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95" r:id="rId4"/>
  </p:sldMasterIdLst>
  <p:notesMasterIdLst>
    <p:notesMasterId r:id="rId31"/>
  </p:notesMasterIdLst>
  <p:handoutMasterIdLst>
    <p:handoutMasterId r:id="rId32"/>
  </p:handoutMasterIdLst>
  <p:sldIdLst>
    <p:sldId id="2147483616" r:id="rId5"/>
    <p:sldId id="349" r:id="rId6"/>
    <p:sldId id="366" r:id="rId7"/>
    <p:sldId id="369" r:id="rId8"/>
    <p:sldId id="372" r:id="rId9"/>
    <p:sldId id="269" r:id="rId10"/>
    <p:sldId id="2147483645" r:id="rId11"/>
    <p:sldId id="342" r:id="rId12"/>
    <p:sldId id="271" r:id="rId13"/>
    <p:sldId id="272" r:id="rId14"/>
    <p:sldId id="273" r:id="rId15"/>
    <p:sldId id="275" r:id="rId16"/>
    <p:sldId id="278" r:id="rId17"/>
    <p:sldId id="277" r:id="rId18"/>
    <p:sldId id="279" r:id="rId19"/>
    <p:sldId id="283" r:id="rId20"/>
    <p:sldId id="386" r:id="rId21"/>
    <p:sldId id="2147483642" r:id="rId22"/>
    <p:sldId id="2147483643" r:id="rId23"/>
    <p:sldId id="2147483641" r:id="rId24"/>
    <p:sldId id="311" r:id="rId25"/>
    <p:sldId id="407" r:id="rId26"/>
    <p:sldId id="411" r:id="rId27"/>
    <p:sldId id="285" r:id="rId28"/>
    <p:sldId id="404" r:id="rId29"/>
    <p:sldId id="352" r:id="rId30"/>
  </p:sldIdLst>
  <p:sldSz cx="12188825"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1" orient="horz" pos="2160" userDrawn="1">
          <p15:clr>
            <a:srgbClr val="A4A3A4"/>
          </p15:clr>
        </p15:guide>
        <p15:guide id="32" pos="383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25882A-4623-DE80-CF3B-5FD3E794426F}" name="Lee, Clarissa Si Ying" initials="" userId="S::clarissa.lee@here.com::c9294948-e670-402b-8f5d-106eb4ee746b" providerId="AD"/>
  <p188:author id="{8443ED59-20C7-4FDF-8DCA-8A14D1AA1C8C}" name="Microsoft Office User" initials="MOU" userId="Microsoft Office User" providerId="None"/>
  <p188:author id="{7E47B75F-0251-168B-E476-527D3F7BF36E}" name="Lahiri, Oishi" initials="" userId="S::oishi.lahiri@here.com::fae53d98-f16b-4643-94c9-0679ed56d576" providerId="AD"/>
  <p188:author id="{019A5475-EDF6-528E-FA62-FBE1838AD24E}" name="Legros, Nicolas" initials="NL" userId="S::nicolas.legros@here.com::29ce5b88-f9fe-43b9-838e-65785e58f6e9" providerId="AD"/>
  <p188:author id="{EB3F5980-0212-81B7-A6DE-F98488263BB2}" name="Barlas, Zara" initials="BZ" userId="S::zara.barlas@here.com::e8931432-3072-411a-acf9-a1d6e9e93896" providerId="AD"/>
  <p188:author id="{CF787E8C-A432-8C30-7EAF-32920A6FFA29}" name="Dill, Hans" initials="DH" userId="S::hans.dill@here.com::940afa97-937d-4eda-b507-fca5e8530ff6" providerId="AD"/>
  <p188:author id="{CE1ABE91-F125-EBFA-031E-0109E8FD9100}" name="Arditti, Benjamin" initials="BA" userId="S::benjamin.arditti@here.com::708836b5-9c1d-467a-98c9-8d68bf93791b" providerId="AD"/>
  <p188:author id="{EB25E2AD-44C0-AA26-0FC9-CF18F719402D}" name="Amin, Ronak" initials="RA" userId="S::ronak.amin@here.com::89ecb35f-aec4-456e-b99c-02ef7dd39ce7" providerId="AD"/>
  <p188:author id="{B3614CDE-C491-30AE-67B8-EE60C5C2C6A1}" name="Wish, Valdis" initials="WV" userId="S::valdis.wish@here.com::43322ccd-e3c1-4a87-a892-3141a31aaa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62E3A"/>
    <a:srgbClr val="1E4554"/>
    <a:srgbClr val="CDC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EE22CA-8D3F-1BF5-7ACE-102AA3605369}" v="3" dt="2025-06-02T08:12:33.8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3839"/>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E59B46-34B5-4379-9928-8C7EAA1FD4BA}"/>
              </a:ext>
            </a:extLst>
          </p:cNvPr>
          <p:cNvSpPr>
            <a:spLocks noGrp="1"/>
          </p:cNvSpPr>
          <p:nvPr>
            <p:ph type="hdr" sz="quarter"/>
          </p:nvPr>
        </p:nvSpPr>
        <p:spPr bwMode="gray">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3EC0D3A-BFAD-4714-87D9-5A21D1163BC4}"/>
              </a:ext>
            </a:extLst>
          </p:cNvPr>
          <p:cNvSpPr>
            <a:spLocks noGrp="1"/>
          </p:cNvSpPr>
          <p:nvPr>
            <p:ph type="dt" sz="quarter" idx="1"/>
          </p:nvPr>
        </p:nvSpPr>
        <p:spPr bwMode="gray">
          <a:xfrm>
            <a:off x="3884613" y="0"/>
            <a:ext cx="2971800" cy="458788"/>
          </a:xfrm>
          <a:prstGeom prst="rect">
            <a:avLst/>
          </a:prstGeom>
        </p:spPr>
        <p:txBody>
          <a:bodyPr vert="horz" lIns="91440" tIns="45720" rIns="91440" bIns="45720" rtlCol="0"/>
          <a:lstStyle>
            <a:lvl1pPr algn="r">
              <a:defRPr sz="1200"/>
            </a:lvl1pPr>
          </a:lstStyle>
          <a:p>
            <a:fld id="{4705746C-6EA9-4C94-933E-6FCE2578DFAB}" type="datetimeFigureOut">
              <a:rPr lang="en-US" smtClean="0"/>
              <a:t>6/4/2025</a:t>
            </a:fld>
            <a:endParaRPr lang="en-US"/>
          </a:p>
        </p:txBody>
      </p:sp>
      <p:sp>
        <p:nvSpPr>
          <p:cNvPr id="4" name="Footer Placeholder 3">
            <a:extLst>
              <a:ext uri="{FF2B5EF4-FFF2-40B4-BE49-F238E27FC236}">
                <a16:creationId xmlns:a16="http://schemas.microsoft.com/office/drawing/2014/main" id="{55A54D02-DD89-408F-AFB1-AFC629545B8F}"/>
              </a:ext>
            </a:extLst>
          </p:cNvPr>
          <p:cNvSpPr>
            <a:spLocks noGrp="1"/>
          </p:cNvSpPr>
          <p:nvPr>
            <p:ph type="ftr" sz="quarter" idx="2"/>
          </p:nvPr>
        </p:nvSpPr>
        <p:spPr bwMode="gray">
          <a:xfrm>
            <a:off x="0" y="95615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FEEFED-DD87-48EC-93D0-B8A0B820D636}"/>
              </a:ext>
            </a:extLst>
          </p:cNvPr>
          <p:cNvSpPr>
            <a:spLocks noGrp="1"/>
          </p:cNvSpPr>
          <p:nvPr>
            <p:ph type="sldNum" sz="quarter" idx="3"/>
          </p:nvPr>
        </p:nvSpPr>
        <p:spPr bwMode="gray">
          <a:xfrm>
            <a:off x="3884613" y="9561513"/>
            <a:ext cx="2971800" cy="458787"/>
          </a:xfrm>
          <a:prstGeom prst="rect">
            <a:avLst/>
          </a:prstGeom>
        </p:spPr>
        <p:txBody>
          <a:bodyPr vert="horz" lIns="91440" tIns="45720" rIns="91440" bIns="45720" rtlCol="0" anchor="b"/>
          <a:lstStyle>
            <a:lvl1pPr algn="r">
              <a:defRPr sz="1200"/>
            </a:lvl1pPr>
          </a:lstStyle>
          <a:p>
            <a:fld id="{9EF3B5ED-6BC7-4F48-AFE0-B837703E390F}" type="slidenum">
              <a:rPr lang="en-US" smtClean="0"/>
              <a:t>‹#›</a:t>
            </a:fld>
            <a:endParaRPr lang="en-US"/>
          </a:p>
        </p:txBody>
      </p:sp>
    </p:spTree>
    <p:extLst>
      <p:ext uri="{BB962C8B-B14F-4D97-AF65-F5344CB8AC3E}">
        <p14:creationId xmlns:p14="http://schemas.microsoft.com/office/powerpoint/2010/main" val="3484187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bwMode="gray">
          <a:xfrm>
            <a:off x="3884613" y="0"/>
            <a:ext cx="2971800" cy="458788"/>
          </a:xfrm>
          <a:prstGeom prst="rect">
            <a:avLst/>
          </a:prstGeom>
        </p:spPr>
        <p:txBody>
          <a:bodyPr vert="horz" lIns="91440" tIns="45720" rIns="91440" bIns="45720" rtlCol="0"/>
          <a:lstStyle>
            <a:lvl1pPr algn="r">
              <a:defRPr sz="1200"/>
            </a:lvl1pPr>
          </a:lstStyle>
          <a:p>
            <a:fld id="{46B50C3E-0F2C-4AF9-A064-F4B95AF545AF}" type="datetimeFigureOut">
              <a:rPr lang="en-US" smtClean="0"/>
              <a:t>6/4/2025</a:t>
            </a:fld>
            <a:endParaRPr lang="en-US"/>
          </a:p>
        </p:txBody>
      </p:sp>
      <p:sp>
        <p:nvSpPr>
          <p:cNvPr id="4" name="Slide Image Placeholder 3"/>
          <p:cNvSpPr>
            <a:spLocks noGrp="1" noRot="1" noChangeAspect="1"/>
          </p:cNvSpPr>
          <p:nvPr>
            <p:ph type="sldImg" idx="2"/>
          </p:nvPr>
        </p:nvSpPr>
        <p:spPr bwMode="gray">
          <a:xfrm>
            <a:off x="437444" y="1003300"/>
            <a:ext cx="5983112" cy="3365500"/>
          </a:xfrm>
          <a:prstGeom prst="rect">
            <a:avLst/>
          </a:prstGeom>
          <a:noFill/>
          <a:ln w="6350">
            <a:solidFill>
              <a:srgbClr val="CDCED0"/>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bwMode="gray">
          <a:xfrm>
            <a:off x="437444" y="4635500"/>
            <a:ext cx="5983112" cy="438150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bwMode="gray">
          <a:xfrm>
            <a:off x="0" y="95615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bwMode="gray">
          <a:xfrm>
            <a:off x="3884613" y="9561513"/>
            <a:ext cx="2971800" cy="458787"/>
          </a:xfrm>
          <a:prstGeom prst="rect">
            <a:avLst/>
          </a:prstGeom>
        </p:spPr>
        <p:txBody>
          <a:bodyPr vert="horz" lIns="91440" tIns="45720" rIns="91440" bIns="45720" rtlCol="0" anchor="b"/>
          <a:lstStyle>
            <a:lvl1pPr algn="r">
              <a:defRPr sz="1200"/>
            </a:lvl1pPr>
          </a:lstStyle>
          <a:p>
            <a:fld id="{82DE37B0-B56F-49A3-B319-4F09E0C0DAE8}" type="slidenum">
              <a:rPr lang="en-US" smtClean="0"/>
              <a:t>‹#›</a:t>
            </a:fld>
            <a:endParaRPr lang="en-US"/>
          </a:p>
        </p:txBody>
      </p:sp>
    </p:spTree>
    <p:extLst>
      <p:ext uri="{BB962C8B-B14F-4D97-AF65-F5344CB8AC3E}">
        <p14:creationId xmlns:p14="http://schemas.microsoft.com/office/powerpoint/2010/main" val="2981742666"/>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20000"/>
      </a:lnSpc>
      <a:spcBef>
        <a:spcPts val="300"/>
      </a:spcBef>
      <a:defRPr sz="1200" b="1" kern="1200">
        <a:solidFill>
          <a:schemeClr val="tx1"/>
        </a:solidFill>
        <a:latin typeface="+mj-lt"/>
        <a:ea typeface="+mn-ea"/>
        <a:cs typeface="+mn-cs"/>
      </a:defRPr>
    </a:lvl1pPr>
    <a:lvl2pPr marL="0" algn="l" defTabSz="914400" rtl="0" eaLnBrk="1" latinLnBrk="0" hangingPunct="1">
      <a:lnSpc>
        <a:spcPct val="120000"/>
      </a:lnSpc>
      <a:spcBef>
        <a:spcPts val="300"/>
      </a:spcBef>
      <a:defRPr sz="1200" kern="1200">
        <a:solidFill>
          <a:schemeClr val="tx1"/>
        </a:solidFill>
        <a:latin typeface="+mn-lt"/>
        <a:ea typeface="+mn-ea"/>
        <a:cs typeface="+mn-cs"/>
      </a:defRPr>
    </a:lvl2pPr>
    <a:lvl3pPr marL="144000" indent="-144000" algn="l" defTabSz="914400" rtl="0" eaLnBrk="1" latinLnBrk="0" hangingPunct="1">
      <a:lnSpc>
        <a:spcPct val="120000"/>
      </a:lnSpc>
      <a:spcBef>
        <a:spcPts val="300"/>
      </a:spcBef>
      <a:buClr>
        <a:schemeClr val="tx1"/>
      </a:buClr>
      <a:buFont typeface="Arial" panose="020B0604020202020204" pitchFamily="34" charset="0"/>
      <a:buChar char="•"/>
      <a:defRPr sz="1200" kern="1200">
        <a:solidFill>
          <a:schemeClr val="tx1"/>
        </a:solidFill>
        <a:latin typeface="+mn-lt"/>
        <a:ea typeface="+mn-ea"/>
        <a:cs typeface="+mn-cs"/>
      </a:defRPr>
    </a:lvl3pPr>
    <a:lvl4pPr marL="288000" indent="-144000" algn="l" defTabSz="914400" rtl="0" eaLnBrk="1" latinLnBrk="0" hangingPunct="1">
      <a:lnSpc>
        <a:spcPct val="120000"/>
      </a:lnSpc>
      <a:spcBef>
        <a:spcPts val="300"/>
      </a:spcBef>
      <a:buClr>
        <a:schemeClr val="tx1"/>
      </a:buClr>
      <a:buFont typeface="Arial" panose="020B0604020202020204" pitchFamily="34" charset="0"/>
      <a:buChar char="•"/>
      <a:defRPr sz="1200" kern="1200">
        <a:solidFill>
          <a:schemeClr val="tx1"/>
        </a:solidFill>
        <a:latin typeface="+mn-lt"/>
        <a:ea typeface="+mn-ea"/>
        <a:cs typeface="+mn-cs"/>
      </a:defRPr>
    </a:lvl4pPr>
    <a:lvl5pPr marL="432000" indent="-144000" algn="l" defTabSz="914400" rtl="0" eaLnBrk="1" latinLnBrk="0" hangingPunct="1">
      <a:lnSpc>
        <a:spcPct val="120000"/>
      </a:lnSpc>
      <a:spcBef>
        <a:spcPts val="300"/>
      </a:spcBef>
      <a:buClr>
        <a:schemeClr val="tx1"/>
      </a:buClr>
      <a:buFont typeface="Arial" panose="020B0604020202020204" pitchFamily="34" charset="0"/>
      <a:buChar char="•"/>
      <a:defRPr sz="1200" kern="1200">
        <a:solidFill>
          <a:schemeClr val="tx1"/>
        </a:solidFill>
        <a:latin typeface="+mn-lt"/>
        <a:ea typeface="+mn-ea"/>
        <a:cs typeface="+mn-cs"/>
      </a:defRPr>
    </a:lvl5pPr>
    <a:lvl6pPr marL="432000" indent="-144000" algn="l" defTabSz="914400" rtl="0" eaLnBrk="1" latinLnBrk="0" hangingPunct="1">
      <a:lnSpc>
        <a:spcPct val="120000"/>
      </a:lnSpc>
      <a:spcBef>
        <a:spcPts val="300"/>
      </a:spcBef>
      <a:buClr>
        <a:schemeClr val="tx1"/>
      </a:buClr>
      <a:buFont typeface="Arial" panose="020B0604020202020204" pitchFamily="34" charset="0"/>
      <a:buChar char="•"/>
      <a:defRPr sz="1200" kern="1200">
        <a:solidFill>
          <a:schemeClr val="tx1"/>
        </a:solidFill>
        <a:latin typeface="+mn-lt"/>
        <a:ea typeface="+mn-ea"/>
        <a:cs typeface="+mn-cs"/>
      </a:defRPr>
    </a:lvl6pPr>
    <a:lvl7pPr marL="432000" indent="-144000" algn="l" defTabSz="914400" rtl="0" eaLnBrk="1" latinLnBrk="0" hangingPunct="1">
      <a:lnSpc>
        <a:spcPct val="120000"/>
      </a:lnSpc>
      <a:spcBef>
        <a:spcPts val="300"/>
      </a:spcBef>
      <a:buClr>
        <a:schemeClr val="tx1"/>
      </a:buClr>
      <a:buFont typeface="Arial" panose="020B0604020202020204" pitchFamily="34" charset="0"/>
      <a:buChar char="•"/>
      <a:defRPr sz="1200" kern="1200">
        <a:solidFill>
          <a:schemeClr val="tx1"/>
        </a:solidFill>
        <a:latin typeface="+mn-lt"/>
        <a:ea typeface="+mn-ea"/>
        <a:cs typeface="+mn-cs"/>
      </a:defRPr>
    </a:lvl7pPr>
    <a:lvl8pPr marL="432000" indent="-144000" algn="l" defTabSz="914400" rtl="0" eaLnBrk="1" latinLnBrk="0" hangingPunct="1">
      <a:lnSpc>
        <a:spcPct val="120000"/>
      </a:lnSpc>
      <a:spcBef>
        <a:spcPts val="300"/>
      </a:spcBef>
      <a:buClr>
        <a:schemeClr val="tx1"/>
      </a:buClr>
      <a:buFont typeface="Arial" panose="020B0604020202020204" pitchFamily="34" charset="0"/>
      <a:buChar char="•"/>
      <a:defRPr sz="1200" kern="1200">
        <a:solidFill>
          <a:schemeClr val="tx1"/>
        </a:solidFill>
        <a:latin typeface="+mn-lt"/>
        <a:ea typeface="+mn-ea"/>
        <a:cs typeface="+mn-cs"/>
      </a:defRPr>
    </a:lvl8pPr>
    <a:lvl9pPr marL="432000" indent="-144000" algn="l" defTabSz="914400" rtl="0" eaLnBrk="1" latinLnBrk="0" hangingPunct="1">
      <a:lnSpc>
        <a:spcPct val="120000"/>
      </a:lnSpc>
      <a:spcBef>
        <a:spcPts val="300"/>
      </a:spcBef>
      <a:buClr>
        <a:schemeClr val="tx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8150" y="1003300"/>
            <a:ext cx="5981700" cy="3365500"/>
          </a:xfrm>
        </p:spPr>
      </p:sp>
      <p:sp>
        <p:nvSpPr>
          <p:cNvPr id="3" name="Notizenplatzhal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F1621"/>
                </a:solidFill>
                <a:effectLst/>
                <a:latin typeface="Times New Roman" panose="02020603050405020304" pitchFamily="18" charset="0"/>
                <a:ea typeface="Times New Roman" panose="02020603050405020304" pitchFamily="18" charset="0"/>
                <a:cs typeface="FiraGO" panose="020B0503050000020004" pitchFamily="34" charset="0"/>
              </a:rPr>
              <a:t>Maps have applications in so many spheres of life.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F1621"/>
                </a:solidFill>
                <a:effectLst/>
                <a:latin typeface="Times New Roman" panose="02020603050405020304" pitchFamily="18" charset="0"/>
                <a:ea typeface="Times New Roman" panose="02020603050405020304" pitchFamily="18" charset="0"/>
                <a:cs typeface="FiraGO" panose="020B0503050000020004" pitchFamily="34" charset="0"/>
              </a:rPr>
              <a:t>Drivers need them to navigate safely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F1621"/>
                </a:solidFill>
                <a:effectLst/>
                <a:latin typeface="Times New Roman" panose="02020603050405020304" pitchFamily="18" charset="0"/>
                <a:ea typeface="Times New Roman" panose="02020603050405020304" pitchFamily="18" charset="0"/>
                <a:cs typeface="FiraGO" panose="020B0503050000020004" pitchFamily="34" charset="0"/>
              </a:rPr>
              <a:t>Automated vehicle systems use them to know the road ahead in precise detail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F1621"/>
                </a:solidFill>
                <a:effectLst/>
                <a:latin typeface="Times New Roman" panose="02020603050405020304" pitchFamily="18" charset="0"/>
                <a:ea typeface="Times New Roman" panose="02020603050405020304" pitchFamily="18" charset="0"/>
                <a:cs typeface="FiraGO" panose="020B0503050000020004" pitchFamily="34" charset="0"/>
              </a:rPr>
              <a:t>Logistics companies use maps to deliver 5,000 parcels every second globally.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F1621"/>
                </a:solidFill>
                <a:effectLst/>
                <a:latin typeface="Times New Roman" panose="02020603050405020304" pitchFamily="18" charset="0"/>
                <a:ea typeface="Times New Roman" panose="02020603050405020304" pitchFamily="18" charset="0"/>
                <a:cs typeface="FiraGO" panose="020B0503050000020004" pitchFamily="34" charset="0"/>
              </a:rPr>
              <a:t>There are countless ways in which map data can be used today.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F1621"/>
                </a:solidFill>
                <a:effectLst/>
                <a:latin typeface="Times New Roman" panose="02020603050405020304" pitchFamily="18" charset="0"/>
                <a:ea typeface="Times New Roman" panose="02020603050405020304" pitchFamily="18" charset="0"/>
                <a:cs typeface="FiraGO" panose="020B0503050000020004" pitchFamily="34" charset="0"/>
              </a:rPr>
              <a:t>And HERE Technologies is in the business of helping organizations get access to the best maps and technology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rgbClr val="0F1621"/>
                </a:solidFill>
                <a:effectLst/>
                <a:latin typeface="Times New Roman" panose="02020603050405020304" pitchFamily="18" charset="0"/>
                <a:ea typeface="Times New Roman" panose="02020603050405020304" pitchFamily="18" charset="0"/>
                <a:cs typeface="FiraGO" panose="020B0503050000020004" pitchFamily="34" charset="0"/>
              </a:rPr>
              <a:t>So, let me briefly introduce the company.</a:t>
            </a:r>
            <a:endParaRPr lang="en-US" sz="1200" b="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endParaRPr lang="de-DE" b="0"/>
          </a:p>
        </p:txBody>
      </p:sp>
      <p:sp>
        <p:nvSpPr>
          <p:cNvPr id="4" name="Foliennummernplatzhalter 3"/>
          <p:cNvSpPr>
            <a:spLocks noGrp="1"/>
          </p:cNvSpPr>
          <p:nvPr>
            <p:ph type="sldNum" sz="quarter" idx="5"/>
          </p:nvPr>
        </p:nvSpPr>
        <p:spPr/>
        <p:txBody>
          <a:bodyPr/>
          <a:lstStyle/>
          <a:p>
            <a:fld id="{82DE37B0-B56F-49A3-B319-4F09E0C0DAE8}" type="slidenum">
              <a:rPr lang="en-US" smtClean="0"/>
              <a:t>1</a:t>
            </a:fld>
            <a:endParaRPr lang="en-US"/>
          </a:p>
        </p:txBody>
      </p:sp>
    </p:spTree>
    <p:extLst>
      <p:ext uri="{BB962C8B-B14F-4D97-AF65-F5344CB8AC3E}">
        <p14:creationId xmlns:p14="http://schemas.microsoft.com/office/powerpoint/2010/main" val="237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E9D-4998-4DB0-A4E3-DC1FEC6B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29E3C-9F8E-D7CD-FCF7-31AC14E7D8DF}"/>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00354DEC-393D-8194-CA2F-DC82E43EFF9C}"/>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2E1B758-9A32-A8C1-4F1F-B7E1E0EC6493}"/>
              </a:ext>
            </a:extLst>
          </p:cNvPr>
          <p:cNvSpPr>
            <a:spLocks noGrp="1"/>
          </p:cNvSpPr>
          <p:nvPr>
            <p:ph type="sldNum" sz="quarter" idx="5"/>
          </p:nvPr>
        </p:nvSpPr>
        <p:spPr/>
        <p:txBody>
          <a:bodyPr/>
          <a:lstStyle/>
          <a:p>
            <a:fld id="{A2E54D14-E175-40BB-AD0C-BEEB643E135F}" type="slidenum">
              <a:rPr lang="en-US" smtClean="0"/>
              <a:pPr/>
              <a:t>10</a:t>
            </a:fld>
            <a:endParaRPr lang="en-US"/>
          </a:p>
        </p:txBody>
      </p:sp>
    </p:spTree>
    <p:extLst>
      <p:ext uri="{BB962C8B-B14F-4D97-AF65-F5344CB8AC3E}">
        <p14:creationId xmlns:p14="http://schemas.microsoft.com/office/powerpoint/2010/main" val="324301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E9D-4998-4DB0-A4E3-DC1FEC6B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29E3C-9F8E-D7CD-FCF7-31AC14E7D8DF}"/>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00354DEC-393D-8194-CA2F-DC82E43EFF9C}"/>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2E1B758-9A32-A8C1-4F1F-B7E1E0EC6493}"/>
              </a:ext>
            </a:extLst>
          </p:cNvPr>
          <p:cNvSpPr>
            <a:spLocks noGrp="1"/>
          </p:cNvSpPr>
          <p:nvPr>
            <p:ph type="sldNum" sz="quarter" idx="5"/>
          </p:nvPr>
        </p:nvSpPr>
        <p:spPr/>
        <p:txBody>
          <a:bodyPr/>
          <a:lstStyle/>
          <a:p>
            <a:fld id="{A2E54D14-E175-40BB-AD0C-BEEB643E135F}" type="slidenum">
              <a:rPr lang="en-US" smtClean="0"/>
              <a:pPr/>
              <a:t>11</a:t>
            </a:fld>
            <a:endParaRPr lang="en-US"/>
          </a:p>
        </p:txBody>
      </p:sp>
    </p:spTree>
    <p:extLst>
      <p:ext uri="{BB962C8B-B14F-4D97-AF65-F5344CB8AC3E}">
        <p14:creationId xmlns:p14="http://schemas.microsoft.com/office/powerpoint/2010/main" val="4183182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E9D-4998-4DB0-A4E3-DC1FEC6B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29E3C-9F8E-D7CD-FCF7-31AC14E7D8DF}"/>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00354DEC-393D-8194-CA2F-DC82E43EFF9C}"/>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2E1B758-9A32-A8C1-4F1F-B7E1E0EC6493}"/>
              </a:ext>
            </a:extLst>
          </p:cNvPr>
          <p:cNvSpPr>
            <a:spLocks noGrp="1"/>
          </p:cNvSpPr>
          <p:nvPr>
            <p:ph type="sldNum" sz="quarter" idx="5"/>
          </p:nvPr>
        </p:nvSpPr>
        <p:spPr/>
        <p:txBody>
          <a:bodyPr/>
          <a:lstStyle/>
          <a:p>
            <a:fld id="{A2E54D14-E175-40BB-AD0C-BEEB643E135F}" type="slidenum">
              <a:rPr lang="en-US" smtClean="0"/>
              <a:pPr/>
              <a:t>12</a:t>
            </a:fld>
            <a:endParaRPr lang="en-US"/>
          </a:p>
        </p:txBody>
      </p:sp>
    </p:spTree>
    <p:extLst>
      <p:ext uri="{BB962C8B-B14F-4D97-AF65-F5344CB8AC3E}">
        <p14:creationId xmlns:p14="http://schemas.microsoft.com/office/powerpoint/2010/main" val="1138189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E9D-4998-4DB0-A4E3-DC1FEC6B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29E3C-9F8E-D7CD-FCF7-31AC14E7D8DF}"/>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00354DEC-393D-8194-CA2F-DC82E43EFF9C}"/>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2E1B758-9A32-A8C1-4F1F-B7E1E0EC6493}"/>
              </a:ext>
            </a:extLst>
          </p:cNvPr>
          <p:cNvSpPr>
            <a:spLocks noGrp="1"/>
          </p:cNvSpPr>
          <p:nvPr>
            <p:ph type="sldNum" sz="quarter" idx="5"/>
          </p:nvPr>
        </p:nvSpPr>
        <p:spPr/>
        <p:txBody>
          <a:bodyPr/>
          <a:lstStyle/>
          <a:p>
            <a:fld id="{A2E54D14-E175-40BB-AD0C-BEEB643E135F}" type="slidenum">
              <a:rPr lang="en-US" smtClean="0"/>
              <a:pPr/>
              <a:t>13</a:t>
            </a:fld>
            <a:endParaRPr lang="en-US"/>
          </a:p>
        </p:txBody>
      </p:sp>
    </p:spTree>
    <p:extLst>
      <p:ext uri="{BB962C8B-B14F-4D97-AF65-F5344CB8AC3E}">
        <p14:creationId xmlns:p14="http://schemas.microsoft.com/office/powerpoint/2010/main" val="208191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E9D-4998-4DB0-A4E3-DC1FEC6B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29E3C-9F8E-D7CD-FCF7-31AC14E7D8DF}"/>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00354DEC-393D-8194-CA2F-DC82E43EFF9C}"/>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2E1B758-9A32-A8C1-4F1F-B7E1E0EC6493}"/>
              </a:ext>
            </a:extLst>
          </p:cNvPr>
          <p:cNvSpPr>
            <a:spLocks noGrp="1"/>
          </p:cNvSpPr>
          <p:nvPr>
            <p:ph type="sldNum" sz="quarter" idx="5"/>
          </p:nvPr>
        </p:nvSpPr>
        <p:spPr/>
        <p:txBody>
          <a:bodyPr/>
          <a:lstStyle/>
          <a:p>
            <a:fld id="{A2E54D14-E175-40BB-AD0C-BEEB643E135F}" type="slidenum">
              <a:rPr lang="en-US" smtClean="0"/>
              <a:pPr/>
              <a:t>14</a:t>
            </a:fld>
            <a:endParaRPr lang="en-US"/>
          </a:p>
        </p:txBody>
      </p:sp>
    </p:spTree>
    <p:extLst>
      <p:ext uri="{BB962C8B-B14F-4D97-AF65-F5344CB8AC3E}">
        <p14:creationId xmlns:p14="http://schemas.microsoft.com/office/powerpoint/2010/main" val="3628489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E9D-4998-4DB0-A4E3-DC1FEC6B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29E3C-9F8E-D7CD-FCF7-31AC14E7D8DF}"/>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00354DEC-393D-8194-CA2F-DC82E43EFF9C}"/>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2E1B758-9A32-A8C1-4F1F-B7E1E0EC6493}"/>
              </a:ext>
            </a:extLst>
          </p:cNvPr>
          <p:cNvSpPr>
            <a:spLocks noGrp="1"/>
          </p:cNvSpPr>
          <p:nvPr>
            <p:ph type="sldNum" sz="quarter" idx="5"/>
          </p:nvPr>
        </p:nvSpPr>
        <p:spPr/>
        <p:txBody>
          <a:bodyPr/>
          <a:lstStyle/>
          <a:p>
            <a:fld id="{A2E54D14-E175-40BB-AD0C-BEEB643E135F}" type="slidenum">
              <a:rPr lang="en-US" smtClean="0"/>
              <a:pPr/>
              <a:t>15</a:t>
            </a:fld>
            <a:endParaRPr lang="en-US"/>
          </a:p>
        </p:txBody>
      </p:sp>
    </p:spTree>
    <p:extLst>
      <p:ext uri="{BB962C8B-B14F-4D97-AF65-F5344CB8AC3E}">
        <p14:creationId xmlns:p14="http://schemas.microsoft.com/office/powerpoint/2010/main" val="2346295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003300"/>
            <a:ext cx="5981700" cy="3365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DE37B0-B56F-49A3-B319-4F09E0C0DAE8}" type="slidenum">
              <a:rPr lang="en-US" smtClean="0"/>
              <a:t>16</a:t>
            </a:fld>
            <a:endParaRPr lang="en-US"/>
          </a:p>
        </p:txBody>
      </p:sp>
    </p:spTree>
    <p:extLst>
      <p:ext uri="{BB962C8B-B14F-4D97-AF65-F5344CB8AC3E}">
        <p14:creationId xmlns:p14="http://schemas.microsoft.com/office/powerpoint/2010/main" val="292182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2A202-4034-8212-6734-121E5B9993F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63B5AE8-99E5-FC21-8749-B720C13627CA}"/>
              </a:ext>
            </a:extLst>
          </p:cNvPr>
          <p:cNvSpPr>
            <a:spLocks noGrp="1" noRot="1" noChangeAspect="1"/>
          </p:cNvSpPr>
          <p:nvPr>
            <p:ph type="sldImg"/>
          </p:nvPr>
        </p:nvSpPr>
        <p:spPr>
          <a:xfrm>
            <a:off x="438150" y="1003300"/>
            <a:ext cx="5981700" cy="3365500"/>
          </a:xfrm>
        </p:spPr>
      </p:sp>
      <p:sp>
        <p:nvSpPr>
          <p:cNvPr id="3" name="Notizenplatzhalter 2">
            <a:extLst>
              <a:ext uri="{FF2B5EF4-FFF2-40B4-BE49-F238E27FC236}">
                <a16:creationId xmlns:a16="http://schemas.microsoft.com/office/drawing/2014/main" id="{BE572479-E96E-CC1B-7C1D-3F114F3EF574}"/>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Unified</a:t>
            </a:r>
            <a:r>
              <a:rPr lang="en-US"/>
              <a:t>: </a:t>
            </a:r>
            <a:br>
              <a:rPr lang="en-US"/>
            </a:br>
            <a:r>
              <a:rPr lang="en-US" sz="1200" b="0" i="0">
                <a:solidFill>
                  <a:srgbClr val="000000"/>
                </a:solidFill>
                <a:effectLst/>
                <a:latin typeface="FiraGO" panose="020B0503050000020004" pitchFamily="34" charset="0"/>
              </a:rPr>
              <a:t>A unified, semantically aligned mapping architecture ensures a consistent reference for map attributes across diverse platforms. This alignment is critical for seamless integration across use cases, whether it’s navigation, automated driving, logistics or urban planning. (Source: Damandeep Kochar, “The transformative power of artificial intelligence in mapmaking and geospatial technologies”)</a:t>
            </a:r>
            <a:br>
              <a:rPr lang="en-US" sz="1200" b="0" i="0">
                <a:solidFill>
                  <a:srgbClr val="000000"/>
                </a:solidFill>
                <a:effectLst/>
                <a:latin typeface="FiraGO" panose="020B0503050000020004" pitchFamily="34" charset="0"/>
              </a:rPr>
            </a:br>
            <a:endParaRPr lang="en-US" sz="1200" b="0" i="0">
              <a:solidFill>
                <a:srgbClr val="000000"/>
              </a:solidFill>
              <a:effectLst/>
              <a:latin typeface="FiraGO" panose="020B05030500000200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a:solidFill>
                  <a:srgbClr val="000000"/>
                </a:solidFill>
                <a:effectLst/>
                <a:latin typeface="FiraGO" panose="020B0503050000020004" pitchFamily="34" charset="0"/>
              </a:rPr>
              <a:t>Live</a:t>
            </a:r>
            <a:r>
              <a:rPr lang="en-US" sz="1200" b="0" i="0">
                <a:solidFill>
                  <a:srgbClr val="000000"/>
                </a:solidFill>
                <a:effectLst/>
                <a:latin typeface="FiraGO" panose="020B0503050000020004" pitchFamily="34" charset="0"/>
              </a:rPr>
              <a:t>: </a:t>
            </a:r>
            <a:br>
              <a:rPr lang="en-US" sz="1200" b="0" i="0">
                <a:solidFill>
                  <a:srgbClr val="000000"/>
                </a:solidFill>
                <a:effectLst/>
                <a:latin typeface="FiraGO" panose="020B0503050000020004" pitchFamily="34" charset="0"/>
              </a:rPr>
            </a:br>
            <a:r>
              <a:rPr lang="en-US" sz="1200" b="0" i="0">
                <a:solidFill>
                  <a:srgbClr val="000000"/>
                </a:solidFill>
                <a:effectLst/>
                <a:latin typeface="FiraGO" panose="020B0503050000020004" pitchFamily="34" charset="0"/>
              </a:rPr>
              <a:t>Map updates used to take weeks or months. Now with AI and ML, we can detect and update some map changes – such as places – within 48 hours.</a:t>
            </a:r>
            <a:br>
              <a:rPr lang="en-US" sz="1200" b="0" i="0">
                <a:solidFill>
                  <a:srgbClr val="000000"/>
                </a:solidFill>
                <a:effectLst/>
                <a:latin typeface="FiraGO" panose="020B0503050000020004" pitchFamily="34" charset="0"/>
              </a:rPr>
            </a:br>
            <a:br>
              <a:rPr lang="en-US" sz="1200" b="0" i="0">
                <a:solidFill>
                  <a:srgbClr val="000000"/>
                </a:solidFill>
                <a:effectLst/>
                <a:latin typeface="FiraGO" panose="020B0503050000020004" pitchFamily="34" charset="0"/>
              </a:rPr>
            </a:br>
            <a:r>
              <a:rPr lang="en-US" sz="1200" b="0" i="0">
                <a:solidFill>
                  <a:srgbClr val="000000"/>
                </a:solidFill>
                <a:effectLst/>
                <a:latin typeface="FiraGO" panose="020B0503050000020004" pitchFamily="34" charset="0"/>
              </a:rPr>
              <a:t>We’ve harnessed high-performance cloud infrastructures to deploy AI and ML models at scale, enabling near real-time updates to digital maps. These live maps reflect real-world changes in real-time, making them indispensable for next-generation passenger and commercial vehicle navigation and automated driving systems. (Source: Damandeep Kochar, “The transformative power of artificial intelligence in mapmaking and geospatial technologies”)</a:t>
            </a:r>
            <a:endParaRPr lang="en-US" b="0" i="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Learning: </a:t>
            </a:r>
            <a:br>
              <a:rPr lang="en-US" b="1"/>
            </a:br>
            <a:r>
              <a:rPr lang="en-US" sz="1200"/>
              <a:t>HERE processes tens of millions of kilometers of vehicle sensor data per hour.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p:txBody>
      </p:sp>
      <p:sp>
        <p:nvSpPr>
          <p:cNvPr id="4" name="Foliennummernplatzhalter 3">
            <a:extLst>
              <a:ext uri="{FF2B5EF4-FFF2-40B4-BE49-F238E27FC236}">
                <a16:creationId xmlns:a16="http://schemas.microsoft.com/office/drawing/2014/main" id="{2AD20803-75C9-E068-9F44-B971E647FECA}"/>
              </a:ext>
            </a:extLst>
          </p:cNvPr>
          <p:cNvSpPr>
            <a:spLocks noGrp="1"/>
          </p:cNvSpPr>
          <p:nvPr>
            <p:ph type="sldNum" sz="quarter" idx="5"/>
          </p:nvPr>
        </p:nvSpPr>
        <p:spPr/>
        <p:txBody>
          <a:bodyPr/>
          <a:lstStyle/>
          <a:p>
            <a:fld id="{82DE37B0-B56F-49A3-B319-4F09E0C0DAE8}" type="slidenum">
              <a:rPr lang="en-US" smtClean="0"/>
              <a:t>17</a:t>
            </a:fld>
            <a:endParaRPr lang="en-US"/>
          </a:p>
        </p:txBody>
      </p:sp>
    </p:spTree>
    <p:extLst>
      <p:ext uri="{BB962C8B-B14F-4D97-AF65-F5344CB8AC3E}">
        <p14:creationId xmlns:p14="http://schemas.microsoft.com/office/powerpoint/2010/main" val="3334454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07D04-B9A9-96AA-2DD1-2320F7FD43B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7E52D50-76CE-3364-3A7E-DFFDF2692FA7}"/>
              </a:ext>
            </a:extLst>
          </p:cNvPr>
          <p:cNvSpPr>
            <a:spLocks noGrp="1" noRot="1" noChangeAspect="1"/>
          </p:cNvSpPr>
          <p:nvPr>
            <p:ph type="sldImg"/>
          </p:nvPr>
        </p:nvSpPr>
        <p:spPr>
          <a:xfrm>
            <a:off x="438150" y="1003300"/>
            <a:ext cx="5981700" cy="3365500"/>
          </a:xfrm>
        </p:spPr>
      </p:sp>
      <p:sp>
        <p:nvSpPr>
          <p:cNvPr id="3" name="Notizenplatzhalter 2">
            <a:extLst>
              <a:ext uri="{FF2B5EF4-FFF2-40B4-BE49-F238E27FC236}">
                <a16:creationId xmlns:a16="http://schemas.microsoft.com/office/drawing/2014/main" id="{5791766E-F904-7C0E-72DD-B3F6835971B5}"/>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Unified</a:t>
            </a:r>
            <a:r>
              <a:rPr lang="en-US"/>
              <a:t>: </a:t>
            </a:r>
            <a:br>
              <a:rPr lang="en-US"/>
            </a:br>
            <a:r>
              <a:rPr lang="en-US" sz="1200" b="0" i="0">
                <a:solidFill>
                  <a:srgbClr val="000000"/>
                </a:solidFill>
                <a:effectLst/>
                <a:latin typeface="FiraGO" panose="020B0503050000020004" pitchFamily="34" charset="0"/>
              </a:rPr>
              <a:t>A unified, semantically aligned mapping architecture ensures a consistent reference for map attributes across diverse platforms. This alignment is critical for seamless integration across use cases, whether it’s navigation, automated driving, logistics or urban planning. (Source: Damandeep Kochar, “The transformative power of artificial intelligence in mapmaking and geospatial technologies”)</a:t>
            </a:r>
            <a:br>
              <a:rPr lang="en-US" sz="1200" b="0" i="0">
                <a:solidFill>
                  <a:srgbClr val="000000"/>
                </a:solidFill>
                <a:effectLst/>
                <a:latin typeface="FiraGO" panose="020B0503050000020004" pitchFamily="34" charset="0"/>
              </a:rPr>
            </a:br>
            <a:endParaRPr lang="en-US" sz="1200" b="0" i="0">
              <a:solidFill>
                <a:srgbClr val="000000"/>
              </a:solidFill>
              <a:effectLst/>
              <a:latin typeface="FiraGO" panose="020B05030500000200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a:solidFill>
                  <a:srgbClr val="000000"/>
                </a:solidFill>
                <a:effectLst/>
                <a:latin typeface="FiraGO" panose="020B0503050000020004" pitchFamily="34" charset="0"/>
              </a:rPr>
              <a:t>Live</a:t>
            </a:r>
            <a:r>
              <a:rPr lang="en-US" sz="1200" b="0" i="0">
                <a:solidFill>
                  <a:srgbClr val="000000"/>
                </a:solidFill>
                <a:effectLst/>
                <a:latin typeface="FiraGO" panose="020B0503050000020004" pitchFamily="34" charset="0"/>
              </a:rPr>
              <a:t>: </a:t>
            </a:r>
            <a:br>
              <a:rPr lang="en-US" sz="1200" b="0" i="0">
                <a:solidFill>
                  <a:srgbClr val="000000"/>
                </a:solidFill>
                <a:effectLst/>
                <a:latin typeface="FiraGO" panose="020B0503050000020004" pitchFamily="34" charset="0"/>
              </a:rPr>
            </a:br>
            <a:r>
              <a:rPr lang="en-US" sz="1200" b="0" i="0">
                <a:solidFill>
                  <a:srgbClr val="000000"/>
                </a:solidFill>
                <a:effectLst/>
                <a:latin typeface="FiraGO" panose="020B0503050000020004" pitchFamily="34" charset="0"/>
              </a:rPr>
              <a:t>Map updates used to take weeks or months. Now with AI and ML, we can detect and update some map changes – such as places – within 48 hours.</a:t>
            </a:r>
            <a:br>
              <a:rPr lang="en-US" sz="1200" b="0" i="0">
                <a:solidFill>
                  <a:srgbClr val="000000"/>
                </a:solidFill>
                <a:effectLst/>
                <a:latin typeface="FiraGO" panose="020B0503050000020004" pitchFamily="34" charset="0"/>
              </a:rPr>
            </a:br>
            <a:br>
              <a:rPr lang="en-US" sz="1200" b="0" i="0">
                <a:solidFill>
                  <a:srgbClr val="000000"/>
                </a:solidFill>
                <a:effectLst/>
                <a:latin typeface="FiraGO" panose="020B0503050000020004" pitchFamily="34" charset="0"/>
              </a:rPr>
            </a:br>
            <a:r>
              <a:rPr lang="en-US" sz="1200" b="0" i="0">
                <a:solidFill>
                  <a:srgbClr val="000000"/>
                </a:solidFill>
                <a:effectLst/>
                <a:latin typeface="FiraGO" panose="020B0503050000020004" pitchFamily="34" charset="0"/>
              </a:rPr>
              <a:t>We’ve harnessed high-performance cloud infrastructures to deploy AI and ML models at scale, enabling near real-time updates to digital maps. These live maps reflect real-world changes in real-time, making them indispensable for next-generation passenger and commercial vehicle navigation and automated driving systems. (Source: Damandeep Kochar, “The transformative power of artificial intelligence in mapmaking and geospatial technologies”)</a:t>
            </a:r>
            <a:endParaRPr lang="en-US" b="0" i="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Learning: </a:t>
            </a:r>
            <a:br>
              <a:rPr lang="en-US" b="1"/>
            </a:br>
            <a:r>
              <a:rPr lang="en-US" sz="1200"/>
              <a:t>HERE processes tens of millions of kilometers of vehicle sensor data per hour.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a:p>
        </p:txBody>
      </p:sp>
      <p:sp>
        <p:nvSpPr>
          <p:cNvPr id="4" name="Foliennummernplatzhalter 3">
            <a:extLst>
              <a:ext uri="{FF2B5EF4-FFF2-40B4-BE49-F238E27FC236}">
                <a16:creationId xmlns:a16="http://schemas.microsoft.com/office/drawing/2014/main" id="{1C067E4D-CCA7-6EB8-5137-A49A680EEADE}"/>
              </a:ext>
            </a:extLst>
          </p:cNvPr>
          <p:cNvSpPr>
            <a:spLocks noGrp="1"/>
          </p:cNvSpPr>
          <p:nvPr>
            <p:ph type="sldNum" sz="quarter" idx="5"/>
          </p:nvPr>
        </p:nvSpPr>
        <p:spPr/>
        <p:txBody>
          <a:bodyPr/>
          <a:lstStyle/>
          <a:p>
            <a:fld id="{82DE37B0-B56F-49A3-B319-4F09E0C0DAE8}" type="slidenum">
              <a:rPr lang="en-US" smtClean="0"/>
              <a:t>18</a:t>
            </a:fld>
            <a:endParaRPr lang="en-US"/>
          </a:p>
        </p:txBody>
      </p:sp>
    </p:spTree>
    <p:extLst>
      <p:ext uri="{BB962C8B-B14F-4D97-AF65-F5344CB8AC3E}">
        <p14:creationId xmlns:p14="http://schemas.microsoft.com/office/powerpoint/2010/main" val="560406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8150" y="1003300"/>
            <a:ext cx="5981700" cy="33655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20000"/>
              </a:lnSpc>
              <a:spcBef>
                <a:spcPts val="300"/>
              </a:spcBef>
              <a:spcAft>
                <a:spcPts val="0"/>
              </a:spcAft>
              <a:buClrTx/>
              <a:buSzTx/>
              <a:buFontTx/>
              <a:buNone/>
              <a:tabLst/>
              <a:defRPr/>
            </a:pPr>
            <a:r>
              <a:rPr lang="en-US" sz="1200" b="0" i="0" u="none" strike="noStrike">
                <a:solidFill>
                  <a:srgbClr val="1F3D90"/>
                </a:solidFill>
                <a:effectLst/>
                <a:latin typeface="+mn-lt"/>
              </a:rPr>
              <a:t>Reflects changes as of March 2025</a:t>
            </a:r>
          </a:p>
        </p:txBody>
      </p:sp>
      <p:sp>
        <p:nvSpPr>
          <p:cNvPr id="4" name="Foliennummernplatzhalter 3"/>
          <p:cNvSpPr>
            <a:spLocks noGrp="1"/>
          </p:cNvSpPr>
          <p:nvPr>
            <p:ph type="sldNum" sz="quarter" idx="5"/>
          </p:nvPr>
        </p:nvSpPr>
        <p:spPr/>
        <p:txBody>
          <a:bodyPr/>
          <a:lstStyle/>
          <a:p>
            <a:fld id="{82DE37B0-B56F-49A3-B319-4F09E0C0DAE8}" type="slidenum">
              <a:rPr lang="en-US" smtClean="0"/>
              <a:t>21</a:t>
            </a:fld>
            <a:endParaRPr lang="en-US"/>
          </a:p>
        </p:txBody>
      </p:sp>
    </p:spTree>
    <p:extLst>
      <p:ext uri="{BB962C8B-B14F-4D97-AF65-F5344CB8AC3E}">
        <p14:creationId xmlns:p14="http://schemas.microsoft.com/office/powerpoint/2010/main" val="374339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8150" y="1003300"/>
            <a:ext cx="5981700" cy="3365500"/>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b="0"/>
              <a:t>HERE is a map data and technology platform.</a:t>
            </a:r>
          </a:p>
          <a:p>
            <a:pPr marL="171450" indent="-171450">
              <a:buFont typeface="Arial" panose="020B0604020202020204" pitchFamily="34" charset="0"/>
              <a:buChar char="•"/>
            </a:pPr>
            <a:r>
              <a:rPr lang="en-US" b="0"/>
              <a:t>Our vision is bold: we want to be the map of choice</a:t>
            </a:r>
          </a:p>
          <a:p>
            <a:pPr marL="171450" indent="-171450">
              <a:buFont typeface="Arial" panose="020B0604020202020204" pitchFamily="34" charset="0"/>
              <a:buChar char="•"/>
            </a:pPr>
            <a:r>
              <a:rPr lang="en-US" b="0"/>
              <a:t>Businesses and organizations come to us to....access our industry-leading map data covering 200 countries....use and adapt location services like routing and transit algorithms....create private maps using their data from their own fleets and IoT devices.</a:t>
            </a:r>
          </a:p>
          <a:p>
            <a:pPr marL="171450" indent="-171450">
              <a:buFont typeface="Arial" panose="020B0604020202020204" pitchFamily="34" charset="0"/>
              <a:buChar char="•"/>
            </a:pPr>
            <a:r>
              <a:rPr lang="en-US" b="0"/>
              <a:t>The platform is effectively a large toolkit – in fact, one of the </a:t>
            </a:r>
            <a:r>
              <a:rPr lang="en-US" b="0" i="1"/>
              <a:t>largest</a:t>
            </a:r>
            <a:r>
              <a:rPr lang="en-US" b="0"/>
              <a:t> toolkits – with which you can create or build practically anything you like.</a:t>
            </a:r>
          </a:p>
          <a:p>
            <a:endParaRPr lang="en-US"/>
          </a:p>
          <a:p>
            <a:endParaRPr lang="en-US"/>
          </a:p>
          <a:p>
            <a:endParaRPr lang="de-DE"/>
          </a:p>
        </p:txBody>
      </p:sp>
      <p:sp>
        <p:nvSpPr>
          <p:cNvPr id="4" name="Foliennummernplatzhalter 3"/>
          <p:cNvSpPr>
            <a:spLocks noGrp="1"/>
          </p:cNvSpPr>
          <p:nvPr>
            <p:ph type="sldNum" sz="quarter" idx="5"/>
          </p:nvPr>
        </p:nvSpPr>
        <p:spPr/>
        <p:txBody>
          <a:bodyPr/>
          <a:lstStyle/>
          <a:p>
            <a:fld id="{82DE37B0-B56F-49A3-B319-4F09E0C0DAE8}" type="slidenum">
              <a:rPr lang="en-US" smtClean="0"/>
              <a:t>2</a:t>
            </a:fld>
            <a:endParaRPr lang="en-US"/>
          </a:p>
        </p:txBody>
      </p:sp>
    </p:spTree>
    <p:extLst>
      <p:ext uri="{BB962C8B-B14F-4D97-AF65-F5344CB8AC3E}">
        <p14:creationId xmlns:p14="http://schemas.microsoft.com/office/powerpoint/2010/main" val="1098787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5DAFC-FE36-65C8-C099-610A6F25765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6126D51-2278-DB85-1FBA-81D2B5C5A8A6}"/>
              </a:ext>
            </a:extLst>
          </p:cNvPr>
          <p:cNvSpPr>
            <a:spLocks noGrp="1" noRot="1" noChangeAspect="1"/>
          </p:cNvSpPr>
          <p:nvPr>
            <p:ph type="sldImg"/>
          </p:nvPr>
        </p:nvSpPr>
        <p:spPr>
          <a:xfrm>
            <a:off x="438150" y="1003300"/>
            <a:ext cx="5981700" cy="3365500"/>
          </a:xfrm>
        </p:spPr>
      </p:sp>
      <p:sp>
        <p:nvSpPr>
          <p:cNvPr id="3" name="Notizenplatzhalter 2">
            <a:extLst>
              <a:ext uri="{FF2B5EF4-FFF2-40B4-BE49-F238E27FC236}">
                <a16:creationId xmlns:a16="http://schemas.microsoft.com/office/drawing/2014/main" id="{B04AD0F6-FC78-BD5D-B5B6-D8B2EA9B7DB5}"/>
              </a:ext>
            </a:extLst>
          </p:cNvPr>
          <p:cNvSpPr>
            <a:spLocks noGrp="1"/>
          </p:cNvSpPr>
          <p:nvPr>
            <p:ph type="body" idx="1"/>
          </p:nvPr>
        </p:nvSpPr>
        <p:spPr/>
        <p:txBody>
          <a:bodyPr/>
          <a:lstStyle/>
          <a:p>
            <a:pPr marL="285750" lvl="2" indent="-285750">
              <a:buFont typeface="Arial" panose="020B0604020202020204" pitchFamily="34" charset="0"/>
              <a:buChar char="•"/>
              <a:defRPr/>
            </a:pPr>
            <a:r>
              <a:rPr lang="en-US"/>
              <a:t>We’ve designed the HERE platform to serve the needs of customers.</a:t>
            </a:r>
          </a:p>
          <a:p>
            <a:pPr marL="285750" lvl="2" indent="-285750">
              <a:buFont typeface="Arial" panose="020B0604020202020204" pitchFamily="34" charset="0"/>
              <a:buChar char="•"/>
              <a:defRPr/>
            </a:pPr>
            <a:r>
              <a:rPr lang="en-US"/>
              <a:t>And something our customers value highly is of course data privacy and in particular, location data privacy.</a:t>
            </a:r>
          </a:p>
          <a:p>
            <a:pPr marL="285750" lvl="2" indent="-285750">
              <a:buFont typeface="Arial" panose="020B0604020202020204" pitchFamily="34" charset="0"/>
              <a:buChar char="•"/>
              <a:defRPr/>
            </a:pPr>
            <a:r>
              <a:rPr lang="en-US"/>
              <a:t>We have architected the platform with privacy in mind. </a:t>
            </a:r>
          </a:p>
          <a:p>
            <a:pPr marL="285750" lvl="2" indent="-285750">
              <a:buFont typeface="Arial" panose="020B0604020202020204" pitchFamily="34" charset="0"/>
              <a:buChar char="•"/>
              <a:defRPr/>
            </a:pPr>
            <a:r>
              <a:rPr lang="en-US"/>
              <a:t>That means a number of things:</a:t>
            </a:r>
          </a:p>
          <a:p>
            <a:pPr marL="285750" lvl="2" indent="-285750">
              <a:buFont typeface="Arial" panose="020B0604020202020204" pitchFamily="34" charset="0"/>
              <a:buChar char="•"/>
              <a:defRPr/>
            </a:pPr>
            <a:r>
              <a:rPr lang="en-US" b="1"/>
              <a:t>You and your business are in control of your data at all times</a:t>
            </a:r>
            <a:r>
              <a:rPr lang="en-US"/>
              <a:t>. </a:t>
            </a:r>
          </a:p>
          <a:p>
            <a:pPr marL="744855" lvl="3" indent="-457200">
              <a:buFont typeface="Arial" panose="020B0604020202020204" pitchFamily="34" charset="0"/>
              <a:buChar char="•"/>
            </a:pPr>
            <a:r>
              <a:rPr lang="en-US" sz="2800">
                <a:latin typeface="FiraGO" panose="020B0503050000020004" pitchFamily="34" charset="0"/>
              </a:rPr>
              <a:t>The HERE platform supports realm separation, and gives you full control on data visibility and sharing. </a:t>
            </a:r>
          </a:p>
          <a:p>
            <a:pPr marL="744855" lvl="3" indent="-457200">
              <a:buFont typeface="Arial" panose="020B0604020202020204" pitchFamily="34" charset="0"/>
              <a:buChar char="•"/>
            </a:pPr>
            <a:r>
              <a:rPr lang="en-US" sz="2800">
                <a:latin typeface="FiraGO" panose="020B0503050000020004" pitchFamily="34" charset="0"/>
              </a:rPr>
              <a:t>You determine to whom you expose your data and how it is consumed by others, including HERE itself</a:t>
            </a:r>
            <a:endParaRPr lang="fi-FI" sz="2800">
              <a:latin typeface="FiraGO" panose="020B0503050000020004" pitchFamily="34" charset="0"/>
            </a:endParaRPr>
          </a:p>
          <a:p>
            <a:pPr marL="285750" lvl="2" indent="-285750">
              <a:buFont typeface="Arial" panose="020B0604020202020204" pitchFamily="34" charset="0"/>
              <a:buChar char="•"/>
            </a:pPr>
            <a:r>
              <a:rPr lang="en-US" b="1"/>
              <a:t>You benefit from strong data security processes</a:t>
            </a:r>
            <a:r>
              <a:rPr lang="en-US"/>
              <a:t>. </a:t>
            </a:r>
          </a:p>
          <a:p>
            <a:pPr marL="459105" lvl="3" indent="-171450">
              <a:buChar char="•"/>
            </a:pPr>
            <a:r>
              <a:rPr lang="en-US" sz="2800" b="0">
                <a:latin typeface="FiraGO" panose="020B0503050000020004" pitchFamily="34" charset="0"/>
              </a:rPr>
              <a:t>We use strong and effective measures to protect your data against unauthorized access, use, modification or loss</a:t>
            </a:r>
          </a:p>
          <a:p>
            <a:pPr marL="630555" lvl="3" indent="-342900">
              <a:buFont typeface="Arial" panose="020B0604020202020204" pitchFamily="34" charset="0"/>
              <a:buChar char="•"/>
            </a:pPr>
            <a:r>
              <a:rPr lang="en-US" sz="2000" b="0" kern="1200">
                <a:solidFill>
                  <a:schemeClr val="tx1"/>
                </a:solidFill>
                <a:effectLst/>
                <a:latin typeface="FiraGO" panose="020B0503050000020004" pitchFamily="34" charset="0"/>
                <a:ea typeface="+mn-ea"/>
                <a:cs typeface="+mn-cs"/>
              </a:rPr>
              <a:t>We provide strong encryption methods to protect customer and consumer information, while preserving its utility in personalized services.</a:t>
            </a:r>
            <a:r>
              <a:rPr lang="en-US" sz="2000"/>
              <a:t> </a:t>
            </a:r>
            <a:endParaRPr lang="fi-FI" sz="2000" b="0" kern="1200">
              <a:solidFill>
                <a:schemeClr val="tx1"/>
              </a:solidFill>
              <a:effectLst/>
              <a:latin typeface="FiraGO" panose="020B0503050000020004" pitchFamily="34" charset="0"/>
            </a:endParaRPr>
          </a:p>
          <a:p>
            <a:pPr marL="285750" lvl="2" indent="-285750">
              <a:buFont typeface="Arial" panose="020B0604020202020204" pitchFamily="34" charset="0"/>
              <a:buChar char="•"/>
            </a:pPr>
            <a:r>
              <a:rPr lang="en-US" b="1"/>
              <a:t>We practice data minimization and don’t collect data we don’t need</a:t>
            </a:r>
            <a:r>
              <a:rPr lang="en-US"/>
              <a:t>. </a:t>
            </a:r>
          </a:p>
          <a:p>
            <a:pPr marL="285750" lvl="2" indent="-285750">
              <a:buFont typeface="Arial" panose="020B0604020202020204" pitchFamily="34" charset="0"/>
              <a:buChar char="•"/>
            </a:pPr>
            <a:r>
              <a:rPr lang="en-US" b="1"/>
              <a:t>And we always promote pseudonymity </a:t>
            </a:r>
            <a:r>
              <a:rPr lang="en-US"/>
              <a:t>for data subjects wherever a service does not require personal information to function. </a:t>
            </a:r>
          </a:p>
          <a:p>
            <a:pPr marL="285750" lvl="2" indent="-285750">
              <a:buFont typeface="Arial" panose="020B0604020202020204" pitchFamily="34" charset="0"/>
              <a:buChar char="•"/>
            </a:pPr>
            <a:r>
              <a:rPr lang="en-US" b="1"/>
              <a:t>Privacy by design is integral to every service we develop. </a:t>
            </a:r>
          </a:p>
          <a:p>
            <a:pPr marL="685800" lvl="2" indent="-685800">
              <a:buFont typeface="Arial" panose="020B0604020202020204" pitchFamily="34" charset="0"/>
              <a:buChar char="•"/>
            </a:pPr>
            <a:r>
              <a:rPr lang="en-US" sz="5400" b="1"/>
              <a:t>We’ve also got an eye on the future. We have several privacy-enhancing</a:t>
            </a:r>
            <a:r>
              <a:rPr lang="en-US" sz="5400" b="1" kern="1200">
                <a:solidFill>
                  <a:schemeClr val="tx1"/>
                </a:solidFill>
                <a:effectLst/>
                <a:latin typeface="FiraGO" panose="020B0503050000020004" pitchFamily="34" charset="0"/>
                <a:ea typeface="+mn-ea"/>
                <a:cs typeface="+mn-cs"/>
              </a:rPr>
              <a:t> technologies in development.</a:t>
            </a:r>
            <a:endParaRPr lang="en-US" sz="5400" b="1" kern="1200">
              <a:solidFill>
                <a:schemeClr val="tx1"/>
              </a:solidFill>
              <a:effectLst/>
              <a:latin typeface="FiraGO" panose="020B0503050000020004" pitchFamily="34" charset="0"/>
            </a:endParaRPr>
          </a:p>
          <a:p>
            <a:pPr marL="431800" lvl="4" indent="-143510">
              <a:buFont typeface="Arial" panose="020B0604020202020204" pitchFamily="34" charset="0"/>
              <a:buChar char="•"/>
            </a:pPr>
            <a:r>
              <a:rPr lang="en-US" sz="5400" b="0" kern="1200">
                <a:solidFill>
                  <a:schemeClr val="tx1"/>
                </a:solidFill>
                <a:effectLst/>
                <a:latin typeface="+mj-lt"/>
                <a:ea typeface="+mn-ea"/>
                <a:cs typeface="+mn-cs"/>
              </a:rPr>
              <a:t>These include technologies in the areas of user-friendly consent management</a:t>
            </a:r>
            <a:r>
              <a:rPr lang="fi-FI" sz="5400" b="0" kern="1200">
                <a:solidFill>
                  <a:schemeClr val="tx1"/>
                </a:solidFill>
                <a:effectLst/>
                <a:latin typeface="+mj-lt"/>
                <a:ea typeface="+mn-ea"/>
                <a:cs typeface="+mn-cs"/>
              </a:rPr>
              <a:t>, </a:t>
            </a:r>
            <a:r>
              <a:rPr lang="en-US" sz="5400" b="0" kern="1200">
                <a:solidFill>
                  <a:schemeClr val="tx1"/>
                </a:solidFill>
                <a:effectLst/>
                <a:latin typeface="+mj-lt"/>
                <a:ea typeface="+mn-ea"/>
                <a:cs typeface="+mn-cs"/>
              </a:rPr>
              <a:t>anonymization, differential privacy and federated machine learning</a:t>
            </a:r>
            <a:r>
              <a:rPr lang="en-US" sz="5400">
                <a:latin typeface="+mj-lt"/>
              </a:rPr>
              <a:t>.</a:t>
            </a:r>
            <a:endParaRPr lang="fi-FI" sz="5400" b="0" kern="1200">
              <a:solidFill>
                <a:schemeClr val="tx1"/>
              </a:solidFill>
              <a:effectLst/>
              <a:latin typeface="+mj-lt"/>
            </a:endParaRPr>
          </a:p>
          <a:p>
            <a:endParaRPr lang="en-US"/>
          </a:p>
        </p:txBody>
      </p:sp>
      <p:sp>
        <p:nvSpPr>
          <p:cNvPr id="4" name="Foliennummernplatzhalter 3">
            <a:extLst>
              <a:ext uri="{FF2B5EF4-FFF2-40B4-BE49-F238E27FC236}">
                <a16:creationId xmlns:a16="http://schemas.microsoft.com/office/drawing/2014/main" id="{97D23D5A-82AD-EA92-FA8B-37B5D8EC8702}"/>
              </a:ext>
            </a:extLst>
          </p:cNvPr>
          <p:cNvSpPr>
            <a:spLocks noGrp="1"/>
          </p:cNvSpPr>
          <p:nvPr>
            <p:ph type="sldNum" sz="quarter" idx="5"/>
          </p:nvPr>
        </p:nvSpPr>
        <p:spPr/>
        <p:txBody>
          <a:bodyPr/>
          <a:lstStyle/>
          <a:p>
            <a:fld id="{82DE37B0-B56F-49A3-B319-4F09E0C0DAE8}" type="slidenum">
              <a:rPr lang="en-US" smtClean="0"/>
              <a:t>22</a:t>
            </a:fld>
            <a:endParaRPr lang="en-US"/>
          </a:p>
        </p:txBody>
      </p:sp>
    </p:spTree>
    <p:extLst>
      <p:ext uri="{BB962C8B-B14F-4D97-AF65-F5344CB8AC3E}">
        <p14:creationId xmlns:p14="http://schemas.microsoft.com/office/powerpoint/2010/main" val="717349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003300"/>
            <a:ext cx="5981700" cy="3365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DE37B0-B56F-49A3-B319-4F09E0C0DAE8}" type="slidenum">
              <a:rPr lang="en-US" smtClean="0"/>
              <a:t>24</a:t>
            </a:fld>
            <a:endParaRPr lang="en-US"/>
          </a:p>
        </p:txBody>
      </p:sp>
    </p:spTree>
    <p:extLst>
      <p:ext uri="{BB962C8B-B14F-4D97-AF65-F5344CB8AC3E}">
        <p14:creationId xmlns:p14="http://schemas.microsoft.com/office/powerpoint/2010/main" val="3419052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1003300"/>
            <a:ext cx="5981700" cy="3365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DE37B0-B56F-49A3-B319-4F09E0C0DAE8}" type="slidenum">
              <a:rPr lang="en-US" smtClean="0"/>
              <a:t>25</a:t>
            </a:fld>
            <a:endParaRPr lang="en-US"/>
          </a:p>
        </p:txBody>
      </p:sp>
    </p:spTree>
    <p:extLst>
      <p:ext uri="{BB962C8B-B14F-4D97-AF65-F5344CB8AC3E}">
        <p14:creationId xmlns:p14="http://schemas.microsoft.com/office/powerpoint/2010/main" val="4146097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8150" y="1003300"/>
            <a:ext cx="5981700" cy="3365500"/>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en-US" b="0"/>
              <a:t>It doesn’t matter where in the world you operate. </a:t>
            </a:r>
          </a:p>
          <a:p>
            <a:pPr marL="285750" indent="-285750">
              <a:buFont typeface="Arial" panose="020B0604020202020204" pitchFamily="34" charset="0"/>
              <a:buChar char="•"/>
            </a:pPr>
            <a:r>
              <a:rPr lang="en-US" b="0"/>
              <a:t>HERE is a global platform and one operating at scale.</a:t>
            </a:r>
          </a:p>
          <a:p>
            <a:pPr marL="285750" indent="-285750">
              <a:buFont typeface="Arial" panose="020B0604020202020204" pitchFamily="34" charset="0"/>
              <a:buChar char="•"/>
            </a:pPr>
            <a:r>
              <a:rPr lang="en-US" b="0"/>
              <a:t>During our 40 years in the business, we have built maps and services for all major markets and territories – and these are used today by some 1,400 customers, resulting in some 166 billion API calls per month. That’s a lot of calls to our services.</a:t>
            </a:r>
          </a:p>
          <a:p>
            <a:pPr marL="285750" indent="-285750">
              <a:buFont typeface="Arial" panose="020B0604020202020204" pitchFamily="34" charset="0"/>
              <a:buChar char="•"/>
            </a:pPr>
            <a:r>
              <a:rPr lang="en-US" b="0"/>
              <a:t>An important of our role as a location platform is keeping the HERE map up to date: we use 100,000 sourced datasets to do that, as well as probe and sensor data from vehicles, smartphones and IoT devices. </a:t>
            </a:r>
          </a:p>
          <a:p>
            <a:pPr marL="285750" indent="-285750">
              <a:buFont typeface="Arial" panose="020B0604020202020204" pitchFamily="34" charset="0"/>
              <a:buChar char="•"/>
            </a:pPr>
            <a:r>
              <a:rPr lang="en-US" b="0"/>
              <a:t>To give you an example, there are currently 40 million vehicles on the road today that are supplying us with real-time data which we use to understand traffic flow, to detect road changes and hazards, to know when a speed limit has changed and so on.</a:t>
            </a:r>
          </a:p>
          <a:p>
            <a:pPr marL="285750" indent="-285750">
              <a:buFont typeface="Arial" panose="020B0604020202020204" pitchFamily="34" charset="0"/>
              <a:buChar char="•"/>
            </a:pPr>
            <a:r>
              <a:rPr lang="en-US" b="0"/>
              <a:t>With so much data to work through, we have even built a new mapping technology to handle it all. This technology sits at the heart of our platform. More on that later.</a:t>
            </a:r>
          </a:p>
        </p:txBody>
      </p:sp>
      <p:sp>
        <p:nvSpPr>
          <p:cNvPr id="4" name="Foliennummernplatzhalter 3"/>
          <p:cNvSpPr>
            <a:spLocks noGrp="1"/>
          </p:cNvSpPr>
          <p:nvPr>
            <p:ph type="sldNum" sz="quarter" idx="5"/>
          </p:nvPr>
        </p:nvSpPr>
        <p:spPr/>
        <p:txBody>
          <a:bodyPr/>
          <a:lstStyle/>
          <a:p>
            <a:fld id="{82DE37B0-B56F-49A3-B319-4F09E0C0DAE8}" type="slidenum">
              <a:rPr lang="en-US" smtClean="0"/>
              <a:t>3</a:t>
            </a:fld>
            <a:endParaRPr lang="en-US"/>
          </a:p>
        </p:txBody>
      </p:sp>
    </p:spTree>
    <p:extLst>
      <p:ext uri="{BB962C8B-B14F-4D97-AF65-F5344CB8AC3E}">
        <p14:creationId xmlns:p14="http://schemas.microsoft.com/office/powerpoint/2010/main" val="66694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8150" y="1003300"/>
            <a:ext cx="5981700" cy="3365500"/>
          </a:xfrm>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r>
              <a:rPr lang="en-US" b="0"/>
              <a:t>Our journey to where we are today has been an interesting one. </a:t>
            </a:r>
          </a:p>
          <a:p>
            <a:pPr marL="285750" indent="-285750">
              <a:buFont typeface="Arial" panose="020B0604020202020204" pitchFamily="34" charset="0"/>
              <a:buChar char="•"/>
            </a:pPr>
            <a:r>
              <a:rPr lang="en-US" b="0"/>
              <a:t>Many of our customers have worked with us since the days of </a:t>
            </a:r>
            <a:r>
              <a:rPr lang="en-US" b="0" i="1"/>
              <a:t>Navigation Technologies </a:t>
            </a:r>
            <a:r>
              <a:rPr lang="en-US" b="0"/>
              <a:t>or NAVTEQ, when we pioneered digital mapping for in-car satnavs.</a:t>
            </a:r>
          </a:p>
          <a:p>
            <a:pPr marL="285750" indent="-285750">
              <a:buFont typeface="Arial" panose="020B0604020202020204" pitchFamily="34" charset="0"/>
              <a:buChar char="•"/>
            </a:pPr>
            <a:r>
              <a:rPr lang="en-US" b="0"/>
              <a:t>Over time, digital maps branched into new areas, one of course being smartphones. </a:t>
            </a:r>
          </a:p>
          <a:p>
            <a:pPr marL="285750" indent="-285750">
              <a:buFont typeface="Arial" panose="020B0604020202020204" pitchFamily="34" charset="0"/>
              <a:buChar char="•"/>
            </a:pPr>
            <a:r>
              <a:rPr lang="en-US" b="0"/>
              <a:t>After being part of Nokia for several years, in 2015 we were acquired by leading automotive brands who recognized the critical importance of location technology in the future of transportation.</a:t>
            </a:r>
          </a:p>
          <a:p>
            <a:pPr marL="285750" indent="-285750">
              <a:buFont typeface="Arial" panose="020B0604020202020204" pitchFamily="34" charset="0"/>
              <a:buChar char="•"/>
            </a:pPr>
            <a:r>
              <a:rPr lang="en-US" b="0"/>
              <a:t>On the one hand, they – like us – saw that location technology would be needed to help vehicles drive themselves. </a:t>
            </a:r>
          </a:p>
          <a:p>
            <a:pPr marL="285750" indent="-285750">
              <a:buFont typeface="Arial" panose="020B0604020202020204" pitchFamily="34" charset="0"/>
              <a:buChar char="•"/>
            </a:pPr>
            <a:r>
              <a:rPr lang="en-US" b="0"/>
              <a:t>On the other hand, they saw how logistics businesses and supply chains would need access to a rich and up-to-date representation of the world as they move goods and people around.</a:t>
            </a:r>
          </a:p>
          <a:p>
            <a:pPr marL="285750" indent="-285750">
              <a:buFont typeface="Arial" panose="020B0604020202020204" pitchFamily="34" charset="0"/>
              <a:buChar char="•"/>
            </a:pPr>
            <a:r>
              <a:rPr lang="en-US" b="0"/>
              <a:t>In recent years, we have welcomed more investors into the fold –  which I think has further reinforced the message that location technology has broad application across all kinds of markets like telecoms, urban mobility and infrastructure planning too.</a:t>
            </a:r>
          </a:p>
          <a:p>
            <a:pPr marL="285750" indent="-285750">
              <a:buFont typeface="Arial" panose="020B0604020202020204" pitchFamily="34" charset="0"/>
              <a:buChar char="•"/>
            </a:pPr>
            <a:r>
              <a:rPr lang="en-US" b="0"/>
              <a:t>I can tell you – it really is an exciting business to be in!</a:t>
            </a:r>
          </a:p>
          <a:p>
            <a:pPr marL="285750" indent="-285750">
              <a:buFont typeface="Arial" panose="020B0604020202020204" pitchFamily="34" charset="0"/>
              <a:buChar char="•"/>
            </a:pPr>
            <a:endParaRPr lang="en-US" b="0"/>
          </a:p>
          <a:p>
            <a:endParaRPr lang="de-DE" b="0"/>
          </a:p>
        </p:txBody>
      </p:sp>
      <p:sp>
        <p:nvSpPr>
          <p:cNvPr id="4" name="Foliennummernplatzhalter 3"/>
          <p:cNvSpPr>
            <a:spLocks noGrp="1"/>
          </p:cNvSpPr>
          <p:nvPr>
            <p:ph type="sldNum" sz="quarter" idx="5"/>
          </p:nvPr>
        </p:nvSpPr>
        <p:spPr/>
        <p:txBody>
          <a:bodyPr/>
          <a:lstStyle/>
          <a:p>
            <a:fld id="{82DE37B0-B56F-49A3-B319-4F09E0C0DAE8}" type="slidenum">
              <a:rPr lang="en-US" smtClean="0"/>
              <a:t>4</a:t>
            </a:fld>
            <a:endParaRPr lang="en-US"/>
          </a:p>
        </p:txBody>
      </p:sp>
    </p:spTree>
    <p:extLst>
      <p:ext uri="{BB962C8B-B14F-4D97-AF65-F5344CB8AC3E}">
        <p14:creationId xmlns:p14="http://schemas.microsoft.com/office/powerpoint/2010/main" val="325117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9FA26-B92F-81C8-8CBE-8E04C9F75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E5B26-852D-D107-2FD7-09F73294E524}"/>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2447760F-08BD-F18F-E875-BFFB1C59A0BC}"/>
              </a:ext>
            </a:extLst>
          </p:cNvPr>
          <p:cNvSpPr>
            <a:spLocks noGrp="1"/>
          </p:cNvSpPr>
          <p:nvPr>
            <p:ph type="body" idx="1"/>
          </p:nvPr>
        </p:nvSpPr>
        <p:spPr/>
        <p:txBody>
          <a:bodyPr/>
          <a:lstStyle/>
          <a:p>
            <a:pPr marL="285750" indent="-285750">
              <a:buFont typeface="Arial" panose="020B0604020202020204" pitchFamily="34" charset="0"/>
              <a:buChar char="•"/>
            </a:pPr>
            <a:r>
              <a:rPr lang="en-US" b="0"/>
              <a:t>Our customer and partner base also reflects the diversity of our business today.</a:t>
            </a:r>
          </a:p>
          <a:p>
            <a:pPr marL="285750" indent="-285750">
              <a:buFont typeface="Arial" panose="020B0604020202020204" pitchFamily="34" charset="0"/>
              <a:buChar char="•"/>
            </a:pPr>
            <a:r>
              <a:rPr lang="en-US" b="0"/>
              <a:t>Here are some of those partners.</a:t>
            </a:r>
          </a:p>
          <a:p>
            <a:pPr marL="285750" indent="-285750">
              <a:buFont typeface="Arial" panose="020B0604020202020204" pitchFamily="34" charset="0"/>
              <a:buChar char="•"/>
            </a:pPr>
            <a:r>
              <a:rPr lang="en-US" b="0"/>
              <a:t>We count almost every major car company as a customer, plus many automotive tier 1s (like Bosch) and solution providers (like Mitsubishi Electric)</a:t>
            </a:r>
          </a:p>
          <a:p>
            <a:pPr marL="285750" indent="-285750">
              <a:buFont typeface="Arial" panose="020B0604020202020204" pitchFamily="34" charset="0"/>
              <a:buChar char="•"/>
            </a:pPr>
            <a:r>
              <a:rPr lang="en-US" b="0"/>
              <a:t>We also work with</a:t>
            </a:r>
          </a:p>
          <a:p>
            <a:pPr marL="0" indent="0">
              <a:buFont typeface="Arial" panose="020B0604020202020204" pitchFamily="34" charset="0"/>
              <a:buNone/>
            </a:pPr>
            <a:r>
              <a:rPr lang="en-US" b="0"/>
              <a:t>	- consumer brands like Garmin</a:t>
            </a:r>
          </a:p>
          <a:p>
            <a:pPr marL="0" indent="0">
              <a:buFont typeface="Arial" panose="020B0604020202020204" pitchFamily="34" charset="0"/>
              <a:buNone/>
            </a:pPr>
            <a:r>
              <a:rPr lang="en-US" b="0"/>
              <a:t>	- cloud service providers like Amazon Web Services</a:t>
            </a:r>
          </a:p>
          <a:p>
            <a:pPr marL="0" indent="0">
              <a:buFont typeface="Arial" panose="020B0604020202020204" pitchFamily="34" charset="0"/>
              <a:buNone/>
            </a:pPr>
            <a:r>
              <a:rPr lang="en-US" b="0"/>
              <a:t>	- numerous national, state and regional transportation agencies and traffic management centers (e.g. Several U.S. states such as Colorado; as well as across EU)</a:t>
            </a:r>
          </a:p>
          <a:p>
            <a:pPr marL="0" indent="0">
              <a:buFont typeface="Arial" panose="020B0604020202020204" pitchFamily="34" charset="0"/>
              <a:buNone/>
            </a:pPr>
            <a:r>
              <a:rPr lang="en-US" b="0"/>
              <a:t>	- fleet and on-demand companies </a:t>
            </a:r>
            <a:r>
              <a:rPr lang="en-US"/>
              <a:t>like </a:t>
            </a:r>
            <a:r>
              <a:rPr lang="en-US" b="0"/>
              <a:t>Timocom</a:t>
            </a:r>
          </a:p>
          <a:p>
            <a:pPr marL="0" indent="0">
              <a:buFont typeface="Arial" panose="020B0604020202020204" pitchFamily="34" charset="0"/>
              <a:buNone/>
            </a:pPr>
            <a:r>
              <a:rPr lang="en-US" b="0">
                <a:latin typeface="FiraGO" panose="020B0503050000020004" pitchFamily="34" charset="0"/>
              </a:rPr>
              <a:t>	- telco companies like Verizon and Vodafone</a:t>
            </a:r>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US" b="0"/>
          </a:p>
          <a:p>
            <a:endParaRPr lang="en-US"/>
          </a:p>
        </p:txBody>
      </p:sp>
      <p:sp>
        <p:nvSpPr>
          <p:cNvPr id="4" name="Slide Number Placeholder 3">
            <a:extLst>
              <a:ext uri="{FF2B5EF4-FFF2-40B4-BE49-F238E27FC236}">
                <a16:creationId xmlns:a16="http://schemas.microsoft.com/office/drawing/2014/main" id="{2EE422C8-8257-1D99-3199-3609361985A1}"/>
              </a:ext>
            </a:extLst>
          </p:cNvPr>
          <p:cNvSpPr>
            <a:spLocks noGrp="1"/>
          </p:cNvSpPr>
          <p:nvPr>
            <p:ph type="sldNum" sz="quarter" idx="5"/>
          </p:nvPr>
        </p:nvSpPr>
        <p:spPr/>
        <p:txBody>
          <a:bodyPr/>
          <a:lstStyle/>
          <a:p>
            <a:fld id="{A2E54D14-E175-40BB-AD0C-BEEB643E135F}" type="slidenum">
              <a:rPr lang="en-US" smtClean="0"/>
              <a:pPr/>
              <a:t>5</a:t>
            </a:fld>
            <a:endParaRPr lang="en-US"/>
          </a:p>
        </p:txBody>
      </p:sp>
    </p:spTree>
    <p:extLst>
      <p:ext uri="{BB962C8B-B14F-4D97-AF65-F5344CB8AC3E}">
        <p14:creationId xmlns:p14="http://schemas.microsoft.com/office/powerpoint/2010/main" val="287846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38150" y="1003300"/>
            <a:ext cx="5981700" cy="3365500"/>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b="0"/>
              <a:t>And if you look at where we play today, it’s a broad spectrum of industries and markets.</a:t>
            </a:r>
          </a:p>
          <a:p>
            <a:pPr marL="171450" indent="-171450">
              <a:buFont typeface="Arial" panose="020B0604020202020204" pitchFamily="34" charset="0"/>
              <a:buChar char="•"/>
            </a:pPr>
            <a:r>
              <a:rPr lang="en-US" b="0"/>
              <a:t>Our maps and services support a number of use cases across industries</a:t>
            </a:r>
          </a:p>
          <a:p>
            <a:endParaRPr lang="de-DE"/>
          </a:p>
        </p:txBody>
      </p:sp>
      <p:sp>
        <p:nvSpPr>
          <p:cNvPr id="4" name="Foliennummernplatzhalter 3"/>
          <p:cNvSpPr>
            <a:spLocks noGrp="1"/>
          </p:cNvSpPr>
          <p:nvPr>
            <p:ph type="sldNum" sz="quarter" idx="5"/>
          </p:nvPr>
        </p:nvSpPr>
        <p:spPr/>
        <p:txBody>
          <a:bodyPr/>
          <a:lstStyle/>
          <a:p>
            <a:fld id="{82DE37B0-B56F-49A3-B319-4F09E0C0DAE8}" type="slidenum">
              <a:rPr lang="en-US" smtClean="0"/>
              <a:t>6</a:t>
            </a:fld>
            <a:endParaRPr lang="en-US"/>
          </a:p>
        </p:txBody>
      </p:sp>
    </p:spTree>
    <p:extLst>
      <p:ext uri="{BB962C8B-B14F-4D97-AF65-F5344CB8AC3E}">
        <p14:creationId xmlns:p14="http://schemas.microsoft.com/office/powerpoint/2010/main" val="405668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E5142-9FAC-C801-56C6-FABA1C820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DC939-C09C-E68A-E78D-BA88BB815EDA}"/>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E9DED0DD-DCDC-79D9-7E1A-8F66F67FE178}"/>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8246CA3-4FB1-EA49-FE92-3A39DF2C75F9}"/>
              </a:ext>
            </a:extLst>
          </p:cNvPr>
          <p:cNvSpPr>
            <a:spLocks noGrp="1"/>
          </p:cNvSpPr>
          <p:nvPr>
            <p:ph type="sldNum" sz="quarter" idx="5"/>
          </p:nvPr>
        </p:nvSpPr>
        <p:spPr/>
        <p:txBody>
          <a:bodyPr/>
          <a:lstStyle/>
          <a:p>
            <a:fld id="{A2E54D14-E175-40BB-AD0C-BEEB643E135F}" type="slidenum">
              <a:rPr lang="en-US" smtClean="0"/>
              <a:pPr/>
              <a:t>7</a:t>
            </a:fld>
            <a:endParaRPr lang="en-US"/>
          </a:p>
        </p:txBody>
      </p:sp>
    </p:spTree>
    <p:extLst>
      <p:ext uri="{BB962C8B-B14F-4D97-AF65-F5344CB8AC3E}">
        <p14:creationId xmlns:p14="http://schemas.microsoft.com/office/powerpoint/2010/main" val="54859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E9D-4998-4DB0-A4E3-DC1FEC6B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29E3C-9F8E-D7CD-FCF7-31AC14E7D8DF}"/>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00354DEC-393D-8194-CA2F-DC82E43EFF9C}"/>
              </a:ext>
            </a:extLst>
          </p:cNvPr>
          <p:cNvSpPr>
            <a:spLocks noGrp="1"/>
          </p:cNvSpPr>
          <p:nvPr>
            <p:ph type="body" idx="1"/>
          </p:nvPr>
        </p:nvSpPr>
        <p:spPr/>
        <p:txBody>
          <a:bodyPr/>
          <a:lstStyle/>
          <a:p>
            <a:pPr marL="285750" indent="-285750">
              <a:buFont typeface="Arial" panose="020B0604020202020204" pitchFamily="34" charset="0"/>
              <a:buChar char="•"/>
            </a:pPr>
            <a:r>
              <a:rPr lang="en-US" b="0"/>
              <a:t>In the vehicle, location technology is being used to power new kinds of experiences.</a:t>
            </a:r>
          </a:p>
          <a:p>
            <a:pPr marL="285750" indent="-285750">
              <a:buFont typeface="Arial" panose="020B0604020202020204" pitchFamily="34" charset="0"/>
              <a:buChar char="•"/>
            </a:pPr>
            <a:r>
              <a:rPr lang="en-US" b="0"/>
              <a:t>Now that vehicles are connected, carmakers and app developers are delivering services over the air. These range from knowing where electric charging points are, calculating battery range, to providing rich search and real-time multiple waypoint routing and ETA predictions for drivers.</a:t>
            </a:r>
          </a:p>
          <a:p>
            <a:pPr marL="285750" indent="-285750">
              <a:buFont typeface="Arial" panose="020B0604020202020204" pitchFamily="34" charset="0"/>
              <a:buChar char="•"/>
            </a:pPr>
            <a:endParaRPr lang="en-US" b="1"/>
          </a:p>
          <a:p>
            <a:pPr marL="285750" indent="-285750">
              <a:buFont typeface="Arial" panose="020B0604020202020204" pitchFamily="34" charset="0"/>
              <a:buChar char="•"/>
            </a:pPr>
            <a:r>
              <a:rPr lang="en-US" b="1" err="1"/>
              <a:t>VinFast</a:t>
            </a:r>
            <a:r>
              <a:rPr lang="en-US"/>
              <a:t>: </a:t>
            </a:r>
            <a:r>
              <a:rPr lang="en-US" err="1"/>
              <a:t>VinFast’s</a:t>
            </a:r>
            <a:r>
              <a:rPr lang="en-US"/>
              <a:t> VF8 and VF9 electric SUVs rely on HERE EV Charge Points and EV routing (Source: https://</a:t>
            </a:r>
            <a:r>
              <a:rPr lang="en-US" err="1"/>
              <a:t>www.here.com</a:t>
            </a:r>
            <a:r>
              <a:rPr lang="en-US"/>
              <a:t>/about/press-releases/</a:t>
            </a:r>
            <a:r>
              <a:rPr lang="en-US" err="1"/>
              <a:t>en</a:t>
            </a:r>
            <a:r>
              <a:rPr lang="en-US"/>
              <a:t>/VinFast-taps-HERE-to-accelerate-in-car-navigation-for-its-smart-electric-cars)</a:t>
            </a:r>
          </a:p>
          <a:p>
            <a:pPr marL="285750" indent="-285750">
              <a:buFont typeface="Arial" panose="020B0604020202020204" pitchFamily="34" charset="0"/>
              <a:buChar char="•"/>
            </a:pPr>
            <a:r>
              <a:rPr lang="en-US" b="1"/>
              <a:t>Lotus</a:t>
            </a:r>
            <a:r>
              <a:rPr lang="en-US"/>
              <a:t>: The Lotus ELETRE electric SUV uses HERE Navigation for predictive EV routing and a growing databased of charge points (Source: https://</a:t>
            </a:r>
            <a:r>
              <a:rPr lang="en-US" err="1"/>
              <a:t>www.here.com</a:t>
            </a:r>
            <a:r>
              <a:rPr lang="en-US"/>
              <a:t>/about/press-releases/</a:t>
            </a:r>
            <a:r>
              <a:rPr lang="en-US" err="1"/>
              <a:t>en</a:t>
            </a:r>
            <a:r>
              <a:rPr lang="en-US"/>
              <a:t>/here-powers-lotus-eletres-digital-cockpit-with-ev-navigation-and-range)</a:t>
            </a:r>
          </a:p>
          <a:p>
            <a:pPr marL="285750" indent="-285750">
              <a:buFont typeface="Arial" panose="020B0604020202020204" pitchFamily="34" charset="0"/>
              <a:buChar char="•"/>
            </a:pPr>
            <a:r>
              <a:rPr lang="en-US" b="1"/>
              <a:t>Bosch</a:t>
            </a:r>
            <a:r>
              <a:rPr lang="en-US"/>
              <a:t>: Bosch Mobility Solutions and HERE developed joint solutions around EV charging (https://</a:t>
            </a:r>
            <a:r>
              <a:rPr lang="en-US" err="1"/>
              <a:t>www.here.com</a:t>
            </a:r>
            <a:r>
              <a:rPr lang="en-US"/>
              <a:t>/learn/blog/electric-vehicle-navigation)</a:t>
            </a:r>
          </a:p>
          <a:p>
            <a:pPr marL="285750" indent="-285750">
              <a:buFont typeface="Arial" panose="020B0604020202020204" pitchFamily="34" charset="0"/>
              <a:buChar char="•"/>
            </a:pPr>
            <a:r>
              <a:rPr lang="en-US" b="1"/>
              <a:t>SCANIA</a:t>
            </a:r>
            <a:r>
              <a:rPr lang="en-US"/>
              <a:t>: https://</a:t>
            </a:r>
            <a:r>
              <a:rPr lang="en-US" err="1"/>
              <a:t>www.here.com</a:t>
            </a:r>
            <a:r>
              <a:rPr lang="en-US"/>
              <a:t>/about/press-releases/</a:t>
            </a:r>
            <a:r>
              <a:rPr lang="en-US" err="1"/>
              <a:t>en</a:t>
            </a:r>
            <a:r>
              <a:rPr lang="en-US"/>
              <a:t>/here-powers-</a:t>
            </a:r>
            <a:r>
              <a:rPr lang="en-US" err="1"/>
              <a:t>scania</a:t>
            </a:r>
            <a:r>
              <a:rPr lang="en-US"/>
              <a:t>-trucks-connected-navigation-solution</a:t>
            </a:r>
          </a:p>
          <a:p>
            <a:pPr marL="285750" indent="-285750">
              <a:buFont typeface="Arial" panose="020B0604020202020204" pitchFamily="34" charset="0"/>
              <a:buChar char="•"/>
            </a:pPr>
            <a:r>
              <a:rPr lang="en-US" b="1"/>
              <a:t>what3words</a:t>
            </a:r>
            <a:r>
              <a:rPr lang="en-US"/>
              <a:t>: Jaguar Land Rover integrated what3words addresses into its infotainment system, together with HERE’s navigation services.</a:t>
            </a:r>
          </a:p>
        </p:txBody>
      </p:sp>
      <p:sp>
        <p:nvSpPr>
          <p:cNvPr id="4" name="Slide Number Placeholder 3">
            <a:extLst>
              <a:ext uri="{FF2B5EF4-FFF2-40B4-BE49-F238E27FC236}">
                <a16:creationId xmlns:a16="http://schemas.microsoft.com/office/drawing/2014/main" id="{C2E1B758-9A32-A8C1-4F1F-B7E1E0EC6493}"/>
              </a:ext>
            </a:extLst>
          </p:cNvPr>
          <p:cNvSpPr>
            <a:spLocks noGrp="1"/>
          </p:cNvSpPr>
          <p:nvPr>
            <p:ph type="sldNum" sz="quarter" idx="5"/>
          </p:nvPr>
        </p:nvSpPr>
        <p:spPr/>
        <p:txBody>
          <a:bodyPr/>
          <a:lstStyle/>
          <a:p>
            <a:fld id="{A2E54D14-E175-40BB-AD0C-BEEB643E135F}" type="slidenum">
              <a:rPr lang="en-US" smtClean="0"/>
              <a:pPr/>
              <a:t>8</a:t>
            </a:fld>
            <a:endParaRPr lang="en-US"/>
          </a:p>
        </p:txBody>
      </p:sp>
    </p:spTree>
    <p:extLst>
      <p:ext uri="{BB962C8B-B14F-4D97-AF65-F5344CB8AC3E}">
        <p14:creationId xmlns:p14="http://schemas.microsoft.com/office/powerpoint/2010/main" val="2507379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F0E9D-4998-4DB0-A4E3-DC1FEC6BB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29E3C-9F8E-D7CD-FCF7-31AC14E7D8DF}"/>
              </a:ext>
            </a:extLst>
          </p:cNvPr>
          <p:cNvSpPr>
            <a:spLocks noGrp="1" noRot="1" noChangeAspect="1"/>
          </p:cNvSpPr>
          <p:nvPr>
            <p:ph type="sldImg"/>
          </p:nvPr>
        </p:nvSpPr>
        <p:spPr>
          <a:xfrm>
            <a:off x="473075" y="981075"/>
            <a:ext cx="5911850" cy="3325813"/>
          </a:xfrm>
        </p:spPr>
      </p:sp>
      <p:sp>
        <p:nvSpPr>
          <p:cNvPr id="3" name="Notes Placeholder 2">
            <a:extLst>
              <a:ext uri="{FF2B5EF4-FFF2-40B4-BE49-F238E27FC236}">
                <a16:creationId xmlns:a16="http://schemas.microsoft.com/office/drawing/2014/main" id="{00354DEC-393D-8194-CA2F-DC82E43EFF9C}"/>
              </a:ext>
            </a:extLst>
          </p:cNvPr>
          <p:cNvSpPr>
            <a:spLocks noGrp="1"/>
          </p:cNvSpPr>
          <p:nvPr>
            <p:ph type="body" idx="1"/>
          </p:nvPr>
        </p:nvSpPr>
        <p:spPr/>
        <p:txBody>
          <a:bodyPr/>
          <a:lstStyle/>
          <a:p>
            <a:pPr marL="285750" indent="-2857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2E1B758-9A32-A8C1-4F1F-B7E1E0EC6493}"/>
              </a:ext>
            </a:extLst>
          </p:cNvPr>
          <p:cNvSpPr>
            <a:spLocks noGrp="1"/>
          </p:cNvSpPr>
          <p:nvPr>
            <p:ph type="sldNum" sz="quarter" idx="5"/>
          </p:nvPr>
        </p:nvSpPr>
        <p:spPr/>
        <p:txBody>
          <a:bodyPr/>
          <a:lstStyle/>
          <a:p>
            <a:fld id="{A2E54D14-E175-40BB-AD0C-BEEB643E135F}" type="slidenum">
              <a:rPr lang="en-US" smtClean="0"/>
              <a:pPr/>
              <a:t>9</a:t>
            </a:fld>
            <a:endParaRPr lang="en-US"/>
          </a:p>
        </p:txBody>
      </p:sp>
    </p:spTree>
    <p:extLst>
      <p:ext uri="{BB962C8B-B14F-4D97-AF65-F5344CB8AC3E}">
        <p14:creationId xmlns:p14="http://schemas.microsoft.com/office/powerpoint/2010/main" val="158151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1D20DC6B-ACAD-EB60-0957-EFC09A920163}"/>
              </a:ext>
            </a:extLst>
          </p:cNvPr>
          <p:cNvGrpSpPr/>
          <p:nvPr/>
        </p:nvGrpSpPr>
        <p:grpSpPr bwMode="gray">
          <a:xfrm>
            <a:off x="11067301" y="5755481"/>
            <a:ext cx="777091" cy="721723"/>
            <a:chOff x="1012825" y="-171450"/>
            <a:chExt cx="8281988" cy="7691438"/>
          </a:xfrm>
          <a:solidFill>
            <a:schemeClr val="tx1"/>
          </a:solidFill>
        </p:grpSpPr>
        <p:sp>
          <p:nvSpPr>
            <p:cNvPr id="10" name="Freeform 1">
              <a:extLst>
                <a:ext uri="{FF2B5EF4-FFF2-40B4-BE49-F238E27FC236}">
                  <a16:creationId xmlns:a16="http://schemas.microsoft.com/office/drawing/2014/main" id="{F3965046-11C9-C566-354C-669DB7FA2230}"/>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4" name="Freeform 2">
              <a:extLst>
                <a:ext uri="{FF2B5EF4-FFF2-40B4-BE49-F238E27FC236}">
                  <a16:creationId xmlns:a16="http://schemas.microsoft.com/office/drawing/2014/main" id="{22F2C964-F443-D36C-39EC-ADC8404B7B6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black">
          <a:xfrm>
            <a:off x="281418" y="471738"/>
            <a:ext cx="10081781" cy="4150270"/>
          </a:xfrm>
          <a:prstGeom prst="rect">
            <a:avLst/>
          </a:prstGeom>
          <a:noFill/>
        </p:spPr>
        <p:txBody>
          <a:bodyPr wrap="square" lIns="0" tIns="0" rIns="0" bIns="0" anchor="t">
            <a:noAutofit/>
          </a:bodyPr>
          <a:lstStyle>
            <a:lvl1pPr algn="l">
              <a:lnSpc>
                <a:spcPct val="83000"/>
              </a:lnSpc>
              <a:defRPr sz="11700">
                <a:solidFill>
                  <a:schemeClr val="accent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345714" y="5970206"/>
            <a:ext cx="7087802" cy="532687"/>
          </a:xfrm>
        </p:spPr>
        <p:txBody>
          <a:bodyPr anchor="b"/>
          <a:lstStyle>
            <a:lvl1pPr marL="0" indent="0" algn="l">
              <a:lnSpc>
                <a:spcPct val="83000"/>
              </a:lnSpc>
              <a:spcBef>
                <a:spcPts val="0"/>
              </a:spcBef>
              <a:spcAft>
                <a:spcPts val="600"/>
              </a:spcAft>
              <a:buNone/>
              <a:defRPr sz="1200" b="1">
                <a:solidFill>
                  <a:schemeClr val="bg1"/>
                </a:solidFill>
                <a:latin typeface="+mn-lt"/>
              </a:defRPr>
            </a:lvl1pPr>
            <a:lvl2pPr marL="0" indent="0" algn="l">
              <a:lnSpc>
                <a:spcPct val="83000"/>
              </a:lnSpc>
              <a:spcBef>
                <a:spcPts val="0"/>
              </a:spcBef>
              <a:spcAft>
                <a:spcPts val="600"/>
              </a:spcAft>
              <a:buNone/>
              <a:defRPr sz="1200">
                <a:solidFill>
                  <a:schemeClr val="bg1"/>
                </a:solidFill>
              </a:defRPr>
            </a:lvl2pPr>
            <a:lvl3pPr marL="0" indent="0" algn="l">
              <a:lnSpc>
                <a:spcPct val="83000"/>
              </a:lnSpc>
              <a:spcBef>
                <a:spcPts val="0"/>
              </a:spcBef>
              <a:spcAft>
                <a:spcPts val="600"/>
              </a:spcAft>
              <a:buNone/>
              <a:defRPr sz="1200">
                <a:solidFill>
                  <a:schemeClr val="bg1"/>
                </a:solidFill>
              </a:defRPr>
            </a:lvl3pPr>
            <a:lvl4pPr marL="0" indent="0" algn="l">
              <a:lnSpc>
                <a:spcPct val="83000"/>
              </a:lnSpc>
              <a:spcBef>
                <a:spcPts val="0"/>
              </a:spcBef>
              <a:spcAft>
                <a:spcPts val="600"/>
              </a:spcAft>
              <a:buNone/>
              <a:defRPr sz="1200">
                <a:solidFill>
                  <a:schemeClr val="bg1"/>
                </a:solidFill>
              </a:defRPr>
            </a:lvl4pPr>
            <a:lvl5pPr marL="0" indent="0" algn="l">
              <a:lnSpc>
                <a:spcPct val="83000"/>
              </a:lnSpc>
              <a:spcBef>
                <a:spcPts val="0"/>
              </a:spcBef>
              <a:spcAft>
                <a:spcPts val="600"/>
              </a:spcAft>
              <a:buNone/>
              <a:defRPr sz="1200">
                <a:solidFill>
                  <a:schemeClr val="bg1"/>
                </a:solidFill>
              </a:defRPr>
            </a:lvl5pPr>
            <a:lvl6pPr marL="0" indent="0" algn="l">
              <a:lnSpc>
                <a:spcPct val="83000"/>
              </a:lnSpc>
              <a:spcBef>
                <a:spcPts val="0"/>
              </a:spcBef>
              <a:spcAft>
                <a:spcPts val="600"/>
              </a:spcAft>
              <a:buNone/>
              <a:defRPr sz="1200">
                <a:solidFill>
                  <a:schemeClr val="bg1"/>
                </a:solidFill>
              </a:defRPr>
            </a:lvl6pPr>
            <a:lvl7pPr marL="0" indent="0" algn="l">
              <a:lnSpc>
                <a:spcPct val="83000"/>
              </a:lnSpc>
              <a:spcBef>
                <a:spcPts val="0"/>
              </a:spcBef>
              <a:spcAft>
                <a:spcPts val="600"/>
              </a:spcAft>
              <a:buNone/>
              <a:defRPr sz="1200">
                <a:solidFill>
                  <a:schemeClr val="bg1"/>
                </a:solidFill>
              </a:defRPr>
            </a:lvl7pPr>
            <a:lvl8pPr marL="0" indent="0" algn="l">
              <a:lnSpc>
                <a:spcPct val="83000"/>
              </a:lnSpc>
              <a:spcBef>
                <a:spcPts val="0"/>
              </a:spcBef>
              <a:spcAft>
                <a:spcPts val="600"/>
              </a:spcAft>
              <a:buNone/>
              <a:defRPr sz="1200">
                <a:solidFill>
                  <a:schemeClr val="bg1"/>
                </a:solidFill>
              </a:defRPr>
            </a:lvl8pPr>
            <a:lvl9pPr marL="0" indent="0" algn="l">
              <a:lnSpc>
                <a:spcPct val="83000"/>
              </a:lnSpc>
              <a:spcBef>
                <a:spcPts val="0"/>
              </a:spcBef>
              <a:spcAft>
                <a:spcPts val="600"/>
              </a:spcAft>
              <a:buNone/>
              <a:defRPr sz="1200">
                <a:solidFill>
                  <a:schemeClr val="bg1"/>
                </a:solidFill>
              </a:defRPr>
            </a:lvl9pPr>
          </a:lstStyle>
          <a:p>
            <a:pPr lvl="0"/>
            <a:r>
              <a:rPr lang="en-US" noProof="0"/>
              <a:t>Click to edit Master subtitle style</a:t>
            </a:r>
          </a:p>
        </p:txBody>
      </p:sp>
      <p:grpSp>
        <p:nvGrpSpPr>
          <p:cNvPr id="2" name="Group 6">
            <a:extLst>
              <a:ext uri="{FF2B5EF4-FFF2-40B4-BE49-F238E27FC236}">
                <a16:creationId xmlns:a16="http://schemas.microsoft.com/office/drawing/2014/main" id="{91855499-E2AC-4BEF-03FE-19DD1411EE9C}"/>
              </a:ext>
            </a:extLst>
          </p:cNvPr>
          <p:cNvGrpSpPr/>
          <p:nvPr/>
        </p:nvGrpSpPr>
        <p:grpSpPr bwMode="gray">
          <a:xfrm>
            <a:off x="11067301" y="5755481"/>
            <a:ext cx="777091" cy="721723"/>
            <a:chOff x="1012825" y="-171450"/>
            <a:chExt cx="8281988" cy="7691438"/>
          </a:xfrm>
          <a:solidFill>
            <a:schemeClr val="tx1"/>
          </a:solidFill>
        </p:grpSpPr>
        <p:sp>
          <p:nvSpPr>
            <p:cNvPr id="7" name="Freeform 1">
              <a:extLst>
                <a:ext uri="{FF2B5EF4-FFF2-40B4-BE49-F238E27FC236}">
                  <a16:creationId xmlns:a16="http://schemas.microsoft.com/office/drawing/2014/main" id="{D5A14B53-9AD0-F9EE-7847-4C7A7124D80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 name="Freeform 2">
              <a:extLst>
                <a:ext uri="{FF2B5EF4-FFF2-40B4-BE49-F238E27FC236}">
                  <a16:creationId xmlns:a16="http://schemas.microsoft.com/office/drawing/2014/main" id="{483E5179-921D-C40A-B84A-5D95E8FB83EF}"/>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1" name="Group 6">
            <a:extLst>
              <a:ext uri="{FF2B5EF4-FFF2-40B4-BE49-F238E27FC236}">
                <a16:creationId xmlns:a16="http://schemas.microsoft.com/office/drawing/2014/main" id="{FD97F243-B8BB-84B4-2805-55FA2B8BFF38}"/>
              </a:ext>
            </a:extLst>
          </p:cNvPr>
          <p:cNvGrpSpPr/>
          <p:nvPr/>
        </p:nvGrpSpPr>
        <p:grpSpPr bwMode="gray">
          <a:xfrm>
            <a:off x="11067301" y="5755481"/>
            <a:ext cx="777091" cy="721723"/>
            <a:chOff x="1012825" y="-171450"/>
            <a:chExt cx="8281988" cy="7691438"/>
          </a:xfrm>
          <a:solidFill>
            <a:schemeClr val="tx1"/>
          </a:solidFill>
        </p:grpSpPr>
        <p:sp>
          <p:nvSpPr>
            <p:cNvPr id="12" name="Freeform 1">
              <a:extLst>
                <a:ext uri="{FF2B5EF4-FFF2-40B4-BE49-F238E27FC236}">
                  <a16:creationId xmlns:a16="http://schemas.microsoft.com/office/drawing/2014/main" id="{3727BDCE-427D-F7ED-78DD-3D34BB4E45A2}"/>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Freeform 2">
              <a:extLst>
                <a:ext uri="{FF2B5EF4-FFF2-40B4-BE49-F238E27FC236}">
                  <a16:creationId xmlns:a16="http://schemas.microsoft.com/office/drawing/2014/main" id="{7BA6EE7C-EBEA-9CD9-E99C-6BC0C3686C2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4" name="Group 6">
            <a:extLst>
              <a:ext uri="{FF2B5EF4-FFF2-40B4-BE49-F238E27FC236}">
                <a16:creationId xmlns:a16="http://schemas.microsoft.com/office/drawing/2014/main" id="{EA461345-9B13-DE4D-5201-89D50E948490}"/>
              </a:ext>
            </a:extLst>
          </p:cNvPr>
          <p:cNvGrpSpPr/>
          <p:nvPr userDrawn="1"/>
        </p:nvGrpSpPr>
        <p:grpSpPr bwMode="gray">
          <a:xfrm>
            <a:off x="11067301" y="5755481"/>
            <a:ext cx="777091" cy="721723"/>
            <a:chOff x="1012825" y="-171450"/>
            <a:chExt cx="8281988" cy="7691438"/>
          </a:xfrm>
          <a:solidFill>
            <a:schemeClr val="tx1"/>
          </a:solidFill>
        </p:grpSpPr>
        <p:sp>
          <p:nvSpPr>
            <p:cNvPr id="15" name="Freeform 1">
              <a:extLst>
                <a:ext uri="{FF2B5EF4-FFF2-40B4-BE49-F238E27FC236}">
                  <a16:creationId xmlns:a16="http://schemas.microsoft.com/office/drawing/2014/main" id="{943EC548-185A-5A48-D830-83DF44A8C7BA}"/>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Freeform 2">
              <a:extLst>
                <a:ext uri="{FF2B5EF4-FFF2-40B4-BE49-F238E27FC236}">
                  <a16:creationId xmlns:a16="http://schemas.microsoft.com/office/drawing/2014/main" id="{86F836D3-3CCF-CA1D-850C-D1332264EB12}"/>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14389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E7AF30-1DA5-872E-B8C7-A4A4CA357DB8}"/>
              </a:ext>
            </a:extLst>
          </p:cNvPr>
          <p:cNvSpPr>
            <a:spLocks noGrp="1"/>
          </p:cNvSpPr>
          <p:nvPr>
            <p:ph type="title"/>
          </p:nvPr>
        </p:nvSpPr>
        <p:spPr bwMode="gray"/>
        <p:txBody>
          <a:bodyPr/>
          <a:lstStyle/>
          <a:p>
            <a:r>
              <a:rPr lang="en-US"/>
              <a:t>Click to edit Master title style</a:t>
            </a:r>
            <a:endParaRPr lang="en-GB"/>
          </a:p>
        </p:txBody>
      </p:sp>
      <p:sp>
        <p:nvSpPr>
          <p:cNvPr id="4" name="Date Placeholder 3"/>
          <p:cNvSpPr>
            <a:spLocks noGrp="1"/>
          </p:cNvSpPr>
          <p:nvPr>
            <p:ph type="dt" sz="half" idx="10"/>
          </p:nvPr>
        </p:nvSpPr>
        <p:spPr bwMode="gray"/>
        <p:txBody>
          <a:bodyPr/>
          <a:lstStyle/>
          <a:p>
            <a:r>
              <a:rPr lang="en-US" noProof="0"/>
              <a:t>© 2025 HERE</a:t>
            </a:r>
          </a:p>
        </p:txBody>
      </p:sp>
      <p:sp>
        <p:nvSpPr>
          <p:cNvPr id="5" name="Footer Placeholder 4"/>
          <p:cNvSpPr>
            <a:spLocks noGrp="1"/>
          </p:cNvSpPr>
          <p:nvPr>
            <p:ph type="ftr" sz="quarter" idx="11"/>
          </p:nvPr>
        </p:nvSpPr>
        <p:spPr bwMode="gray"/>
        <p:txBody>
          <a:bodyPr/>
          <a:lstStyle/>
          <a:p>
            <a:r>
              <a:rPr lang="en-US" noProof="0"/>
              <a:t>Welcome to HERE Technologies</a:t>
            </a:r>
          </a:p>
        </p:txBody>
      </p:sp>
      <p:sp>
        <p:nvSpPr>
          <p:cNvPr id="6" name="Slide Number Placeholder 5"/>
          <p:cNvSpPr>
            <a:spLocks noGrp="1"/>
          </p:cNvSpPr>
          <p:nvPr>
            <p:ph type="sldNum" sz="quarter" idx="12"/>
          </p:nvPr>
        </p:nvSpPr>
        <p:spPr bwMode="gray"/>
        <p:txBody>
          <a:bodyPr/>
          <a:lstStyle/>
          <a:p>
            <a:fld id="{7D74D47C-14C0-4E76-90F4-17CAFFA7E480}" type="slidenum">
              <a:rPr lang="en-US" noProof="0" smtClean="0"/>
              <a:t>‹#›</a:t>
            </a:fld>
            <a:endParaRPr lang="en-US" noProof="0"/>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349415" y="1908400"/>
            <a:ext cx="7084848" cy="40621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341314" y="850279"/>
            <a:ext cx="11495715"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Tree>
    <p:extLst>
      <p:ext uri="{BB962C8B-B14F-4D97-AF65-F5344CB8AC3E}">
        <p14:creationId xmlns:p14="http://schemas.microsoft.com/office/powerpoint/2010/main" val="242287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p>
            <a:r>
              <a:rPr lang="en-US" noProof="0"/>
              <a:t>© 2025 HERE</a:t>
            </a:r>
          </a:p>
        </p:txBody>
      </p:sp>
      <p:sp>
        <p:nvSpPr>
          <p:cNvPr id="5" name="Footer Placeholder 4"/>
          <p:cNvSpPr>
            <a:spLocks noGrp="1"/>
          </p:cNvSpPr>
          <p:nvPr>
            <p:ph type="ftr" sz="quarter" idx="11"/>
          </p:nvPr>
        </p:nvSpPr>
        <p:spPr bwMode="gray"/>
        <p:txBody>
          <a:bodyPr/>
          <a:lstStyle/>
          <a:p>
            <a:r>
              <a:rPr lang="en-US" noProof="0"/>
              <a:t>Welcome to HERE Technologies</a:t>
            </a:r>
          </a:p>
        </p:txBody>
      </p:sp>
      <p:sp>
        <p:nvSpPr>
          <p:cNvPr id="6" name="Slide Number Placeholder 5"/>
          <p:cNvSpPr>
            <a:spLocks noGrp="1"/>
          </p:cNvSpPr>
          <p:nvPr>
            <p:ph type="sldNum" sz="quarter" idx="12"/>
          </p:nvPr>
        </p:nvSpPr>
        <p:spPr bwMode="gray"/>
        <p:txBody>
          <a:bodyPr/>
          <a:lstStyle/>
          <a:p>
            <a:fld id="{7D74D47C-14C0-4E76-90F4-17CAFFA7E480}" type="slidenum">
              <a:rPr lang="en-US" noProof="0" smtClean="0"/>
              <a:t>‹#›</a:t>
            </a:fld>
            <a:endParaRPr lang="en-US" noProof="0"/>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349415" y="1908177"/>
            <a:ext cx="4154324" cy="4062411"/>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7">
            <a:extLst>
              <a:ext uri="{FF2B5EF4-FFF2-40B4-BE49-F238E27FC236}">
                <a16:creationId xmlns:a16="http://schemas.microsoft.com/office/drawing/2014/main" id="{BAF483BF-3E39-492B-BE92-813669D239AD}"/>
              </a:ext>
            </a:extLst>
          </p:cNvPr>
          <p:cNvSpPr>
            <a:spLocks noGrp="1"/>
          </p:cNvSpPr>
          <p:nvPr>
            <p:ph type="body" sz="quarter" idx="14"/>
          </p:nvPr>
        </p:nvSpPr>
        <p:spPr bwMode="gray">
          <a:xfrm>
            <a:off x="4744245" y="1908177"/>
            <a:ext cx="4154324" cy="4062411"/>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a:extLst>
              <a:ext uri="{FF2B5EF4-FFF2-40B4-BE49-F238E27FC236}">
                <a16:creationId xmlns:a16="http://schemas.microsoft.com/office/drawing/2014/main" id="{7486DD9B-C2DB-0255-4DF0-D3D8464053DA}"/>
              </a:ext>
            </a:extLst>
          </p:cNvPr>
          <p:cNvSpPr>
            <a:spLocks noGrp="1"/>
          </p:cNvSpPr>
          <p:nvPr>
            <p:ph type="title"/>
          </p:nvPr>
        </p:nvSpPr>
        <p:spPr bwMode="gray">
          <a:xfrm>
            <a:off x="332747" y="334116"/>
            <a:ext cx="11495716" cy="554400"/>
          </a:xfrm>
        </p:spPr>
        <p:txBody>
          <a:bodyPr/>
          <a:lstStyle/>
          <a:p>
            <a:r>
              <a:rPr lang="en-US"/>
              <a:t>Click to edit Master title style</a:t>
            </a:r>
            <a:endParaRPr lang="en-GB"/>
          </a:p>
        </p:txBody>
      </p:sp>
      <p:sp>
        <p:nvSpPr>
          <p:cNvPr id="7" name="Subtitle 2">
            <a:extLst>
              <a:ext uri="{FF2B5EF4-FFF2-40B4-BE49-F238E27FC236}">
                <a16:creationId xmlns:a16="http://schemas.microsoft.com/office/drawing/2014/main" id="{B5E73D06-E8E7-8EA9-4AFE-340779EF3DDD}"/>
              </a:ext>
            </a:extLst>
          </p:cNvPr>
          <p:cNvSpPr>
            <a:spLocks noGrp="1"/>
          </p:cNvSpPr>
          <p:nvPr>
            <p:ph type="subTitle" idx="1"/>
          </p:nvPr>
        </p:nvSpPr>
        <p:spPr bwMode="gray">
          <a:xfrm>
            <a:off x="341314" y="850279"/>
            <a:ext cx="11495715"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Tree>
    <p:extLst>
      <p:ext uri="{BB962C8B-B14F-4D97-AF65-F5344CB8AC3E}">
        <p14:creationId xmlns:p14="http://schemas.microsoft.com/office/powerpoint/2010/main" val="105941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6222796" y="0"/>
            <a:ext cx="5605668" cy="6497106"/>
          </a:xfrm>
        </p:spPr>
        <p:txBody>
          <a:bodyPr bIns="828000" anchor="ctr"/>
          <a:lstStyle>
            <a:lvl1pPr algn="ctr">
              <a:defRPr b="0"/>
            </a:lvl1pPr>
          </a:lstStyle>
          <a:p>
            <a:r>
              <a:rPr lang="en-US" noProof="0"/>
              <a:t>Click icon to add picture</a:t>
            </a:r>
          </a:p>
        </p:txBody>
      </p:sp>
      <p:sp>
        <p:nvSpPr>
          <p:cNvPr id="4" name="Date Placeholder 3"/>
          <p:cNvSpPr>
            <a:spLocks noGrp="1"/>
          </p:cNvSpPr>
          <p:nvPr>
            <p:ph type="dt" sz="half" idx="10"/>
          </p:nvPr>
        </p:nvSpPr>
        <p:spPr bwMode="gray"/>
        <p:txBody>
          <a:bodyPr/>
          <a:lstStyle/>
          <a:p>
            <a:r>
              <a:rPr lang="en-US" noProof="0"/>
              <a:t>© 2025 HERE</a:t>
            </a:r>
          </a:p>
        </p:txBody>
      </p:sp>
      <p:sp>
        <p:nvSpPr>
          <p:cNvPr id="5" name="Footer Placeholder 4"/>
          <p:cNvSpPr>
            <a:spLocks noGrp="1"/>
          </p:cNvSpPr>
          <p:nvPr>
            <p:ph type="ftr" sz="quarter" idx="11"/>
          </p:nvPr>
        </p:nvSpPr>
        <p:spPr bwMode="gray"/>
        <p:txBody>
          <a:bodyPr/>
          <a:lstStyle/>
          <a:p>
            <a:r>
              <a:rPr lang="en-US" noProof="0"/>
              <a:t>Welcome to HERE Technologies</a:t>
            </a:r>
          </a:p>
        </p:txBody>
      </p:sp>
      <p:sp>
        <p:nvSpPr>
          <p:cNvPr id="6" name="Slide Number Placeholder 5"/>
          <p:cNvSpPr>
            <a:spLocks noGrp="1"/>
          </p:cNvSpPr>
          <p:nvPr>
            <p:ph type="sldNum" sz="quarter" idx="12"/>
          </p:nvPr>
        </p:nvSpPr>
        <p:spPr bwMode="gray"/>
        <p:txBody>
          <a:bodyPr/>
          <a:lstStyle/>
          <a:p>
            <a:fld id="{7D74D47C-14C0-4E76-90F4-17CAFFA7E480}" type="slidenum">
              <a:rPr lang="en-US" noProof="0" smtClean="0"/>
              <a:t>‹#›</a:t>
            </a:fld>
            <a:endParaRPr lang="en-US" noProof="0"/>
          </a:p>
        </p:txBody>
      </p:sp>
      <p:sp>
        <p:nvSpPr>
          <p:cNvPr id="3" name="Title 2">
            <a:extLst>
              <a:ext uri="{FF2B5EF4-FFF2-40B4-BE49-F238E27FC236}">
                <a16:creationId xmlns:a16="http://schemas.microsoft.com/office/drawing/2014/main" id="{5EC28137-4469-216B-9C21-336C14CB5211}"/>
              </a:ext>
            </a:extLst>
          </p:cNvPr>
          <p:cNvSpPr>
            <a:spLocks noGrp="1"/>
          </p:cNvSpPr>
          <p:nvPr>
            <p:ph type="title" hasCustomPrompt="1"/>
          </p:nvPr>
        </p:nvSpPr>
        <p:spPr bwMode="gray">
          <a:xfrm>
            <a:off x="332746" y="334116"/>
            <a:ext cx="5605667" cy="554400"/>
          </a:xfrm>
        </p:spPr>
        <p:txBody>
          <a:bodyPr/>
          <a:lstStyle/>
          <a:p>
            <a:r>
              <a:rPr lang="en-US"/>
              <a:t>Click to edit Master style</a:t>
            </a:r>
            <a:endParaRPr lang="en-GB"/>
          </a:p>
        </p:txBody>
      </p:sp>
      <p:sp>
        <p:nvSpPr>
          <p:cNvPr id="9" name="Subtitle 2">
            <a:extLst>
              <a:ext uri="{FF2B5EF4-FFF2-40B4-BE49-F238E27FC236}">
                <a16:creationId xmlns:a16="http://schemas.microsoft.com/office/drawing/2014/main" id="{C9DB2CA8-37A1-7107-2461-5E5CC0D9D470}"/>
              </a:ext>
            </a:extLst>
          </p:cNvPr>
          <p:cNvSpPr>
            <a:spLocks noGrp="1"/>
          </p:cNvSpPr>
          <p:nvPr>
            <p:ph type="subTitle" idx="1"/>
          </p:nvPr>
        </p:nvSpPr>
        <p:spPr bwMode="gray">
          <a:xfrm>
            <a:off x="341314" y="850279"/>
            <a:ext cx="4170993"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
        <p:nvSpPr>
          <p:cNvPr id="12" name="Text Placeholder 7">
            <a:extLst>
              <a:ext uri="{FF2B5EF4-FFF2-40B4-BE49-F238E27FC236}">
                <a16:creationId xmlns:a16="http://schemas.microsoft.com/office/drawing/2014/main" id="{A8C3EADB-8FDE-D3A8-E25A-8EF6FB3AC26D}"/>
              </a:ext>
            </a:extLst>
          </p:cNvPr>
          <p:cNvSpPr>
            <a:spLocks noGrp="1"/>
          </p:cNvSpPr>
          <p:nvPr>
            <p:ph type="body" sz="quarter" idx="13"/>
          </p:nvPr>
        </p:nvSpPr>
        <p:spPr bwMode="gray">
          <a:xfrm>
            <a:off x="349415" y="1908177"/>
            <a:ext cx="4154324" cy="4062411"/>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8537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 Text">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0" y="1424781"/>
            <a:ext cx="7434263" cy="5071269"/>
          </a:xfrm>
        </p:spPr>
        <p:txBody>
          <a:bodyPr bIns="828000" anchor="ctr"/>
          <a:lstStyle>
            <a:lvl1pPr algn="ctr">
              <a:defRPr b="0"/>
            </a:lvl1pPr>
          </a:lstStyle>
          <a:p>
            <a:r>
              <a:rPr lang="en-US" noProof="0"/>
              <a:t>Click icon to add picture</a:t>
            </a:r>
          </a:p>
        </p:txBody>
      </p:sp>
      <p:sp>
        <p:nvSpPr>
          <p:cNvPr id="10" name="Subtitle 2">
            <a:extLst>
              <a:ext uri="{FF2B5EF4-FFF2-40B4-BE49-F238E27FC236}">
                <a16:creationId xmlns:a16="http://schemas.microsoft.com/office/drawing/2014/main" id="{465F9C5C-E09E-14A2-B555-08C30347EA46}"/>
              </a:ext>
            </a:extLst>
          </p:cNvPr>
          <p:cNvSpPr>
            <a:spLocks noGrp="1"/>
          </p:cNvSpPr>
          <p:nvPr>
            <p:ph type="subTitle" idx="1"/>
          </p:nvPr>
        </p:nvSpPr>
        <p:spPr bwMode="gray">
          <a:xfrm>
            <a:off x="341314" y="850279"/>
            <a:ext cx="11495715"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
        <p:nvSpPr>
          <p:cNvPr id="15" name="Text Placeholder 7">
            <a:extLst>
              <a:ext uri="{FF2B5EF4-FFF2-40B4-BE49-F238E27FC236}">
                <a16:creationId xmlns:a16="http://schemas.microsoft.com/office/drawing/2014/main" id="{05A1E77C-9A34-EA8B-32D9-5647CB3B7951}"/>
              </a:ext>
            </a:extLst>
          </p:cNvPr>
          <p:cNvSpPr>
            <a:spLocks noGrp="1"/>
          </p:cNvSpPr>
          <p:nvPr>
            <p:ph type="body" sz="quarter" idx="13"/>
          </p:nvPr>
        </p:nvSpPr>
        <p:spPr bwMode="gray">
          <a:xfrm>
            <a:off x="7675562" y="1376163"/>
            <a:ext cx="4152901" cy="4594425"/>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Date Placeholder 1">
            <a:extLst>
              <a:ext uri="{FF2B5EF4-FFF2-40B4-BE49-F238E27FC236}">
                <a16:creationId xmlns:a16="http://schemas.microsoft.com/office/drawing/2014/main" id="{CAFBD85F-9BF5-C735-A5C7-0F63836A7CCB}"/>
              </a:ext>
            </a:extLst>
          </p:cNvPr>
          <p:cNvSpPr>
            <a:spLocks noGrp="1"/>
          </p:cNvSpPr>
          <p:nvPr>
            <p:ph type="dt" sz="half" idx="15"/>
          </p:nvPr>
        </p:nvSpPr>
        <p:spPr/>
        <p:txBody>
          <a:bodyPr/>
          <a:lstStyle/>
          <a:p>
            <a:r>
              <a:rPr lang="en-US"/>
              <a:t>© 2025 HERE</a:t>
            </a:r>
          </a:p>
        </p:txBody>
      </p:sp>
      <p:sp>
        <p:nvSpPr>
          <p:cNvPr id="3" name="Footer Placeholder 2">
            <a:extLst>
              <a:ext uri="{FF2B5EF4-FFF2-40B4-BE49-F238E27FC236}">
                <a16:creationId xmlns:a16="http://schemas.microsoft.com/office/drawing/2014/main" id="{F8D62A51-A814-1FEE-1529-93E7BD8D89E3}"/>
              </a:ext>
            </a:extLst>
          </p:cNvPr>
          <p:cNvSpPr>
            <a:spLocks noGrp="1"/>
          </p:cNvSpPr>
          <p:nvPr>
            <p:ph type="ftr" sz="quarter" idx="16"/>
          </p:nvPr>
        </p:nvSpPr>
        <p:spPr/>
        <p:txBody>
          <a:bodyPr/>
          <a:lstStyle/>
          <a:p>
            <a:r>
              <a:rPr lang="en-US"/>
              <a:t>Welcome to HERE Technologies</a:t>
            </a:r>
          </a:p>
        </p:txBody>
      </p:sp>
      <p:sp>
        <p:nvSpPr>
          <p:cNvPr id="4" name="Slide Number Placeholder 3">
            <a:extLst>
              <a:ext uri="{FF2B5EF4-FFF2-40B4-BE49-F238E27FC236}">
                <a16:creationId xmlns:a16="http://schemas.microsoft.com/office/drawing/2014/main" id="{59E26F7D-5922-68D2-5DA9-FF419C29576E}"/>
              </a:ext>
            </a:extLst>
          </p:cNvPr>
          <p:cNvSpPr>
            <a:spLocks noGrp="1"/>
          </p:cNvSpPr>
          <p:nvPr>
            <p:ph type="sldNum" sz="quarter" idx="17"/>
          </p:nvPr>
        </p:nvSpPr>
        <p:spPr/>
        <p:txBody>
          <a:bodyPr/>
          <a:lstStyle/>
          <a:p>
            <a:fld id="{7D74D47C-14C0-4E76-90F4-17CAFFA7E480}" type="slidenum">
              <a:rPr lang="en-US" smtClean="0"/>
              <a:pPr/>
              <a:t>‹#›</a:t>
            </a:fld>
            <a:endParaRPr lang="en-US"/>
          </a:p>
        </p:txBody>
      </p:sp>
      <p:sp>
        <p:nvSpPr>
          <p:cNvPr id="5" name="Title 4">
            <a:extLst>
              <a:ext uri="{FF2B5EF4-FFF2-40B4-BE49-F238E27FC236}">
                <a16:creationId xmlns:a16="http://schemas.microsoft.com/office/drawing/2014/main" id="{34B4D532-559C-B1AE-2A7D-8F30E0F0B9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8843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1" y="0"/>
            <a:ext cx="12188825" cy="6858000"/>
          </a:xfrm>
        </p:spPr>
        <p:txBody>
          <a:bodyPr bIns="828000" anchor="ctr"/>
          <a:lstStyle>
            <a:lvl1pPr algn="ctr">
              <a:defRPr b="0"/>
            </a:lvl1pPr>
          </a:lstStyle>
          <a:p>
            <a:r>
              <a:rPr lang="en-US" noProof="0"/>
              <a:t>Click icon to add picture</a:t>
            </a:r>
          </a:p>
        </p:txBody>
      </p:sp>
      <p:sp>
        <p:nvSpPr>
          <p:cNvPr id="2" name="Title 1"/>
          <p:cNvSpPr>
            <a:spLocks noGrp="1"/>
          </p:cNvSpPr>
          <p:nvPr>
            <p:ph type="title"/>
          </p:nvPr>
        </p:nvSpPr>
        <p:spPr bwMode="gray">
          <a:xfrm>
            <a:off x="609600" y="6452653"/>
            <a:ext cx="45719" cy="45719"/>
          </a:xfrm>
        </p:spPr>
        <p:txBody>
          <a:bodyPr/>
          <a:lstStyle>
            <a:lvl1pPr>
              <a:defRPr sz="100">
                <a:noFill/>
              </a:defRPr>
            </a:lvl1pPr>
          </a:lstStyle>
          <a:p>
            <a:r>
              <a:rPr lang="en-US" noProof="0"/>
              <a:t>Click to edit Master title style</a:t>
            </a:r>
          </a:p>
        </p:txBody>
      </p:sp>
      <p:sp>
        <p:nvSpPr>
          <p:cNvPr id="9" name="Date Placeholder 8">
            <a:extLst>
              <a:ext uri="{FF2B5EF4-FFF2-40B4-BE49-F238E27FC236}">
                <a16:creationId xmlns:a16="http://schemas.microsoft.com/office/drawing/2014/main" id="{C49AB816-8329-3516-8A8A-347B2C117B74}"/>
              </a:ext>
            </a:extLst>
          </p:cNvPr>
          <p:cNvSpPr>
            <a:spLocks noGrp="1"/>
          </p:cNvSpPr>
          <p:nvPr>
            <p:ph type="dt" sz="half"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10" name="Footer Placeholder 9">
            <a:extLst>
              <a:ext uri="{FF2B5EF4-FFF2-40B4-BE49-F238E27FC236}">
                <a16:creationId xmlns:a16="http://schemas.microsoft.com/office/drawing/2014/main" id="{8183C614-B19E-0D0E-D5A9-09ADB9002E6C}"/>
              </a:ext>
            </a:extLst>
          </p:cNvPr>
          <p:cNvSpPr>
            <a:spLocks noGrp="1"/>
          </p:cNvSpPr>
          <p:nvPr>
            <p:ph type="ftr"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11" name="Slide Number Placeholder 10">
            <a:extLst>
              <a:ext uri="{FF2B5EF4-FFF2-40B4-BE49-F238E27FC236}">
                <a16:creationId xmlns:a16="http://schemas.microsoft.com/office/drawing/2014/main" id="{4CE22FC3-A836-266A-AD8E-E0983DA8AD65}"/>
              </a:ext>
            </a:extLst>
          </p:cNvPr>
          <p:cNvSpPr>
            <a:spLocks noGrp="1"/>
          </p:cNvSpPr>
          <p:nvPr>
            <p:ph type="sldNum" sz="quarter" idx="17"/>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Tree>
    <p:extLst>
      <p:ext uri="{BB962C8B-B14F-4D97-AF65-F5344CB8AC3E}">
        <p14:creationId xmlns:p14="http://schemas.microsoft.com/office/powerpoint/2010/main" val="232169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p>
            <a:r>
              <a:rPr lang="en-US"/>
              <a:t>© 2025 HERE</a:t>
            </a:r>
          </a:p>
        </p:txBody>
      </p:sp>
      <p:sp>
        <p:nvSpPr>
          <p:cNvPr id="5" name="Footer Placeholder 4"/>
          <p:cNvSpPr>
            <a:spLocks noGrp="1"/>
          </p:cNvSpPr>
          <p:nvPr>
            <p:ph type="ftr" sz="quarter" idx="11"/>
          </p:nvPr>
        </p:nvSpPr>
        <p:spPr bwMode="gray"/>
        <p:txBody>
          <a:bodyPr/>
          <a:lstStyle/>
          <a:p>
            <a:r>
              <a:rPr lang="en-US"/>
              <a:t>Welcome to HERE Technologies</a:t>
            </a:r>
          </a:p>
        </p:txBody>
      </p:sp>
      <p:sp>
        <p:nvSpPr>
          <p:cNvPr id="6" name="Slide Number Placeholder 5"/>
          <p:cNvSpPr>
            <a:spLocks noGrp="1"/>
          </p:cNvSpPr>
          <p:nvPr>
            <p:ph type="sldNum" sz="quarter" idx="12"/>
          </p:nvPr>
        </p:nvSpPr>
        <p:spPr bwMode="gray"/>
        <p:txBody>
          <a:bodyPr/>
          <a:lstStyle/>
          <a:p>
            <a:fld id="{7D74D47C-14C0-4E76-90F4-17CAFFA7E480}" type="slidenum">
              <a:rPr lang="en-US" smtClean="0"/>
              <a:pPr/>
              <a:t>‹#›</a:t>
            </a:fld>
            <a:endParaRPr lang="en-US"/>
          </a:p>
        </p:txBody>
      </p:sp>
      <p:sp>
        <p:nvSpPr>
          <p:cNvPr id="3" name="Title 2">
            <a:extLst>
              <a:ext uri="{FF2B5EF4-FFF2-40B4-BE49-F238E27FC236}">
                <a16:creationId xmlns:a16="http://schemas.microsoft.com/office/drawing/2014/main" id="{A890A0DB-BFA7-FA57-2698-EA4D34898760}"/>
              </a:ext>
            </a:extLst>
          </p:cNvPr>
          <p:cNvSpPr>
            <a:spLocks noGrp="1"/>
          </p:cNvSpPr>
          <p:nvPr>
            <p:ph type="title"/>
          </p:nvPr>
        </p:nvSpPr>
        <p:spPr bwMode="gray">
          <a:xfrm>
            <a:off x="332747" y="334116"/>
            <a:ext cx="11495716" cy="554400"/>
          </a:xfrm>
        </p:spPr>
        <p:txBody>
          <a:bodyPr/>
          <a:lstStyle/>
          <a:p>
            <a:r>
              <a:rPr lang="en-US"/>
              <a:t>Click to edit Master title style</a:t>
            </a:r>
            <a:endParaRPr lang="en-GB"/>
          </a:p>
        </p:txBody>
      </p:sp>
      <p:sp>
        <p:nvSpPr>
          <p:cNvPr id="7" name="Subtitle 2">
            <a:extLst>
              <a:ext uri="{FF2B5EF4-FFF2-40B4-BE49-F238E27FC236}">
                <a16:creationId xmlns:a16="http://schemas.microsoft.com/office/drawing/2014/main" id="{2E77A0C6-4863-51B7-ED56-6E2474594FA9}"/>
              </a:ext>
            </a:extLst>
          </p:cNvPr>
          <p:cNvSpPr>
            <a:spLocks noGrp="1"/>
          </p:cNvSpPr>
          <p:nvPr>
            <p:ph type="subTitle" idx="1"/>
          </p:nvPr>
        </p:nvSpPr>
        <p:spPr bwMode="gray">
          <a:xfrm>
            <a:off x="341314" y="850279"/>
            <a:ext cx="11495715"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Tree>
    <p:extLst>
      <p:ext uri="{BB962C8B-B14F-4D97-AF65-F5344CB8AC3E}">
        <p14:creationId xmlns:p14="http://schemas.microsoft.com/office/powerpoint/2010/main" val="401480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Disclaimer">
    <p:bg>
      <p:bgPr>
        <a:solidFill>
          <a:schemeClr val="bg2"/>
        </a:solidFill>
        <a:effectLst/>
      </p:bgPr>
    </p:bg>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600" y="6452653"/>
            <a:ext cx="45719"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p>
        </p:txBody>
      </p:sp>
      <p:sp>
        <p:nvSpPr>
          <p:cNvPr id="2" name="TextBox 1">
            <a:extLst>
              <a:ext uri="{FF2B5EF4-FFF2-40B4-BE49-F238E27FC236}">
                <a16:creationId xmlns:a16="http://schemas.microsoft.com/office/drawing/2014/main" id="{551DDBBB-4E76-46A0-AC2E-AF7CE71D38C1}"/>
              </a:ext>
            </a:extLst>
          </p:cNvPr>
          <p:cNvSpPr txBox="1"/>
          <p:nvPr/>
        </p:nvSpPr>
        <p:spPr bwMode="gray">
          <a:xfrm>
            <a:off x="1781970" y="1403019"/>
            <a:ext cx="4185443" cy="833769"/>
          </a:xfrm>
          <a:prstGeom prst="rect">
            <a:avLst/>
          </a:prstGeom>
          <a:noFill/>
          <a:ln w="12700">
            <a:noFill/>
          </a:ln>
        </p:spPr>
        <p:txBody>
          <a:bodyPr wrap="square" lIns="0" tIns="0" rIns="0" bIns="0" rtlCol="0">
            <a:noAutofit/>
          </a:bodyPr>
          <a:lstStyle/>
          <a:p>
            <a:pPr algn="l">
              <a:lnSpc>
                <a:spcPct val="92000"/>
              </a:lnSpc>
            </a:pPr>
            <a:r>
              <a:rPr lang="en-US" sz="5400" b="1" noProof="0">
                <a:solidFill>
                  <a:schemeClr val="tx1"/>
                </a:solidFill>
                <a:latin typeface="+mj-lt"/>
              </a:rPr>
              <a:t>Disclaimer</a:t>
            </a:r>
          </a:p>
        </p:txBody>
      </p:sp>
      <p:sp>
        <p:nvSpPr>
          <p:cNvPr id="9" name="TextBox 8">
            <a:extLst>
              <a:ext uri="{FF2B5EF4-FFF2-40B4-BE49-F238E27FC236}">
                <a16:creationId xmlns:a16="http://schemas.microsoft.com/office/drawing/2014/main" id="{5F01EDC9-5D3D-449A-9DE0-1D77B8B6F2EF}"/>
              </a:ext>
            </a:extLst>
          </p:cNvPr>
          <p:cNvSpPr txBox="1"/>
          <p:nvPr/>
        </p:nvSpPr>
        <p:spPr bwMode="gray">
          <a:xfrm>
            <a:off x="1808321" y="2436018"/>
            <a:ext cx="4159092" cy="2467769"/>
          </a:xfrm>
          <a:prstGeom prst="rect">
            <a:avLst/>
          </a:prstGeom>
          <a:noFill/>
          <a:ln w="12700">
            <a:noFill/>
          </a:ln>
        </p:spPr>
        <p:txBody>
          <a:bodyPr wrap="square" lIns="0" tIns="0" rIns="0" bIns="0" rtlCol="0">
            <a:noAutofit/>
          </a:bodyPr>
          <a:lstStyle/>
          <a:p>
            <a:pPr algn="l">
              <a:lnSpc>
                <a:spcPct val="120000"/>
              </a:lnSpc>
            </a:pPr>
            <a:r>
              <a:rPr lang="en-US" sz="1400" noProof="0">
                <a:solidFill>
                  <a:schemeClr val="tx1"/>
                </a:solidFill>
              </a:rPr>
              <a:t>This presentation is for informational purposes only and is copyright controlled by HERE. All rights are reserved. Use of any elements or all of this presentation requires the prior written consent of HERE. This material may contain confidential information, which may not be disclosed to others without the prior written consent of HERE.</a:t>
            </a:r>
          </a:p>
        </p:txBody>
      </p:sp>
      <p:sp>
        <p:nvSpPr>
          <p:cNvPr id="7" name="Date Placeholder 6">
            <a:extLst>
              <a:ext uri="{FF2B5EF4-FFF2-40B4-BE49-F238E27FC236}">
                <a16:creationId xmlns:a16="http://schemas.microsoft.com/office/drawing/2014/main" id="{C266A766-AA7C-0488-EB70-C273CD64EA47}"/>
              </a:ext>
            </a:extLst>
          </p:cNvPr>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8" name="Footer Placeholder 7">
            <a:extLst>
              <a:ext uri="{FF2B5EF4-FFF2-40B4-BE49-F238E27FC236}">
                <a16:creationId xmlns:a16="http://schemas.microsoft.com/office/drawing/2014/main" id="{0D48D992-5F17-5AF4-80BE-8C440BEFF528}"/>
              </a:ext>
            </a:extLst>
          </p:cNvPr>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11" name="Slide Number Placeholder 10">
            <a:extLst>
              <a:ext uri="{FF2B5EF4-FFF2-40B4-BE49-F238E27FC236}">
                <a16:creationId xmlns:a16="http://schemas.microsoft.com/office/drawing/2014/main" id="{173BA79B-56D7-01F6-6C6F-7AA2CAC5B647}"/>
              </a:ext>
            </a:extLst>
          </p:cNvPr>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grpSp>
        <p:nvGrpSpPr>
          <p:cNvPr id="14" name="Group 6">
            <a:extLst>
              <a:ext uri="{FF2B5EF4-FFF2-40B4-BE49-F238E27FC236}">
                <a16:creationId xmlns:a16="http://schemas.microsoft.com/office/drawing/2014/main" id="{7E1BE59A-2A1D-32D6-41F8-94089EE51F5D}"/>
              </a:ext>
            </a:extLst>
          </p:cNvPr>
          <p:cNvGrpSpPr/>
          <p:nvPr/>
        </p:nvGrpSpPr>
        <p:grpSpPr bwMode="gray">
          <a:xfrm>
            <a:off x="11067301" y="5755481"/>
            <a:ext cx="777091" cy="721723"/>
            <a:chOff x="1012825" y="-171450"/>
            <a:chExt cx="8281988" cy="7691438"/>
          </a:xfrm>
          <a:solidFill>
            <a:srgbClr val="092732"/>
          </a:solidFill>
        </p:grpSpPr>
        <p:sp>
          <p:nvSpPr>
            <p:cNvPr id="15" name="Freeform 1">
              <a:extLst>
                <a:ext uri="{FF2B5EF4-FFF2-40B4-BE49-F238E27FC236}">
                  <a16:creationId xmlns:a16="http://schemas.microsoft.com/office/drawing/2014/main" id="{9C24ADFD-0370-B919-3026-1A7A5E3A00C0}"/>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Freeform 2">
              <a:extLst>
                <a:ext uri="{FF2B5EF4-FFF2-40B4-BE49-F238E27FC236}">
                  <a16:creationId xmlns:a16="http://schemas.microsoft.com/office/drawing/2014/main" id="{A1B61DF2-B75D-1B47-4D2C-F6FABAD2326E}"/>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3" name="Group 6">
            <a:extLst>
              <a:ext uri="{FF2B5EF4-FFF2-40B4-BE49-F238E27FC236}">
                <a16:creationId xmlns:a16="http://schemas.microsoft.com/office/drawing/2014/main" id="{EBB0D49B-0863-AC0D-9114-14EACC7EB975}"/>
              </a:ext>
            </a:extLst>
          </p:cNvPr>
          <p:cNvGrpSpPr/>
          <p:nvPr/>
        </p:nvGrpSpPr>
        <p:grpSpPr bwMode="gray">
          <a:xfrm>
            <a:off x="11067301" y="5755481"/>
            <a:ext cx="777091" cy="721723"/>
            <a:chOff x="1012825" y="-171450"/>
            <a:chExt cx="8281988" cy="7691438"/>
          </a:xfrm>
          <a:solidFill>
            <a:srgbClr val="092732"/>
          </a:solidFill>
        </p:grpSpPr>
        <p:sp>
          <p:nvSpPr>
            <p:cNvPr id="4" name="Freeform 1">
              <a:extLst>
                <a:ext uri="{FF2B5EF4-FFF2-40B4-BE49-F238E27FC236}">
                  <a16:creationId xmlns:a16="http://schemas.microsoft.com/office/drawing/2014/main" id="{C5FE6BB8-9C57-9641-93CC-BBE3BEE50D6D}"/>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 name="Freeform 2">
              <a:extLst>
                <a:ext uri="{FF2B5EF4-FFF2-40B4-BE49-F238E27FC236}">
                  <a16:creationId xmlns:a16="http://schemas.microsoft.com/office/drawing/2014/main" id="{BB6D66EB-9E4E-9AED-A837-7F8C56B40B22}"/>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6" name="Group 6">
            <a:extLst>
              <a:ext uri="{FF2B5EF4-FFF2-40B4-BE49-F238E27FC236}">
                <a16:creationId xmlns:a16="http://schemas.microsoft.com/office/drawing/2014/main" id="{48BEB4B5-FF6A-604F-7423-3EE3B1CF7B0D}"/>
              </a:ext>
            </a:extLst>
          </p:cNvPr>
          <p:cNvGrpSpPr/>
          <p:nvPr/>
        </p:nvGrpSpPr>
        <p:grpSpPr bwMode="gray">
          <a:xfrm>
            <a:off x="11067301" y="5755481"/>
            <a:ext cx="777091" cy="721723"/>
            <a:chOff x="1012825" y="-171450"/>
            <a:chExt cx="8281988" cy="7691438"/>
          </a:xfrm>
          <a:solidFill>
            <a:srgbClr val="092732"/>
          </a:solidFill>
        </p:grpSpPr>
        <p:sp>
          <p:nvSpPr>
            <p:cNvPr id="10" name="Freeform 1">
              <a:extLst>
                <a:ext uri="{FF2B5EF4-FFF2-40B4-BE49-F238E27FC236}">
                  <a16:creationId xmlns:a16="http://schemas.microsoft.com/office/drawing/2014/main" id="{C5731A29-8C9D-80F8-EDC0-A661F156A5B1}"/>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2" name="Freeform 2">
              <a:extLst>
                <a:ext uri="{FF2B5EF4-FFF2-40B4-BE49-F238E27FC236}">
                  <a16:creationId xmlns:a16="http://schemas.microsoft.com/office/drawing/2014/main" id="{449FE695-BFC7-0A0E-461E-468254C43744}"/>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3" name="Group 6">
            <a:extLst>
              <a:ext uri="{FF2B5EF4-FFF2-40B4-BE49-F238E27FC236}">
                <a16:creationId xmlns:a16="http://schemas.microsoft.com/office/drawing/2014/main" id="{3D48F720-CADA-327C-E0BE-368C0D84501E}"/>
              </a:ext>
            </a:extLst>
          </p:cNvPr>
          <p:cNvGrpSpPr/>
          <p:nvPr userDrawn="1"/>
        </p:nvGrpSpPr>
        <p:grpSpPr bwMode="gray">
          <a:xfrm>
            <a:off x="11067301" y="5755481"/>
            <a:ext cx="777091" cy="721723"/>
            <a:chOff x="1012825" y="-171450"/>
            <a:chExt cx="8281988" cy="7691438"/>
          </a:xfrm>
          <a:solidFill>
            <a:srgbClr val="092732"/>
          </a:solidFill>
        </p:grpSpPr>
        <p:sp>
          <p:nvSpPr>
            <p:cNvPr id="17" name="Freeform 1">
              <a:extLst>
                <a:ext uri="{FF2B5EF4-FFF2-40B4-BE49-F238E27FC236}">
                  <a16:creationId xmlns:a16="http://schemas.microsoft.com/office/drawing/2014/main" id="{BFBFC7A3-9772-F075-45C3-BCCF07A58005}"/>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8" name="Freeform 2">
              <a:extLst>
                <a:ext uri="{FF2B5EF4-FFF2-40B4-BE49-F238E27FC236}">
                  <a16:creationId xmlns:a16="http://schemas.microsoft.com/office/drawing/2014/main" id="{F6887710-F9FC-E332-7CBF-03C5C7225775}"/>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08502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1"/>
        </a:solidFill>
        <a:effectLst/>
      </p:bgPr>
    </p:bg>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609600" y="6452653"/>
            <a:ext cx="45719" cy="4571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defRPr sz="100">
                <a:noFill/>
              </a:defRPr>
            </a:lvl1pPr>
          </a:lstStyle>
          <a:p>
            <a:r>
              <a:rPr lang="en-US" noProof="0"/>
              <a:t>Click to edit Master title style</a:t>
            </a:r>
          </a:p>
        </p:txBody>
      </p:sp>
      <p:sp>
        <p:nvSpPr>
          <p:cNvPr id="3" name="Subtitle 2"/>
          <p:cNvSpPr>
            <a:spLocks noGrp="1"/>
          </p:cNvSpPr>
          <p:nvPr>
            <p:ph type="subTitle" idx="1"/>
          </p:nvPr>
        </p:nvSpPr>
        <p:spPr bwMode="gray">
          <a:xfrm>
            <a:off x="1809752" y="2961586"/>
            <a:ext cx="4157661" cy="342002"/>
          </a:xfrm>
        </p:spPr>
        <p:txBody>
          <a:bodyPr anchor="t"/>
          <a:lstStyle>
            <a:lvl1pPr marL="0" indent="0" algn="l">
              <a:spcBef>
                <a:spcPts val="0"/>
              </a:spcBef>
              <a:buNone/>
              <a:defRPr sz="1800" b="1">
                <a:solidFill>
                  <a:schemeClr val="bg1"/>
                </a:solidFill>
                <a:latin typeface="+mj-lt"/>
              </a:defRPr>
            </a:lvl1pPr>
            <a:lvl2pPr marL="0" indent="0" algn="l">
              <a:spcBef>
                <a:spcPts val="0"/>
              </a:spcBef>
              <a:buNone/>
              <a:defRPr sz="1800" b="1">
                <a:solidFill>
                  <a:schemeClr val="accent1"/>
                </a:solidFill>
              </a:defRPr>
            </a:lvl2pPr>
            <a:lvl3pPr marL="0" indent="0" algn="l">
              <a:spcBef>
                <a:spcPts val="0"/>
              </a:spcBef>
              <a:buNone/>
              <a:defRPr sz="1800" b="1">
                <a:solidFill>
                  <a:schemeClr val="accent1"/>
                </a:solidFill>
              </a:defRPr>
            </a:lvl3pPr>
            <a:lvl4pPr marL="0" indent="0" algn="l">
              <a:spcBef>
                <a:spcPts val="0"/>
              </a:spcBef>
              <a:buNone/>
              <a:defRPr sz="1800" b="1">
                <a:solidFill>
                  <a:schemeClr val="accent1"/>
                </a:solidFill>
              </a:defRPr>
            </a:lvl4pPr>
            <a:lvl5pPr marL="0" indent="0" algn="l">
              <a:spcBef>
                <a:spcPts val="0"/>
              </a:spcBef>
              <a:buNone/>
              <a:defRPr sz="1800" b="1">
                <a:solidFill>
                  <a:schemeClr val="accent1"/>
                </a:solidFill>
              </a:defRPr>
            </a:lvl5pPr>
            <a:lvl6pPr marL="0" indent="0" algn="l">
              <a:spcBef>
                <a:spcPts val="0"/>
              </a:spcBef>
              <a:buNone/>
              <a:defRPr sz="1800" b="1">
                <a:solidFill>
                  <a:schemeClr val="accent1"/>
                </a:solidFill>
              </a:defRPr>
            </a:lvl6pPr>
            <a:lvl7pPr marL="0" indent="0" algn="l">
              <a:spcBef>
                <a:spcPts val="0"/>
              </a:spcBef>
              <a:buNone/>
              <a:defRPr sz="1800" b="1">
                <a:solidFill>
                  <a:schemeClr val="accent1"/>
                </a:solidFill>
              </a:defRPr>
            </a:lvl7pPr>
            <a:lvl8pPr marL="0" indent="0" algn="l">
              <a:spcBef>
                <a:spcPts val="0"/>
              </a:spcBef>
              <a:buNone/>
              <a:defRPr sz="1800" b="1">
                <a:solidFill>
                  <a:schemeClr val="accent1"/>
                </a:solidFill>
              </a:defRPr>
            </a:lvl8pPr>
            <a:lvl9pPr marL="0" indent="0" algn="l">
              <a:spcBef>
                <a:spcPts val="0"/>
              </a:spcBef>
              <a:buNone/>
              <a:defRPr sz="1800" b="1">
                <a:solidFill>
                  <a:schemeClr val="accent1"/>
                </a:solidFill>
              </a:defRPr>
            </a:lvl9pPr>
          </a:lstStyle>
          <a:p>
            <a:pPr lvl="0"/>
            <a:r>
              <a:rPr lang="en-US" noProof="0"/>
              <a:t>Click to edit Master subtitle style</a:t>
            </a:r>
          </a:p>
        </p:txBody>
      </p:sp>
      <p:sp>
        <p:nvSpPr>
          <p:cNvPr id="2" name="TextBox 1">
            <a:extLst>
              <a:ext uri="{FF2B5EF4-FFF2-40B4-BE49-F238E27FC236}">
                <a16:creationId xmlns:a16="http://schemas.microsoft.com/office/drawing/2014/main" id="{551DDBBB-4E76-46A0-AC2E-AF7CE71D38C1}"/>
              </a:ext>
            </a:extLst>
          </p:cNvPr>
          <p:cNvSpPr txBox="1"/>
          <p:nvPr/>
        </p:nvSpPr>
        <p:spPr bwMode="black">
          <a:xfrm>
            <a:off x="281421" y="332351"/>
            <a:ext cx="8618104" cy="1623449"/>
          </a:xfrm>
          <a:prstGeom prst="rect">
            <a:avLst/>
          </a:prstGeom>
          <a:noFill/>
          <a:ln w="12700">
            <a:noFill/>
          </a:ln>
        </p:spPr>
        <p:txBody>
          <a:bodyPr wrap="square" lIns="0" tIns="0" rIns="0" bIns="0" rtlCol="0">
            <a:noAutofit/>
          </a:bodyPr>
          <a:lstStyle/>
          <a:p>
            <a:pPr algn="l">
              <a:lnSpc>
                <a:spcPct val="92000"/>
              </a:lnSpc>
            </a:pPr>
            <a:r>
              <a:rPr lang="en-US" sz="11700" b="1" noProof="0">
                <a:solidFill>
                  <a:schemeClr val="accent1"/>
                </a:solidFill>
                <a:latin typeface="FiraGO ExtraBold" panose="020B0903050000020004" pitchFamily="34" charset="0"/>
                <a:cs typeface="FiraGO ExtraBold" panose="020B0903050000020004" pitchFamily="34" charset="0"/>
              </a:rPr>
              <a:t>Thank you</a:t>
            </a:r>
          </a:p>
        </p:txBody>
      </p:sp>
      <p:sp>
        <p:nvSpPr>
          <p:cNvPr id="8" name="Text Placeholder 7">
            <a:extLst>
              <a:ext uri="{FF2B5EF4-FFF2-40B4-BE49-F238E27FC236}">
                <a16:creationId xmlns:a16="http://schemas.microsoft.com/office/drawing/2014/main" id="{4E879903-0D48-4783-8E83-6F37E43A1ACC}"/>
              </a:ext>
            </a:extLst>
          </p:cNvPr>
          <p:cNvSpPr>
            <a:spLocks noGrp="1"/>
          </p:cNvSpPr>
          <p:nvPr>
            <p:ph type="body" sz="quarter" idx="13"/>
          </p:nvPr>
        </p:nvSpPr>
        <p:spPr bwMode="gray">
          <a:xfrm>
            <a:off x="1814514" y="3510137"/>
            <a:ext cx="4152899" cy="1393651"/>
          </a:xfrm>
        </p:spPr>
        <p:txBody>
          <a:bodyPr anchor="t"/>
          <a:lstStyle>
            <a:lvl1pPr marL="0" indent="0">
              <a:spcBef>
                <a:spcPts val="300"/>
              </a:spcBef>
              <a:buFont typeface="Arial" panose="020B0604020202020204" pitchFamily="34" charset="0"/>
              <a:buNone/>
              <a:defRPr sz="1400" b="1">
                <a:solidFill>
                  <a:schemeClr val="bg1"/>
                </a:solidFill>
                <a:latin typeface="+mn-lt"/>
              </a:defRPr>
            </a:lvl1pPr>
            <a:lvl2pPr marL="0" indent="0">
              <a:spcBef>
                <a:spcPts val="300"/>
              </a:spcBef>
              <a:buFont typeface="Arial" panose="020B0604020202020204" pitchFamily="34" charset="0"/>
              <a:buNone/>
              <a:defRPr sz="1400" b="0">
                <a:solidFill>
                  <a:schemeClr val="bg1"/>
                </a:solidFill>
                <a:latin typeface="+mn-lt"/>
              </a:defRPr>
            </a:lvl2pPr>
            <a:lvl3pPr marL="0" indent="0">
              <a:spcBef>
                <a:spcPts val="300"/>
              </a:spcBef>
              <a:buNone/>
              <a:defRPr sz="1400" b="0">
                <a:solidFill>
                  <a:schemeClr val="bg1"/>
                </a:solidFill>
                <a:latin typeface="+mn-lt"/>
              </a:defRPr>
            </a:lvl3pPr>
            <a:lvl4pPr marL="0" indent="0">
              <a:spcBef>
                <a:spcPts val="300"/>
              </a:spcBef>
              <a:buNone/>
              <a:defRPr sz="1400" b="0">
                <a:solidFill>
                  <a:schemeClr val="bg1"/>
                </a:solidFill>
                <a:latin typeface="+mn-lt"/>
              </a:defRPr>
            </a:lvl4pPr>
            <a:lvl5pPr marL="0" indent="0">
              <a:spcBef>
                <a:spcPts val="300"/>
              </a:spcBef>
              <a:buNone/>
              <a:defRPr sz="1400" b="0">
                <a:solidFill>
                  <a:schemeClr val="bg1"/>
                </a:solidFill>
                <a:latin typeface="+mn-lt"/>
              </a:defRPr>
            </a:lvl5pPr>
            <a:lvl6pPr marL="0" indent="0">
              <a:spcBef>
                <a:spcPts val="300"/>
              </a:spcBef>
              <a:buNone/>
              <a:defRPr sz="1400" b="0">
                <a:solidFill>
                  <a:schemeClr val="bg1"/>
                </a:solidFill>
                <a:latin typeface="+mn-lt"/>
              </a:defRPr>
            </a:lvl6pPr>
            <a:lvl7pPr marL="0" indent="0">
              <a:spcBef>
                <a:spcPts val="300"/>
              </a:spcBef>
              <a:buNone/>
              <a:defRPr sz="1400" b="0">
                <a:solidFill>
                  <a:schemeClr val="bg1"/>
                </a:solidFill>
                <a:latin typeface="+mn-lt"/>
              </a:defRPr>
            </a:lvl7pPr>
            <a:lvl8pPr marL="0" indent="0">
              <a:spcBef>
                <a:spcPts val="300"/>
              </a:spcBef>
              <a:buNone/>
              <a:defRPr sz="1400" b="0">
                <a:solidFill>
                  <a:schemeClr val="bg1"/>
                </a:solidFill>
                <a:latin typeface="+mn-lt"/>
              </a:defRPr>
            </a:lvl8pPr>
            <a:lvl9pPr marL="0" indent="0">
              <a:spcBef>
                <a:spcPts val="300"/>
              </a:spcBef>
              <a:buNone/>
              <a:defRPr sz="1400" b="0">
                <a:solidFill>
                  <a:schemeClr val="bg1"/>
                </a:solidFill>
                <a:latin typeface="+mn-l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Date Placeholder 8">
            <a:extLst>
              <a:ext uri="{FF2B5EF4-FFF2-40B4-BE49-F238E27FC236}">
                <a16:creationId xmlns:a16="http://schemas.microsoft.com/office/drawing/2014/main" id="{58BBFD5A-8DB7-8B10-425D-497BCEA59920}"/>
              </a:ext>
            </a:extLst>
          </p:cNvPr>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11" name="Footer Placeholder 10">
            <a:extLst>
              <a:ext uri="{FF2B5EF4-FFF2-40B4-BE49-F238E27FC236}">
                <a16:creationId xmlns:a16="http://schemas.microsoft.com/office/drawing/2014/main" id="{7180158D-BF50-5F64-498D-331ECFF47AA5}"/>
              </a:ext>
            </a:extLst>
          </p:cNvPr>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12" name="Slide Number Placeholder 11">
            <a:extLst>
              <a:ext uri="{FF2B5EF4-FFF2-40B4-BE49-F238E27FC236}">
                <a16:creationId xmlns:a16="http://schemas.microsoft.com/office/drawing/2014/main" id="{B98D2F60-1132-7376-7817-0E49696FA742}"/>
              </a:ext>
            </a:extLst>
          </p:cNvPr>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grpSp>
        <p:nvGrpSpPr>
          <p:cNvPr id="4" name="Group 6">
            <a:extLst>
              <a:ext uri="{FF2B5EF4-FFF2-40B4-BE49-F238E27FC236}">
                <a16:creationId xmlns:a16="http://schemas.microsoft.com/office/drawing/2014/main" id="{52E90EF3-3651-710C-29A4-9A4D0AD8C782}"/>
              </a:ext>
            </a:extLst>
          </p:cNvPr>
          <p:cNvGrpSpPr/>
          <p:nvPr/>
        </p:nvGrpSpPr>
        <p:grpSpPr bwMode="gray">
          <a:xfrm>
            <a:off x="11067301" y="5755481"/>
            <a:ext cx="777091" cy="721723"/>
            <a:chOff x="1012825" y="-171450"/>
            <a:chExt cx="8281988" cy="7691438"/>
          </a:xfrm>
          <a:solidFill>
            <a:schemeClr val="tx1"/>
          </a:solidFill>
        </p:grpSpPr>
        <p:sp>
          <p:nvSpPr>
            <p:cNvPr id="5" name="Freeform 1">
              <a:extLst>
                <a:ext uri="{FF2B5EF4-FFF2-40B4-BE49-F238E27FC236}">
                  <a16:creationId xmlns:a16="http://schemas.microsoft.com/office/drawing/2014/main" id="{40EB628F-0554-2DBB-B385-0236AB10F56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 name="Freeform 2">
              <a:extLst>
                <a:ext uri="{FF2B5EF4-FFF2-40B4-BE49-F238E27FC236}">
                  <a16:creationId xmlns:a16="http://schemas.microsoft.com/office/drawing/2014/main" id="{FD6C60FD-2295-D6DC-03F0-92EF5C07C60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7" name="Group 6">
            <a:extLst>
              <a:ext uri="{FF2B5EF4-FFF2-40B4-BE49-F238E27FC236}">
                <a16:creationId xmlns:a16="http://schemas.microsoft.com/office/drawing/2014/main" id="{C10CCF27-C51D-2C46-E08E-2E7D0254D7BD}"/>
              </a:ext>
            </a:extLst>
          </p:cNvPr>
          <p:cNvGrpSpPr/>
          <p:nvPr/>
        </p:nvGrpSpPr>
        <p:grpSpPr bwMode="gray">
          <a:xfrm>
            <a:off x="11067301" y="5755481"/>
            <a:ext cx="777091" cy="721723"/>
            <a:chOff x="1012825" y="-171450"/>
            <a:chExt cx="8281988" cy="7691438"/>
          </a:xfrm>
          <a:solidFill>
            <a:schemeClr val="tx1"/>
          </a:solidFill>
        </p:grpSpPr>
        <p:sp>
          <p:nvSpPr>
            <p:cNvPr id="10" name="Freeform 1">
              <a:extLst>
                <a:ext uri="{FF2B5EF4-FFF2-40B4-BE49-F238E27FC236}">
                  <a16:creationId xmlns:a16="http://schemas.microsoft.com/office/drawing/2014/main" id="{214D9CD7-5808-6792-98C0-FEC23554DB2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Freeform 2">
              <a:extLst>
                <a:ext uri="{FF2B5EF4-FFF2-40B4-BE49-F238E27FC236}">
                  <a16:creationId xmlns:a16="http://schemas.microsoft.com/office/drawing/2014/main" id="{1713C0FE-5391-0F1E-5DF2-B210AE8FBD57}"/>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4" name="Group 13">
            <a:extLst>
              <a:ext uri="{FF2B5EF4-FFF2-40B4-BE49-F238E27FC236}">
                <a16:creationId xmlns:a16="http://schemas.microsoft.com/office/drawing/2014/main" id="{BC75831B-7E50-8BCB-0653-DEA0494FDA6B}"/>
              </a:ext>
            </a:extLst>
          </p:cNvPr>
          <p:cNvGrpSpPr/>
          <p:nvPr/>
        </p:nvGrpSpPr>
        <p:grpSpPr bwMode="gray">
          <a:xfrm>
            <a:off x="11067301" y="5755481"/>
            <a:ext cx="777091" cy="721723"/>
            <a:chOff x="1012825" y="-171450"/>
            <a:chExt cx="8281988" cy="7691438"/>
          </a:xfrm>
          <a:solidFill>
            <a:schemeClr val="tx1"/>
          </a:solidFill>
        </p:grpSpPr>
        <p:sp>
          <p:nvSpPr>
            <p:cNvPr id="15" name="Freeform 1">
              <a:extLst>
                <a:ext uri="{FF2B5EF4-FFF2-40B4-BE49-F238E27FC236}">
                  <a16:creationId xmlns:a16="http://schemas.microsoft.com/office/drawing/2014/main" id="{A7BD0B39-381E-C152-2506-4EECFAB8C682}"/>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Freeform 2">
              <a:extLst>
                <a:ext uri="{FF2B5EF4-FFF2-40B4-BE49-F238E27FC236}">
                  <a16:creationId xmlns:a16="http://schemas.microsoft.com/office/drawing/2014/main" id="{5193FD53-3076-96DF-D5DF-84BD0A84A59E}"/>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7" name="Group 6">
            <a:extLst>
              <a:ext uri="{FF2B5EF4-FFF2-40B4-BE49-F238E27FC236}">
                <a16:creationId xmlns:a16="http://schemas.microsoft.com/office/drawing/2014/main" id="{8B82F12B-E1C0-D542-D3F6-6287604DB5AC}"/>
              </a:ext>
            </a:extLst>
          </p:cNvPr>
          <p:cNvGrpSpPr/>
          <p:nvPr userDrawn="1"/>
        </p:nvGrpSpPr>
        <p:grpSpPr bwMode="gray">
          <a:xfrm>
            <a:off x="11067301" y="5755481"/>
            <a:ext cx="777091" cy="721723"/>
            <a:chOff x="1012825" y="-171450"/>
            <a:chExt cx="8281988" cy="7691438"/>
          </a:xfrm>
          <a:solidFill>
            <a:schemeClr val="tx1"/>
          </a:solidFill>
        </p:grpSpPr>
        <p:sp>
          <p:nvSpPr>
            <p:cNvPr id="18" name="Freeform 1">
              <a:extLst>
                <a:ext uri="{FF2B5EF4-FFF2-40B4-BE49-F238E27FC236}">
                  <a16:creationId xmlns:a16="http://schemas.microsoft.com/office/drawing/2014/main" id="{D2EBFAE5-09AD-6A67-FD10-2FD2BD42A7CB}"/>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 name="Freeform 2">
              <a:extLst>
                <a:ext uri="{FF2B5EF4-FFF2-40B4-BE49-F238E27FC236}">
                  <a16:creationId xmlns:a16="http://schemas.microsoft.com/office/drawing/2014/main" id="{741168EE-D782-F217-8072-35215066FD7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20866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Chapter Slide">
    <p:bg>
      <p:bgPr>
        <a:solidFill>
          <a:schemeClr val="bg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noProof="0" smtClean="0"/>
              <a:pPr/>
              <a:t>‹#›</a:t>
            </a:fld>
            <a:endParaRPr lang="en-US" noProof="0"/>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789587" y="1410495"/>
            <a:ext cx="7109938" cy="3493293"/>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92000"/>
              </a:lnSpc>
              <a:defRPr sz="5400">
                <a:solidFill>
                  <a:schemeClr val="tx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grpSp>
        <p:nvGrpSpPr>
          <p:cNvPr id="12" name="Group 6">
            <a:extLst>
              <a:ext uri="{FF2B5EF4-FFF2-40B4-BE49-F238E27FC236}">
                <a16:creationId xmlns:a16="http://schemas.microsoft.com/office/drawing/2014/main" id="{132E673A-678D-B518-E580-CFE01F37F070}"/>
              </a:ext>
            </a:extLst>
          </p:cNvPr>
          <p:cNvGrpSpPr/>
          <p:nvPr userDrawn="1"/>
        </p:nvGrpSpPr>
        <p:grpSpPr bwMode="gray">
          <a:xfrm>
            <a:off x="11067301" y="5755481"/>
            <a:ext cx="777091" cy="721723"/>
            <a:chOff x="1012825" y="-171450"/>
            <a:chExt cx="8281988" cy="7691438"/>
          </a:xfrm>
          <a:solidFill>
            <a:srgbClr val="092732"/>
          </a:solidFill>
        </p:grpSpPr>
        <p:sp>
          <p:nvSpPr>
            <p:cNvPr id="13" name="Freeform 1">
              <a:extLst>
                <a:ext uri="{FF2B5EF4-FFF2-40B4-BE49-F238E27FC236}">
                  <a16:creationId xmlns:a16="http://schemas.microsoft.com/office/drawing/2014/main" id="{8AC96177-0987-34E3-B6E0-61F2A2989DB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Freeform 2">
              <a:extLst>
                <a:ext uri="{FF2B5EF4-FFF2-40B4-BE49-F238E27FC236}">
                  <a16:creationId xmlns:a16="http://schemas.microsoft.com/office/drawing/2014/main" id="{0D0745AA-CE82-67AF-A3F8-16A4A4F6C9B7}"/>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43484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solidFill>
        <a:effectLst/>
      </p:bgPr>
    </p:bg>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1D20DC6B-ACAD-EB60-0957-EFC09A920163}"/>
              </a:ext>
            </a:extLst>
          </p:cNvPr>
          <p:cNvGrpSpPr/>
          <p:nvPr userDrawn="1"/>
        </p:nvGrpSpPr>
        <p:grpSpPr bwMode="gray">
          <a:xfrm>
            <a:off x="11067301" y="5755481"/>
            <a:ext cx="777091" cy="721723"/>
            <a:chOff x="1012825" y="-171450"/>
            <a:chExt cx="8281988" cy="7691438"/>
          </a:xfrm>
          <a:solidFill>
            <a:schemeClr val="tx1"/>
          </a:solidFill>
        </p:grpSpPr>
        <p:sp>
          <p:nvSpPr>
            <p:cNvPr id="10" name="Freeform 1">
              <a:extLst>
                <a:ext uri="{FF2B5EF4-FFF2-40B4-BE49-F238E27FC236}">
                  <a16:creationId xmlns:a16="http://schemas.microsoft.com/office/drawing/2014/main" id="{F3965046-11C9-C566-354C-669DB7FA2230}"/>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4" name="Freeform 2">
              <a:extLst>
                <a:ext uri="{FF2B5EF4-FFF2-40B4-BE49-F238E27FC236}">
                  <a16:creationId xmlns:a16="http://schemas.microsoft.com/office/drawing/2014/main" id="{22F2C964-F443-D36C-39EC-ADC8404B7B6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black">
          <a:xfrm>
            <a:off x="281419" y="471738"/>
            <a:ext cx="7152844" cy="4150270"/>
          </a:xfrm>
          <a:prstGeom prst="rect">
            <a:avLst/>
          </a:prstGeom>
          <a:noFill/>
        </p:spPr>
        <p:txBody>
          <a:bodyPr wrap="square" lIns="0" tIns="0" rIns="0" bIns="0" anchor="t">
            <a:noAutofit/>
          </a:bodyPr>
          <a:lstStyle>
            <a:lvl1pPr algn="l">
              <a:lnSpc>
                <a:spcPct val="83000"/>
              </a:lnSpc>
              <a:defRPr sz="11700">
                <a:solidFill>
                  <a:schemeClr val="accent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345714" y="5970206"/>
            <a:ext cx="7087802" cy="532687"/>
          </a:xfrm>
        </p:spPr>
        <p:txBody>
          <a:bodyPr anchor="b"/>
          <a:lstStyle>
            <a:lvl1pPr marL="0" indent="0" algn="l">
              <a:lnSpc>
                <a:spcPct val="83000"/>
              </a:lnSpc>
              <a:spcBef>
                <a:spcPts val="0"/>
              </a:spcBef>
              <a:spcAft>
                <a:spcPts val="600"/>
              </a:spcAft>
              <a:buNone/>
              <a:defRPr sz="1200" b="1">
                <a:solidFill>
                  <a:schemeClr val="bg1"/>
                </a:solidFill>
                <a:latin typeface="+mn-lt"/>
              </a:defRPr>
            </a:lvl1pPr>
            <a:lvl2pPr marL="0" indent="0" algn="l">
              <a:lnSpc>
                <a:spcPct val="83000"/>
              </a:lnSpc>
              <a:spcBef>
                <a:spcPts val="0"/>
              </a:spcBef>
              <a:spcAft>
                <a:spcPts val="600"/>
              </a:spcAft>
              <a:buNone/>
              <a:defRPr sz="1200">
                <a:solidFill>
                  <a:schemeClr val="bg1"/>
                </a:solidFill>
              </a:defRPr>
            </a:lvl2pPr>
            <a:lvl3pPr marL="0" indent="0" algn="l">
              <a:lnSpc>
                <a:spcPct val="83000"/>
              </a:lnSpc>
              <a:spcBef>
                <a:spcPts val="0"/>
              </a:spcBef>
              <a:spcAft>
                <a:spcPts val="600"/>
              </a:spcAft>
              <a:buNone/>
              <a:defRPr sz="1200">
                <a:solidFill>
                  <a:schemeClr val="bg1"/>
                </a:solidFill>
              </a:defRPr>
            </a:lvl3pPr>
            <a:lvl4pPr marL="0" indent="0" algn="l">
              <a:lnSpc>
                <a:spcPct val="83000"/>
              </a:lnSpc>
              <a:spcBef>
                <a:spcPts val="0"/>
              </a:spcBef>
              <a:spcAft>
                <a:spcPts val="600"/>
              </a:spcAft>
              <a:buNone/>
              <a:defRPr sz="1200">
                <a:solidFill>
                  <a:schemeClr val="bg1"/>
                </a:solidFill>
              </a:defRPr>
            </a:lvl4pPr>
            <a:lvl5pPr marL="0" indent="0" algn="l">
              <a:lnSpc>
                <a:spcPct val="83000"/>
              </a:lnSpc>
              <a:spcBef>
                <a:spcPts val="0"/>
              </a:spcBef>
              <a:spcAft>
                <a:spcPts val="600"/>
              </a:spcAft>
              <a:buNone/>
              <a:defRPr sz="1200">
                <a:solidFill>
                  <a:schemeClr val="bg1"/>
                </a:solidFill>
              </a:defRPr>
            </a:lvl5pPr>
            <a:lvl6pPr marL="0" indent="0" algn="l">
              <a:lnSpc>
                <a:spcPct val="83000"/>
              </a:lnSpc>
              <a:spcBef>
                <a:spcPts val="0"/>
              </a:spcBef>
              <a:spcAft>
                <a:spcPts val="600"/>
              </a:spcAft>
              <a:buNone/>
              <a:defRPr sz="1200">
                <a:solidFill>
                  <a:schemeClr val="bg1"/>
                </a:solidFill>
              </a:defRPr>
            </a:lvl6pPr>
            <a:lvl7pPr marL="0" indent="0" algn="l">
              <a:lnSpc>
                <a:spcPct val="83000"/>
              </a:lnSpc>
              <a:spcBef>
                <a:spcPts val="0"/>
              </a:spcBef>
              <a:spcAft>
                <a:spcPts val="600"/>
              </a:spcAft>
              <a:buNone/>
              <a:defRPr sz="1200">
                <a:solidFill>
                  <a:schemeClr val="bg1"/>
                </a:solidFill>
              </a:defRPr>
            </a:lvl7pPr>
            <a:lvl8pPr marL="0" indent="0" algn="l">
              <a:lnSpc>
                <a:spcPct val="83000"/>
              </a:lnSpc>
              <a:spcBef>
                <a:spcPts val="0"/>
              </a:spcBef>
              <a:spcAft>
                <a:spcPts val="600"/>
              </a:spcAft>
              <a:buNone/>
              <a:defRPr sz="1200">
                <a:solidFill>
                  <a:schemeClr val="bg1"/>
                </a:solidFill>
              </a:defRPr>
            </a:lvl8pPr>
            <a:lvl9pPr marL="0" indent="0" algn="l">
              <a:lnSpc>
                <a:spcPct val="83000"/>
              </a:lnSpc>
              <a:spcBef>
                <a:spcPts val="0"/>
              </a:spcBef>
              <a:spcAft>
                <a:spcPts val="600"/>
              </a:spcAft>
              <a:buNone/>
              <a:defRPr sz="1200">
                <a:solidFill>
                  <a:schemeClr val="bg1"/>
                </a:solidFill>
              </a:defRPr>
            </a:lvl9pPr>
          </a:lstStyle>
          <a:p>
            <a:pPr lvl="0"/>
            <a:r>
              <a:rPr lang="en-US" noProof="0"/>
              <a:t>Click to edit Master subtitle style</a:t>
            </a:r>
          </a:p>
        </p:txBody>
      </p:sp>
    </p:spTree>
    <p:extLst>
      <p:ext uri="{BB962C8B-B14F-4D97-AF65-F5344CB8AC3E}">
        <p14:creationId xmlns:p14="http://schemas.microsoft.com/office/powerpoint/2010/main" val="314325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tx1"/>
        </a:solidFill>
        <a:effectLst/>
      </p:bgPr>
    </p:bg>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1D20DC6B-ACAD-EB60-0957-EFC09A920163}"/>
              </a:ext>
            </a:extLst>
          </p:cNvPr>
          <p:cNvGrpSpPr/>
          <p:nvPr/>
        </p:nvGrpSpPr>
        <p:grpSpPr bwMode="gray">
          <a:xfrm>
            <a:off x="11067301" y="5755481"/>
            <a:ext cx="777091" cy="721723"/>
            <a:chOff x="1012825" y="-171450"/>
            <a:chExt cx="8281988" cy="7691438"/>
          </a:xfrm>
          <a:solidFill>
            <a:schemeClr val="tx1"/>
          </a:solidFill>
        </p:grpSpPr>
        <p:sp>
          <p:nvSpPr>
            <p:cNvPr id="10" name="Freeform 1">
              <a:extLst>
                <a:ext uri="{FF2B5EF4-FFF2-40B4-BE49-F238E27FC236}">
                  <a16:creationId xmlns:a16="http://schemas.microsoft.com/office/drawing/2014/main" id="{F3965046-11C9-C566-354C-669DB7FA2230}"/>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4" name="Freeform 2">
              <a:extLst>
                <a:ext uri="{FF2B5EF4-FFF2-40B4-BE49-F238E27FC236}">
                  <a16:creationId xmlns:a16="http://schemas.microsoft.com/office/drawing/2014/main" id="{22F2C964-F443-D36C-39EC-ADC8404B7B6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black">
          <a:xfrm>
            <a:off x="310430" y="343152"/>
            <a:ext cx="10052769" cy="4279647"/>
          </a:xfrm>
          <a:prstGeom prst="rect">
            <a:avLst/>
          </a:prstGeom>
          <a:noFill/>
        </p:spPr>
        <p:txBody>
          <a:bodyPr wrap="square" lIns="0" tIns="0" rIns="0" bIns="0" anchor="t">
            <a:noAutofit/>
          </a:bodyPr>
          <a:lstStyle>
            <a:lvl1pPr algn="l">
              <a:lnSpc>
                <a:spcPct val="92000"/>
              </a:lnSpc>
              <a:defRPr sz="7600">
                <a:solidFill>
                  <a:schemeClr val="accent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345714" y="5970206"/>
            <a:ext cx="7087802" cy="532687"/>
          </a:xfrm>
        </p:spPr>
        <p:txBody>
          <a:bodyPr anchor="b"/>
          <a:lstStyle>
            <a:lvl1pPr marL="0" indent="0" algn="l">
              <a:lnSpc>
                <a:spcPct val="83000"/>
              </a:lnSpc>
              <a:spcBef>
                <a:spcPts val="0"/>
              </a:spcBef>
              <a:spcAft>
                <a:spcPts val="600"/>
              </a:spcAft>
              <a:buNone/>
              <a:defRPr sz="1200" b="1">
                <a:solidFill>
                  <a:schemeClr val="bg1"/>
                </a:solidFill>
                <a:latin typeface="+mn-lt"/>
              </a:defRPr>
            </a:lvl1pPr>
            <a:lvl2pPr marL="0" indent="0" algn="l">
              <a:lnSpc>
                <a:spcPct val="83000"/>
              </a:lnSpc>
              <a:spcBef>
                <a:spcPts val="0"/>
              </a:spcBef>
              <a:spcAft>
                <a:spcPts val="600"/>
              </a:spcAft>
              <a:buNone/>
              <a:defRPr sz="1200">
                <a:solidFill>
                  <a:schemeClr val="bg1"/>
                </a:solidFill>
              </a:defRPr>
            </a:lvl2pPr>
            <a:lvl3pPr marL="0" indent="0" algn="l">
              <a:lnSpc>
                <a:spcPct val="83000"/>
              </a:lnSpc>
              <a:spcBef>
                <a:spcPts val="0"/>
              </a:spcBef>
              <a:spcAft>
                <a:spcPts val="600"/>
              </a:spcAft>
              <a:buNone/>
              <a:defRPr sz="1200">
                <a:solidFill>
                  <a:schemeClr val="bg1"/>
                </a:solidFill>
              </a:defRPr>
            </a:lvl3pPr>
            <a:lvl4pPr marL="0" indent="0" algn="l">
              <a:lnSpc>
                <a:spcPct val="83000"/>
              </a:lnSpc>
              <a:spcBef>
                <a:spcPts val="0"/>
              </a:spcBef>
              <a:spcAft>
                <a:spcPts val="600"/>
              </a:spcAft>
              <a:buNone/>
              <a:defRPr sz="1200">
                <a:solidFill>
                  <a:schemeClr val="bg1"/>
                </a:solidFill>
              </a:defRPr>
            </a:lvl4pPr>
            <a:lvl5pPr marL="0" indent="0" algn="l">
              <a:lnSpc>
                <a:spcPct val="83000"/>
              </a:lnSpc>
              <a:spcBef>
                <a:spcPts val="0"/>
              </a:spcBef>
              <a:spcAft>
                <a:spcPts val="600"/>
              </a:spcAft>
              <a:buNone/>
              <a:defRPr sz="1200">
                <a:solidFill>
                  <a:schemeClr val="bg1"/>
                </a:solidFill>
              </a:defRPr>
            </a:lvl5pPr>
            <a:lvl6pPr marL="0" indent="0" algn="l">
              <a:lnSpc>
                <a:spcPct val="83000"/>
              </a:lnSpc>
              <a:spcBef>
                <a:spcPts val="0"/>
              </a:spcBef>
              <a:spcAft>
                <a:spcPts val="600"/>
              </a:spcAft>
              <a:buNone/>
              <a:defRPr sz="1200">
                <a:solidFill>
                  <a:schemeClr val="bg1"/>
                </a:solidFill>
              </a:defRPr>
            </a:lvl6pPr>
            <a:lvl7pPr marL="0" indent="0" algn="l">
              <a:lnSpc>
                <a:spcPct val="83000"/>
              </a:lnSpc>
              <a:spcBef>
                <a:spcPts val="0"/>
              </a:spcBef>
              <a:spcAft>
                <a:spcPts val="600"/>
              </a:spcAft>
              <a:buNone/>
              <a:defRPr sz="1200">
                <a:solidFill>
                  <a:schemeClr val="bg1"/>
                </a:solidFill>
              </a:defRPr>
            </a:lvl7pPr>
            <a:lvl8pPr marL="0" indent="0" algn="l">
              <a:lnSpc>
                <a:spcPct val="83000"/>
              </a:lnSpc>
              <a:spcBef>
                <a:spcPts val="0"/>
              </a:spcBef>
              <a:spcAft>
                <a:spcPts val="600"/>
              </a:spcAft>
              <a:buNone/>
              <a:defRPr sz="1200">
                <a:solidFill>
                  <a:schemeClr val="bg1"/>
                </a:solidFill>
              </a:defRPr>
            </a:lvl8pPr>
            <a:lvl9pPr marL="0" indent="0" algn="l">
              <a:lnSpc>
                <a:spcPct val="83000"/>
              </a:lnSpc>
              <a:spcBef>
                <a:spcPts val="0"/>
              </a:spcBef>
              <a:spcAft>
                <a:spcPts val="600"/>
              </a:spcAft>
              <a:buNone/>
              <a:defRPr sz="1200">
                <a:solidFill>
                  <a:schemeClr val="bg1"/>
                </a:solidFill>
              </a:defRPr>
            </a:lvl9pPr>
          </a:lstStyle>
          <a:p>
            <a:pPr lvl="0"/>
            <a:r>
              <a:rPr lang="en-US" noProof="0"/>
              <a:t>Click to edit Master subtitle style</a:t>
            </a:r>
          </a:p>
        </p:txBody>
      </p:sp>
      <p:grpSp>
        <p:nvGrpSpPr>
          <p:cNvPr id="2" name="Group 6">
            <a:extLst>
              <a:ext uri="{FF2B5EF4-FFF2-40B4-BE49-F238E27FC236}">
                <a16:creationId xmlns:a16="http://schemas.microsoft.com/office/drawing/2014/main" id="{76560BDF-D7EF-63FD-66BB-B04591A2F4F6}"/>
              </a:ext>
            </a:extLst>
          </p:cNvPr>
          <p:cNvGrpSpPr/>
          <p:nvPr/>
        </p:nvGrpSpPr>
        <p:grpSpPr bwMode="gray">
          <a:xfrm>
            <a:off x="11067301" y="5755481"/>
            <a:ext cx="777091" cy="721723"/>
            <a:chOff x="1012825" y="-171450"/>
            <a:chExt cx="8281988" cy="7691438"/>
          </a:xfrm>
          <a:solidFill>
            <a:schemeClr val="tx1"/>
          </a:solidFill>
        </p:grpSpPr>
        <p:sp>
          <p:nvSpPr>
            <p:cNvPr id="7" name="Freeform 1">
              <a:extLst>
                <a:ext uri="{FF2B5EF4-FFF2-40B4-BE49-F238E27FC236}">
                  <a16:creationId xmlns:a16="http://schemas.microsoft.com/office/drawing/2014/main" id="{576D7B3C-A2FC-09B9-1225-72086D5CF031}"/>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 name="Freeform 2">
              <a:extLst>
                <a:ext uri="{FF2B5EF4-FFF2-40B4-BE49-F238E27FC236}">
                  <a16:creationId xmlns:a16="http://schemas.microsoft.com/office/drawing/2014/main" id="{0E13C9F3-EB38-110F-6524-DFADC4AD767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1" name="Group 6">
            <a:extLst>
              <a:ext uri="{FF2B5EF4-FFF2-40B4-BE49-F238E27FC236}">
                <a16:creationId xmlns:a16="http://schemas.microsoft.com/office/drawing/2014/main" id="{893463E7-7210-ECEC-7E09-F9556D132F83}"/>
              </a:ext>
            </a:extLst>
          </p:cNvPr>
          <p:cNvGrpSpPr/>
          <p:nvPr/>
        </p:nvGrpSpPr>
        <p:grpSpPr bwMode="gray">
          <a:xfrm>
            <a:off x="11067301" y="5755481"/>
            <a:ext cx="777091" cy="721723"/>
            <a:chOff x="1012825" y="-171450"/>
            <a:chExt cx="8281988" cy="7691438"/>
          </a:xfrm>
          <a:solidFill>
            <a:schemeClr val="tx1"/>
          </a:solidFill>
        </p:grpSpPr>
        <p:sp>
          <p:nvSpPr>
            <p:cNvPr id="12" name="Freeform 1">
              <a:extLst>
                <a:ext uri="{FF2B5EF4-FFF2-40B4-BE49-F238E27FC236}">
                  <a16:creationId xmlns:a16="http://schemas.microsoft.com/office/drawing/2014/main" id="{8A29142A-A402-2CB1-2C1B-E3379DF2F2FC}"/>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Freeform 2">
              <a:extLst>
                <a:ext uri="{FF2B5EF4-FFF2-40B4-BE49-F238E27FC236}">
                  <a16:creationId xmlns:a16="http://schemas.microsoft.com/office/drawing/2014/main" id="{BDE954F2-B3A1-82C0-9AB0-B9F9B7572246}"/>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4" name="Group 6">
            <a:extLst>
              <a:ext uri="{FF2B5EF4-FFF2-40B4-BE49-F238E27FC236}">
                <a16:creationId xmlns:a16="http://schemas.microsoft.com/office/drawing/2014/main" id="{79EF41F0-34D0-795C-CA6C-7F9D6F6819D6}"/>
              </a:ext>
            </a:extLst>
          </p:cNvPr>
          <p:cNvGrpSpPr/>
          <p:nvPr userDrawn="1"/>
        </p:nvGrpSpPr>
        <p:grpSpPr bwMode="gray">
          <a:xfrm>
            <a:off x="11067301" y="5755481"/>
            <a:ext cx="777091" cy="721723"/>
            <a:chOff x="1012825" y="-171450"/>
            <a:chExt cx="8281988" cy="7691438"/>
          </a:xfrm>
          <a:solidFill>
            <a:schemeClr val="tx1"/>
          </a:solidFill>
        </p:grpSpPr>
        <p:sp>
          <p:nvSpPr>
            <p:cNvPr id="15" name="Freeform 1">
              <a:extLst>
                <a:ext uri="{FF2B5EF4-FFF2-40B4-BE49-F238E27FC236}">
                  <a16:creationId xmlns:a16="http://schemas.microsoft.com/office/drawing/2014/main" id="{CF1C2A9D-047F-2716-045A-0E25E5FFAB4D}"/>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6" name="Freeform 2">
              <a:extLst>
                <a:ext uri="{FF2B5EF4-FFF2-40B4-BE49-F238E27FC236}">
                  <a16:creationId xmlns:a16="http://schemas.microsoft.com/office/drawing/2014/main" id="{9A0B0113-AD4F-B34F-F9DC-09E3BE7D3F06}"/>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91256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tx1"/>
        </a:solidFill>
        <a:effectLst/>
      </p:bgPr>
    </p:bg>
    <p:spTree>
      <p:nvGrpSpPr>
        <p:cNvPr id="1" name=""/>
        <p:cNvGrpSpPr/>
        <p:nvPr/>
      </p:nvGrpSpPr>
      <p:grpSpPr>
        <a:xfrm>
          <a:off x="0" y="0"/>
          <a:ext cx="0" cy="0"/>
          <a:chOff x="0" y="0"/>
          <a:chExt cx="0" cy="0"/>
        </a:xfrm>
      </p:grpSpPr>
      <p:grpSp>
        <p:nvGrpSpPr>
          <p:cNvPr id="9" name="Group 6">
            <a:extLst>
              <a:ext uri="{FF2B5EF4-FFF2-40B4-BE49-F238E27FC236}">
                <a16:creationId xmlns:a16="http://schemas.microsoft.com/office/drawing/2014/main" id="{1D20DC6B-ACAD-EB60-0957-EFC09A920163}"/>
              </a:ext>
            </a:extLst>
          </p:cNvPr>
          <p:cNvGrpSpPr/>
          <p:nvPr userDrawn="1"/>
        </p:nvGrpSpPr>
        <p:grpSpPr bwMode="gray">
          <a:xfrm>
            <a:off x="11067301" y="5755481"/>
            <a:ext cx="777091" cy="721723"/>
            <a:chOff x="1012825" y="-171450"/>
            <a:chExt cx="8281988" cy="7691438"/>
          </a:xfrm>
          <a:solidFill>
            <a:schemeClr val="tx1"/>
          </a:solidFill>
        </p:grpSpPr>
        <p:sp>
          <p:nvSpPr>
            <p:cNvPr id="10" name="Freeform 1">
              <a:extLst>
                <a:ext uri="{FF2B5EF4-FFF2-40B4-BE49-F238E27FC236}">
                  <a16:creationId xmlns:a16="http://schemas.microsoft.com/office/drawing/2014/main" id="{F3965046-11C9-C566-354C-669DB7FA2230}"/>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4" name="Freeform 2">
              <a:extLst>
                <a:ext uri="{FF2B5EF4-FFF2-40B4-BE49-F238E27FC236}">
                  <a16:creationId xmlns:a16="http://schemas.microsoft.com/office/drawing/2014/main" id="{22F2C964-F443-D36C-39EC-ADC8404B7B61}"/>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black">
          <a:xfrm>
            <a:off x="310431" y="343152"/>
            <a:ext cx="7123832" cy="4279647"/>
          </a:xfrm>
          <a:prstGeom prst="rect">
            <a:avLst/>
          </a:prstGeom>
          <a:noFill/>
        </p:spPr>
        <p:txBody>
          <a:bodyPr wrap="square" lIns="0" tIns="0" rIns="0" bIns="0" anchor="t">
            <a:noAutofit/>
          </a:bodyPr>
          <a:lstStyle>
            <a:lvl1pPr algn="l">
              <a:lnSpc>
                <a:spcPct val="92000"/>
              </a:lnSpc>
              <a:defRPr sz="7600">
                <a:solidFill>
                  <a:schemeClr val="accent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sp>
        <p:nvSpPr>
          <p:cNvPr id="3" name="Subtitle 2"/>
          <p:cNvSpPr>
            <a:spLocks noGrp="1"/>
          </p:cNvSpPr>
          <p:nvPr>
            <p:ph type="subTitle" idx="1"/>
          </p:nvPr>
        </p:nvSpPr>
        <p:spPr bwMode="gray">
          <a:xfrm>
            <a:off x="345714" y="5970206"/>
            <a:ext cx="7087802" cy="532687"/>
          </a:xfrm>
        </p:spPr>
        <p:txBody>
          <a:bodyPr anchor="b"/>
          <a:lstStyle>
            <a:lvl1pPr marL="0" indent="0" algn="l">
              <a:lnSpc>
                <a:spcPct val="83000"/>
              </a:lnSpc>
              <a:spcBef>
                <a:spcPts val="0"/>
              </a:spcBef>
              <a:spcAft>
                <a:spcPts val="600"/>
              </a:spcAft>
              <a:buNone/>
              <a:defRPr sz="1200" b="1">
                <a:solidFill>
                  <a:schemeClr val="bg1"/>
                </a:solidFill>
                <a:latin typeface="+mn-lt"/>
              </a:defRPr>
            </a:lvl1pPr>
            <a:lvl2pPr marL="0" indent="0" algn="l">
              <a:lnSpc>
                <a:spcPct val="83000"/>
              </a:lnSpc>
              <a:spcBef>
                <a:spcPts val="0"/>
              </a:spcBef>
              <a:spcAft>
                <a:spcPts val="600"/>
              </a:spcAft>
              <a:buNone/>
              <a:defRPr sz="1200">
                <a:solidFill>
                  <a:schemeClr val="bg1"/>
                </a:solidFill>
              </a:defRPr>
            </a:lvl2pPr>
            <a:lvl3pPr marL="0" indent="0" algn="l">
              <a:lnSpc>
                <a:spcPct val="83000"/>
              </a:lnSpc>
              <a:spcBef>
                <a:spcPts val="0"/>
              </a:spcBef>
              <a:spcAft>
                <a:spcPts val="600"/>
              </a:spcAft>
              <a:buNone/>
              <a:defRPr sz="1200">
                <a:solidFill>
                  <a:schemeClr val="bg1"/>
                </a:solidFill>
              </a:defRPr>
            </a:lvl3pPr>
            <a:lvl4pPr marL="0" indent="0" algn="l">
              <a:lnSpc>
                <a:spcPct val="83000"/>
              </a:lnSpc>
              <a:spcBef>
                <a:spcPts val="0"/>
              </a:spcBef>
              <a:spcAft>
                <a:spcPts val="600"/>
              </a:spcAft>
              <a:buNone/>
              <a:defRPr sz="1200">
                <a:solidFill>
                  <a:schemeClr val="bg1"/>
                </a:solidFill>
              </a:defRPr>
            </a:lvl4pPr>
            <a:lvl5pPr marL="0" indent="0" algn="l">
              <a:lnSpc>
                <a:spcPct val="83000"/>
              </a:lnSpc>
              <a:spcBef>
                <a:spcPts val="0"/>
              </a:spcBef>
              <a:spcAft>
                <a:spcPts val="600"/>
              </a:spcAft>
              <a:buNone/>
              <a:defRPr sz="1200">
                <a:solidFill>
                  <a:schemeClr val="bg1"/>
                </a:solidFill>
              </a:defRPr>
            </a:lvl5pPr>
            <a:lvl6pPr marL="0" indent="0" algn="l">
              <a:lnSpc>
                <a:spcPct val="83000"/>
              </a:lnSpc>
              <a:spcBef>
                <a:spcPts val="0"/>
              </a:spcBef>
              <a:spcAft>
                <a:spcPts val="600"/>
              </a:spcAft>
              <a:buNone/>
              <a:defRPr sz="1200">
                <a:solidFill>
                  <a:schemeClr val="bg1"/>
                </a:solidFill>
              </a:defRPr>
            </a:lvl6pPr>
            <a:lvl7pPr marL="0" indent="0" algn="l">
              <a:lnSpc>
                <a:spcPct val="83000"/>
              </a:lnSpc>
              <a:spcBef>
                <a:spcPts val="0"/>
              </a:spcBef>
              <a:spcAft>
                <a:spcPts val="600"/>
              </a:spcAft>
              <a:buNone/>
              <a:defRPr sz="1200">
                <a:solidFill>
                  <a:schemeClr val="bg1"/>
                </a:solidFill>
              </a:defRPr>
            </a:lvl7pPr>
            <a:lvl8pPr marL="0" indent="0" algn="l">
              <a:lnSpc>
                <a:spcPct val="83000"/>
              </a:lnSpc>
              <a:spcBef>
                <a:spcPts val="0"/>
              </a:spcBef>
              <a:spcAft>
                <a:spcPts val="600"/>
              </a:spcAft>
              <a:buNone/>
              <a:defRPr sz="1200">
                <a:solidFill>
                  <a:schemeClr val="bg1"/>
                </a:solidFill>
              </a:defRPr>
            </a:lvl8pPr>
            <a:lvl9pPr marL="0" indent="0" algn="l">
              <a:lnSpc>
                <a:spcPct val="83000"/>
              </a:lnSpc>
              <a:spcBef>
                <a:spcPts val="0"/>
              </a:spcBef>
              <a:spcAft>
                <a:spcPts val="600"/>
              </a:spcAft>
              <a:buNone/>
              <a:defRPr sz="1200">
                <a:solidFill>
                  <a:schemeClr val="bg1"/>
                </a:solidFill>
              </a:defRPr>
            </a:lvl9pPr>
          </a:lstStyle>
          <a:p>
            <a:pPr lvl="0"/>
            <a:r>
              <a:rPr lang="en-US" noProof="0"/>
              <a:t>Click to edit Master subtitle style</a:t>
            </a:r>
          </a:p>
        </p:txBody>
      </p:sp>
    </p:spTree>
    <p:extLst>
      <p:ext uri="{BB962C8B-B14F-4D97-AF65-F5344CB8AC3E}">
        <p14:creationId xmlns:p14="http://schemas.microsoft.com/office/powerpoint/2010/main" val="329548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tx1"/>
        </a:solidFill>
        <a:effectLst/>
      </p:bgPr>
    </p:bg>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8E364AA4-2D95-48C6-A88C-E2511F61996A}"/>
              </a:ext>
            </a:extLst>
          </p:cNvPr>
          <p:cNvSpPr>
            <a:spLocks noGrp="1"/>
          </p:cNvSpPr>
          <p:nvPr>
            <p:ph type="pic" sz="quarter" idx="14"/>
          </p:nvPr>
        </p:nvSpPr>
        <p:spPr bwMode="gray">
          <a:xfrm>
            <a:off x="-1" y="362381"/>
            <a:ext cx="5967414" cy="6133669"/>
          </a:xfrm>
          <a:prstGeom prst="rect">
            <a:avLst/>
          </a:prstGeom>
          <a:solidFill>
            <a:schemeClr val="bg1"/>
          </a:solidFill>
        </p:spPr>
        <p:txBody>
          <a:bodyPr wrap="square" bIns="828000" anchor="ctr">
            <a:noAutofit/>
          </a:bodyPr>
          <a:lstStyle>
            <a:lvl1pPr algn="ctr">
              <a:defRPr b="0">
                <a:latin typeface="+mn-lt"/>
              </a:defRPr>
            </a:lvl1pPr>
          </a:lstStyle>
          <a:p>
            <a:r>
              <a:rPr lang="en-US" noProof="0"/>
              <a:t>Click icon to add picture</a:t>
            </a:r>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noProof="0" smtClean="0"/>
              <a:pPr/>
              <a:t>‹#›</a:t>
            </a:fld>
            <a:endParaRPr lang="en-US" noProof="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black">
          <a:xfrm>
            <a:off x="6175169" y="350429"/>
            <a:ext cx="5653293" cy="4272372"/>
          </a:xfrm>
          <a:prstGeom prst="rect">
            <a:avLst/>
          </a:prstGeom>
          <a:noFill/>
        </p:spPr>
        <p:txBody>
          <a:bodyPr wrap="square" lIns="0" tIns="0" rIns="0" bIns="0" anchor="t">
            <a:noAutofit/>
          </a:bodyPr>
          <a:lstStyle>
            <a:lvl1pPr algn="l">
              <a:lnSpc>
                <a:spcPct val="91000"/>
              </a:lnSpc>
              <a:defRPr sz="5400">
                <a:solidFill>
                  <a:schemeClr val="accent1"/>
                </a:solidFill>
              </a:defRPr>
            </a:lvl1pPr>
          </a:lstStyle>
          <a:p>
            <a:r>
              <a:rPr lang="en-US" noProof="0"/>
              <a:t>Click to edit Master title style</a:t>
            </a:r>
          </a:p>
        </p:txBody>
      </p:sp>
      <p:sp>
        <p:nvSpPr>
          <p:cNvPr id="34" name="Subtitle 2">
            <a:extLst>
              <a:ext uri="{FF2B5EF4-FFF2-40B4-BE49-F238E27FC236}">
                <a16:creationId xmlns:a16="http://schemas.microsoft.com/office/drawing/2014/main" id="{A3824E6F-AF8F-3E92-E44E-72C1BFB5093F}"/>
              </a:ext>
            </a:extLst>
          </p:cNvPr>
          <p:cNvSpPr>
            <a:spLocks noGrp="1"/>
          </p:cNvSpPr>
          <p:nvPr>
            <p:ph type="subTitle" idx="1"/>
          </p:nvPr>
        </p:nvSpPr>
        <p:spPr bwMode="gray">
          <a:xfrm>
            <a:off x="6212749" y="5970206"/>
            <a:ext cx="4150451" cy="532687"/>
          </a:xfrm>
        </p:spPr>
        <p:txBody>
          <a:bodyPr anchor="b"/>
          <a:lstStyle>
            <a:lvl1pPr marL="0" indent="0" algn="l">
              <a:lnSpc>
                <a:spcPct val="83000"/>
              </a:lnSpc>
              <a:spcBef>
                <a:spcPts val="0"/>
              </a:spcBef>
              <a:spcAft>
                <a:spcPts val="600"/>
              </a:spcAft>
              <a:buNone/>
              <a:defRPr sz="1200" b="1">
                <a:solidFill>
                  <a:schemeClr val="bg1"/>
                </a:solidFill>
                <a:latin typeface="+mn-lt"/>
              </a:defRPr>
            </a:lvl1pPr>
            <a:lvl2pPr marL="0" indent="0" algn="l">
              <a:lnSpc>
                <a:spcPct val="83000"/>
              </a:lnSpc>
              <a:spcBef>
                <a:spcPts val="0"/>
              </a:spcBef>
              <a:spcAft>
                <a:spcPts val="600"/>
              </a:spcAft>
              <a:buNone/>
              <a:defRPr sz="1200">
                <a:solidFill>
                  <a:schemeClr val="bg1"/>
                </a:solidFill>
              </a:defRPr>
            </a:lvl2pPr>
            <a:lvl3pPr marL="0" indent="0" algn="l">
              <a:lnSpc>
                <a:spcPct val="83000"/>
              </a:lnSpc>
              <a:spcBef>
                <a:spcPts val="0"/>
              </a:spcBef>
              <a:spcAft>
                <a:spcPts val="600"/>
              </a:spcAft>
              <a:buNone/>
              <a:defRPr sz="1200">
                <a:solidFill>
                  <a:schemeClr val="bg1"/>
                </a:solidFill>
              </a:defRPr>
            </a:lvl3pPr>
            <a:lvl4pPr marL="0" indent="0" algn="l">
              <a:lnSpc>
                <a:spcPct val="83000"/>
              </a:lnSpc>
              <a:spcBef>
                <a:spcPts val="0"/>
              </a:spcBef>
              <a:spcAft>
                <a:spcPts val="600"/>
              </a:spcAft>
              <a:buNone/>
              <a:defRPr sz="1200">
                <a:solidFill>
                  <a:schemeClr val="bg1"/>
                </a:solidFill>
              </a:defRPr>
            </a:lvl4pPr>
            <a:lvl5pPr marL="0" indent="0" algn="l">
              <a:lnSpc>
                <a:spcPct val="83000"/>
              </a:lnSpc>
              <a:spcBef>
                <a:spcPts val="0"/>
              </a:spcBef>
              <a:spcAft>
                <a:spcPts val="600"/>
              </a:spcAft>
              <a:buNone/>
              <a:defRPr sz="1200">
                <a:solidFill>
                  <a:schemeClr val="bg1"/>
                </a:solidFill>
              </a:defRPr>
            </a:lvl5pPr>
            <a:lvl6pPr marL="0" indent="0" algn="l">
              <a:lnSpc>
                <a:spcPct val="83000"/>
              </a:lnSpc>
              <a:spcBef>
                <a:spcPts val="0"/>
              </a:spcBef>
              <a:spcAft>
                <a:spcPts val="600"/>
              </a:spcAft>
              <a:buNone/>
              <a:defRPr sz="1200">
                <a:solidFill>
                  <a:schemeClr val="bg1"/>
                </a:solidFill>
              </a:defRPr>
            </a:lvl6pPr>
            <a:lvl7pPr marL="0" indent="0" algn="l">
              <a:lnSpc>
                <a:spcPct val="83000"/>
              </a:lnSpc>
              <a:spcBef>
                <a:spcPts val="0"/>
              </a:spcBef>
              <a:spcAft>
                <a:spcPts val="600"/>
              </a:spcAft>
              <a:buNone/>
              <a:defRPr sz="1200">
                <a:solidFill>
                  <a:schemeClr val="bg1"/>
                </a:solidFill>
              </a:defRPr>
            </a:lvl7pPr>
            <a:lvl8pPr marL="0" indent="0" algn="l">
              <a:lnSpc>
                <a:spcPct val="83000"/>
              </a:lnSpc>
              <a:spcBef>
                <a:spcPts val="0"/>
              </a:spcBef>
              <a:spcAft>
                <a:spcPts val="600"/>
              </a:spcAft>
              <a:buNone/>
              <a:defRPr sz="1200">
                <a:solidFill>
                  <a:schemeClr val="bg1"/>
                </a:solidFill>
              </a:defRPr>
            </a:lvl8pPr>
            <a:lvl9pPr marL="0" indent="0" algn="l">
              <a:lnSpc>
                <a:spcPct val="83000"/>
              </a:lnSpc>
              <a:spcBef>
                <a:spcPts val="0"/>
              </a:spcBef>
              <a:spcAft>
                <a:spcPts val="600"/>
              </a:spcAft>
              <a:buNone/>
              <a:defRPr sz="1200">
                <a:solidFill>
                  <a:schemeClr val="bg1"/>
                </a:solidFill>
              </a:defRPr>
            </a:lvl9pPr>
          </a:lstStyle>
          <a:p>
            <a:pPr lvl="0"/>
            <a:r>
              <a:rPr lang="en-US" noProof="0"/>
              <a:t>Click to edit Master subtitle style</a:t>
            </a:r>
          </a:p>
        </p:txBody>
      </p:sp>
      <p:grpSp>
        <p:nvGrpSpPr>
          <p:cNvPr id="35" name="Group 6">
            <a:extLst>
              <a:ext uri="{FF2B5EF4-FFF2-40B4-BE49-F238E27FC236}">
                <a16:creationId xmlns:a16="http://schemas.microsoft.com/office/drawing/2014/main" id="{58686164-73C6-FF42-08C1-94137D63FF88}"/>
              </a:ext>
            </a:extLst>
          </p:cNvPr>
          <p:cNvGrpSpPr/>
          <p:nvPr userDrawn="1"/>
        </p:nvGrpSpPr>
        <p:grpSpPr bwMode="gray">
          <a:xfrm>
            <a:off x="11067301" y="5755481"/>
            <a:ext cx="777091" cy="721723"/>
            <a:chOff x="1012825" y="-171450"/>
            <a:chExt cx="8281988" cy="7691438"/>
          </a:xfrm>
          <a:solidFill>
            <a:schemeClr val="tx1"/>
          </a:solidFill>
        </p:grpSpPr>
        <p:sp>
          <p:nvSpPr>
            <p:cNvPr id="36" name="Freeform 1">
              <a:extLst>
                <a:ext uri="{FF2B5EF4-FFF2-40B4-BE49-F238E27FC236}">
                  <a16:creationId xmlns:a16="http://schemas.microsoft.com/office/drawing/2014/main" id="{30F218A8-55DC-949D-41B6-984DC8D6620E}"/>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9" name="Freeform 2">
              <a:extLst>
                <a:ext uri="{FF2B5EF4-FFF2-40B4-BE49-F238E27FC236}">
                  <a16:creationId xmlns:a16="http://schemas.microsoft.com/office/drawing/2014/main" id="{33DDADA8-25CE-0137-C791-9D88B28FD0BD}"/>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04856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Chapter Slide 2">
    <p:bg>
      <p:bgPr>
        <a:solidFill>
          <a:schemeClr val="bg2"/>
        </a:solidFill>
        <a:effectLst/>
      </p:bgPr>
    </p:bg>
    <p:spTree>
      <p:nvGrpSpPr>
        <p:cNvPr id="1" name=""/>
        <p:cNvGrpSpPr/>
        <p:nvPr/>
      </p:nvGrpSpPr>
      <p:grpSpPr>
        <a:xfrm>
          <a:off x="0" y="0"/>
          <a:ext cx="0" cy="0"/>
          <a:chOff x="0" y="0"/>
          <a:chExt cx="0" cy="0"/>
        </a:xfrm>
      </p:grpSpPr>
      <p:sp>
        <p:nvSpPr>
          <p:cNvPr id="13" name="Picture Placeholder 37">
            <a:extLst>
              <a:ext uri="{FF2B5EF4-FFF2-40B4-BE49-F238E27FC236}">
                <a16:creationId xmlns:a16="http://schemas.microsoft.com/office/drawing/2014/main" id="{B2BC35BA-126B-4318-5EAD-974570B6CF02}"/>
              </a:ext>
            </a:extLst>
          </p:cNvPr>
          <p:cNvSpPr>
            <a:spLocks noGrp="1"/>
          </p:cNvSpPr>
          <p:nvPr>
            <p:ph type="pic" sz="quarter" idx="14"/>
          </p:nvPr>
        </p:nvSpPr>
        <p:spPr bwMode="gray">
          <a:xfrm>
            <a:off x="6220412" y="0"/>
            <a:ext cx="5608052" cy="6857999"/>
          </a:xfrm>
          <a:prstGeom prst="rect">
            <a:avLst/>
          </a:prstGeom>
          <a:solidFill>
            <a:schemeClr val="bg1"/>
          </a:solidFill>
        </p:spPr>
        <p:txBody>
          <a:bodyPr wrap="square" bIns="828000" anchor="ctr">
            <a:noAutofit/>
          </a:bodyPr>
          <a:lstStyle>
            <a:lvl1pPr algn="ctr">
              <a:defRPr b="0">
                <a:latin typeface="+mn-lt"/>
              </a:defRPr>
            </a:lvl1pPr>
          </a:lstStyle>
          <a:p>
            <a:r>
              <a:rPr lang="en-US" noProof="0"/>
              <a:t>Click icon to add picture</a:t>
            </a:r>
          </a:p>
        </p:txBody>
      </p:sp>
      <p:grpSp>
        <p:nvGrpSpPr>
          <p:cNvPr id="7" name="Group 6">
            <a:extLst>
              <a:ext uri="{FF2B5EF4-FFF2-40B4-BE49-F238E27FC236}">
                <a16:creationId xmlns:a16="http://schemas.microsoft.com/office/drawing/2014/main" id="{048D13A8-F4F8-0BB6-1DE9-E4EE579453C2}"/>
              </a:ext>
            </a:extLst>
          </p:cNvPr>
          <p:cNvGrpSpPr/>
          <p:nvPr userDrawn="1"/>
        </p:nvGrpSpPr>
        <p:grpSpPr bwMode="gray">
          <a:xfrm>
            <a:off x="325601" y="5755481"/>
            <a:ext cx="777091" cy="721723"/>
            <a:chOff x="1012825" y="-171450"/>
            <a:chExt cx="8281988" cy="7691438"/>
          </a:xfrm>
          <a:solidFill>
            <a:srgbClr val="092732"/>
          </a:solidFill>
        </p:grpSpPr>
        <p:sp>
          <p:nvSpPr>
            <p:cNvPr id="8" name="Freeform 1">
              <a:extLst>
                <a:ext uri="{FF2B5EF4-FFF2-40B4-BE49-F238E27FC236}">
                  <a16:creationId xmlns:a16="http://schemas.microsoft.com/office/drawing/2014/main" id="{F3FB8ACE-8DBB-A90F-12E2-07036F77AC4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 name="Freeform 2">
              <a:extLst>
                <a:ext uri="{FF2B5EF4-FFF2-40B4-BE49-F238E27FC236}">
                  <a16:creationId xmlns:a16="http://schemas.microsoft.com/office/drawing/2014/main" id="{9896F1B6-64AF-199D-D21C-E72CFF7DF56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noProof="0" smtClean="0"/>
              <a:pPr/>
              <a:t>‹#›</a:t>
            </a:fld>
            <a:endParaRPr lang="en-US" noProof="0"/>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325601" y="348094"/>
            <a:ext cx="5641812" cy="3488894"/>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92000"/>
              </a:lnSpc>
              <a:defRPr sz="5400">
                <a:solidFill>
                  <a:schemeClr val="tx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spTree>
    <p:extLst>
      <p:ext uri="{BB962C8B-B14F-4D97-AF65-F5344CB8AC3E}">
        <p14:creationId xmlns:p14="http://schemas.microsoft.com/office/powerpoint/2010/main" val="418070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E7AF30-1DA5-872E-B8C7-A4A4CA357DB8}"/>
              </a:ext>
            </a:extLst>
          </p:cNvPr>
          <p:cNvSpPr>
            <a:spLocks noGrp="1"/>
          </p:cNvSpPr>
          <p:nvPr>
            <p:ph type="title"/>
          </p:nvPr>
        </p:nvSpPr>
        <p:spPr bwMode="gray"/>
        <p:txBody>
          <a:bodyPr/>
          <a:lstStyle/>
          <a:p>
            <a:r>
              <a:rPr lang="en-US"/>
              <a:t>Click to edit Master title style</a:t>
            </a:r>
            <a:endParaRPr lang="en-GB"/>
          </a:p>
        </p:txBody>
      </p:sp>
      <p:sp>
        <p:nvSpPr>
          <p:cNvPr id="4" name="Date Placeholder 3"/>
          <p:cNvSpPr>
            <a:spLocks noGrp="1"/>
          </p:cNvSpPr>
          <p:nvPr>
            <p:ph type="dt" sz="half" idx="10"/>
          </p:nvPr>
        </p:nvSpPr>
        <p:spPr bwMode="gray"/>
        <p:txBody>
          <a:bodyPr/>
          <a:lstStyle/>
          <a:p>
            <a:r>
              <a:rPr lang="en-US" noProof="0"/>
              <a:t>© 2025 HERE</a:t>
            </a:r>
          </a:p>
        </p:txBody>
      </p:sp>
      <p:sp>
        <p:nvSpPr>
          <p:cNvPr id="5" name="Footer Placeholder 4"/>
          <p:cNvSpPr>
            <a:spLocks noGrp="1"/>
          </p:cNvSpPr>
          <p:nvPr>
            <p:ph type="ftr" sz="quarter" idx="11"/>
          </p:nvPr>
        </p:nvSpPr>
        <p:spPr bwMode="gray"/>
        <p:txBody>
          <a:bodyPr/>
          <a:lstStyle/>
          <a:p>
            <a:r>
              <a:rPr lang="en-US" noProof="0"/>
              <a:t>Welcome to HERE Technologies</a:t>
            </a:r>
          </a:p>
        </p:txBody>
      </p:sp>
      <p:sp>
        <p:nvSpPr>
          <p:cNvPr id="6" name="Slide Number Placeholder 5"/>
          <p:cNvSpPr>
            <a:spLocks noGrp="1"/>
          </p:cNvSpPr>
          <p:nvPr>
            <p:ph type="sldNum" sz="quarter" idx="12"/>
          </p:nvPr>
        </p:nvSpPr>
        <p:spPr bwMode="gray"/>
        <p:txBody>
          <a:bodyPr/>
          <a:lstStyle/>
          <a:p>
            <a:fld id="{7D74D47C-14C0-4E76-90F4-17CAFFA7E480}" type="slidenum">
              <a:rPr lang="en-US" noProof="0" smtClean="0"/>
              <a:t>‹#›</a:t>
            </a:fld>
            <a:endParaRPr lang="en-US" noProof="0"/>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349415" y="1908400"/>
            <a:ext cx="7084848" cy="40621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title 2">
            <a:extLst>
              <a:ext uri="{FF2B5EF4-FFF2-40B4-BE49-F238E27FC236}">
                <a16:creationId xmlns:a16="http://schemas.microsoft.com/office/drawing/2014/main" id="{3C3B7CCA-9858-4FF2-AA14-D48BF9C8A2B1}"/>
              </a:ext>
            </a:extLst>
          </p:cNvPr>
          <p:cNvSpPr>
            <a:spLocks noGrp="1"/>
          </p:cNvSpPr>
          <p:nvPr>
            <p:ph type="subTitle" idx="1"/>
          </p:nvPr>
        </p:nvSpPr>
        <p:spPr bwMode="gray">
          <a:xfrm>
            <a:off x="341314" y="850279"/>
            <a:ext cx="11495715"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Tree>
    <p:extLst>
      <p:ext uri="{BB962C8B-B14F-4D97-AF65-F5344CB8AC3E}">
        <p14:creationId xmlns:p14="http://schemas.microsoft.com/office/powerpoint/2010/main" val="182695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2)">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p>
            <a:r>
              <a:rPr lang="en-US" noProof="0"/>
              <a:t>© 2025 HERE</a:t>
            </a:r>
          </a:p>
        </p:txBody>
      </p:sp>
      <p:sp>
        <p:nvSpPr>
          <p:cNvPr id="5" name="Footer Placeholder 4"/>
          <p:cNvSpPr>
            <a:spLocks noGrp="1"/>
          </p:cNvSpPr>
          <p:nvPr>
            <p:ph type="ftr" sz="quarter" idx="11"/>
          </p:nvPr>
        </p:nvSpPr>
        <p:spPr bwMode="gray"/>
        <p:txBody>
          <a:bodyPr/>
          <a:lstStyle/>
          <a:p>
            <a:r>
              <a:rPr lang="en-US" noProof="0"/>
              <a:t>Welcome to HERE Technologies</a:t>
            </a:r>
          </a:p>
        </p:txBody>
      </p:sp>
      <p:sp>
        <p:nvSpPr>
          <p:cNvPr id="6" name="Slide Number Placeholder 5"/>
          <p:cNvSpPr>
            <a:spLocks noGrp="1"/>
          </p:cNvSpPr>
          <p:nvPr>
            <p:ph type="sldNum" sz="quarter" idx="12"/>
          </p:nvPr>
        </p:nvSpPr>
        <p:spPr bwMode="gray"/>
        <p:txBody>
          <a:bodyPr/>
          <a:lstStyle/>
          <a:p>
            <a:fld id="{7D74D47C-14C0-4E76-90F4-17CAFFA7E480}" type="slidenum">
              <a:rPr lang="en-US" noProof="0" smtClean="0"/>
              <a:t>‹#›</a:t>
            </a:fld>
            <a:endParaRPr lang="en-US" noProof="0"/>
          </a:p>
        </p:txBody>
      </p:sp>
      <p:sp>
        <p:nvSpPr>
          <p:cNvPr id="8" name="Text Placeholder 7">
            <a:extLst>
              <a:ext uri="{FF2B5EF4-FFF2-40B4-BE49-F238E27FC236}">
                <a16:creationId xmlns:a16="http://schemas.microsoft.com/office/drawing/2014/main" id="{26B2F9BA-272C-4633-9B10-C851511817EE}"/>
              </a:ext>
            </a:extLst>
          </p:cNvPr>
          <p:cNvSpPr>
            <a:spLocks noGrp="1"/>
          </p:cNvSpPr>
          <p:nvPr>
            <p:ph type="body" sz="quarter" idx="13"/>
          </p:nvPr>
        </p:nvSpPr>
        <p:spPr bwMode="gray">
          <a:xfrm>
            <a:off x="349415" y="1908177"/>
            <a:ext cx="4154324" cy="4062411"/>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7">
            <a:extLst>
              <a:ext uri="{FF2B5EF4-FFF2-40B4-BE49-F238E27FC236}">
                <a16:creationId xmlns:a16="http://schemas.microsoft.com/office/drawing/2014/main" id="{BAF483BF-3E39-492B-BE92-813669D239AD}"/>
              </a:ext>
            </a:extLst>
          </p:cNvPr>
          <p:cNvSpPr>
            <a:spLocks noGrp="1"/>
          </p:cNvSpPr>
          <p:nvPr>
            <p:ph type="body" sz="quarter" idx="14"/>
          </p:nvPr>
        </p:nvSpPr>
        <p:spPr bwMode="gray">
          <a:xfrm>
            <a:off x="4744245" y="1908177"/>
            <a:ext cx="4154324" cy="4062411"/>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itle 2">
            <a:extLst>
              <a:ext uri="{FF2B5EF4-FFF2-40B4-BE49-F238E27FC236}">
                <a16:creationId xmlns:a16="http://schemas.microsoft.com/office/drawing/2014/main" id="{7486DD9B-C2DB-0255-4DF0-D3D8464053DA}"/>
              </a:ext>
            </a:extLst>
          </p:cNvPr>
          <p:cNvSpPr>
            <a:spLocks noGrp="1"/>
          </p:cNvSpPr>
          <p:nvPr>
            <p:ph type="title"/>
          </p:nvPr>
        </p:nvSpPr>
        <p:spPr bwMode="gray">
          <a:xfrm>
            <a:off x="332747" y="334116"/>
            <a:ext cx="11495716" cy="1088283"/>
          </a:xfrm>
        </p:spPr>
        <p:txBody>
          <a:bodyPr/>
          <a:lstStyle/>
          <a:p>
            <a:r>
              <a:rPr lang="en-US"/>
              <a:t>Click to edit Master title style</a:t>
            </a:r>
            <a:endParaRPr lang="en-GB"/>
          </a:p>
        </p:txBody>
      </p:sp>
      <p:sp>
        <p:nvSpPr>
          <p:cNvPr id="7" name="Subtitle 2">
            <a:extLst>
              <a:ext uri="{FF2B5EF4-FFF2-40B4-BE49-F238E27FC236}">
                <a16:creationId xmlns:a16="http://schemas.microsoft.com/office/drawing/2014/main" id="{B5E73D06-E8E7-8EA9-4AFE-340779EF3DDD}"/>
              </a:ext>
            </a:extLst>
          </p:cNvPr>
          <p:cNvSpPr>
            <a:spLocks noGrp="1"/>
          </p:cNvSpPr>
          <p:nvPr>
            <p:ph type="subTitle" idx="1"/>
          </p:nvPr>
        </p:nvSpPr>
        <p:spPr bwMode="gray">
          <a:xfrm>
            <a:off x="341314" y="850279"/>
            <a:ext cx="11495715"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Tree>
    <p:extLst>
      <p:ext uri="{BB962C8B-B14F-4D97-AF65-F5344CB8AC3E}">
        <p14:creationId xmlns:p14="http://schemas.microsoft.com/office/powerpoint/2010/main" val="187268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6222796" y="0"/>
            <a:ext cx="5605668" cy="6497106"/>
          </a:xfrm>
        </p:spPr>
        <p:txBody>
          <a:bodyPr bIns="828000" anchor="ctr"/>
          <a:lstStyle>
            <a:lvl1pPr algn="ctr">
              <a:defRPr b="0"/>
            </a:lvl1pPr>
          </a:lstStyle>
          <a:p>
            <a:r>
              <a:rPr lang="en-US" noProof="0"/>
              <a:t>Click icon to add picture</a:t>
            </a:r>
          </a:p>
        </p:txBody>
      </p:sp>
      <p:sp>
        <p:nvSpPr>
          <p:cNvPr id="4" name="Date Placeholder 3"/>
          <p:cNvSpPr>
            <a:spLocks noGrp="1"/>
          </p:cNvSpPr>
          <p:nvPr>
            <p:ph type="dt" sz="half" idx="10"/>
          </p:nvPr>
        </p:nvSpPr>
        <p:spPr bwMode="gray"/>
        <p:txBody>
          <a:bodyPr/>
          <a:lstStyle/>
          <a:p>
            <a:r>
              <a:rPr lang="en-US" noProof="0"/>
              <a:t>© 2025 HERE</a:t>
            </a:r>
          </a:p>
        </p:txBody>
      </p:sp>
      <p:sp>
        <p:nvSpPr>
          <p:cNvPr id="5" name="Footer Placeholder 4"/>
          <p:cNvSpPr>
            <a:spLocks noGrp="1"/>
          </p:cNvSpPr>
          <p:nvPr>
            <p:ph type="ftr" sz="quarter" idx="11"/>
          </p:nvPr>
        </p:nvSpPr>
        <p:spPr bwMode="gray"/>
        <p:txBody>
          <a:bodyPr/>
          <a:lstStyle/>
          <a:p>
            <a:r>
              <a:rPr lang="en-US" noProof="0"/>
              <a:t>Welcome to HERE Technologies</a:t>
            </a:r>
          </a:p>
        </p:txBody>
      </p:sp>
      <p:sp>
        <p:nvSpPr>
          <p:cNvPr id="6" name="Slide Number Placeholder 5"/>
          <p:cNvSpPr>
            <a:spLocks noGrp="1"/>
          </p:cNvSpPr>
          <p:nvPr>
            <p:ph type="sldNum" sz="quarter" idx="12"/>
          </p:nvPr>
        </p:nvSpPr>
        <p:spPr bwMode="gray"/>
        <p:txBody>
          <a:bodyPr/>
          <a:lstStyle/>
          <a:p>
            <a:fld id="{7D74D47C-14C0-4E76-90F4-17CAFFA7E480}" type="slidenum">
              <a:rPr lang="en-US" noProof="0" smtClean="0"/>
              <a:t>‹#›</a:t>
            </a:fld>
            <a:endParaRPr lang="en-US" noProof="0"/>
          </a:p>
        </p:txBody>
      </p:sp>
      <p:sp>
        <p:nvSpPr>
          <p:cNvPr id="3" name="Title 2">
            <a:extLst>
              <a:ext uri="{FF2B5EF4-FFF2-40B4-BE49-F238E27FC236}">
                <a16:creationId xmlns:a16="http://schemas.microsoft.com/office/drawing/2014/main" id="{5EC28137-4469-216B-9C21-336C14CB5211}"/>
              </a:ext>
            </a:extLst>
          </p:cNvPr>
          <p:cNvSpPr>
            <a:spLocks noGrp="1"/>
          </p:cNvSpPr>
          <p:nvPr>
            <p:ph type="title"/>
          </p:nvPr>
        </p:nvSpPr>
        <p:spPr bwMode="gray">
          <a:xfrm>
            <a:off x="332747" y="334116"/>
            <a:ext cx="4170992" cy="1088283"/>
          </a:xfrm>
        </p:spPr>
        <p:txBody>
          <a:bodyPr/>
          <a:lstStyle/>
          <a:p>
            <a:r>
              <a:rPr lang="en-US"/>
              <a:t>Click to edit Master title style</a:t>
            </a:r>
            <a:endParaRPr lang="en-GB"/>
          </a:p>
        </p:txBody>
      </p:sp>
      <p:sp>
        <p:nvSpPr>
          <p:cNvPr id="9" name="Subtitle 2">
            <a:extLst>
              <a:ext uri="{FF2B5EF4-FFF2-40B4-BE49-F238E27FC236}">
                <a16:creationId xmlns:a16="http://schemas.microsoft.com/office/drawing/2014/main" id="{C9DB2CA8-37A1-7107-2461-5E5CC0D9D470}"/>
              </a:ext>
            </a:extLst>
          </p:cNvPr>
          <p:cNvSpPr>
            <a:spLocks noGrp="1"/>
          </p:cNvSpPr>
          <p:nvPr>
            <p:ph type="subTitle" idx="1"/>
          </p:nvPr>
        </p:nvSpPr>
        <p:spPr bwMode="gray">
          <a:xfrm>
            <a:off x="341314" y="850279"/>
            <a:ext cx="4170993"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
        <p:nvSpPr>
          <p:cNvPr id="12" name="Text Placeholder 7">
            <a:extLst>
              <a:ext uri="{FF2B5EF4-FFF2-40B4-BE49-F238E27FC236}">
                <a16:creationId xmlns:a16="http://schemas.microsoft.com/office/drawing/2014/main" id="{A8C3EADB-8FDE-D3A8-E25A-8EF6FB3AC26D}"/>
              </a:ext>
            </a:extLst>
          </p:cNvPr>
          <p:cNvSpPr>
            <a:spLocks noGrp="1"/>
          </p:cNvSpPr>
          <p:nvPr>
            <p:ph type="body" sz="quarter" idx="13"/>
          </p:nvPr>
        </p:nvSpPr>
        <p:spPr bwMode="gray">
          <a:xfrm>
            <a:off x="349415" y="1908177"/>
            <a:ext cx="4154324" cy="4062411"/>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2100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46224B-B4EC-4D38-81F6-B86DB8675206}"/>
              </a:ext>
            </a:extLst>
          </p:cNvPr>
          <p:cNvSpPr>
            <a:spLocks noGrp="1"/>
          </p:cNvSpPr>
          <p:nvPr>
            <p:ph type="pic" sz="quarter" idx="14"/>
          </p:nvPr>
        </p:nvSpPr>
        <p:spPr bwMode="gray">
          <a:xfrm>
            <a:off x="0" y="1424781"/>
            <a:ext cx="7434263" cy="5071269"/>
          </a:xfrm>
        </p:spPr>
        <p:txBody>
          <a:bodyPr bIns="828000" anchor="ctr"/>
          <a:lstStyle>
            <a:lvl1pPr algn="ctr">
              <a:defRPr b="0"/>
            </a:lvl1pPr>
          </a:lstStyle>
          <a:p>
            <a:r>
              <a:rPr lang="en-US" noProof="0"/>
              <a:t>Click icon to add picture</a:t>
            </a:r>
          </a:p>
        </p:txBody>
      </p:sp>
      <p:sp>
        <p:nvSpPr>
          <p:cNvPr id="9" name="Title 2">
            <a:extLst>
              <a:ext uri="{FF2B5EF4-FFF2-40B4-BE49-F238E27FC236}">
                <a16:creationId xmlns:a16="http://schemas.microsoft.com/office/drawing/2014/main" id="{71AF88C6-733B-A2B4-3D01-A0ACB3FDB6C4}"/>
              </a:ext>
            </a:extLst>
          </p:cNvPr>
          <p:cNvSpPr>
            <a:spLocks noGrp="1"/>
          </p:cNvSpPr>
          <p:nvPr>
            <p:ph type="title"/>
          </p:nvPr>
        </p:nvSpPr>
        <p:spPr bwMode="gray">
          <a:xfrm>
            <a:off x="332747" y="334116"/>
            <a:ext cx="11495716" cy="1088283"/>
          </a:xfrm>
        </p:spPr>
        <p:txBody>
          <a:bodyPr/>
          <a:lstStyle/>
          <a:p>
            <a:r>
              <a:rPr lang="en-US"/>
              <a:t>Click to edit Master title style</a:t>
            </a:r>
            <a:endParaRPr lang="en-GB"/>
          </a:p>
        </p:txBody>
      </p:sp>
      <p:sp>
        <p:nvSpPr>
          <p:cNvPr id="10" name="Subtitle 2">
            <a:extLst>
              <a:ext uri="{FF2B5EF4-FFF2-40B4-BE49-F238E27FC236}">
                <a16:creationId xmlns:a16="http://schemas.microsoft.com/office/drawing/2014/main" id="{465F9C5C-E09E-14A2-B555-08C30347EA46}"/>
              </a:ext>
            </a:extLst>
          </p:cNvPr>
          <p:cNvSpPr>
            <a:spLocks noGrp="1"/>
          </p:cNvSpPr>
          <p:nvPr>
            <p:ph type="subTitle" idx="1"/>
          </p:nvPr>
        </p:nvSpPr>
        <p:spPr bwMode="gray">
          <a:xfrm>
            <a:off x="341314" y="850279"/>
            <a:ext cx="11495715"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
        <p:nvSpPr>
          <p:cNvPr id="15" name="Text Placeholder 7">
            <a:extLst>
              <a:ext uri="{FF2B5EF4-FFF2-40B4-BE49-F238E27FC236}">
                <a16:creationId xmlns:a16="http://schemas.microsoft.com/office/drawing/2014/main" id="{05A1E77C-9A34-EA8B-32D9-5647CB3B7951}"/>
              </a:ext>
            </a:extLst>
          </p:cNvPr>
          <p:cNvSpPr>
            <a:spLocks noGrp="1"/>
          </p:cNvSpPr>
          <p:nvPr>
            <p:ph type="body" sz="quarter" idx="13"/>
          </p:nvPr>
        </p:nvSpPr>
        <p:spPr bwMode="gray">
          <a:xfrm>
            <a:off x="7675562" y="1376163"/>
            <a:ext cx="4152901" cy="4594425"/>
          </a:xfrm>
        </p:spPr>
        <p:txBody>
          <a:bodyPr/>
          <a:lstStyle>
            <a:lvl1pPr>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Date Placeholder 18">
            <a:extLst>
              <a:ext uri="{FF2B5EF4-FFF2-40B4-BE49-F238E27FC236}">
                <a16:creationId xmlns:a16="http://schemas.microsoft.com/office/drawing/2014/main" id="{282227CC-FE6E-DCA3-71B1-1F478D8103EE}"/>
              </a:ext>
            </a:extLst>
          </p:cNvPr>
          <p:cNvSpPr>
            <a:spLocks noGrp="1"/>
          </p:cNvSpPr>
          <p:nvPr>
            <p:ph type="dt" sz="half" idx="15"/>
          </p:nvPr>
        </p:nvSpPr>
        <p:spPr bwMode="gray"/>
        <p:txBody>
          <a:bodyPr/>
          <a:lstStyle/>
          <a:p>
            <a:pPr lvl="8"/>
            <a:r>
              <a:rPr lang="en-US"/>
              <a:t>© 2025 HERE</a:t>
            </a:r>
          </a:p>
        </p:txBody>
      </p:sp>
      <p:sp>
        <p:nvSpPr>
          <p:cNvPr id="20" name="Footer Placeholder 19">
            <a:extLst>
              <a:ext uri="{FF2B5EF4-FFF2-40B4-BE49-F238E27FC236}">
                <a16:creationId xmlns:a16="http://schemas.microsoft.com/office/drawing/2014/main" id="{16CD7B33-450F-E50A-58A5-2C1C33D65283}"/>
              </a:ext>
            </a:extLst>
          </p:cNvPr>
          <p:cNvSpPr>
            <a:spLocks noGrp="1"/>
          </p:cNvSpPr>
          <p:nvPr>
            <p:ph type="ftr" sz="quarter" idx="16"/>
          </p:nvPr>
        </p:nvSpPr>
        <p:spPr bwMode="gray"/>
        <p:txBody>
          <a:bodyPr/>
          <a:lstStyle/>
          <a:p>
            <a:r>
              <a:rPr lang="en-US"/>
              <a:t>Welcome to HERE Technologies</a:t>
            </a:r>
          </a:p>
        </p:txBody>
      </p:sp>
      <p:sp>
        <p:nvSpPr>
          <p:cNvPr id="21" name="Slide Number Placeholder 20">
            <a:extLst>
              <a:ext uri="{FF2B5EF4-FFF2-40B4-BE49-F238E27FC236}">
                <a16:creationId xmlns:a16="http://schemas.microsoft.com/office/drawing/2014/main" id="{B53BB701-8E37-AEF9-F107-348663A59E7C}"/>
              </a:ext>
            </a:extLst>
          </p:cNvPr>
          <p:cNvSpPr>
            <a:spLocks noGrp="1"/>
          </p:cNvSpPr>
          <p:nvPr>
            <p:ph type="sldNum" sz="quarter" idx="17"/>
          </p:nvPr>
        </p:nvSpPr>
        <p:spPr bwMode="gray"/>
        <p:txBody>
          <a:bodyPr/>
          <a:lstStyle/>
          <a:p>
            <a:fld id="{7D74D47C-14C0-4E76-90F4-17CAFFA7E480}" type="slidenum">
              <a:rPr lang="en-US" smtClean="0"/>
              <a:pPr/>
              <a:t>‹#›</a:t>
            </a:fld>
            <a:endParaRPr lang="en-US"/>
          </a:p>
        </p:txBody>
      </p:sp>
    </p:spTree>
    <p:extLst>
      <p:ext uri="{BB962C8B-B14F-4D97-AF65-F5344CB8AC3E}">
        <p14:creationId xmlns:p14="http://schemas.microsoft.com/office/powerpoint/2010/main" val="206019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90A0DB-BFA7-FA57-2698-EA4D34898760}"/>
              </a:ext>
            </a:extLst>
          </p:cNvPr>
          <p:cNvSpPr>
            <a:spLocks noGrp="1"/>
          </p:cNvSpPr>
          <p:nvPr>
            <p:ph type="title"/>
          </p:nvPr>
        </p:nvSpPr>
        <p:spPr bwMode="gray">
          <a:xfrm>
            <a:off x="332747" y="334116"/>
            <a:ext cx="11495716" cy="1088283"/>
          </a:xfrm>
        </p:spPr>
        <p:txBody>
          <a:bodyPr/>
          <a:lstStyle/>
          <a:p>
            <a:r>
              <a:rPr lang="en-US"/>
              <a:t>Click to edit Master title style</a:t>
            </a:r>
            <a:endParaRPr lang="en-GB"/>
          </a:p>
        </p:txBody>
      </p:sp>
      <p:sp>
        <p:nvSpPr>
          <p:cNvPr id="7" name="Subtitle 2">
            <a:extLst>
              <a:ext uri="{FF2B5EF4-FFF2-40B4-BE49-F238E27FC236}">
                <a16:creationId xmlns:a16="http://schemas.microsoft.com/office/drawing/2014/main" id="{2E77A0C6-4863-51B7-ED56-6E2474594FA9}"/>
              </a:ext>
            </a:extLst>
          </p:cNvPr>
          <p:cNvSpPr>
            <a:spLocks noGrp="1"/>
          </p:cNvSpPr>
          <p:nvPr>
            <p:ph type="subTitle" idx="1"/>
          </p:nvPr>
        </p:nvSpPr>
        <p:spPr bwMode="gray">
          <a:xfrm>
            <a:off x="341314" y="850279"/>
            <a:ext cx="11495715"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sp>
        <p:nvSpPr>
          <p:cNvPr id="2" name="Date Placeholder 1">
            <a:extLst>
              <a:ext uri="{FF2B5EF4-FFF2-40B4-BE49-F238E27FC236}">
                <a16:creationId xmlns:a16="http://schemas.microsoft.com/office/drawing/2014/main" id="{925AF30C-97EB-6F98-76E3-B3A7E040E7BE}"/>
              </a:ext>
            </a:extLst>
          </p:cNvPr>
          <p:cNvSpPr>
            <a:spLocks noGrp="1"/>
          </p:cNvSpPr>
          <p:nvPr>
            <p:ph type="dt" sz="half" idx="10"/>
          </p:nvPr>
        </p:nvSpPr>
        <p:spPr/>
        <p:txBody>
          <a:bodyPr/>
          <a:lstStyle/>
          <a:p>
            <a:r>
              <a:rPr lang="en-US"/>
              <a:t>© 2025 HERE</a:t>
            </a:r>
          </a:p>
        </p:txBody>
      </p:sp>
      <p:sp>
        <p:nvSpPr>
          <p:cNvPr id="8" name="Footer Placeholder 7">
            <a:extLst>
              <a:ext uri="{FF2B5EF4-FFF2-40B4-BE49-F238E27FC236}">
                <a16:creationId xmlns:a16="http://schemas.microsoft.com/office/drawing/2014/main" id="{B846213F-2942-60F3-EC24-1804DC7E0EDD}"/>
              </a:ext>
            </a:extLst>
          </p:cNvPr>
          <p:cNvSpPr>
            <a:spLocks noGrp="1"/>
          </p:cNvSpPr>
          <p:nvPr>
            <p:ph type="ftr" sz="quarter" idx="11"/>
          </p:nvPr>
        </p:nvSpPr>
        <p:spPr/>
        <p:txBody>
          <a:bodyPr/>
          <a:lstStyle/>
          <a:p>
            <a:r>
              <a:rPr lang="en-US"/>
              <a:t>Welcome to HERE Technologies</a:t>
            </a:r>
          </a:p>
        </p:txBody>
      </p:sp>
      <p:sp>
        <p:nvSpPr>
          <p:cNvPr id="9" name="Slide Number Placeholder 8">
            <a:extLst>
              <a:ext uri="{FF2B5EF4-FFF2-40B4-BE49-F238E27FC236}">
                <a16:creationId xmlns:a16="http://schemas.microsoft.com/office/drawing/2014/main" id="{5ACEC9DE-6B86-637A-FEC0-642046878194}"/>
              </a:ext>
            </a:extLst>
          </p:cNvPr>
          <p:cNvSpPr>
            <a:spLocks noGrp="1"/>
          </p:cNvSpPr>
          <p:nvPr>
            <p:ph type="sldNum" sz="quarter" idx="12"/>
          </p:nvPr>
        </p:nvSpPr>
        <p:spPr/>
        <p:txBody>
          <a:bodyPr/>
          <a:lstStyle/>
          <a:p>
            <a:fld id="{7D74D47C-14C0-4E76-90F4-17CAFFA7E480}" type="slidenum">
              <a:rPr lang="en-US" smtClean="0"/>
              <a:pPr/>
              <a:t>‹#›</a:t>
            </a:fld>
            <a:endParaRPr lang="en-US"/>
          </a:p>
        </p:txBody>
      </p:sp>
    </p:spTree>
    <p:extLst>
      <p:ext uri="{BB962C8B-B14F-4D97-AF65-F5344CB8AC3E}">
        <p14:creationId xmlns:p14="http://schemas.microsoft.com/office/powerpoint/2010/main" val="37747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tx1"/>
        </a:solidFill>
        <a:effectLst/>
      </p:bgPr>
    </p:bg>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8E364AA4-2D95-48C6-A88C-E2511F61996A}"/>
              </a:ext>
            </a:extLst>
          </p:cNvPr>
          <p:cNvSpPr>
            <a:spLocks noGrp="1"/>
          </p:cNvSpPr>
          <p:nvPr>
            <p:ph type="pic" sz="quarter" idx="14"/>
          </p:nvPr>
        </p:nvSpPr>
        <p:spPr bwMode="gray">
          <a:xfrm>
            <a:off x="-1" y="362381"/>
            <a:ext cx="5967414" cy="6133669"/>
          </a:xfrm>
          <a:prstGeom prst="rect">
            <a:avLst/>
          </a:prstGeom>
          <a:solidFill>
            <a:schemeClr val="bg1"/>
          </a:solidFill>
        </p:spPr>
        <p:txBody>
          <a:bodyPr wrap="square" bIns="828000" anchor="ctr">
            <a:noAutofit/>
          </a:bodyPr>
          <a:lstStyle>
            <a:lvl1pPr algn="ctr">
              <a:defRPr b="0">
                <a:latin typeface="+mn-lt"/>
              </a:defRPr>
            </a:lvl1pPr>
          </a:lstStyle>
          <a:p>
            <a:r>
              <a:rPr lang="en-US" noProof="0"/>
              <a:t>Click icon to add picture</a:t>
            </a:r>
          </a:p>
        </p:txBody>
      </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noProof="0" smtClean="0"/>
              <a:pPr/>
              <a:t>‹#›</a:t>
            </a:fld>
            <a:endParaRPr lang="en-US" noProof="0"/>
          </a:p>
        </p:txBody>
      </p:sp>
      <p:sp>
        <p:nvSpPr>
          <p:cNvPr id="70" name="Title 69">
            <a:extLst>
              <a:ext uri="{FF2B5EF4-FFF2-40B4-BE49-F238E27FC236}">
                <a16:creationId xmlns:a16="http://schemas.microsoft.com/office/drawing/2014/main" id="{6CB2083D-C331-4F9D-847B-E32A00411DBC}"/>
              </a:ext>
            </a:extLst>
          </p:cNvPr>
          <p:cNvSpPr>
            <a:spLocks noGrp="1"/>
          </p:cNvSpPr>
          <p:nvPr>
            <p:ph type="ctrTitle"/>
          </p:nvPr>
        </p:nvSpPr>
        <p:spPr bwMode="black">
          <a:xfrm>
            <a:off x="6175169" y="350429"/>
            <a:ext cx="5653293" cy="4272372"/>
          </a:xfrm>
          <a:prstGeom prst="rect">
            <a:avLst/>
          </a:prstGeom>
          <a:noFill/>
        </p:spPr>
        <p:txBody>
          <a:bodyPr wrap="square" lIns="0" tIns="0" rIns="0" bIns="0" anchor="t">
            <a:noAutofit/>
          </a:bodyPr>
          <a:lstStyle>
            <a:lvl1pPr algn="l">
              <a:lnSpc>
                <a:spcPct val="91000"/>
              </a:lnSpc>
              <a:defRPr sz="5400" b="1" i="0">
                <a:solidFill>
                  <a:schemeClr val="accent1"/>
                </a:solidFill>
                <a:latin typeface="FiraGO ExtraBold" panose="020B0503050000020004" pitchFamily="34" charset="0"/>
                <a:cs typeface="FiraGO ExtraBold" panose="020B0503050000020004" pitchFamily="34" charset="0"/>
              </a:defRPr>
            </a:lvl1pPr>
          </a:lstStyle>
          <a:p>
            <a:r>
              <a:rPr lang="en-US" noProof="0"/>
              <a:t>Click to edit Master title style</a:t>
            </a:r>
          </a:p>
        </p:txBody>
      </p:sp>
      <p:sp>
        <p:nvSpPr>
          <p:cNvPr id="34" name="Subtitle 2">
            <a:extLst>
              <a:ext uri="{FF2B5EF4-FFF2-40B4-BE49-F238E27FC236}">
                <a16:creationId xmlns:a16="http://schemas.microsoft.com/office/drawing/2014/main" id="{A3824E6F-AF8F-3E92-E44E-72C1BFB5093F}"/>
              </a:ext>
            </a:extLst>
          </p:cNvPr>
          <p:cNvSpPr>
            <a:spLocks noGrp="1"/>
          </p:cNvSpPr>
          <p:nvPr>
            <p:ph type="subTitle" idx="1"/>
          </p:nvPr>
        </p:nvSpPr>
        <p:spPr bwMode="gray">
          <a:xfrm>
            <a:off x="6212749" y="5970206"/>
            <a:ext cx="4150451" cy="532687"/>
          </a:xfrm>
        </p:spPr>
        <p:txBody>
          <a:bodyPr anchor="b"/>
          <a:lstStyle>
            <a:lvl1pPr marL="0" indent="0" algn="l">
              <a:lnSpc>
                <a:spcPct val="83000"/>
              </a:lnSpc>
              <a:spcBef>
                <a:spcPts val="0"/>
              </a:spcBef>
              <a:spcAft>
                <a:spcPts val="600"/>
              </a:spcAft>
              <a:buNone/>
              <a:defRPr sz="1200" b="1">
                <a:solidFill>
                  <a:schemeClr val="bg1"/>
                </a:solidFill>
                <a:latin typeface="+mn-lt"/>
              </a:defRPr>
            </a:lvl1pPr>
            <a:lvl2pPr marL="0" indent="0" algn="l">
              <a:lnSpc>
                <a:spcPct val="83000"/>
              </a:lnSpc>
              <a:spcBef>
                <a:spcPts val="0"/>
              </a:spcBef>
              <a:spcAft>
                <a:spcPts val="600"/>
              </a:spcAft>
              <a:buNone/>
              <a:defRPr sz="1200">
                <a:solidFill>
                  <a:schemeClr val="bg1"/>
                </a:solidFill>
              </a:defRPr>
            </a:lvl2pPr>
            <a:lvl3pPr marL="0" indent="0" algn="l">
              <a:lnSpc>
                <a:spcPct val="83000"/>
              </a:lnSpc>
              <a:spcBef>
                <a:spcPts val="0"/>
              </a:spcBef>
              <a:spcAft>
                <a:spcPts val="600"/>
              </a:spcAft>
              <a:buNone/>
              <a:defRPr sz="1200">
                <a:solidFill>
                  <a:schemeClr val="bg1"/>
                </a:solidFill>
              </a:defRPr>
            </a:lvl3pPr>
            <a:lvl4pPr marL="0" indent="0" algn="l">
              <a:lnSpc>
                <a:spcPct val="83000"/>
              </a:lnSpc>
              <a:spcBef>
                <a:spcPts val="0"/>
              </a:spcBef>
              <a:spcAft>
                <a:spcPts val="600"/>
              </a:spcAft>
              <a:buNone/>
              <a:defRPr sz="1200">
                <a:solidFill>
                  <a:schemeClr val="bg1"/>
                </a:solidFill>
              </a:defRPr>
            </a:lvl4pPr>
            <a:lvl5pPr marL="0" indent="0" algn="l">
              <a:lnSpc>
                <a:spcPct val="83000"/>
              </a:lnSpc>
              <a:spcBef>
                <a:spcPts val="0"/>
              </a:spcBef>
              <a:spcAft>
                <a:spcPts val="600"/>
              </a:spcAft>
              <a:buNone/>
              <a:defRPr sz="1200">
                <a:solidFill>
                  <a:schemeClr val="bg1"/>
                </a:solidFill>
              </a:defRPr>
            </a:lvl5pPr>
            <a:lvl6pPr marL="0" indent="0" algn="l">
              <a:lnSpc>
                <a:spcPct val="83000"/>
              </a:lnSpc>
              <a:spcBef>
                <a:spcPts val="0"/>
              </a:spcBef>
              <a:spcAft>
                <a:spcPts val="600"/>
              </a:spcAft>
              <a:buNone/>
              <a:defRPr sz="1200">
                <a:solidFill>
                  <a:schemeClr val="bg1"/>
                </a:solidFill>
              </a:defRPr>
            </a:lvl6pPr>
            <a:lvl7pPr marL="0" indent="0" algn="l">
              <a:lnSpc>
                <a:spcPct val="83000"/>
              </a:lnSpc>
              <a:spcBef>
                <a:spcPts val="0"/>
              </a:spcBef>
              <a:spcAft>
                <a:spcPts val="600"/>
              </a:spcAft>
              <a:buNone/>
              <a:defRPr sz="1200">
                <a:solidFill>
                  <a:schemeClr val="bg1"/>
                </a:solidFill>
              </a:defRPr>
            </a:lvl7pPr>
            <a:lvl8pPr marL="0" indent="0" algn="l">
              <a:lnSpc>
                <a:spcPct val="83000"/>
              </a:lnSpc>
              <a:spcBef>
                <a:spcPts val="0"/>
              </a:spcBef>
              <a:spcAft>
                <a:spcPts val="600"/>
              </a:spcAft>
              <a:buNone/>
              <a:defRPr sz="1200">
                <a:solidFill>
                  <a:schemeClr val="bg1"/>
                </a:solidFill>
              </a:defRPr>
            </a:lvl8pPr>
            <a:lvl9pPr marL="0" indent="0" algn="l">
              <a:lnSpc>
                <a:spcPct val="83000"/>
              </a:lnSpc>
              <a:spcBef>
                <a:spcPts val="0"/>
              </a:spcBef>
              <a:spcAft>
                <a:spcPts val="600"/>
              </a:spcAft>
              <a:buNone/>
              <a:defRPr sz="1200">
                <a:solidFill>
                  <a:schemeClr val="bg1"/>
                </a:solidFill>
              </a:defRPr>
            </a:lvl9pPr>
          </a:lstStyle>
          <a:p>
            <a:pPr lvl="0"/>
            <a:r>
              <a:rPr lang="en-US" noProof="0"/>
              <a:t>Click to edit Master subtitle style</a:t>
            </a:r>
          </a:p>
        </p:txBody>
      </p:sp>
      <p:grpSp>
        <p:nvGrpSpPr>
          <p:cNvPr id="35" name="Group 6">
            <a:extLst>
              <a:ext uri="{FF2B5EF4-FFF2-40B4-BE49-F238E27FC236}">
                <a16:creationId xmlns:a16="http://schemas.microsoft.com/office/drawing/2014/main" id="{58686164-73C6-FF42-08C1-94137D63FF88}"/>
              </a:ext>
            </a:extLst>
          </p:cNvPr>
          <p:cNvGrpSpPr/>
          <p:nvPr/>
        </p:nvGrpSpPr>
        <p:grpSpPr bwMode="gray">
          <a:xfrm>
            <a:off x="11067301" y="5755481"/>
            <a:ext cx="777091" cy="721723"/>
            <a:chOff x="1012825" y="-171450"/>
            <a:chExt cx="8281988" cy="7691438"/>
          </a:xfrm>
          <a:solidFill>
            <a:schemeClr val="tx1"/>
          </a:solidFill>
        </p:grpSpPr>
        <p:sp>
          <p:nvSpPr>
            <p:cNvPr id="36" name="Freeform 1">
              <a:extLst>
                <a:ext uri="{FF2B5EF4-FFF2-40B4-BE49-F238E27FC236}">
                  <a16:creationId xmlns:a16="http://schemas.microsoft.com/office/drawing/2014/main" id="{30F218A8-55DC-949D-41B6-984DC8D6620E}"/>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9" name="Freeform 2">
              <a:extLst>
                <a:ext uri="{FF2B5EF4-FFF2-40B4-BE49-F238E27FC236}">
                  <a16:creationId xmlns:a16="http://schemas.microsoft.com/office/drawing/2014/main" id="{33DDADA8-25CE-0137-C791-9D88B28FD0BD}"/>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2" name="Group 6">
            <a:extLst>
              <a:ext uri="{FF2B5EF4-FFF2-40B4-BE49-F238E27FC236}">
                <a16:creationId xmlns:a16="http://schemas.microsoft.com/office/drawing/2014/main" id="{151F70EA-9963-AC6F-EC9F-753A51B91E0A}"/>
              </a:ext>
            </a:extLst>
          </p:cNvPr>
          <p:cNvGrpSpPr/>
          <p:nvPr/>
        </p:nvGrpSpPr>
        <p:grpSpPr bwMode="gray">
          <a:xfrm>
            <a:off x="11067301" y="5755481"/>
            <a:ext cx="777091" cy="721723"/>
            <a:chOff x="1012825" y="-171450"/>
            <a:chExt cx="8281988" cy="7691438"/>
          </a:xfrm>
          <a:solidFill>
            <a:schemeClr val="tx1"/>
          </a:solidFill>
        </p:grpSpPr>
        <p:sp>
          <p:nvSpPr>
            <p:cNvPr id="3" name="Freeform 1">
              <a:extLst>
                <a:ext uri="{FF2B5EF4-FFF2-40B4-BE49-F238E27FC236}">
                  <a16:creationId xmlns:a16="http://schemas.microsoft.com/office/drawing/2014/main" id="{EB94F53D-93F3-4F0B-936D-22FDA1C0343A}"/>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7" name="Freeform 2">
              <a:extLst>
                <a:ext uri="{FF2B5EF4-FFF2-40B4-BE49-F238E27FC236}">
                  <a16:creationId xmlns:a16="http://schemas.microsoft.com/office/drawing/2014/main" id="{C04543AB-128E-E0D3-DB73-D5212B7664AB}"/>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8" name="Group 6">
            <a:extLst>
              <a:ext uri="{FF2B5EF4-FFF2-40B4-BE49-F238E27FC236}">
                <a16:creationId xmlns:a16="http://schemas.microsoft.com/office/drawing/2014/main" id="{BA7B0984-438E-2552-EC6D-58F6B667E23C}"/>
              </a:ext>
            </a:extLst>
          </p:cNvPr>
          <p:cNvGrpSpPr/>
          <p:nvPr/>
        </p:nvGrpSpPr>
        <p:grpSpPr bwMode="gray">
          <a:xfrm>
            <a:off x="11067301" y="5755481"/>
            <a:ext cx="777091" cy="721723"/>
            <a:chOff x="1012825" y="-171450"/>
            <a:chExt cx="8281988" cy="7691438"/>
          </a:xfrm>
          <a:solidFill>
            <a:schemeClr val="tx1"/>
          </a:solidFill>
        </p:grpSpPr>
        <p:sp>
          <p:nvSpPr>
            <p:cNvPr id="9" name="Freeform 1">
              <a:extLst>
                <a:ext uri="{FF2B5EF4-FFF2-40B4-BE49-F238E27FC236}">
                  <a16:creationId xmlns:a16="http://schemas.microsoft.com/office/drawing/2014/main" id="{BE454114-7EA2-0B92-7AA1-BF830CDED488}"/>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0" name="Freeform 2">
              <a:extLst>
                <a:ext uri="{FF2B5EF4-FFF2-40B4-BE49-F238E27FC236}">
                  <a16:creationId xmlns:a16="http://schemas.microsoft.com/office/drawing/2014/main" id="{3601F0AC-0C29-C507-FE3B-A6FDA0ACF1BE}"/>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1" name="Group 6">
            <a:extLst>
              <a:ext uri="{FF2B5EF4-FFF2-40B4-BE49-F238E27FC236}">
                <a16:creationId xmlns:a16="http://schemas.microsoft.com/office/drawing/2014/main" id="{C90FE498-FC6F-47D2-EB43-B06306D112B5}"/>
              </a:ext>
            </a:extLst>
          </p:cNvPr>
          <p:cNvGrpSpPr/>
          <p:nvPr userDrawn="1"/>
        </p:nvGrpSpPr>
        <p:grpSpPr bwMode="gray">
          <a:xfrm>
            <a:off x="11067301" y="5755481"/>
            <a:ext cx="777091" cy="721723"/>
            <a:chOff x="1012825" y="-171450"/>
            <a:chExt cx="8281988" cy="7691438"/>
          </a:xfrm>
          <a:solidFill>
            <a:schemeClr val="tx1"/>
          </a:solidFill>
        </p:grpSpPr>
        <p:sp>
          <p:nvSpPr>
            <p:cNvPr id="12" name="Freeform 1">
              <a:extLst>
                <a:ext uri="{FF2B5EF4-FFF2-40B4-BE49-F238E27FC236}">
                  <a16:creationId xmlns:a16="http://schemas.microsoft.com/office/drawing/2014/main" id="{6C07B2EE-FC08-696A-BD58-48DA58CEEDB8}"/>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rgbClr val="1EF3E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3" name="Freeform 2">
              <a:extLst>
                <a:ext uri="{FF2B5EF4-FFF2-40B4-BE49-F238E27FC236}">
                  <a16:creationId xmlns:a16="http://schemas.microsoft.com/office/drawing/2014/main" id="{AC5EDCB3-BC45-C09F-62AD-4541A721525B}"/>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38785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hapter Slide">
    <p:bg>
      <p:bgPr>
        <a:solidFill>
          <a:schemeClr val="bg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789586" y="1943895"/>
            <a:ext cx="8573613" cy="3493293"/>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92000"/>
              </a:lnSpc>
              <a:defRPr sz="5400">
                <a:solidFill>
                  <a:schemeClr val="tx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grpSp>
        <p:nvGrpSpPr>
          <p:cNvPr id="12" name="Group 6">
            <a:extLst>
              <a:ext uri="{FF2B5EF4-FFF2-40B4-BE49-F238E27FC236}">
                <a16:creationId xmlns:a16="http://schemas.microsoft.com/office/drawing/2014/main" id="{132E673A-678D-B518-E580-CFE01F37F070}"/>
              </a:ext>
            </a:extLst>
          </p:cNvPr>
          <p:cNvGrpSpPr/>
          <p:nvPr/>
        </p:nvGrpSpPr>
        <p:grpSpPr bwMode="gray">
          <a:xfrm>
            <a:off x="11067301" y="5755481"/>
            <a:ext cx="777091" cy="721723"/>
            <a:chOff x="1012825" y="-171450"/>
            <a:chExt cx="8281988" cy="7691438"/>
          </a:xfrm>
          <a:solidFill>
            <a:srgbClr val="092732"/>
          </a:solidFill>
        </p:grpSpPr>
        <p:sp>
          <p:nvSpPr>
            <p:cNvPr id="13" name="Freeform 1">
              <a:extLst>
                <a:ext uri="{FF2B5EF4-FFF2-40B4-BE49-F238E27FC236}">
                  <a16:creationId xmlns:a16="http://schemas.microsoft.com/office/drawing/2014/main" id="{8AC96177-0987-34E3-B6E0-61F2A2989DB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Freeform 2">
              <a:extLst>
                <a:ext uri="{FF2B5EF4-FFF2-40B4-BE49-F238E27FC236}">
                  <a16:creationId xmlns:a16="http://schemas.microsoft.com/office/drawing/2014/main" id="{0D0745AA-CE82-67AF-A3F8-16A4A4F6C9B7}"/>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 name="Subtitle 2">
            <a:extLst>
              <a:ext uri="{FF2B5EF4-FFF2-40B4-BE49-F238E27FC236}">
                <a16:creationId xmlns:a16="http://schemas.microsoft.com/office/drawing/2014/main" id="{12BABB76-D781-05FF-1B3A-9E6226F35A8B}"/>
              </a:ext>
            </a:extLst>
          </p:cNvPr>
          <p:cNvSpPr>
            <a:spLocks noGrp="1"/>
          </p:cNvSpPr>
          <p:nvPr>
            <p:ph type="subTitle" idx="1"/>
          </p:nvPr>
        </p:nvSpPr>
        <p:spPr bwMode="gray">
          <a:xfrm>
            <a:off x="1804990" y="1312241"/>
            <a:ext cx="7094535" cy="324142"/>
          </a:xfrm>
        </p:spPr>
        <p:txBody>
          <a:bodyPr anchor="b"/>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grpSp>
        <p:nvGrpSpPr>
          <p:cNvPr id="3" name="Group 6">
            <a:extLst>
              <a:ext uri="{FF2B5EF4-FFF2-40B4-BE49-F238E27FC236}">
                <a16:creationId xmlns:a16="http://schemas.microsoft.com/office/drawing/2014/main" id="{5F73C83F-2C18-3BF9-AB39-C3A7BBA40856}"/>
              </a:ext>
            </a:extLst>
          </p:cNvPr>
          <p:cNvGrpSpPr/>
          <p:nvPr/>
        </p:nvGrpSpPr>
        <p:grpSpPr bwMode="gray">
          <a:xfrm>
            <a:off x="11067301" y="5755481"/>
            <a:ext cx="777091" cy="721723"/>
            <a:chOff x="1012825" y="-171450"/>
            <a:chExt cx="8281988" cy="7691438"/>
          </a:xfrm>
          <a:solidFill>
            <a:srgbClr val="092732"/>
          </a:solidFill>
        </p:grpSpPr>
        <p:sp>
          <p:nvSpPr>
            <p:cNvPr id="7" name="Freeform 1">
              <a:extLst>
                <a:ext uri="{FF2B5EF4-FFF2-40B4-BE49-F238E27FC236}">
                  <a16:creationId xmlns:a16="http://schemas.microsoft.com/office/drawing/2014/main" id="{1656BFCC-791C-D87B-1403-59BCE02ADB99}"/>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 name="Freeform 2">
              <a:extLst>
                <a:ext uri="{FF2B5EF4-FFF2-40B4-BE49-F238E27FC236}">
                  <a16:creationId xmlns:a16="http://schemas.microsoft.com/office/drawing/2014/main" id="{5C8171D7-3C9C-E083-4EC4-3B8601AC4D9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9" name="Group 6">
            <a:extLst>
              <a:ext uri="{FF2B5EF4-FFF2-40B4-BE49-F238E27FC236}">
                <a16:creationId xmlns:a16="http://schemas.microsoft.com/office/drawing/2014/main" id="{D97374E8-976A-6C96-7A2A-620D6007E65E}"/>
              </a:ext>
            </a:extLst>
          </p:cNvPr>
          <p:cNvGrpSpPr/>
          <p:nvPr/>
        </p:nvGrpSpPr>
        <p:grpSpPr bwMode="gray">
          <a:xfrm>
            <a:off x="11067301" y="5755481"/>
            <a:ext cx="777091" cy="721723"/>
            <a:chOff x="1012825" y="-171450"/>
            <a:chExt cx="8281988" cy="7691438"/>
          </a:xfrm>
          <a:solidFill>
            <a:srgbClr val="092732"/>
          </a:solidFill>
        </p:grpSpPr>
        <p:sp>
          <p:nvSpPr>
            <p:cNvPr id="10" name="Freeform 1">
              <a:extLst>
                <a:ext uri="{FF2B5EF4-FFF2-40B4-BE49-F238E27FC236}">
                  <a16:creationId xmlns:a16="http://schemas.microsoft.com/office/drawing/2014/main" id="{597DB382-D975-CE7A-948F-95740C82B23B}"/>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Freeform 2">
              <a:extLst>
                <a:ext uri="{FF2B5EF4-FFF2-40B4-BE49-F238E27FC236}">
                  <a16:creationId xmlns:a16="http://schemas.microsoft.com/office/drawing/2014/main" id="{11E7E9F8-05DB-E3B1-B59A-2B70C71779A9}"/>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73706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hapter Slide 2">
    <p:bg>
      <p:bgPr>
        <a:solidFill>
          <a:schemeClr val="bg2"/>
        </a:solidFill>
        <a:effectLst/>
      </p:bgPr>
    </p:bg>
    <p:spTree>
      <p:nvGrpSpPr>
        <p:cNvPr id="1" name=""/>
        <p:cNvGrpSpPr/>
        <p:nvPr/>
      </p:nvGrpSpPr>
      <p:grpSpPr>
        <a:xfrm>
          <a:off x="0" y="0"/>
          <a:ext cx="0" cy="0"/>
          <a:chOff x="0" y="0"/>
          <a:chExt cx="0" cy="0"/>
        </a:xfrm>
      </p:grpSpPr>
      <p:sp>
        <p:nvSpPr>
          <p:cNvPr id="13" name="Picture Placeholder 37">
            <a:extLst>
              <a:ext uri="{FF2B5EF4-FFF2-40B4-BE49-F238E27FC236}">
                <a16:creationId xmlns:a16="http://schemas.microsoft.com/office/drawing/2014/main" id="{B2BC35BA-126B-4318-5EAD-974570B6CF02}"/>
              </a:ext>
            </a:extLst>
          </p:cNvPr>
          <p:cNvSpPr>
            <a:spLocks noGrp="1"/>
          </p:cNvSpPr>
          <p:nvPr>
            <p:ph type="pic" sz="quarter" idx="14"/>
          </p:nvPr>
        </p:nvSpPr>
        <p:spPr bwMode="gray">
          <a:xfrm>
            <a:off x="6220412" y="0"/>
            <a:ext cx="5608052" cy="6857999"/>
          </a:xfrm>
          <a:prstGeom prst="rect">
            <a:avLst/>
          </a:prstGeom>
          <a:solidFill>
            <a:schemeClr val="bg1"/>
          </a:solidFill>
        </p:spPr>
        <p:txBody>
          <a:bodyPr wrap="square" bIns="828000" anchor="ctr">
            <a:noAutofit/>
          </a:bodyPr>
          <a:lstStyle>
            <a:lvl1pPr algn="ctr">
              <a:defRPr b="0">
                <a:latin typeface="+mn-lt"/>
              </a:defRPr>
            </a:lvl1pPr>
          </a:lstStyle>
          <a:p>
            <a:r>
              <a:rPr lang="en-US" noProof="0"/>
              <a:t>Click icon to add picture</a:t>
            </a:r>
          </a:p>
        </p:txBody>
      </p:sp>
      <p:grpSp>
        <p:nvGrpSpPr>
          <p:cNvPr id="7" name="Group 6">
            <a:extLst>
              <a:ext uri="{FF2B5EF4-FFF2-40B4-BE49-F238E27FC236}">
                <a16:creationId xmlns:a16="http://schemas.microsoft.com/office/drawing/2014/main" id="{048D13A8-F4F8-0BB6-1DE9-E4EE579453C2}"/>
              </a:ext>
            </a:extLst>
          </p:cNvPr>
          <p:cNvGrpSpPr/>
          <p:nvPr/>
        </p:nvGrpSpPr>
        <p:grpSpPr bwMode="gray">
          <a:xfrm>
            <a:off x="325601" y="5755481"/>
            <a:ext cx="777091" cy="721723"/>
            <a:chOff x="1012825" y="-171450"/>
            <a:chExt cx="8281988" cy="7691438"/>
          </a:xfrm>
          <a:solidFill>
            <a:srgbClr val="092732"/>
          </a:solidFill>
        </p:grpSpPr>
        <p:sp>
          <p:nvSpPr>
            <p:cNvPr id="8" name="Freeform 1">
              <a:extLst>
                <a:ext uri="{FF2B5EF4-FFF2-40B4-BE49-F238E27FC236}">
                  <a16:creationId xmlns:a16="http://schemas.microsoft.com/office/drawing/2014/main" id="{F3FB8ACE-8DBB-A90F-12E2-07036F77AC4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 name="Freeform 2">
              <a:extLst>
                <a:ext uri="{FF2B5EF4-FFF2-40B4-BE49-F238E27FC236}">
                  <a16:creationId xmlns:a16="http://schemas.microsoft.com/office/drawing/2014/main" id="{9896F1B6-64AF-199D-D21C-E72CFF7DF56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noProof="0"/>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noProof="0" smtClean="0"/>
              <a:pPr/>
              <a:t>‹#›</a:t>
            </a:fld>
            <a:endParaRPr lang="en-US" noProof="0"/>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325601" y="347472"/>
            <a:ext cx="5641812" cy="3488894"/>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92000"/>
              </a:lnSpc>
              <a:defRPr sz="5400">
                <a:solidFill>
                  <a:schemeClr val="tx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grpSp>
        <p:nvGrpSpPr>
          <p:cNvPr id="2" name="Group 1">
            <a:extLst>
              <a:ext uri="{FF2B5EF4-FFF2-40B4-BE49-F238E27FC236}">
                <a16:creationId xmlns:a16="http://schemas.microsoft.com/office/drawing/2014/main" id="{28B5D226-0C9D-547C-405B-EE7924952B45}"/>
              </a:ext>
            </a:extLst>
          </p:cNvPr>
          <p:cNvGrpSpPr/>
          <p:nvPr/>
        </p:nvGrpSpPr>
        <p:grpSpPr bwMode="gray">
          <a:xfrm>
            <a:off x="325601" y="5755481"/>
            <a:ext cx="777091" cy="721723"/>
            <a:chOff x="1012825" y="-171450"/>
            <a:chExt cx="8281988" cy="7691438"/>
          </a:xfrm>
          <a:solidFill>
            <a:srgbClr val="092732"/>
          </a:solidFill>
        </p:grpSpPr>
        <p:sp>
          <p:nvSpPr>
            <p:cNvPr id="10" name="Freeform 1">
              <a:extLst>
                <a:ext uri="{FF2B5EF4-FFF2-40B4-BE49-F238E27FC236}">
                  <a16:creationId xmlns:a16="http://schemas.microsoft.com/office/drawing/2014/main" id="{478103BC-1234-2CA0-89E5-830583E484D4}"/>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Freeform 2">
              <a:extLst>
                <a:ext uri="{FF2B5EF4-FFF2-40B4-BE49-F238E27FC236}">
                  <a16:creationId xmlns:a16="http://schemas.microsoft.com/office/drawing/2014/main" id="{01028B93-8685-F90A-55DF-5E7C4652E72F}"/>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2" name="Group 11">
            <a:extLst>
              <a:ext uri="{FF2B5EF4-FFF2-40B4-BE49-F238E27FC236}">
                <a16:creationId xmlns:a16="http://schemas.microsoft.com/office/drawing/2014/main" id="{ADC2DBE9-3777-47B2-81FA-5B2968CB33BD}"/>
              </a:ext>
            </a:extLst>
          </p:cNvPr>
          <p:cNvGrpSpPr/>
          <p:nvPr/>
        </p:nvGrpSpPr>
        <p:grpSpPr bwMode="gray">
          <a:xfrm>
            <a:off x="325601" y="5755481"/>
            <a:ext cx="777091" cy="721723"/>
            <a:chOff x="1012825" y="-171450"/>
            <a:chExt cx="8281988" cy="7691438"/>
          </a:xfrm>
          <a:solidFill>
            <a:srgbClr val="092732"/>
          </a:solidFill>
        </p:grpSpPr>
        <p:sp>
          <p:nvSpPr>
            <p:cNvPr id="14" name="Freeform 1">
              <a:extLst>
                <a:ext uri="{FF2B5EF4-FFF2-40B4-BE49-F238E27FC236}">
                  <a16:creationId xmlns:a16="http://schemas.microsoft.com/office/drawing/2014/main" id="{E66D760F-02A4-4014-F76E-B6E66E75F24A}"/>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2">
              <a:extLst>
                <a:ext uri="{FF2B5EF4-FFF2-40B4-BE49-F238E27FC236}">
                  <a16:creationId xmlns:a16="http://schemas.microsoft.com/office/drawing/2014/main" id="{3F539DC8-EB6B-2858-0C80-753F9EB8AC7B}"/>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3" name="Group 2">
            <a:extLst>
              <a:ext uri="{FF2B5EF4-FFF2-40B4-BE49-F238E27FC236}">
                <a16:creationId xmlns:a16="http://schemas.microsoft.com/office/drawing/2014/main" id="{DBACF2EF-42A2-C148-E50B-28C411493403}"/>
              </a:ext>
            </a:extLst>
          </p:cNvPr>
          <p:cNvGrpSpPr/>
          <p:nvPr userDrawn="1"/>
        </p:nvGrpSpPr>
        <p:grpSpPr bwMode="gray">
          <a:xfrm>
            <a:off x="325601" y="5755481"/>
            <a:ext cx="777091" cy="721723"/>
            <a:chOff x="1012825" y="-171450"/>
            <a:chExt cx="8281988" cy="7691438"/>
          </a:xfrm>
          <a:solidFill>
            <a:srgbClr val="092732"/>
          </a:solidFill>
        </p:grpSpPr>
        <p:sp>
          <p:nvSpPr>
            <p:cNvPr id="16" name="Freeform 1">
              <a:extLst>
                <a:ext uri="{FF2B5EF4-FFF2-40B4-BE49-F238E27FC236}">
                  <a16:creationId xmlns:a16="http://schemas.microsoft.com/office/drawing/2014/main" id="{66E20E0C-DE62-BE9E-4A1F-6EAD13F9768E}"/>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7" name="Freeform 2">
              <a:extLst>
                <a:ext uri="{FF2B5EF4-FFF2-40B4-BE49-F238E27FC236}">
                  <a16:creationId xmlns:a16="http://schemas.microsoft.com/office/drawing/2014/main" id="{E5B67820-43E3-39FF-F24A-C8DC2C682B9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77359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Chapter Slide 2">
    <p:bg>
      <p:bgPr>
        <a:solidFill>
          <a:schemeClr val="bg2"/>
        </a:solidFill>
        <a:effectLst/>
      </p:bgPr>
    </p:bg>
    <p:spTree>
      <p:nvGrpSpPr>
        <p:cNvPr id="1" name=""/>
        <p:cNvGrpSpPr/>
        <p:nvPr/>
      </p:nvGrpSpPr>
      <p:grpSpPr>
        <a:xfrm>
          <a:off x="0" y="0"/>
          <a:ext cx="0" cy="0"/>
          <a:chOff x="0" y="0"/>
          <a:chExt cx="0" cy="0"/>
        </a:xfrm>
      </p:grpSpPr>
      <p:sp>
        <p:nvSpPr>
          <p:cNvPr id="13" name="Picture Placeholder 37">
            <a:extLst>
              <a:ext uri="{FF2B5EF4-FFF2-40B4-BE49-F238E27FC236}">
                <a16:creationId xmlns:a16="http://schemas.microsoft.com/office/drawing/2014/main" id="{B2BC35BA-126B-4318-5EAD-974570B6CF02}"/>
              </a:ext>
            </a:extLst>
          </p:cNvPr>
          <p:cNvSpPr>
            <a:spLocks noGrp="1"/>
          </p:cNvSpPr>
          <p:nvPr>
            <p:ph type="pic" sz="quarter" idx="14"/>
          </p:nvPr>
        </p:nvSpPr>
        <p:spPr bwMode="gray">
          <a:xfrm>
            <a:off x="6220412" y="0"/>
            <a:ext cx="5608052" cy="6857999"/>
          </a:xfrm>
          <a:prstGeom prst="rect">
            <a:avLst/>
          </a:prstGeom>
          <a:solidFill>
            <a:schemeClr val="bg1"/>
          </a:solidFill>
        </p:spPr>
        <p:txBody>
          <a:bodyPr wrap="square" bIns="828000" anchor="ctr">
            <a:noAutofit/>
          </a:bodyPr>
          <a:lstStyle>
            <a:lvl1pPr algn="ctr">
              <a:defRPr b="0">
                <a:latin typeface="+mn-lt"/>
              </a:defRPr>
            </a:lvl1pPr>
          </a:lstStyle>
          <a:p>
            <a:r>
              <a:rPr lang="en-US" noProof="0"/>
              <a:t>Click icon to add picture</a:t>
            </a:r>
          </a:p>
        </p:txBody>
      </p:sp>
      <p:grpSp>
        <p:nvGrpSpPr>
          <p:cNvPr id="7" name="Group 6">
            <a:extLst>
              <a:ext uri="{FF2B5EF4-FFF2-40B4-BE49-F238E27FC236}">
                <a16:creationId xmlns:a16="http://schemas.microsoft.com/office/drawing/2014/main" id="{048D13A8-F4F8-0BB6-1DE9-E4EE579453C2}"/>
              </a:ext>
            </a:extLst>
          </p:cNvPr>
          <p:cNvGrpSpPr/>
          <p:nvPr/>
        </p:nvGrpSpPr>
        <p:grpSpPr bwMode="gray">
          <a:xfrm>
            <a:off x="325601" y="5755481"/>
            <a:ext cx="777091" cy="721723"/>
            <a:chOff x="1012825" y="-171450"/>
            <a:chExt cx="8281988" cy="7691438"/>
          </a:xfrm>
          <a:solidFill>
            <a:srgbClr val="092732"/>
          </a:solidFill>
        </p:grpSpPr>
        <p:sp>
          <p:nvSpPr>
            <p:cNvPr id="8" name="Freeform 1">
              <a:extLst>
                <a:ext uri="{FF2B5EF4-FFF2-40B4-BE49-F238E27FC236}">
                  <a16:creationId xmlns:a16="http://schemas.microsoft.com/office/drawing/2014/main" id="{F3FB8ACE-8DBB-A90F-12E2-07036F77AC4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 name="Freeform 2">
              <a:extLst>
                <a:ext uri="{FF2B5EF4-FFF2-40B4-BE49-F238E27FC236}">
                  <a16:creationId xmlns:a16="http://schemas.microsoft.com/office/drawing/2014/main" id="{9896F1B6-64AF-199D-D21C-E72CFF7DF56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325601" y="876732"/>
            <a:ext cx="5641812" cy="3488894"/>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92000"/>
              </a:lnSpc>
              <a:defRPr sz="5400">
                <a:solidFill>
                  <a:schemeClr val="tx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7CEB6166-DDE9-E7C4-F59D-36D96E3609B9}"/>
              </a:ext>
            </a:extLst>
          </p:cNvPr>
          <p:cNvSpPr>
            <a:spLocks noGrp="1"/>
          </p:cNvSpPr>
          <p:nvPr>
            <p:ph type="subTitle" idx="1"/>
          </p:nvPr>
        </p:nvSpPr>
        <p:spPr bwMode="gray">
          <a:xfrm>
            <a:off x="341315" y="300541"/>
            <a:ext cx="5626098" cy="324142"/>
          </a:xfrm>
        </p:spPr>
        <p:txBody>
          <a:bodyPr/>
          <a:lstStyle>
            <a:lvl1pPr marL="0" indent="0" algn="l">
              <a:spcBef>
                <a:spcPts val="0"/>
              </a:spcBef>
              <a:buNone/>
              <a:defRPr sz="1600" b="0">
                <a:solidFill>
                  <a:schemeClr val="tx1"/>
                </a:solidFill>
                <a:latin typeface="+mn-lt"/>
              </a:defRPr>
            </a:lvl1pPr>
            <a:lvl2pPr marL="0" indent="0" algn="l">
              <a:spcBef>
                <a:spcPts val="0"/>
              </a:spcBef>
              <a:buNone/>
              <a:defRPr sz="1600">
                <a:solidFill>
                  <a:schemeClr val="tx1"/>
                </a:solidFill>
              </a:defRPr>
            </a:lvl2pPr>
            <a:lvl3pPr marL="0" indent="0" algn="l">
              <a:spcBef>
                <a:spcPts val="0"/>
              </a:spcBef>
              <a:buNone/>
              <a:defRPr sz="1600">
                <a:solidFill>
                  <a:schemeClr val="tx1"/>
                </a:solidFill>
              </a:defRPr>
            </a:lvl3pPr>
            <a:lvl4pPr marL="0" indent="0" algn="l">
              <a:spcBef>
                <a:spcPts val="0"/>
              </a:spcBef>
              <a:buNone/>
              <a:defRPr sz="1600">
                <a:solidFill>
                  <a:schemeClr val="tx1"/>
                </a:solidFill>
              </a:defRPr>
            </a:lvl4pPr>
            <a:lvl5pPr marL="0" indent="0" algn="l">
              <a:spcBef>
                <a:spcPts val="0"/>
              </a:spcBef>
              <a:buNone/>
              <a:defRPr sz="1600">
                <a:solidFill>
                  <a:schemeClr val="tx1"/>
                </a:solidFill>
              </a:defRPr>
            </a:lvl5pPr>
            <a:lvl6pPr marL="0" indent="0" algn="l">
              <a:spcBef>
                <a:spcPts val="0"/>
              </a:spcBef>
              <a:buNone/>
              <a:defRPr sz="1600">
                <a:solidFill>
                  <a:schemeClr val="tx1"/>
                </a:solidFill>
              </a:defRPr>
            </a:lvl6pPr>
            <a:lvl7pPr marL="0" indent="0" algn="l">
              <a:spcBef>
                <a:spcPts val="0"/>
              </a:spcBef>
              <a:buNone/>
              <a:defRPr sz="1600">
                <a:solidFill>
                  <a:schemeClr val="tx1"/>
                </a:solidFill>
              </a:defRPr>
            </a:lvl7pPr>
            <a:lvl8pPr marL="0" indent="0" algn="l">
              <a:spcBef>
                <a:spcPts val="0"/>
              </a:spcBef>
              <a:buNone/>
              <a:defRPr sz="1600">
                <a:solidFill>
                  <a:schemeClr val="tx1"/>
                </a:solidFill>
              </a:defRPr>
            </a:lvl8pPr>
            <a:lvl9pPr marL="0" indent="0" algn="l">
              <a:spcBef>
                <a:spcPts val="0"/>
              </a:spcBef>
              <a:buNone/>
              <a:defRPr sz="1600">
                <a:solidFill>
                  <a:schemeClr val="tx1"/>
                </a:solidFill>
              </a:defRPr>
            </a:lvl9pPr>
          </a:lstStyle>
          <a:p>
            <a:pPr lvl="0"/>
            <a:r>
              <a:rPr lang="en-US" noProof="0"/>
              <a:t>Click to edit Master subtitle style</a:t>
            </a:r>
          </a:p>
        </p:txBody>
      </p:sp>
      <p:grpSp>
        <p:nvGrpSpPr>
          <p:cNvPr id="2" name="Group 1">
            <a:extLst>
              <a:ext uri="{FF2B5EF4-FFF2-40B4-BE49-F238E27FC236}">
                <a16:creationId xmlns:a16="http://schemas.microsoft.com/office/drawing/2014/main" id="{28B5D226-0C9D-547C-405B-EE7924952B45}"/>
              </a:ext>
            </a:extLst>
          </p:cNvPr>
          <p:cNvGrpSpPr/>
          <p:nvPr/>
        </p:nvGrpSpPr>
        <p:grpSpPr bwMode="gray">
          <a:xfrm>
            <a:off x="325601" y="5755481"/>
            <a:ext cx="777091" cy="721723"/>
            <a:chOff x="1012825" y="-171450"/>
            <a:chExt cx="8281988" cy="7691438"/>
          </a:xfrm>
          <a:solidFill>
            <a:srgbClr val="092732"/>
          </a:solidFill>
        </p:grpSpPr>
        <p:sp>
          <p:nvSpPr>
            <p:cNvPr id="10" name="Freeform 1">
              <a:extLst>
                <a:ext uri="{FF2B5EF4-FFF2-40B4-BE49-F238E27FC236}">
                  <a16:creationId xmlns:a16="http://schemas.microsoft.com/office/drawing/2014/main" id="{478103BC-1234-2CA0-89E5-830583E484D4}"/>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Freeform 2">
              <a:extLst>
                <a:ext uri="{FF2B5EF4-FFF2-40B4-BE49-F238E27FC236}">
                  <a16:creationId xmlns:a16="http://schemas.microsoft.com/office/drawing/2014/main" id="{01028B93-8685-F90A-55DF-5E7C4652E72F}"/>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2" name="Group 11">
            <a:extLst>
              <a:ext uri="{FF2B5EF4-FFF2-40B4-BE49-F238E27FC236}">
                <a16:creationId xmlns:a16="http://schemas.microsoft.com/office/drawing/2014/main" id="{ADC2DBE9-3777-47B2-81FA-5B2968CB33BD}"/>
              </a:ext>
            </a:extLst>
          </p:cNvPr>
          <p:cNvGrpSpPr/>
          <p:nvPr/>
        </p:nvGrpSpPr>
        <p:grpSpPr bwMode="gray">
          <a:xfrm>
            <a:off x="325601" y="5755481"/>
            <a:ext cx="777091" cy="721723"/>
            <a:chOff x="1012825" y="-171450"/>
            <a:chExt cx="8281988" cy="7691438"/>
          </a:xfrm>
          <a:solidFill>
            <a:srgbClr val="092732"/>
          </a:solidFill>
        </p:grpSpPr>
        <p:sp>
          <p:nvSpPr>
            <p:cNvPr id="14" name="Freeform 1">
              <a:extLst>
                <a:ext uri="{FF2B5EF4-FFF2-40B4-BE49-F238E27FC236}">
                  <a16:creationId xmlns:a16="http://schemas.microsoft.com/office/drawing/2014/main" id="{E66D760F-02A4-4014-F76E-B6E66E75F24A}"/>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2">
              <a:extLst>
                <a:ext uri="{FF2B5EF4-FFF2-40B4-BE49-F238E27FC236}">
                  <a16:creationId xmlns:a16="http://schemas.microsoft.com/office/drawing/2014/main" id="{3F539DC8-EB6B-2858-0C80-753F9EB8AC7B}"/>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340252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hapter Slide 3">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1789587" y="1943895"/>
            <a:ext cx="7109938" cy="3493293"/>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92000"/>
              </a:lnSpc>
              <a:defRPr sz="5400">
                <a:solidFill>
                  <a:schemeClr val="accent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grpSp>
        <p:nvGrpSpPr>
          <p:cNvPr id="12" name="Group 6">
            <a:extLst>
              <a:ext uri="{FF2B5EF4-FFF2-40B4-BE49-F238E27FC236}">
                <a16:creationId xmlns:a16="http://schemas.microsoft.com/office/drawing/2014/main" id="{132E673A-678D-B518-E580-CFE01F37F070}"/>
              </a:ext>
            </a:extLst>
          </p:cNvPr>
          <p:cNvGrpSpPr/>
          <p:nvPr/>
        </p:nvGrpSpPr>
        <p:grpSpPr bwMode="gray">
          <a:xfrm>
            <a:off x="11067301" y="5755481"/>
            <a:ext cx="777091" cy="721723"/>
            <a:chOff x="1012825" y="-171450"/>
            <a:chExt cx="8281988" cy="7691438"/>
          </a:xfrm>
          <a:solidFill>
            <a:schemeClr val="bg1"/>
          </a:solidFill>
        </p:grpSpPr>
        <p:sp>
          <p:nvSpPr>
            <p:cNvPr id="13" name="Freeform 1">
              <a:extLst>
                <a:ext uri="{FF2B5EF4-FFF2-40B4-BE49-F238E27FC236}">
                  <a16:creationId xmlns:a16="http://schemas.microsoft.com/office/drawing/2014/main" id="{8AC96177-0987-34E3-B6E0-61F2A2989DB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Freeform 2">
              <a:extLst>
                <a:ext uri="{FF2B5EF4-FFF2-40B4-BE49-F238E27FC236}">
                  <a16:creationId xmlns:a16="http://schemas.microsoft.com/office/drawing/2014/main" id="{0D0745AA-CE82-67AF-A3F8-16A4A4F6C9B7}"/>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 name="Subtitle 2">
            <a:extLst>
              <a:ext uri="{FF2B5EF4-FFF2-40B4-BE49-F238E27FC236}">
                <a16:creationId xmlns:a16="http://schemas.microsoft.com/office/drawing/2014/main" id="{12BABB76-D781-05FF-1B3A-9E6226F35A8B}"/>
              </a:ext>
            </a:extLst>
          </p:cNvPr>
          <p:cNvSpPr>
            <a:spLocks noGrp="1"/>
          </p:cNvSpPr>
          <p:nvPr>
            <p:ph type="subTitle" idx="1"/>
          </p:nvPr>
        </p:nvSpPr>
        <p:spPr bwMode="gray">
          <a:xfrm>
            <a:off x="1804990" y="1312241"/>
            <a:ext cx="7094535" cy="324142"/>
          </a:xfrm>
        </p:spPr>
        <p:txBody>
          <a:bodyPr anchor="b"/>
          <a:lstStyle>
            <a:lvl1pPr marL="0" indent="0" algn="l">
              <a:spcBef>
                <a:spcPts val="0"/>
              </a:spcBef>
              <a:buNone/>
              <a:defRPr sz="1600" b="0">
                <a:solidFill>
                  <a:schemeClr val="bg1"/>
                </a:solidFill>
                <a:latin typeface="+mn-lt"/>
              </a:defRPr>
            </a:lvl1pPr>
            <a:lvl2pPr marL="0" indent="0" algn="l">
              <a:spcBef>
                <a:spcPts val="0"/>
              </a:spcBef>
              <a:buNone/>
              <a:defRPr sz="1600">
                <a:solidFill>
                  <a:schemeClr val="bg1"/>
                </a:solidFill>
              </a:defRPr>
            </a:lvl2pPr>
            <a:lvl3pPr marL="0" indent="0" algn="l">
              <a:spcBef>
                <a:spcPts val="0"/>
              </a:spcBef>
              <a:buNone/>
              <a:defRPr sz="1600">
                <a:solidFill>
                  <a:schemeClr val="bg1"/>
                </a:solidFill>
              </a:defRPr>
            </a:lvl3pPr>
            <a:lvl4pPr marL="0" indent="0" algn="l">
              <a:spcBef>
                <a:spcPts val="0"/>
              </a:spcBef>
              <a:buNone/>
              <a:defRPr sz="1600">
                <a:solidFill>
                  <a:schemeClr val="bg1"/>
                </a:solidFill>
              </a:defRPr>
            </a:lvl4pPr>
            <a:lvl5pPr marL="0" indent="0" algn="l">
              <a:spcBef>
                <a:spcPts val="0"/>
              </a:spcBef>
              <a:buNone/>
              <a:defRPr sz="1600">
                <a:solidFill>
                  <a:schemeClr val="bg1"/>
                </a:solidFill>
              </a:defRPr>
            </a:lvl5pPr>
            <a:lvl6pPr marL="0" indent="0" algn="l">
              <a:spcBef>
                <a:spcPts val="0"/>
              </a:spcBef>
              <a:buNone/>
              <a:defRPr sz="1600">
                <a:solidFill>
                  <a:schemeClr val="bg1"/>
                </a:solidFill>
              </a:defRPr>
            </a:lvl6pPr>
            <a:lvl7pPr marL="0" indent="0" algn="l">
              <a:spcBef>
                <a:spcPts val="0"/>
              </a:spcBef>
              <a:buNone/>
              <a:defRPr sz="1600">
                <a:solidFill>
                  <a:schemeClr val="bg1"/>
                </a:solidFill>
              </a:defRPr>
            </a:lvl7pPr>
            <a:lvl8pPr marL="0" indent="0" algn="l">
              <a:spcBef>
                <a:spcPts val="0"/>
              </a:spcBef>
              <a:buNone/>
              <a:defRPr sz="1600">
                <a:solidFill>
                  <a:schemeClr val="bg1"/>
                </a:solidFill>
              </a:defRPr>
            </a:lvl8pPr>
            <a:lvl9pPr marL="0" indent="0" algn="l">
              <a:spcBef>
                <a:spcPts val="0"/>
              </a:spcBef>
              <a:buNone/>
              <a:defRPr sz="1600">
                <a:solidFill>
                  <a:schemeClr val="bg1"/>
                </a:solidFill>
              </a:defRPr>
            </a:lvl9pPr>
          </a:lstStyle>
          <a:p>
            <a:pPr lvl="0"/>
            <a:r>
              <a:rPr lang="en-US" noProof="0"/>
              <a:t>Click to edit Master subtitle style</a:t>
            </a:r>
          </a:p>
        </p:txBody>
      </p:sp>
      <p:grpSp>
        <p:nvGrpSpPr>
          <p:cNvPr id="3" name="Group 6">
            <a:extLst>
              <a:ext uri="{FF2B5EF4-FFF2-40B4-BE49-F238E27FC236}">
                <a16:creationId xmlns:a16="http://schemas.microsoft.com/office/drawing/2014/main" id="{AB0310FB-137A-07D0-1128-840581D443DC}"/>
              </a:ext>
            </a:extLst>
          </p:cNvPr>
          <p:cNvGrpSpPr/>
          <p:nvPr/>
        </p:nvGrpSpPr>
        <p:grpSpPr bwMode="gray">
          <a:xfrm>
            <a:off x="11067301" y="5755481"/>
            <a:ext cx="777091" cy="721723"/>
            <a:chOff x="1012825" y="-171450"/>
            <a:chExt cx="8281988" cy="7691438"/>
          </a:xfrm>
          <a:solidFill>
            <a:schemeClr val="bg1"/>
          </a:solidFill>
        </p:grpSpPr>
        <p:sp>
          <p:nvSpPr>
            <p:cNvPr id="7" name="Freeform 1">
              <a:extLst>
                <a:ext uri="{FF2B5EF4-FFF2-40B4-BE49-F238E27FC236}">
                  <a16:creationId xmlns:a16="http://schemas.microsoft.com/office/drawing/2014/main" id="{874E689D-E401-569D-1335-60AEC76442F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8" name="Freeform 2">
              <a:extLst>
                <a:ext uri="{FF2B5EF4-FFF2-40B4-BE49-F238E27FC236}">
                  <a16:creationId xmlns:a16="http://schemas.microsoft.com/office/drawing/2014/main" id="{77CA4248-C28D-BBA9-B16D-DD71BD4406CD}"/>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9" name="Group 6">
            <a:extLst>
              <a:ext uri="{FF2B5EF4-FFF2-40B4-BE49-F238E27FC236}">
                <a16:creationId xmlns:a16="http://schemas.microsoft.com/office/drawing/2014/main" id="{39DB89E8-9E7A-7322-4381-E6CA6E622851}"/>
              </a:ext>
            </a:extLst>
          </p:cNvPr>
          <p:cNvGrpSpPr/>
          <p:nvPr/>
        </p:nvGrpSpPr>
        <p:grpSpPr bwMode="gray">
          <a:xfrm>
            <a:off x="11067301" y="5755481"/>
            <a:ext cx="777091" cy="721723"/>
            <a:chOff x="1012825" y="-171450"/>
            <a:chExt cx="8281988" cy="7691438"/>
          </a:xfrm>
          <a:solidFill>
            <a:schemeClr val="bg1"/>
          </a:solidFill>
        </p:grpSpPr>
        <p:sp>
          <p:nvSpPr>
            <p:cNvPr id="10" name="Freeform 1">
              <a:extLst>
                <a:ext uri="{FF2B5EF4-FFF2-40B4-BE49-F238E27FC236}">
                  <a16:creationId xmlns:a16="http://schemas.microsoft.com/office/drawing/2014/main" id="{5D7EF871-3454-6CF8-6FB6-354DF20E2D11}"/>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Freeform 2">
              <a:extLst>
                <a:ext uri="{FF2B5EF4-FFF2-40B4-BE49-F238E27FC236}">
                  <a16:creationId xmlns:a16="http://schemas.microsoft.com/office/drawing/2014/main" id="{BD526750-8F66-F1F2-69C1-4EF66A0F254D}"/>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8470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Chapter Slide 4">
    <p:bg>
      <p:bgPr>
        <a:solidFill>
          <a:schemeClr val="tx1"/>
        </a:solidFill>
        <a:effectLst/>
      </p:bgPr>
    </p:bg>
    <p:spTree>
      <p:nvGrpSpPr>
        <p:cNvPr id="1" name=""/>
        <p:cNvGrpSpPr/>
        <p:nvPr/>
      </p:nvGrpSpPr>
      <p:grpSpPr>
        <a:xfrm>
          <a:off x="0" y="0"/>
          <a:ext cx="0" cy="0"/>
          <a:chOff x="0" y="0"/>
          <a:chExt cx="0" cy="0"/>
        </a:xfrm>
      </p:grpSpPr>
      <p:sp>
        <p:nvSpPr>
          <p:cNvPr id="13" name="Picture Placeholder 37">
            <a:extLst>
              <a:ext uri="{FF2B5EF4-FFF2-40B4-BE49-F238E27FC236}">
                <a16:creationId xmlns:a16="http://schemas.microsoft.com/office/drawing/2014/main" id="{B2BC35BA-126B-4318-5EAD-974570B6CF02}"/>
              </a:ext>
            </a:extLst>
          </p:cNvPr>
          <p:cNvSpPr>
            <a:spLocks noGrp="1"/>
          </p:cNvSpPr>
          <p:nvPr>
            <p:ph type="pic" sz="quarter" idx="14"/>
          </p:nvPr>
        </p:nvSpPr>
        <p:spPr bwMode="gray">
          <a:xfrm>
            <a:off x="6220412" y="0"/>
            <a:ext cx="5608052" cy="6857999"/>
          </a:xfrm>
          <a:prstGeom prst="rect">
            <a:avLst/>
          </a:prstGeom>
          <a:solidFill>
            <a:schemeClr val="bg1"/>
          </a:solidFill>
        </p:spPr>
        <p:txBody>
          <a:bodyPr wrap="square" bIns="828000" anchor="ctr">
            <a:noAutofit/>
          </a:bodyPr>
          <a:lstStyle>
            <a:lvl1pPr algn="ctr">
              <a:defRPr b="0">
                <a:latin typeface="+mn-lt"/>
              </a:defRPr>
            </a:lvl1pPr>
          </a:lstStyle>
          <a:p>
            <a:r>
              <a:rPr lang="en-US" noProof="0"/>
              <a:t>Click icon to add picture</a:t>
            </a:r>
          </a:p>
        </p:txBody>
      </p:sp>
      <p:grpSp>
        <p:nvGrpSpPr>
          <p:cNvPr id="7" name="Group 6">
            <a:extLst>
              <a:ext uri="{FF2B5EF4-FFF2-40B4-BE49-F238E27FC236}">
                <a16:creationId xmlns:a16="http://schemas.microsoft.com/office/drawing/2014/main" id="{048D13A8-F4F8-0BB6-1DE9-E4EE579453C2}"/>
              </a:ext>
            </a:extLst>
          </p:cNvPr>
          <p:cNvGrpSpPr/>
          <p:nvPr/>
        </p:nvGrpSpPr>
        <p:grpSpPr bwMode="gray">
          <a:xfrm>
            <a:off x="325601" y="5755481"/>
            <a:ext cx="777091" cy="721723"/>
            <a:chOff x="1012825" y="-171450"/>
            <a:chExt cx="8281988" cy="7691438"/>
          </a:xfrm>
          <a:solidFill>
            <a:schemeClr val="bg1"/>
          </a:solidFill>
        </p:grpSpPr>
        <p:sp>
          <p:nvSpPr>
            <p:cNvPr id="8" name="Freeform 1">
              <a:extLst>
                <a:ext uri="{FF2B5EF4-FFF2-40B4-BE49-F238E27FC236}">
                  <a16:creationId xmlns:a16="http://schemas.microsoft.com/office/drawing/2014/main" id="{F3FB8ACE-8DBB-A90F-12E2-07036F77AC4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 name="Freeform 2">
              <a:extLst>
                <a:ext uri="{FF2B5EF4-FFF2-40B4-BE49-F238E27FC236}">
                  <a16:creationId xmlns:a16="http://schemas.microsoft.com/office/drawing/2014/main" id="{9896F1B6-64AF-199D-D21C-E72CFF7DF56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325601" y="347472"/>
            <a:ext cx="5641812" cy="3488894"/>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92000"/>
              </a:lnSpc>
              <a:defRPr sz="5400">
                <a:solidFill>
                  <a:schemeClr val="accent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grpSp>
        <p:nvGrpSpPr>
          <p:cNvPr id="2" name="Group 1">
            <a:extLst>
              <a:ext uri="{FF2B5EF4-FFF2-40B4-BE49-F238E27FC236}">
                <a16:creationId xmlns:a16="http://schemas.microsoft.com/office/drawing/2014/main" id="{AE302685-DEAF-FA05-94F1-061261B737FB}"/>
              </a:ext>
            </a:extLst>
          </p:cNvPr>
          <p:cNvGrpSpPr/>
          <p:nvPr/>
        </p:nvGrpSpPr>
        <p:grpSpPr bwMode="gray">
          <a:xfrm>
            <a:off x="325601" y="5755481"/>
            <a:ext cx="777091" cy="721723"/>
            <a:chOff x="1012825" y="-171450"/>
            <a:chExt cx="8281988" cy="7691438"/>
          </a:xfrm>
          <a:solidFill>
            <a:schemeClr val="bg1"/>
          </a:solidFill>
        </p:grpSpPr>
        <p:sp>
          <p:nvSpPr>
            <p:cNvPr id="10" name="Freeform 1">
              <a:extLst>
                <a:ext uri="{FF2B5EF4-FFF2-40B4-BE49-F238E27FC236}">
                  <a16:creationId xmlns:a16="http://schemas.microsoft.com/office/drawing/2014/main" id="{7ED3F040-6C24-37D9-3A77-1E1E89819E70}"/>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Freeform 2">
              <a:extLst>
                <a:ext uri="{FF2B5EF4-FFF2-40B4-BE49-F238E27FC236}">
                  <a16:creationId xmlns:a16="http://schemas.microsoft.com/office/drawing/2014/main" id="{5AA355E1-3A08-0736-8211-823B907AB4AE}"/>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2" name="Group 11">
            <a:extLst>
              <a:ext uri="{FF2B5EF4-FFF2-40B4-BE49-F238E27FC236}">
                <a16:creationId xmlns:a16="http://schemas.microsoft.com/office/drawing/2014/main" id="{60787DCA-17B7-EAD7-8DCB-45D02E1BF3B2}"/>
              </a:ext>
            </a:extLst>
          </p:cNvPr>
          <p:cNvGrpSpPr/>
          <p:nvPr/>
        </p:nvGrpSpPr>
        <p:grpSpPr bwMode="gray">
          <a:xfrm>
            <a:off x="325601" y="5755481"/>
            <a:ext cx="777091" cy="721723"/>
            <a:chOff x="1012825" y="-171450"/>
            <a:chExt cx="8281988" cy="7691438"/>
          </a:xfrm>
          <a:solidFill>
            <a:schemeClr val="bg1"/>
          </a:solidFill>
        </p:grpSpPr>
        <p:sp>
          <p:nvSpPr>
            <p:cNvPr id="14" name="Freeform 1">
              <a:extLst>
                <a:ext uri="{FF2B5EF4-FFF2-40B4-BE49-F238E27FC236}">
                  <a16:creationId xmlns:a16="http://schemas.microsoft.com/office/drawing/2014/main" id="{BCB212BA-5B4D-6585-3F01-9B7CBE8C0D74}"/>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2">
              <a:extLst>
                <a:ext uri="{FF2B5EF4-FFF2-40B4-BE49-F238E27FC236}">
                  <a16:creationId xmlns:a16="http://schemas.microsoft.com/office/drawing/2014/main" id="{75E79C64-EC7F-8D92-B980-B9C2E634BAF6}"/>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92403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hapter Slide 4">
    <p:bg>
      <p:bgPr>
        <a:solidFill>
          <a:schemeClr val="tx1"/>
        </a:solidFill>
        <a:effectLst/>
      </p:bgPr>
    </p:bg>
    <p:spTree>
      <p:nvGrpSpPr>
        <p:cNvPr id="1" name=""/>
        <p:cNvGrpSpPr/>
        <p:nvPr/>
      </p:nvGrpSpPr>
      <p:grpSpPr>
        <a:xfrm>
          <a:off x="0" y="0"/>
          <a:ext cx="0" cy="0"/>
          <a:chOff x="0" y="0"/>
          <a:chExt cx="0" cy="0"/>
        </a:xfrm>
      </p:grpSpPr>
      <p:sp>
        <p:nvSpPr>
          <p:cNvPr id="13" name="Picture Placeholder 37">
            <a:extLst>
              <a:ext uri="{FF2B5EF4-FFF2-40B4-BE49-F238E27FC236}">
                <a16:creationId xmlns:a16="http://schemas.microsoft.com/office/drawing/2014/main" id="{B2BC35BA-126B-4318-5EAD-974570B6CF02}"/>
              </a:ext>
            </a:extLst>
          </p:cNvPr>
          <p:cNvSpPr>
            <a:spLocks noGrp="1"/>
          </p:cNvSpPr>
          <p:nvPr>
            <p:ph type="pic" sz="quarter" idx="14"/>
          </p:nvPr>
        </p:nvSpPr>
        <p:spPr bwMode="gray">
          <a:xfrm>
            <a:off x="6220412" y="0"/>
            <a:ext cx="5608052" cy="6857999"/>
          </a:xfrm>
          <a:prstGeom prst="rect">
            <a:avLst/>
          </a:prstGeom>
          <a:solidFill>
            <a:schemeClr val="bg1"/>
          </a:solidFill>
        </p:spPr>
        <p:txBody>
          <a:bodyPr wrap="square" bIns="828000" anchor="ctr">
            <a:noAutofit/>
          </a:bodyPr>
          <a:lstStyle>
            <a:lvl1pPr algn="ctr">
              <a:defRPr b="0">
                <a:latin typeface="+mn-lt"/>
              </a:defRPr>
            </a:lvl1pPr>
          </a:lstStyle>
          <a:p>
            <a:r>
              <a:rPr lang="en-US" noProof="0"/>
              <a:t>Click icon to add picture</a:t>
            </a:r>
          </a:p>
        </p:txBody>
      </p:sp>
      <p:grpSp>
        <p:nvGrpSpPr>
          <p:cNvPr id="7" name="Group 6">
            <a:extLst>
              <a:ext uri="{FF2B5EF4-FFF2-40B4-BE49-F238E27FC236}">
                <a16:creationId xmlns:a16="http://schemas.microsoft.com/office/drawing/2014/main" id="{048D13A8-F4F8-0BB6-1DE9-E4EE579453C2}"/>
              </a:ext>
            </a:extLst>
          </p:cNvPr>
          <p:cNvGrpSpPr/>
          <p:nvPr/>
        </p:nvGrpSpPr>
        <p:grpSpPr bwMode="gray">
          <a:xfrm>
            <a:off x="325601" y="5755481"/>
            <a:ext cx="777091" cy="721723"/>
            <a:chOff x="1012825" y="-171450"/>
            <a:chExt cx="8281988" cy="7691438"/>
          </a:xfrm>
          <a:solidFill>
            <a:schemeClr val="bg1"/>
          </a:solidFill>
        </p:grpSpPr>
        <p:sp>
          <p:nvSpPr>
            <p:cNvPr id="8" name="Freeform 1">
              <a:extLst>
                <a:ext uri="{FF2B5EF4-FFF2-40B4-BE49-F238E27FC236}">
                  <a16:creationId xmlns:a16="http://schemas.microsoft.com/office/drawing/2014/main" id="{F3FB8ACE-8DBB-A90F-12E2-07036F77AC46}"/>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9" name="Freeform 2">
              <a:extLst>
                <a:ext uri="{FF2B5EF4-FFF2-40B4-BE49-F238E27FC236}">
                  <a16:creationId xmlns:a16="http://schemas.microsoft.com/office/drawing/2014/main" id="{9896F1B6-64AF-199D-D21C-E72CFF7DF56A}"/>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4" name="Date Placeholder 3"/>
          <p:cNvSpPr>
            <a:spLocks noGrp="1"/>
          </p:cNvSpPr>
          <p:nvPr>
            <p:ph type="dt" sz="half"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 2025 HERE</a:t>
            </a:r>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Welcome to HERE Technologies</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7D74D47C-14C0-4E76-90F4-17CAFFA7E480}" type="slidenum">
              <a:rPr lang="en-US" smtClean="0"/>
              <a:pPr/>
              <a:t>‹#›</a:t>
            </a:fld>
            <a:endParaRPr lang="en-US"/>
          </a:p>
        </p:txBody>
      </p:sp>
      <p:sp>
        <p:nvSpPr>
          <p:cNvPr id="36" name="Title 35">
            <a:extLst>
              <a:ext uri="{FF2B5EF4-FFF2-40B4-BE49-F238E27FC236}">
                <a16:creationId xmlns:a16="http://schemas.microsoft.com/office/drawing/2014/main" id="{FA5562D7-8914-45B9-A542-BDEE2BEA1A15}"/>
              </a:ext>
            </a:extLst>
          </p:cNvPr>
          <p:cNvSpPr>
            <a:spLocks noGrp="1"/>
          </p:cNvSpPr>
          <p:nvPr>
            <p:ph type="ctrTitle"/>
          </p:nvPr>
        </p:nvSpPr>
        <p:spPr bwMode="gray">
          <a:xfrm>
            <a:off x="325601" y="876732"/>
            <a:ext cx="5641812" cy="3488894"/>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wrap="square" lIns="0" tIns="0" rIns="0" bIns="0" anchor="t">
            <a:noAutofit/>
          </a:bodyPr>
          <a:lstStyle>
            <a:lvl1pPr algn="l">
              <a:lnSpc>
                <a:spcPct val="92000"/>
              </a:lnSpc>
              <a:defRPr sz="5400">
                <a:solidFill>
                  <a:schemeClr val="accent1"/>
                </a:solidFill>
                <a:latin typeface="FiraGO ExtraBold" panose="020B0903050000020004" pitchFamily="34" charset="0"/>
                <a:cs typeface="FiraGO ExtraBold" panose="020B0903050000020004" pitchFamily="34" charset="0"/>
              </a:defRPr>
            </a:lvl1pPr>
          </a:lstStyle>
          <a:p>
            <a:r>
              <a:rPr lang="en-US" noProof="0"/>
              <a:t>Click to edit Master title style</a:t>
            </a:r>
          </a:p>
        </p:txBody>
      </p:sp>
      <p:sp>
        <p:nvSpPr>
          <p:cNvPr id="3" name="Subtitle 2">
            <a:extLst>
              <a:ext uri="{FF2B5EF4-FFF2-40B4-BE49-F238E27FC236}">
                <a16:creationId xmlns:a16="http://schemas.microsoft.com/office/drawing/2014/main" id="{7CEB6166-DDE9-E7C4-F59D-36D96E3609B9}"/>
              </a:ext>
            </a:extLst>
          </p:cNvPr>
          <p:cNvSpPr>
            <a:spLocks noGrp="1"/>
          </p:cNvSpPr>
          <p:nvPr>
            <p:ph type="subTitle" idx="1"/>
          </p:nvPr>
        </p:nvSpPr>
        <p:spPr bwMode="gray">
          <a:xfrm>
            <a:off x="341315" y="300541"/>
            <a:ext cx="5626098" cy="324142"/>
          </a:xfrm>
        </p:spPr>
        <p:txBody>
          <a:bodyPr/>
          <a:lstStyle>
            <a:lvl1pPr marL="0" indent="0" algn="l">
              <a:spcBef>
                <a:spcPts val="0"/>
              </a:spcBef>
              <a:buNone/>
              <a:defRPr sz="1600" b="0">
                <a:solidFill>
                  <a:schemeClr val="bg1"/>
                </a:solidFill>
                <a:latin typeface="+mn-lt"/>
              </a:defRPr>
            </a:lvl1pPr>
            <a:lvl2pPr marL="0" indent="0" algn="l">
              <a:spcBef>
                <a:spcPts val="0"/>
              </a:spcBef>
              <a:buNone/>
              <a:defRPr sz="1600">
                <a:solidFill>
                  <a:schemeClr val="bg1"/>
                </a:solidFill>
              </a:defRPr>
            </a:lvl2pPr>
            <a:lvl3pPr marL="0" indent="0" algn="l">
              <a:spcBef>
                <a:spcPts val="0"/>
              </a:spcBef>
              <a:buNone/>
              <a:defRPr sz="1600">
                <a:solidFill>
                  <a:schemeClr val="bg1"/>
                </a:solidFill>
              </a:defRPr>
            </a:lvl3pPr>
            <a:lvl4pPr marL="0" indent="0" algn="l">
              <a:spcBef>
                <a:spcPts val="0"/>
              </a:spcBef>
              <a:buNone/>
              <a:defRPr sz="1600">
                <a:solidFill>
                  <a:schemeClr val="bg1"/>
                </a:solidFill>
              </a:defRPr>
            </a:lvl4pPr>
            <a:lvl5pPr marL="0" indent="0" algn="l">
              <a:spcBef>
                <a:spcPts val="0"/>
              </a:spcBef>
              <a:buNone/>
              <a:defRPr sz="1600">
                <a:solidFill>
                  <a:schemeClr val="bg1"/>
                </a:solidFill>
              </a:defRPr>
            </a:lvl5pPr>
            <a:lvl6pPr marL="0" indent="0" algn="l">
              <a:spcBef>
                <a:spcPts val="0"/>
              </a:spcBef>
              <a:buNone/>
              <a:defRPr sz="1600">
                <a:solidFill>
                  <a:schemeClr val="bg1"/>
                </a:solidFill>
              </a:defRPr>
            </a:lvl6pPr>
            <a:lvl7pPr marL="0" indent="0" algn="l">
              <a:spcBef>
                <a:spcPts val="0"/>
              </a:spcBef>
              <a:buNone/>
              <a:defRPr sz="1600">
                <a:solidFill>
                  <a:schemeClr val="bg1"/>
                </a:solidFill>
              </a:defRPr>
            </a:lvl7pPr>
            <a:lvl8pPr marL="0" indent="0" algn="l">
              <a:spcBef>
                <a:spcPts val="0"/>
              </a:spcBef>
              <a:buNone/>
              <a:defRPr sz="1600">
                <a:solidFill>
                  <a:schemeClr val="bg1"/>
                </a:solidFill>
              </a:defRPr>
            </a:lvl8pPr>
            <a:lvl9pPr marL="0" indent="0" algn="l">
              <a:spcBef>
                <a:spcPts val="0"/>
              </a:spcBef>
              <a:buNone/>
              <a:defRPr sz="1600">
                <a:solidFill>
                  <a:schemeClr val="bg1"/>
                </a:solidFill>
              </a:defRPr>
            </a:lvl9pPr>
          </a:lstStyle>
          <a:p>
            <a:pPr lvl="0"/>
            <a:r>
              <a:rPr lang="en-US" noProof="0"/>
              <a:t>Click to edit Master subtitle style</a:t>
            </a:r>
          </a:p>
        </p:txBody>
      </p:sp>
      <p:grpSp>
        <p:nvGrpSpPr>
          <p:cNvPr id="2" name="Group 1">
            <a:extLst>
              <a:ext uri="{FF2B5EF4-FFF2-40B4-BE49-F238E27FC236}">
                <a16:creationId xmlns:a16="http://schemas.microsoft.com/office/drawing/2014/main" id="{AE302685-DEAF-FA05-94F1-061261B737FB}"/>
              </a:ext>
            </a:extLst>
          </p:cNvPr>
          <p:cNvGrpSpPr/>
          <p:nvPr/>
        </p:nvGrpSpPr>
        <p:grpSpPr bwMode="gray">
          <a:xfrm>
            <a:off x="325601" y="5755481"/>
            <a:ext cx="777091" cy="721723"/>
            <a:chOff x="1012825" y="-171450"/>
            <a:chExt cx="8281988" cy="7691438"/>
          </a:xfrm>
          <a:solidFill>
            <a:schemeClr val="bg1"/>
          </a:solidFill>
        </p:grpSpPr>
        <p:sp>
          <p:nvSpPr>
            <p:cNvPr id="10" name="Freeform 1">
              <a:extLst>
                <a:ext uri="{FF2B5EF4-FFF2-40B4-BE49-F238E27FC236}">
                  <a16:creationId xmlns:a16="http://schemas.microsoft.com/office/drawing/2014/main" id="{7ED3F040-6C24-37D9-3A77-1E1E89819E70}"/>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1" name="Freeform 2">
              <a:extLst>
                <a:ext uri="{FF2B5EF4-FFF2-40B4-BE49-F238E27FC236}">
                  <a16:creationId xmlns:a16="http://schemas.microsoft.com/office/drawing/2014/main" id="{5AA355E1-3A08-0736-8211-823B907AB4AE}"/>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12" name="Group 11">
            <a:extLst>
              <a:ext uri="{FF2B5EF4-FFF2-40B4-BE49-F238E27FC236}">
                <a16:creationId xmlns:a16="http://schemas.microsoft.com/office/drawing/2014/main" id="{60787DCA-17B7-EAD7-8DCB-45D02E1BF3B2}"/>
              </a:ext>
            </a:extLst>
          </p:cNvPr>
          <p:cNvGrpSpPr/>
          <p:nvPr/>
        </p:nvGrpSpPr>
        <p:grpSpPr bwMode="gray">
          <a:xfrm>
            <a:off x="325601" y="5755481"/>
            <a:ext cx="777091" cy="721723"/>
            <a:chOff x="1012825" y="-171450"/>
            <a:chExt cx="8281988" cy="7691438"/>
          </a:xfrm>
          <a:solidFill>
            <a:schemeClr val="bg1"/>
          </a:solidFill>
        </p:grpSpPr>
        <p:sp>
          <p:nvSpPr>
            <p:cNvPr id="14" name="Freeform 1">
              <a:extLst>
                <a:ext uri="{FF2B5EF4-FFF2-40B4-BE49-F238E27FC236}">
                  <a16:creationId xmlns:a16="http://schemas.microsoft.com/office/drawing/2014/main" id="{BCB212BA-5B4D-6585-3F01-9B7CBE8C0D74}"/>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5" name="Freeform 2">
              <a:extLst>
                <a:ext uri="{FF2B5EF4-FFF2-40B4-BE49-F238E27FC236}">
                  <a16:creationId xmlns:a16="http://schemas.microsoft.com/office/drawing/2014/main" id="{75E79C64-EC7F-8D92-B980-B9C2E634BAF6}"/>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56968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2747" y="334116"/>
            <a:ext cx="11495716" cy="553296"/>
          </a:xfrm>
          <a:prstGeom prst="rect">
            <a:avLst/>
          </a:prstGeom>
        </p:spPr>
        <p:txBody>
          <a:bodyPr vert="horz" lIns="0" tIns="0" rIns="0" bIns="0" rtlCol="0" anchor="t">
            <a:noAutofit/>
          </a:bodyPr>
          <a:lstStyle/>
          <a:p>
            <a:r>
              <a:rPr lang="en-US" noProof="0"/>
              <a:t>Click to edit Master title style</a:t>
            </a:r>
          </a:p>
        </p:txBody>
      </p:sp>
      <p:grpSp>
        <p:nvGrpSpPr>
          <p:cNvPr id="16" name="Group 6">
            <a:extLst>
              <a:ext uri="{FF2B5EF4-FFF2-40B4-BE49-F238E27FC236}">
                <a16:creationId xmlns:a16="http://schemas.microsoft.com/office/drawing/2014/main" id="{0959E723-6258-F8EE-5D87-78E5A0665D91}"/>
              </a:ext>
            </a:extLst>
          </p:cNvPr>
          <p:cNvGrpSpPr/>
          <p:nvPr/>
        </p:nvGrpSpPr>
        <p:grpSpPr bwMode="gray">
          <a:xfrm>
            <a:off x="11596894" y="6572921"/>
            <a:ext cx="225351" cy="209295"/>
            <a:chOff x="1012825" y="-171450"/>
            <a:chExt cx="8281988" cy="7691438"/>
          </a:xfrm>
          <a:solidFill>
            <a:srgbClr val="092732"/>
          </a:solidFill>
        </p:grpSpPr>
        <p:sp>
          <p:nvSpPr>
            <p:cNvPr id="17" name="Freeform 1">
              <a:extLst>
                <a:ext uri="{FF2B5EF4-FFF2-40B4-BE49-F238E27FC236}">
                  <a16:creationId xmlns:a16="http://schemas.microsoft.com/office/drawing/2014/main" id="{8845186F-173D-9B74-2832-E67651AA4D99}"/>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53580"/>
                </a:solidFill>
                <a:effectLst/>
                <a:uLnTx/>
                <a:uFillTx/>
              </a:endParaRPr>
            </a:p>
          </p:txBody>
        </p:sp>
        <p:sp>
          <p:nvSpPr>
            <p:cNvPr id="18" name="Freeform 2">
              <a:extLst>
                <a:ext uri="{FF2B5EF4-FFF2-40B4-BE49-F238E27FC236}">
                  <a16:creationId xmlns:a16="http://schemas.microsoft.com/office/drawing/2014/main" id="{4D3D6075-60F7-A01A-285B-F0866560D58F}"/>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53580"/>
                </a:solidFill>
                <a:effectLst/>
                <a:uLnTx/>
                <a:uFillTx/>
              </a:endParaRPr>
            </a:p>
          </p:txBody>
        </p:sp>
      </p:grpSp>
      <p:sp>
        <p:nvSpPr>
          <p:cNvPr id="3" name="Text Placeholder 2"/>
          <p:cNvSpPr>
            <a:spLocks noGrp="1"/>
          </p:cNvSpPr>
          <p:nvPr>
            <p:ph type="body" idx="1"/>
          </p:nvPr>
        </p:nvSpPr>
        <p:spPr bwMode="gray">
          <a:xfrm>
            <a:off x="349415" y="1908400"/>
            <a:ext cx="7084848" cy="4062188"/>
          </a:xfrm>
          <a:prstGeom prst="rect">
            <a:avLst/>
          </a:prstGeom>
        </p:spPr>
        <p:txBody>
          <a:bodyPr vert="horz" lIns="0" tIns="0" rIns="0" bIns="0" rtlCol="0" anchor="t">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bwMode="gray">
          <a:xfrm>
            <a:off x="7434264" y="6627973"/>
            <a:ext cx="3195636" cy="118800"/>
          </a:xfrm>
          <a:prstGeom prst="rect">
            <a:avLst/>
          </a:prstGeom>
        </p:spPr>
        <p:txBody>
          <a:bodyPr vert="horz" lIns="0" tIns="0" rIns="0" bIns="0" rtlCol="0" anchor="b">
            <a:noAutofit/>
          </a:bodyPr>
          <a:lstStyle>
            <a:lvl1pPr algn="r">
              <a:defRPr sz="900">
                <a:solidFill>
                  <a:schemeClr val="tx1"/>
                </a:solidFill>
              </a:defRPr>
            </a:lvl1pPr>
            <a:lvl2pPr marL="0" algn="r">
              <a:defRPr sz="900">
                <a:solidFill>
                  <a:schemeClr val="tx1"/>
                </a:solidFill>
              </a:defRPr>
            </a:lvl2pPr>
            <a:lvl3pPr marL="0" algn="r">
              <a:defRPr sz="900">
                <a:solidFill>
                  <a:schemeClr val="tx1"/>
                </a:solidFill>
              </a:defRPr>
            </a:lvl3pPr>
            <a:lvl4pPr marL="0" algn="r">
              <a:defRPr sz="900">
                <a:solidFill>
                  <a:schemeClr val="tx1"/>
                </a:solidFill>
              </a:defRPr>
            </a:lvl4pPr>
            <a:lvl5pPr marL="0" algn="r">
              <a:defRPr sz="900">
                <a:solidFill>
                  <a:schemeClr val="tx1"/>
                </a:solidFill>
              </a:defRPr>
            </a:lvl5pPr>
            <a:lvl6pPr marL="0" algn="r">
              <a:defRPr sz="900">
                <a:solidFill>
                  <a:schemeClr val="tx1"/>
                </a:solidFill>
              </a:defRPr>
            </a:lvl6pPr>
            <a:lvl7pPr marL="0" algn="r">
              <a:defRPr sz="900">
                <a:solidFill>
                  <a:schemeClr val="tx1"/>
                </a:solidFill>
              </a:defRPr>
            </a:lvl7pPr>
            <a:lvl8pPr marL="0" algn="r">
              <a:defRPr sz="900">
                <a:solidFill>
                  <a:schemeClr val="tx1"/>
                </a:solidFill>
              </a:defRPr>
            </a:lvl8pPr>
            <a:lvl9pPr marL="0" algn="r">
              <a:defRPr sz="900">
                <a:solidFill>
                  <a:schemeClr val="tx1"/>
                </a:solidFill>
              </a:defRPr>
            </a:lvl9pPr>
          </a:lstStyle>
          <a:p>
            <a:r>
              <a:rPr lang="en-US"/>
              <a:t>© 2025 HERE</a:t>
            </a:r>
          </a:p>
        </p:txBody>
      </p:sp>
      <p:sp>
        <p:nvSpPr>
          <p:cNvPr id="5" name="Footer Placeholder 4"/>
          <p:cNvSpPr>
            <a:spLocks noGrp="1"/>
          </p:cNvSpPr>
          <p:nvPr>
            <p:ph type="ftr" sz="quarter" idx="3"/>
          </p:nvPr>
        </p:nvSpPr>
        <p:spPr bwMode="gray">
          <a:xfrm>
            <a:off x="841869" y="6627973"/>
            <a:ext cx="5377956" cy="118800"/>
          </a:xfrm>
          <a:prstGeom prst="rect">
            <a:avLst/>
          </a:prstGeom>
        </p:spPr>
        <p:txBody>
          <a:bodyPr vert="horz" lIns="0" tIns="0" rIns="0" bIns="0" rtlCol="0" anchor="b">
            <a:noAutofit/>
          </a:bodyPr>
          <a:lstStyle>
            <a:lvl1pPr algn="l">
              <a:defRPr sz="900">
                <a:solidFill>
                  <a:schemeClr val="tx1"/>
                </a:solidFill>
              </a:defRPr>
            </a:lvl1pPr>
            <a:lvl2pPr marL="0">
              <a:defRPr sz="900">
                <a:solidFill>
                  <a:schemeClr val="tx1"/>
                </a:solidFill>
              </a:defRPr>
            </a:lvl2pPr>
            <a:lvl3pPr marL="0">
              <a:defRPr sz="900">
                <a:solidFill>
                  <a:schemeClr val="tx1"/>
                </a:solidFill>
              </a:defRPr>
            </a:lvl3pPr>
            <a:lvl4pPr marL="0">
              <a:defRPr sz="900">
                <a:solidFill>
                  <a:schemeClr val="tx1"/>
                </a:solidFill>
              </a:defRPr>
            </a:lvl4pPr>
            <a:lvl5pPr marL="0">
              <a:defRPr sz="900">
                <a:solidFill>
                  <a:schemeClr val="tx1"/>
                </a:solidFill>
              </a:defRPr>
            </a:lvl5pPr>
            <a:lvl6pPr marL="0">
              <a:defRPr sz="900">
                <a:solidFill>
                  <a:schemeClr val="tx1"/>
                </a:solidFill>
              </a:defRPr>
            </a:lvl6pPr>
            <a:lvl7pPr marL="0">
              <a:defRPr sz="900">
                <a:solidFill>
                  <a:schemeClr val="tx1"/>
                </a:solidFill>
              </a:defRPr>
            </a:lvl7pPr>
            <a:lvl8pPr marL="0">
              <a:defRPr sz="900">
                <a:solidFill>
                  <a:schemeClr val="tx1"/>
                </a:solidFill>
              </a:defRPr>
            </a:lvl8pPr>
            <a:lvl9pPr marL="0">
              <a:defRPr sz="900">
                <a:solidFill>
                  <a:schemeClr val="tx1"/>
                </a:solidFill>
              </a:defRPr>
            </a:lvl9pPr>
          </a:lstStyle>
          <a:p>
            <a:r>
              <a:rPr lang="en-US"/>
              <a:t>Welcome to HERE Technologies</a:t>
            </a:r>
          </a:p>
        </p:txBody>
      </p:sp>
      <p:sp>
        <p:nvSpPr>
          <p:cNvPr id="6" name="Slide Number Placeholder 5"/>
          <p:cNvSpPr>
            <a:spLocks noGrp="1"/>
          </p:cNvSpPr>
          <p:nvPr>
            <p:ph type="sldNum" sz="quarter" idx="4"/>
          </p:nvPr>
        </p:nvSpPr>
        <p:spPr bwMode="gray">
          <a:xfrm>
            <a:off x="349156" y="6627973"/>
            <a:ext cx="252999" cy="118800"/>
          </a:xfrm>
          <a:prstGeom prst="rect">
            <a:avLst/>
          </a:prstGeom>
        </p:spPr>
        <p:txBody>
          <a:bodyPr vert="horz" lIns="0" tIns="0" rIns="0" bIns="0" rtlCol="0" anchor="b">
            <a:noAutofit/>
          </a:bodyPr>
          <a:lstStyle>
            <a:lvl1pPr algn="l">
              <a:defRPr sz="900">
                <a:solidFill>
                  <a:schemeClr val="tx1"/>
                </a:solidFill>
              </a:defRPr>
            </a:lvl1pPr>
            <a:lvl2pPr marL="0" algn="l">
              <a:defRPr sz="900">
                <a:solidFill>
                  <a:schemeClr val="tx1"/>
                </a:solidFill>
              </a:defRPr>
            </a:lvl2pPr>
            <a:lvl3pPr marL="0" algn="l">
              <a:defRPr sz="900">
                <a:solidFill>
                  <a:schemeClr val="tx1"/>
                </a:solidFill>
              </a:defRPr>
            </a:lvl3pPr>
            <a:lvl4pPr marL="0" algn="l">
              <a:defRPr sz="900">
                <a:solidFill>
                  <a:schemeClr val="tx1"/>
                </a:solidFill>
              </a:defRPr>
            </a:lvl4pPr>
            <a:lvl5pPr marL="0" algn="l">
              <a:defRPr sz="900">
                <a:solidFill>
                  <a:schemeClr val="tx1"/>
                </a:solidFill>
              </a:defRPr>
            </a:lvl5pPr>
            <a:lvl6pPr marL="0" algn="l">
              <a:defRPr sz="900">
                <a:solidFill>
                  <a:schemeClr val="tx1"/>
                </a:solidFill>
              </a:defRPr>
            </a:lvl6pPr>
            <a:lvl7pPr marL="0" algn="l">
              <a:defRPr sz="900">
                <a:solidFill>
                  <a:schemeClr val="tx1"/>
                </a:solidFill>
              </a:defRPr>
            </a:lvl7pPr>
            <a:lvl8pPr marL="0" algn="l">
              <a:defRPr sz="900">
                <a:solidFill>
                  <a:schemeClr val="tx1"/>
                </a:solidFill>
              </a:defRPr>
            </a:lvl8pPr>
            <a:lvl9pPr marL="0" algn="l">
              <a:defRPr sz="900">
                <a:solidFill>
                  <a:schemeClr val="tx1"/>
                </a:solidFill>
              </a:defRPr>
            </a:lvl9pPr>
          </a:lstStyle>
          <a:p>
            <a:fld id="{7D74D47C-14C0-4E76-90F4-17CAFFA7E480}" type="slidenum">
              <a:rPr lang="en-US" smtClean="0"/>
              <a:pPr/>
              <a:t>‹#›</a:t>
            </a:fld>
            <a:endParaRPr lang="en-US"/>
          </a:p>
        </p:txBody>
      </p:sp>
      <p:grpSp>
        <p:nvGrpSpPr>
          <p:cNvPr id="7" name="Group 6">
            <a:extLst>
              <a:ext uri="{FF2B5EF4-FFF2-40B4-BE49-F238E27FC236}">
                <a16:creationId xmlns:a16="http://schemas.microsoft.com/office/drawing/2014/main" id="{C05D365A-2470-8BD1-6E37-781B2E68A309}"/>
              </a:ext>
            </a:extLst>
          </p:cNvPr>
          <p:cNvGrpSpPr/>
          <p:nvPr/>
        </p:nvGrpSpPr>
        <p:grpSpPr bwMode="gray">
          <a:xfrm>
            <a:off x="11596894" y="6572921"/>
            <a:ext cx="225351" cy="209295"/>
            <a:chOff x="1012825" y="-171450"/>
            <a:chExt cx="8281988" cy="7691438"/>
          </a:xfrm>
          <a:solidFill>
            <a:srgbClr val="092732"/>
          </a:solidFill>
        </p:grpSpPr>
        <p:sp>
          <p:nvSpPr>
            <p:cNvPr id="8" name="Freeform 1">
              <a:extLst>
                <a:ext uri="{FF2B5EF4-FFF2-40B4-BE49-F238E27FC236}">
                  <a16:creationId xmlns:a16="http://schemas.microsoft.com/office/drawing/2014/main" id="{1A04088D-BAEE-CE40-DC0E-D1C75E38721B}"/>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53580"/>
                </a:solidFill>
                <a:effectLst/>
                <a:uLnTx/>
                <a:uFillTx/>
              </a:endParaRPr>
            </a:p>
          </p:txBody>
        </p:sp>
        <p:sp>
          <p:nvSpPr>
            <p:cNvPr id="9" name="Freeform 2">
              <a:extLst>
                <a:ext uri="{FF2B5EF4-FFF2-40B4-BE49-F238E27FC236}">
                  <a16:creationId xmlns:a16="http://schemas.microsoft.com/office/drawing/2014/main" id="{97F24512-811F-55B6-146C-C5D579CE18A0}"/>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53580"/>
                </a:solidFill>
                <a:effectLst/>
                <a:uLnTx/>
                <a:uFillTx/>
              </a:endParaRPr>
            </a:p>
          </p:txBody>
        </p:sp>
      </p:grpSp>
      <p:grpSp>
        <p:nvGrpSpPr>
          <p:cNvPr id="10" name="Group 9">
            <a:extLst>
              <a:ext uri="{FF2B5EF4-FFF2-40B4-BE49-F238E27FC236}">
                <a16:creationId xmlns:a16="http://schemas.microsoft.com/office/drawing/2014/main" id="{457C046F-BD23-82A6-C1CD-B17338EB3FEC}"/>
              </a:ext>
            </a:extLst>
          </p:cNvPr>
          <p:cNvGrpSpPr/>
          <p:nvPr/>
        </p:nvGrpSpPr>
        <p:grpSpPr bwMode="gray">
          <a:xfrm>
            <a:off x="11596894" y="6572921"/>
            <a:ext cx="225351" cy="209295"/>
            <a:chOff x="1012825" y="-171450"/>
            <a:chExt cx="8281988" cy="7691438"/>
          </a:xfrm>
          <a:solidFill>
            <a:srgbClr val="092732"/>
          </a:solidFill>
        </p:grpSpPr>
        <p:sp>
          <p:nvSpPr>
            <p:cNvPr id="11" name="Freeform 1">
              <a:extLst>
                <a:ext uri="{FF2B5EF4-FFF2-40B4-BE49-F238E27FC236}">
                  <a16:creationId xmlns:a16="http://schemas.microsoft.com/office/drawing/2014/main" id="{0B8FD89D-5674-3B39-805E-2625FD0CFCC3}"/>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53580"/>
                </a:solidFill>
                <a:effectLst/>
                <a:uLnTx/>
                <a:uFillTx/>
              </a:endParaRPr>
            </a:p>
          </p:txBody>
        </p:sp>
        <p:sp>
          <p:nvSpPr>
            <p:cNvPr id="12" name="Freeform 2">
              <a:extLst>
                <a:ext uri="{FF2B5EF4-FFF2-40B4-BE49-F238E27FC236}">
                  <a16:creationId xmlns:a16="http://schemas.microsoft.com/office/drawing/2014/main" id="{B44C9B94-E40F-5EB8-891E-065196B00DD4}"/>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53580"/>
                </a:solidFill>
                <a:effectLst/>
                <a:uLnTx/>
                <a:uFillTx/>
              </a:endParaRPr>
            </a:p>
          </p:txBody>
        </p:sp>
      </p:grpSp>
      <p:grpSp>
        <p:nvGrpSpPr>
          <p:cNvPr id="13" name="Group 6">
            <a:extLst>
              <a:ext uri="{FF2B5EF4-FFF2-40B4-BE49-F238E27FC236}">
                <a16:creationId xmlns:a16="http://schemas.microsoft.com/office/drawing/2014/main" id="{8B379C81-987E-A9CD-8260-B663AA8CF796}"/>
              </a:ext>
            </a:extLst>
          </p:cNvPr>
          <p:cNvGrpSpPr/>
          <p:nvPr userDrawn="1"/>
        </p:nvGrpSpPr>
        <p:grpSpPr bwMode="gray">
          <a:xfrm>
            <a:off x="11596894" y="6539360"/>
            <a:ext cx="225351" cy="209295"/>
            <a:chOff x="1012825" y="-171450"/>
            <a:chExt cx="8281988" cy="7691438"/>
          </a:xfrm>
          <a:solidFill>
            <a:srgbClr val="092732"/>
          </a:solidFill>
        </p:grpSpPr>
        <p:sp>
          <p:nvSpPr>
            <p:cNvPr id="14" name="Freeform 1">
              <a:extLst>
                <a:ext uri="{FF2B5EF4-FFF2-40B4-BE49-F238E27FC236}">
                  <a16:creationId xmlns:a16="http://schemas.microsoft.com/office/drawing/2014/main" id="{FCDE08AC-3F9D-6BE1-96B4-6971BDC4CC8E}"/>
                </a:ext>
              </a:extLst>
            </p:cNvPr>
            <p:cNvSpPr>
              <a:spLocks noChangeArrowheads="1"/>
            </p:cNvSpPr>
            <p:nvPr/>
          </p:nvSpPr>
          <p:spPr bwMode="gray">
            <a:xfrm>
              <a:off x="1012825" y="6380163"/>
              <a:ext cx="2289175" cy="1139825"/>
            </a:xfrm>
            <a:custGeom>
              <a:avLst/>
              <a:gdLst>
                <a:gd name="T0" fmla="*/ 6358 w 6359"/>
                <a:gd name="T1" fmla="*/ 0 h 3166"/>
                <a:gd name="T2" fmla="*/ 3193 w 6359"/>
                <a:gd name="T3" fmla="*/ 3165 h 3166"/>
                <a:gd name="T4" fmla="*/ 0 w 6359"/>
                <a:gd name="T5" fmla="*/ 0 h 3166"/>
                <a:gd name="T6" fmla="*/ 6358 w 6359"/>
                <a:gd name="T7" fmla="*/ 0 h 3166"/>
              </a:gdLst>
              <a:ahLst/>
              <a:cxnLst>
                <a:cxn ang="0">
                  <a:pos x="T0" y="T1"/>
                </a:cxn>
                <a:cxn ang="0">
                  <a:pos x="T2" y="T3"/>
                </a:cxn>
                <a:cxn ang="0">
                  <a:pos x="T4" y="T5"/>
                </a:cxn>
                <a:cxn ang="0">
                  <a:pos x="T6" y="T7"/>
                </a:cxn>
              </a:cxnLst>
              <a:rect l="0" t="0" r="r" b="b"/>
              <a:pathLst>
                <a:path w="6359" h="3166">
                  <a:moveTo>
                    <a:pt x="6358" y="0"/>
                  </a:moveTo>
                  <a:lnTo>
                    <a:pt x="3193" y="3165"/>
                  </a:lnTo>
                  <a:lnTo>
                    <a:pt x="0" y="0"/>
                  </a:lnTo>
                  <a:lnTo>
                    <a:pt x="6358"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53580"/>
                </a:solidFill>
                <a:effectLst/>
                <a:uLnTx/>
                <a:uFillTx/>
              </a:endParaRPr>
            </a:p>
          </p:txBody>
        </p:sp>
        <p:sp>
          <p:nvSpPr>
            <p:cNvPr id="15" name="Freeform 2">
              <a:extLst>
                <a:ext uri="{FF2B5EF4-FFF2-40B4-BE49-F238E27FC236}">
                  <a16:creationId xmlns:a16="http://schemas.microsoft.com/office/drawing/2014/main" id="{E2B43855-F5A3-834B-3513-3FCEC458FED7}"/>
                </a:ext>
              </a:extLst>
            </p:cNvPr>
            <p:cNvSpPr>
              <a:spLocks noChangeArrowheads="1"/>
            </p:cNvSpPr>
            <p:nvPr/>
          </p:nvSpPr>
          <p:spPr bwMode="gray">
            <a:xfrm>
              <a:off x="1308100" y="-171450"/>
              <a:ext cx="7986713" cy="6551613"/>
            </a:xfrm>
            <a:custGeom>
              <a:avLst/>
              <a:gdLst>
                <a:gd name="T0" fmla="*/ 10174 w 22185"/>
                <a:gd name="T1" fmla="*/ 10993 h 18201"/>
                <a:gd name="T2" fmla="*/ 10174 w 22185"/>
                <a:gd name="T3" fmla="*/ 10993 h 18201"/>
                <a:gd name="T4" fmla="*/ 9948 w 22185"/>
                <a:gd name="T5" fmla="*/ 9383 h 18201"/>
                <a:gd name="T6" fmla="*/ 11530 w 22185"/>
                <a:gd name="T7" fmla="*/ 9637 h 18201"/>
                <a:gd name="T8" fmla="*/ 10174 w 22185"/>
                <a:gd name="T9" fmla="*/ 10993 h 18201"/>
                <a:gd name="T10" fmla="*/ 16956 w 22185"/>
                <a:gd name="T11" fmla="*/ 2374 h 18201"/>
                <a:gd name="T12" fmla="*/ 16956 w 22185"/>
                <a:gd name="T13" fmla="*/ 2374 h 18201"/>
                <a:gd name="T14" fmla="*/ 18511 w 22185"/>
                <a:gd name="T15" fmla="*/ 2657 h 18201"/>
                <a:gd name="T16" fmla="*/ 17182 w 22185"/>
                <a:gd name="T17" fmla="*/ 3985 h 18201"/>
                <a:gd name="T18" fmla="*/ 16956 w 22185"/>
                <a:gd name="T19" fmla="*/ 2374 h 18201"/>
                <a:gd name="T20" fmla="*/ 21054 w 22185"/>
                <a:gd name="T21" fmla="*/ 3758 h 18201"/>
                <a:gd name="T22" fmla="*/ 21054 w 22185"/>
                <a:gd name="T23" fmla="*/ 3758 h 18201"/>
                <a:gd name="T24" fmla="*/ 18256 w 22185"/>
                <a:gd name="T25" fmla="*/ 5059 h 18201"/>
                <a:gd name="T26" fmla="*/ 21082 w 22185"/>
                <a:gd name="T27" fmla="*/ 2205 h 18201"/>
                <a:gd name="T28" fmla="*/ 20488 w 22185"/>
                <a:gd name="T29" fmla="*/ 1554 h 18201"/>
                <a:gd name="T30" fmla="*/ 15882 w 22185"/>
                <a:gd name="T31" fmla="*/ 1356 h 18201"/>
                <a:gd name="T32" fmla="*/ 15006 w 22185"/>
                <a:gd name="T33" fmla="*/ 4268 h 18201"/>
                <a:gd name="T34" fmla="*/ 14102 w 22185"/>
                <a:gd name="T35" fmla="*/ 3250 h 18201"/>
                <a:gd name="T36" fmla="*/ 13565 w 22185"/>
                <a:gd name="T37" fmla="*/ 5822 h 18201"/>
                <a:gd name="T38" fmla="*/ 12547 w 22185"/>
                <a:gd name="T39" fmla="*/ 4974 h 18201"/>
                <a:gd name="T40" fmla="*/ 11191 w 22185"/>
                <a:gd name="T41" fmla="*/ 6303 h 18201"/>
                <a:gd name="T42" fmla="*/ 13027 w 22185"/>
                <a:gd name="T43" fmla="*/ 8139 h 18201"/>
                <a:gd name="T44" fmla="*/ 8874 w 22185"/>
                <a:gd name="T45" fmla="*/ 8365 h 18201"/>
                <a:gd name="T46" fmla="*/ 8620 w 22185"/>
                <a:gd name="T47" fmla="*/ 12547 h 18201"/>
                <a:gd name="T48" fmla="*/ 8422 w 22185"/>
                <a:gd name="T49" fmla="*/ 12349 h 18201"/>
                <a:gd name="T50" fmla="*/ 5030 w 22185"/>
                <a:gd name="T51" fmla="*/ 12208 h 18201"/>
                <a:gd name="T52" fmla="*/ 4296 w 22185"/>
                <a:gd name="T53" fmla="*/ 13989 h 18201"/>
                <a:gd name="T54" fmla="*/ 1498 w 22185"/>
                <a:gd name="T55" fmla="*/ 11191 h 18201"/>
                <a:gd name="T56" fmla="*/ 0 w 22185"/>
                <a:gd name="T57" fmla="*/ 12688 h 18201"/>
                <a:gd name="T58" fmla="*/ 5539 w 22185"/>
                <a:gd name="T59" fmla="*/ 18200 h 18201"/>
                <a:gd name="T60" fmla="*/ 8507 w 22185"/>
                <a:gd name="T61" fmla="*/ 18200 h 18201"/>
                <a:gd name="T62" fmla="*/ 6500 w 22185"/>
                <a:gd name="T63" fmla="*/ 16222 h 18201"/>
                <a:gd name="T64" fmla="*/ 5964 w 22185"/>
                <a:gd name="T65" fmla="*/ 14074 h 18201"/>
                <a:gd name="T66" fmla="*/ 8026 w 22185"/>
                <a:gd name="T67" fmla="*/ 14893 h 18201"/>
                <a:gd name="T68" fmla="*/ 9976 w 22185"/>
                <a:gd name="T69" fmla="*/ 16871 h 18201"/>
                <a:gd name="T70" fmla="*/ 11473 w 22185"/>
                <a:gd name="T71" fmla="*/ 15373 h 18201"/>
                <a:gd name="T72" fmla="*/ 9609 w 22185"/>
                <a:gd name="T73" fmla="*/ 13509 h 18201"/>
                <a:gd name="T74" fmla="*/ 13989 w 22185"/>
                <a:gd name="T75" fmla="*/ 13141 h 18201"/>
                <a:gd name="T76" fmla="*/ 14017 w 22185"/>
                <a:gd name="T77" fmla="*/ 13113 h 18201"/>
                <a:gd name="T78" fmla="*/ 14017 w 22185"/>
                <a:gd name="T79" fmla="*/ 13113 h 18201"/>
                <a:gd name="T80" fmla="*/ 15175 w 22185"/>
                <a:gd name="T81" fmla="*/ 11530 h 18201"/>
                <a:gd name="T82" fmla="*/ 14045 w 22185"/>
                <a:gd name="T83" fmla="*/ 10768 h 18201"/>
                <a:gd name="T84" fmla="*/ 11247 w 22185"/>
                <a:gd name="T85" fmla="*/ 12067 h 18201"/>
                <a:gd name="T86" fmla="*/ 14073 w 22185"/>
                <a:gd name="T87" fmla="*/ 9214 h 18201"/>
                <a:gd name="T88" fmla="*/ 15854 w 22185"/>
                <a:gd name="T89" fmla="*/ 10993 h 18201"/>
                <a:gd name="T90" fmla="*/ 17408 w 22185"/>
                <a:gd name="T91" fmla="*/ 9440 h 18201"/>
                <a:gd name="T92" fmla="*/ 15203 w 22185"/>
                <a:gd name="T93" fmla="*/ 7207 h 18201"/>
                <a:gd name="T94" fmla="*/ 15203 w 22185"/>
                <a:gd name="T95" fmla="*/ 4833 h 18201"/>
                <a:gd name="T96" fmla="*/ 16080 w 22185"/>
                <a:gd name="T97" fmla="*/ 6048 h 18201"/>
                <a:gd name="T98" fmla="*/ 20998 w 22185"/>
                <a:gd name="T99" fmla="*/ 6161 h 18201"/>
                <a:gd name="T100" fmla="*/ 21026 w 22185"/>
                <a:gd name="T101" fmla="*/ 6133 h 18201"/>
                <a:gd name="T102" fmla="*/ 21026 w 22185"/>
                <a:gd name="T103" fmla="*/ 6133 h 18201"/>
                <a:gd name="T104" fmla="*/ 22184 w 22185"/>
                <a:gd name="T105" fmla="*/ 4522 h 18201"/>
                <a:gd name="T106" fmla="*/ 21054 w 22185"/>
                <a:gd name="T107" fmla="*/ 3758 h 18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85" h="18201">
                  <a:moveTo>
                    <a:pt x="10174" y="10993"/>
                  </a:moveTo>
                  <a:lnTo>
                    <a:pt x="10174" y="10993"/>
                  </a:lnTo>
                  <a:cubicBezTo>
                    <a:pt x="9496" y="10231"/>
                    <a:pt x="9524" y="9807"/>
                    <a:pt x="9948" y="9383"/>
                  </a:cubicBezTo>
                  <a:cubicBezTo>
                    <a:pt x="10456" y="8875"/>
                    <a:pt x="10937" y="9101"/>
                    <a:pt x="11530" y="9637"/>
                  </a:cubicBezTo>
                  <a:lnTo>
                    <a:pt x="10174" y="10993"/>
                  </a:lnTo>
                  <a:close/>
                  <a:moveTo>
                    <a:pt x="16956" y="2374"/>
                  </a:moveTo>
                  <a:lnTo>
                    <a:pt x="16956" y="2374"/>
                  </a:lnTo>
                  <a:cubicBezTo>
                    <a:pt x="17464" y="1894"/>
                    <a:pt x="17945" y="2092"/>
                    <a:pt x="18511" y="2657"/>
                  </a:cubicBezTo>
                  <a:cubicBezTo>
                    <a:pt x="17182" y="3985"/>
                    <a:pt x="17182" y="3985"/>
                    <a:pt x="17182" y="3985"/>
                  </a:cubicBezTo>
                  <a:cubicBezTo>
                    <a:pt x="16504" y="3222"/>
                    <a:pt x="16532" y="2798"/>
                    <a:pt x="16956" y="2374"/>
                  </a:cubicBezTo>
                  <a:close/>
                  <a:moveTo>
                    <a:pt x="21054" y="3758"/>
                  </a:moveTo>
                  <a:lnTo>
                    <a:pt x="21054" y="3758"/>
                  </a:lnTo>
                  <a:cubicBezTo>
                    <a:pt x="20432" y="4692"/>
                    <a:pt x="19358" y="6189"/>
                    <a:pt x="18256" y="5059"/>
                  </a:cubicBezTo>
                  <a:cubicBezTo>
                    <a:pt x="21082" y="2205"/>
                    <a:pt x="21082" y="2205"/>
                    <a:pt x="21082" y="2205"/>
                  </a:cubicBezTo>
                  <a:cubicBezTo>
                    <a:pt x="20828" y="1922"/>
                    <a:pt x="20630" y="1696"/>
                    <a:pt x="20488" y="1554"/>
                  </a:cubicBezTo>
                  <a:cubicBezTo>
                    <a:pt x="18963" y="28"/>
                    <a:pt x="17238" y="0"/>
                    <a:pt x="15882" y="1356"/>
                  </a:cubicBezTo>
                  <a:cubicBezTo>
                    <a:pt x="14977" y="2261"/>
                    <a:pt x="14723" y="3278"/>
                    <a:pt x="15006" y="4268"/>
                  </a:cubicBezTo>
                  <a:cubicBezTo>
                    <a:pt x="14102" y="3250"/>
                    <a:pt x="14102" y="3250"/>
                    <a:pt x="14102" y="3250"/>
                  </a:cubicBezTo>
                  <a:cubicBezTo>
                    <a:pt x="13847" y="3391"/>
                    <a:pt x="12745" y="4353"/>
                    <a:pt x="13565" y="5822"/>
                  </a:cubicBezTo>
                  <a:cubicBezTo>
                    <a:pt x="12547" y="4974"/>
                    <a:pt x="12547" y="4974"/>
                    <a:pt x="12547" y="4974"/>
                  </a:cubicBezTo>
                  <a:cubicBezTo>
                    <a:pt x="11191" y="6303"/>
                    <a:pt x="11191" y="6303"/>
                    <a:pt x="11191" y="6303"/>
                  </a:cubicBezTo>
                  <a:cubicBezTo>
                    <a:pt x="13027" y="8139"/>
                    <a:pt x="13027" y="8139"/>
                    <a:pt x="13027" y="8139"/>
                  </a:cubicBezTo>
                  <a:cubicBezTo>
                    <a:pt x="11615" y="7037"/>
                    <a:pt x="10089" y="7122"/>
                    <a:pt x="8874" y="8365"/>
                  </a:cubicBezTo>
                  <a:cubicBezTo>
                    <a:pt x="7546" y="9666"/>
                    <a:pt x="7659" y="11248"/>
                    <a:pt x="8620" y="12547"/>
                  </a:cubicBezTo>
                  <a:cubicBezTo>
                    <a:pt x="8422" y="12349"/>
                    <a:pt x="8422" y="12349"/>
                    <a:pt x="8422" y="12349"/>
                  </a:cubicBezTo>
                  <a:cubicBezTo>
                    <a:pt x="7150" y="11050"/>
                    <a:pt x="5738" y="11502"/>
                    <a:pt x="5030" y="12208"/>
                  </a:cubicBezTo>
                  <a:cubicBezTo>
                    <a:pt x="4494" y="12745"/>
                    <a:pt x="4183" y="13480"/>
                    <a:pt x="4296" y="13989"/>
                  </a:cubicBezTo>
                  <a:cubicBezTo>
                    <a:pt x="1498" y="11191"/>
                    <a:pt x="1498" y="11191"/>
                    <a:pt x="1498" y="11191"/>
                  </a:cubicBezTo>
                  <a:cubicBezTo>
                    <a:pt x="0" y="12688"/>
                    <a:pt x="0" y="12688"/>
                    <a:pt x="0" y="12688"/>
                  </a:cubicBezTo>
                  <a:cubicBezTo>
                    <a:pt x="5539" y="18200"/>
                    <a:pt x="5539" y="18200"/>
                    <a:pt x="5539" y="18200"/>
                  </a:cubicBezTo>
                  <a:cubicBezTo>
                    <a:pt x="8507" y="18200"/>
                    <a:pt x="8507" y="18200"/>
                    <a:pt x="8507" y="18200"/>
                  </a:cubicBezTo>
                  <a:cubicBezTo>
                    <a:pt x="6500" y="16222"/>
                    <a:pt x="6500" y="16222"/>
                    <a:pt x="6500" y="16222"/>
                  </a:cubicBezTo>
                  <a:cubicBezTo>
                    <a:pt x="5454" y="15147"/>
                    <a:pt x="5454" y="14582"/>
                    <a:pt x="5964" y="14074"/>
                  </a:cubicBezTo>
                  <a:cubicBezTo>
                    <a:pt x="6444" y="13593"/>
                    <a:pt x="7009" y="13904"/>
                    <a:pt x="8026" y="14893"/>
                  </a:cubicBezTo>
                  <a:cubicBezTo>
                    <a:pt x="9976" y="16871"/>
                    <a:pt x="9976" y="16871"/>
                    <a:pt x="9976" y="16871"/>
                  </a:cubicBezTo>
                  <a:cubicBezTo>
                    <a:pt x="11473" y="15373"/>
                    <a:pt x="11473" y="15373"/>
                    <a:pt x="11473" y="15373"/>
                  </a:cubicBezTo>
                  <a:cubicBezTo>
                    <a:pt x="9609" y="13509"/>
                    <a:pt x="9609" y="13509"/>
                    <a:pt x="9609" y="13509"/>
                  </a:cubicBezTo>
                  <a:cubicBezTo>
                    <a:pt x="10937" y="14526"/>
                    <a:pt x="12547" y="14582"/>
                    <a:pt x="13989" y="13141"/>
                  </a:cubicBezTo>
                  <a:cubicBezTo>
                    <a:pt x="14017" y="13141"/>
                    <a:pt x="14017" y="13141"/>
                    <a:pt x="14017" y="13113"/>
                  </a:cubicBezTo>
                  <a:lnTo>
                    <a:pt x="14017" y="13113"/>
                  </a:lnTo>
                  <a:cubicBezTo>
                    <a:pt x="14921" y="12321"/>
                    <a:pt x="15175" y="11530"/>
                    <a:pt x="15175" y="11530"/>
                  </a:cubicBezTo>
                  <a:cubicBezTo>
                    <a:pt x="14045" y="10768"/>
                    <a:pt x="14045" y="10768"/>
                    <a:pt x="14045" y="10768"/>
                  </a:cubicBezTo>
                  <a:cubicBezTo>
                    <a:pt x="13424" y="11700"/>
                    <a:pt x="12349" y="13198"/>
                    <a:pt x="11247" y="12067"/>
                  </a:cubicBezTo>
                  <a:cubicBezTo>
                    <a:pt x="14073" y="9214"/>
                    <a:pt x="14073" y="9214"/>
                    <a:pt x="14073" y="9214"/>
                  </a:cubicBezTo>
                  <a:cubicBezTo>
                    <a:pt x="15854" y="10993"/>
                    <a:pt x="15854" y="10993"/>
                    <a:pt x="15854" y="10993"/>
                  </a:cubicBezTo>
                  <a:cubicBezTo>
                    <a:pt x="17408" y="9440"/>
                    <a:pt x="17408" y="9440"/>
                    <a:pt x="17408" y="9440"/>
                  </a:cubicBezTo>
                  <a:cubicBezTo>
                    <a:pt x="15203" y="7207"/>
                    <a:pt x="15203" y="7207"/>
                    <a:pt x="15203" y="7207"/>
                  </a:cubicBezTo>
                  <a:cubicBezTo>
                    <a:pt x="14158" y="6161"/>
                    <a:pt x="14780" y="5200"/>
                    <a:pt x="15203" y="4833"/>
                  </a:cubicBezTo>
                  <a:cubicBezTo>
                    <a:pt x="15401" y="5257"/>
                    <a:pt x="15712" y="5680"/>
                    <a:pt x="16080" y="6048"/>
                  </a:cubicBezTo>
                  <a:cubicBezTo>
                    <a:pt x="17521" y="7489"/>
                    <a:pt x="19386" y="7772"/>
                    <a:pt x="20998" y="6161"/>
                  </a:cubicBezTo>
                  <a:cubicBezTo>
                    <a:pt x="21026" y="6133"/>
                    <a:pt x="21026" y="6133"/>
                    <a:pt x="21026" y="6133"/>
                  </a:cubicBezTo>
                  <a:lnTo>
                    <a:pt x="21026" y="6133"/>
                  </a:lnTo>
                  <a:cubicBezTo>
                    <a:pt x="21930" y="5313"/>
                    <a:pt x="22184" y="4522"/>
                    <a:pt x="22184" y="4522"/>
                  </a:cubicBezTo>
                  <a:lnTo>
                    <a:pt x="21054" y="375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53580"/>
                </a:solidFill>
                <a:effectLst/>
                <a:uLnTx/>
                <a:uFillTx/>
              </a:endParaRPr>
            </a:p>
          </p:txBody>
        </p:sp>
      </p:grpSp>
    </p:spTree>
    <p:extLst>
      <p:ext uri="{BB962C8B-B14F-4D97-AF65-F5344CB8AC3E}">
        <p14:creationId xmlns:p14="http://schemas.microsoft.com/office/powerpoint/2010/main" val="340125508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863" r:id="rId19"/>
    <p:sldLayoutId id="2147483875" r:id="rId20"/>
    <p:sldLayoutId id="2147483864" r:id="rId21"/>
    <p:sldLayoutId id="2147483866" r:id="rId22"/>
    <p:sldLayoutId id="2147483867" r:id="rId23"/>
    <p:sldLayoutId id="2147483868" r:id="rId24"/>
    <p:sldLayoutId id="2147483869" r:id="rId25"/>
    <p:sldLayoutId id="2147483870" r:id="rId26"/>
    <p:sldLayoutId id="2147483872"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126" rtl="0" eaLnBrk="1" latinLnBrk="0" hangingPunct="1">
        <a:lnSpc>
          <a:spcPct val="95000"/>
        </a:lnSpc>
        <a:spcBef>
          <a:spcPct val="0"/>
        </a:spcBef>
        <a:buNone/>
        <a:defRPr sz="3400" b="1" kern="1200">
          <a:solidFill>
            <a:schemeClr val="tx1"/>
          </a:solidFill>
          <a:latin typeface="+mj-lt"/>
          <a:ea typeface="+mj-ea"/>
          <a:cs typeface="+mj-cs"/>
        </a:defRPr>
      </a:lvl1pPr>
    </p:titleStyle>
    <p:body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14" pos="227" userDrawn="1">
          <p15:clr>
            <a:srgbClr val="547EBF"/>
          </p15:clr>
        </p15:guide>
        <p15:guide id="215" pos="992" userDrawn="1">
          <p15:clr>
            <a:srgbClr val="FBAE40"/>
          </p15:clr>
        </p15:guide>
        <p15:guide id="216" orient="horz" pos="1232" userDrawn="1">
          <p15:clr>
            <a:srgbClr val="547EBF"/>
          </p15:clr>
        </p15:guide>
        <p15:guide id="217" orient="horz" pos="3761" userDrawn="1">
          <p15:clr>
            <a:srgbClr val="547EBF"/>
          </p15:clr>
        </p15:guide>
        <p15:guide id="218" pos="7451" userDrawn="1">
          <p15:clr>
            <a:srgbClr val="547EBF"/>
          </p15:clr>
        </p15:guide>
        <p15:guide id="219" pos="1149" userDrawn="1">
          <p15:clr>
            <a:srgbClr val="FBAE40"/>
          </p15:clr>
        </p15:guide>
        <p15:guide id="220" pos="1914" userDrawn="1">
          <p15:clr>
            <a:srgbClr val="FBAE40"/>
          </p15:clr>
        </p15:guide>
        <p15:guide id="221" pos="2073" userDrawn="1">
          <p15:clr>
            <a:srgbClr val="FBAE40"/>
          </p15:clr>
        </p15:guide>
        <p15:guide id="222" pos="2837" userDrawn="1">
          <p15:clr>
            <a:srgbClr val="FBAE40"/>
          </p15:clr>
        </p15:guide>
        <p15:guide id="223" pos="2996" userDrawn="1">
          <p15:clr>
            <a:srgbClr val="FBAE40"/>
          </p15:clr>
        </p15:guide>
        <p15:guide id="224" pos="3759" userDrawn="1">
          <p15:clr>
            <a:srgbClr val="FBAE40"/>
          </p15:clr>
        </p15:guide>
        <p15:guide id="225" pos="3918" userDrawn="1">
          <p15:clr>
            <a:srgbClr val="FBAE40"/>
          </p15:clr>
        </p15:guide>
        <p15:guide id="226" pos="4683" userDrawn="1">
          <p15:clr>
            <a:srgbClr val="FBAE40"/>
          </p15:clr>
        </p15:guide>
        <p15:guide id="227" pos="4842" userDrawn="1">
          <p15:clr>
            <a:srgbClr val="FBAE40"/>
          </p15:clr>
        </p15:guide>
        <p15:guide id="228" pos="5606" userDrawn="1">
          <p15:clr>
            <a:srgbClr val="FBAE40"/>
          </p15:clr>
        </p15:guide>
        <p15:guide id="229" pos="5765" userDrawn="1">
          <p15:clr>
            <a:srgbClr val="FBAE40"/>
          </p15:clr>
        </p15:guide>
        <p15:guide id="230" pos="6528" userDrawn="1">
          <p15:clr>
            <a:srgbClr val="FBAE40"/>
          </p15:clr>
        </p15:guide>
        <p15:guide id="231" pos="6687" userDrawn="1">
          <p15:clr>
            <a:srgbClr val="FBAE40"/>
          </p15:clr>
        </p15:guide>
        <p15:guide id="232" orient="horz" pos="401" userDrawn="1">
          <p15:clr>
            <a:srgbClr val="FBAE40"/>
          </p15:clr>
        </p15:guide>
        <p15:guide id="233" orient="horz" pos="560" userDrawn="1">
          <p15:clr>
            <a:srgbClr val="FBAE40"/>
          </p15:clr>
        </p15:guide>
        <p15:guide id="234" orient="horz" pos="737" userDrawn="1">
          <p15:clr>
            <a:srgbClr val="FBAE40"/>
          </p15:clr>
        </p15:guide>
        <p15:guide id="235" orient="horz" pos="896" userDrawn="1">
          <p15:clr>
            <a:srgbClr val="FBAE40"/>
          </p15:clr>
        </p15:guide>
        <p15:guide id="236" orient="horz" pos="1073" userDrawn="1">
          <p15:clr>
            <a:srgbClr val="FBAE40"/>
          </p15:clr>
        </p15:guide>
        <p15:guide id="237" orient="horz" pos="1409" userDrawn="1">
          <p15:clr>
            <a:srgbClr val="FBAE40"/>
          </p15:clr>
        </p15:guide>
        <p15:guide id="238" orient="horz" pos="1568" userDrawn="1">
          <p15:clr>
            <a:srgbClr val="FBAE40"/>
          </p15:clr>
        </p15:guide>
        <p15:guide id="239" orient="horz" pos="1745" userDrawn="1">
          <p15:clr>
            <a:srgbClr val="FBAE40"/>
          </p15:clr>
        </p15:guide>
        <p15:guide id="240" orient="horz" pos="1904" userDrawn="1">
          <p15:clr>
            <a:srgbClr val="FBAE40"/>
          </p15:clr>
        </p15:guide>
        <p15:guide id="241" orient="horz" pos="2081" userDrawn="1">
          <p15:clr>
            <a:srgbClr val="FBAE40"/>
          </p15:clr>
        </p15:guide>
        <p15:guide id="242" orient="horz" pos="2240" userDrawn="1">
          <p15:clr>
            <a:srgbClr val="FBAE40"/>
          </p15:clr>
        </p15:guide>
        <p15:guide id="243" orient="horz" pos="2417" userDrawn="1">
          <p15:clr>
            <a:srgbClr val="FBAE40"/>
          </p15:clr>
        </p15:guide>
        <p15:guide id="244" orient="horz" pos="2576" userDrawn="1">
          <p15:clr>
            <a:srgbClr val="FBAE40"/>
          </p15:clr>
        </p15:guide>
        <p15:guide id="245" orient="horz" pos="2753" userDrawn="1">
          <p15:clr>
            <a:srgbClr val="FBAE40"/>
          </p15:clr>
        </p15:guide>
        <p15:guide id="246" orient="horz" pos="2912" userDrawn="1">
          <p15:clr>
            <a:srgbClr val="FBAE40"/>
          </p15:clr>
        </p15:guide>
        <p15:guide id="247" orient="horz" pos="3089" userDrawn="1">
          <p15:clr>
            <a:srgbClr val="FBAE40"/>
          </p15:clr>
        </p15:guide>
        <p15:guide id="248" orient="horz" pos="3248" userDrawn="1">
          <p15:clr>
            <a:srgbClr val="FBAE40"/>
          </p15:clr>
        </p15:guide>
        <p15:guide id="249" orient="horz" pos="3425" userDrawn="1">
          <p15:clr>
            <a:srgbClr val="FBAE40"/>
          </p15:clr>
        </p15:guide>
        <p15:guide id="250" orient="horz" pos="3920" userDrawn="1">
          <p15:clr>
            <a:srgbClr val="FBAE40"/>
          </p15:clr>
        </p15:guide>
        <p15:guide id="251" orient="horz" pos="4092" userDrawn="1">
          <p15:clr>
            <a:srgbClr val="FBAE40"/>
          </p15:clr>
        </p15:guide>
        <p15:guide id="252" orient="horz" pos="3584" userDrawn="1">
          <p15:clr>
            <a:srgbClr val="FBAE40"/>
          </p15:clr>
        </p15:guide>
        <p15:guide id="253" orient="horz" pos="227"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5.png"/><Relationship Id="rId3" Type="http://schemas.openxmlformats.org/officeDocument/2006/relationships/image" Target="../media/image89.jpeg"/><Relationship Id="rId7" Type="http://schemas.openxmlformats.org/officeDocument/2006/relationships/image" Target="../media/image120.svg"/><Relationship Id="rId12" Type="http://schemas.openxmlformats.org/officeDocument/2006/relationships/image" Target="../media/image12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19.png"/><Relationship Id="rId11" Type="http://schemas.openxmlformats.org/officeDocument/2006/relationships/image" Target="../media/image123.svg"/><Relationship Id="rId5" Type="http://schemas.microsoft.com/office/2007/relationships/hdphoto" Target="../media/hdphoto41.wdp"/><Relationship Id="rId15" Type="http://schemas.openxmlformats.org/officeDocument/2006/relationships/image" Target="../media/image4.png"/><Relationship Id="rId10" Type="http://schemas.openxmlformats.org/officeDocument/2006/relationships/image" Target="../media/image122.png"/><Relationship Id="rId4" Type="http://schemas.openxmlformats.org/officeDocument/2006/relationships/image" Target="../media/image118.png"/><Relationship Id="rId9" Type="http://schemas.microsoft.com/office/2007/relationships/hdphoto" Target="../media/hdphoto42.wdp"/><Relationship Id="rId14" Type="http://schemas.openxmlformats.org/officeDocument/2006/relationships/image" Target="../media/image126.png"/></Relationships>
</file>

<file path=ppt/slides/_rels/slide11.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1.png"/><Relationship Id="rId18" Type="http://schemas.openxmlformats.org/officeDocument/2006/relationships/image" Target="../media/image136.svg"/><Relationship Id="rId3" Type="http://schemas.openxmlformats.org/officeDocument/2006/relationships/image" Target="../media/image97.jpeg"/><Relationship Id="rId7" Type="http://schemas.openxmlformats.org/officeDocument/2006/relationships/image" Target="../media/image129.png"/><Relationship Id="rId12" Type="http://schemas.microsoft.com/office/2007/relationships/hdphoto" Target="../media/hdphoto41.wdp"/><Relationship Id="rId17" Type="http://schemas.openxmlformats.org/officeDocument/2006/relationships/image" Target="../media/image135.png"/><Relationship Id="rId2" Type="http://schemas.openxmlformats.org/officeDocument/2006/relationships/notesSlide" Target="../notesSlides/notesSlide11.xml"/><Relationship Id="rId16" Type="http://schemas.openxmlformats.org/officeDocument/2006/relationships/image" Target="../media/image134.svg"/><Relationship Id="rId1" Type="http://schemas.openxmlformats.org/officeDocument/2006/relationships/slideLayout" Target="../slideLayouts/slideLayout18.xml"/><Relationship Id="rId6" Type="http://schemas.openxmlformats.org/officeDocument/2006/relationships/image" Target="../media/image128.svg"/><Relationship Id="rId11" Type="http://schemas.openxmlformats.org/officeDocument/2006/relationships/image" Target="../media/image118.png"/><Relationship Id="rId5" Type="http://schemas.openxmlformats.org/officeDocument/2006/relationships/image" Target="../media/image127.png"/><Relationship Id="rId15" Type="http://schemas.openxmlformats.org/officeDocument/2006/relationships/image" Target="../media/image133.png"/><Relationship Id="rId10" Type="http://schemas.openxmlformats.org/officeDocument/2006/relationships/image" Target="../media/image120.svg"/><Relationship Id="rId19" Type="http://schemas.openxmlformats.org/officeDocument/2006/relationships/image" Target="../media/image4.png"/><Relationship Id="rId4" Type="http://schemas.openxmlformats.org/officeDocument/2006/relationships/image" Target="../media/image83.jpeg"/><Relationship Id="rId9" Type="http://schemas.openxmlformats.org/officeDocument/2006/relationships/image" Target="../media/image119.png"/><Relationship Id="rId14" Type="http://schemas.openxmlformats.org/officeDocument/2006/relationships/image" Target="../media/image132.svg"/></Relationships>
</file>

<file path=ppt/slides/_rels/slide12.xml.rels><?xml version="1.0" encoding="UTF-8" standalone="yes"?>
<Relationships xmlns="http://schemas.openxmlformats.org/package/2006/relationships"><Relationship Id="rId8" Type="http://schemas.microsoft.com/office/2007/relationships/hdphoto" Target="../media/hdphoto43.wdp"/><Relationship Id="rId13" Type="http://schemas.openxmlformats.org/officeDocument/2006/relationships/image" Target="../media/image4.png"/><Relationship Id="rId3" Type="http://schemas.openxmlformats.org/officeDocument/2006/relationships/image" Target="../media/image85.jpeg"/><Relationship Id="rId7" Type="http://schemas.openxmlformats.org/officeDocument/2006/relationships/image" Target="../media/image139.png"/><Relationship Id="rId12" Type="http://schemas.openxmlformats.org/officeDocument/2006/relationships/image" Target="../media/image14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38.png"/><Relationship Id="rId11" Type="http://schemas.openxmlformats.org/officeDocument/2006/relationships/image" Target="../media/image141.png"/><Relationship Id="rId5" Type="http://schemas.microsoft.com/office/2007/relationships/hdphoto" Target="../media/hdphoto26.wdp"/><Relationship Id="rId10" Type="http://schemas.openxmlformats.org/officeDocument/2006/relationships/image" Target="../media/image124.png"/><Relationship Id="rId4" Type="http://schemas.openxmlformats.org/officeDocument/2006/relationships/image" Target="../media/image137.png"/><Relationship Id="rId9" Type="http://schemas.openxmlformats.org/officeDocument/2006/relationships/image" Target="../media/image140.png"/></Relationships>
</file>

<file path=ppt/slides/_rels/slide13.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svg"/><Relationship Id="rId3" Type="http://schemas.openxmlformats.org/officeDocument/2006/relationships/image" Target="../media/image87.jpeg"/><Relationship Id="rId7" Type="http://schemas.openxmlformats.org/officeDocument/2006/relationships/image" Target="../media/image145.svg"/><Relationship Id="rId12" Type="http://schemas.openxmlformats.org/officeDocument/2006/relationships/image" Target="../media/image150.png"/><Relationship Id="rId2" Type="http://schemas.openxmlformats.org/officeDocument/2006/relationships/notesSlide" Target="../notesSlides/notesSlide13.xml"/><Relationship Id="rId16"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44.png"/><Relationship Id="rId11" Type="http://schemas.openxmlformats.org/officeDocument/2006/relationships/image" Target="../media/image149.svg"/><Relationship Id="rId5" Type="http://schemas.microsoft.com/office/2007/relationships/hdphoto" Target="../media/hdphoto44.wdp"/><Relationship Id="rId15" Type="http://schemas.openxmlformats.org/officeDocument/2006/relationships/image" Target="../media/image153.svg"/><Relationship Id="rId10" Type="http://schemas.openxmlformats.org/officeDocument/2006/relationships/image" Target="../media/image148.png"/><Relationship Id="rId4" Type="http://schemas.openxmlformats.org/officeDocument/2006/relationships/image" Target="../media/image143.png"/><Relationship Id="rId9" Type="http://schemas.openxmlformats.org/officeDocument/2006/relationships/image" Target="../media/image147.svg"/><Relationship Id="rId14" Type="http://schemas.openxmlformats.org/officeDocument/2006/relationships/image" Target="../media/image152.png"/></Relationships>
</file>

<file path=ppt/slides/_rels/slide14.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59.svg"/><Relationship Id="rId3" Type="http://schemas.openxmlformats.org/officeDocument/2006/relationships/image" Target="../media/image150.png"/><Relationship Id="rId7" Type="http://schemas.openxmlformats.org/officeDocument/2006/relationships/image" Target="../media/image155.svg"/><Relationship Id="rId12" Type="http://schemas.openxmlformats.org/officeDocument/2006/relationships/image" Target="../media/image158.png"/><Relationship Id="rId2" Type="http://schemas.openxmlformats.org/officeDocument/2006/relationships/notesSlide" Target="../notesSlides/notesSlide14.xml"/><Relationship Id="rId16"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54.png"/><Relationship Id="rId11" Type="http://schemas.microsoft.com/office/2007/relationships/hdphoto" Target="../media/hdphoto26.wdp"/><Relationship Id="rId5" Type="http://schemas.openxmlformats.org/officeDocument/2006/relationships/image" Target="../media/image88.jpeg"/><Relationship Id="rId15" Type="http://schemas.openxmlformats.org/officeDocument/2006/relationships/image" Target="../media/image161.svg"/><Relationship Id="rId10" Type="http://schemas.openxmlformats.org/officeDocument/2006/relationships/image" Target="../media/image137.png"/><Relationship Id="rId4" Type="http://schemas.openxmlformats.org/officeDocument/2006/relationships/image" Target="../media/image151.svg"/><Relationship Id="rId9" Type="http://schemas.openxmlformats.org/officeDocument/2006/relationships/image" Target="../media/image157.svg"/><Relationship Id="rId14" Type="http://schemas.openxmlformats.org/officeDocument/2006/relationships/image" Target="../media/image160.png"/></Relationships>
</file>

<file path=ppt/slides/_rels/slide15.xml.rels><?xml version="1.0" encoding="UTF-8" standalone="yes"?>
<Relationships xmlns="http://schemas.openxmlformats.org/package/2006/relationships"><Relationship Id="rId8" Type="http://schemas.openxmlformats.org/officeDocument/2006/relationships/image" Target="../media/image167.svg"/><Relationship Id="rId13" Type="http://schemas.openxmlformats.org/officeDocument/2006/relationships/image" Target="../media/image172.svg"/><Relationship Id="rId3" Type="http://schemas.openxmlformats.org/officeDocument/2006/relationships/image" Target="../media/image162.png"/><Relationship Id="rId7" Type="http://schemas.openxmlformats.org/officeDocument/2006/relationships/image" Target="../media/image166.png"/><Relationship Id="rId12" Type="http://schemas.openxmlformats.org/officeDocument/2006/relationships/image" Target="../media/image17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65.svg"/><Relationship Id="rId11" Type="http://schemas.openxmlformats.org/officeDocument/2006/relationships/image" Target="../media/image170.svg"/><Relationship Id="rId5" Type="http://schemas.openxmlformats.org/officeDocument/2006/relationships/image" Target="../media/image164.png"/><Relationship Id="rId15" Type="http://schemas.openxmlformats.org/officeDocument/2006/relationships/image" Target="../media/image4.png"/><Relationship Id="rId10" Type="http://schemas.openxmlformats.org/officeDocument/2006/relationships/image" Target="../media/image169.png"/><Relationship Id="rId4" Type="http://schemas.openxmlformats.org/officeDocument/2006/relationships/image" Target="../media/image163.svg"/><Relationship Id="rId9" Type="http://schemas.openxmlformats.org/officeDocument/2006/relationships/image" Target="../media/image168.png"/><Relationship Id="rId14" Type="http://schemas.openxmlformats.org/officeDocument/2006/relationships/image" Target="../media/image173.jpeg"/></Relationships>
</file>

<file path=ppt/slides/_rels/slide1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176.png"/><Relationship Id="rId4" Type="http://schemas.openxmlformats.org/officeDocument/2006/relationships/image" Target="../media/image175.png"/></Relationships>
</file>

<file path=ppt/slides/_rels/slide1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79.jpeg"/><Relationship Id="rId7" Type="http://schemas.openxmlformats.org/officeDocument/2006/relationships/image" Target="../media/image183.png"/><Relationship Id="rId2" Type="http://schemas.openxmlformats.org/officeDocument/2006/relationships/image" Target="../media/image178.jpeg"/><Relationship Id="rId1" Type="http://schemas.openxmlformats.org/officeDocument/2006/relationships/slideLayout" Target="../slideLayouts/slideLayout15.xml"/><Relationship Id="rId6" Type="http://schemas.openxmlformats.org/officeDocument/2006/relationships/image" Target="../media/image182.png"/><Relationship Id="rId5" Type="http://schemas.openxmlformats.org/officeDocument/2006/relationships/image" Target="../media/image181.jpeg"/><Relationship Id="rId4" Type="http://schemas.openxmlformats.org/officeDocument/2006/relationships/image" Target="../media/image180.jpe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90.svg"/><Relationship Id="rId5" Type="http://schemas.openxmlformats.org/officeDocument/2006/relationships/image" Target="../media/image189.png"/><Relationship Id="rId10" Type="http://schemas.openxmlformats.org/officeDocument/2006/relationships/image" Target="../media/image194.svg"/><Relationship Id="rId4" Type="http://schemas.openxmlformats.org/officeDocument/2006/relationships/image" Target="../media/image188.svg"/><Relationship Id="rId9" Type="http://schemas.openxmlformats.org/officeDocument/2006/relationships/image" Target="../media/image193.png"/></Relationships>
</file>

<file path=ppt/slides/_rels/slide23.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96.jpeg"/><Relationship Id="rId7" Type="http://schemas.openxmlformats.org/officeDocument/2006/relationships/image" Target="../media/image200.jpeg"/><Relationship Id="rId12" Type="http://schemas.openxmlformats.org/officeDocument/2006/relationships/image" Target="../media/image205.png"/><Relationship Id="rId2" Type="http://schemas.openxmlformats.org/officeDocument/2006/relationships/image" Target="../media/image195.jpeg"/><Relationship Id="rId1" Type="http://schemas.openxmlformats.org/officeDocument/2006/relationships/slideLayout" Target="../slideLayouts/slideLayout15.xml"/><Relationship Id="rId6" Type="http://schemas.openxmlformats.org/officeDocument/2006/relationships/image" Target="../media/image199.jpeg"/><Relationship Id="rId11" Type="http://schemas.openxmlformats.org/officeDocument/2006/relationships/image" Target="../media/image204.jpeg"/><Relationship Id="rId5" Type="http://schemas.openxmlformats.org/officeDocument/2006/relationships/image" Target="../media/image198.jpeg"/><Relationship Id="rId10" Type="http://schemas.openxmlformats.org/officeDocument/2006/relationships/image" Target="../media/image203.png"/><Relationship Id="rId4" Type="http://schemas.openxmlformats.org/officeDocument/2006/relationships/image" Target="../media/image197.jpeg"/><Relationship Id="rId9" Type="http://schemas.openxmlformats.org/officeDocument/2006/relationships/image" Target="../media/image202.jpeg"/></Relationships>
</file>

<file path=ppt/slides/_rels/slide24.xml.rels><?xml version="1.0" encoding="UTF-8" standalone="yes"?>
<Relationships xmlns="http://schemas.openxmlformats.org/package/2006/relationships"><Relationship Id="rId8" Type="http://schemas.openxmlformats.org/officeDocument/2006/relationships/image" Target="../media/image211.svg"/><Relationship Id="rId3" Type="http://schemas.openxmlformats.org/officeDocument/2006/relationships/image" Target="../media/image206.png"/><Relationship Id="rId7" Type="http://schemas.openxmlformats.org/officeDocument/2006/relationships/image" Target="../media/image210.png"/><Relationship Id="rId12" Type="http://schemas.openxmlformats.org/officeDocument/2006/relationships/image" Target="../media/image215.sv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09.svg"/><Relationship Id="rId11" Type="http://schemas.openxmlformats.org/officeDocument/2006/relationships/image" Target="../media/image214.png"/><Relationship Id="rId5" Type="http://schemas.openxmlformats.org/officeDocument/2006/relationships/image" Target="../media/image208.png"/><Relationship Id="rId10" Type="http://schemas.openxmlformats.org/officeDocument/2006/relationships/image" Target="../media/image213.svg"/><Relationship Id="rId4" Type="http://schemas.openxmlformats.org/officeDocument/2006/relationships/image" Target="../media/image207.svg"/><Relationship Id="rId9" Type="http://schemas.openxmlformats.org/officeDocument/2006/relationships/image" Target="../media/image212.png"/></Relationships>
</file>

<file path=ppt/slides/_rels/slide25.xml.rels><?xml version="1.0" encoding="UTF-8" standalone="yes"?>
<Relationships xmlns="http://schemas.openxmlformats.org/package/2006/relationships"><Relationship Id="rId8" Type="http://schemas.openxmlformats.org/officeDocument/2006/relationships/image" Target="../media/image221.svg"/><Relationship Id="rId13" Type="http://schemas.openxmlformats.org/officeDocument/2006/relationships/image" Target="../media/image4.png"/><Relationship Id="rId3" Type="http://schemas.openxmlformats.org/officeDocument/2006/relationships/image" Target="../media/image216.png"/><Relationship Id="rId7" Type="http://schemas.openxmlformats.org/officeDocument/2006/relationships/image" Target="../media/image220.png"/><Relationship Id="rId12" Type="http://schemas.openxmlformats.org/officeDocument/2006/relationships/image" Target="../media/image225.sv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219.svg"/><Relationship Id="rId11" Type="http://schemas.openxmlformats.org/officeDocument/2006/relationships/image" Target="../media/image224.png"/><Relationship Id="rId5" Type="http://schemas.openxmlformats.org/officeDocument/2006/relationships/image" Target="../media/image218.png"/><Relationship Id="rId10" Type="http://schemas.openxmlformats.org/officeDocument/2006/relationships/image" Target="../media/image223.svg"/><Relationship Id="rId4" Type="http://schemas.openxmlformats.org/officeDocument/2006/relationships/image" Target="../media/image217.svg"/><Relationship Id="rId9" Type="http://schemas.openxmlformats.org/officeDocument/2006/relationships/image" Target="../media/image2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18" Type="http://schemas.microsoft.com/office/2007/relationships/hdphoto" Target="../media/hdphoto6.wdp"/><Relationship Id="rId26" Type="http://schemas.openxmlformats.org/officeDocument/2006/relationships/image" Target="../media/image22.png"/><Relationship Id="rId3" Type="http://schemas.openxmlformats.org/officeDocument/2006/relationships/image" Target="../media/image5.png"/><Relationship Id="rId21" Type="http://schemas.openxmlformats.org/officeDocument/2006/relationships/image" Target="../media/image17.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4.png"/><Relationship Id="rId25" Type="http://schemas.openxmlformats.org/officeDocument/2006/relationships/image" Target="../media/image21.svg"/><Relationship Id="rId2" Type="http://schemas.openxmlformats.org/officeDocument/2006/relationships/notesSlide" Target="../notesSlides/notesSlide4.xml"/><Relationship Id="rId16" Type="http://schemas.microsoft.com/office/2007/relationships/hdphoto" Target="../media/hdphoto5.wdp"/><Relationship Id="rId20" Type="http://schemas.openxmlformats.org/officeDocument/2006/relationships/image" Target="../media/image16.png"/><Relationship Id="rId29" Type="http://schemas.openxmlformats.org/officeDocument/2006/relationships/image" Target="../media/image25.svg"/><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11.png"/><Relationship Id="rId24" Type="http://schemas.openxmlformats.org/officeDocument/2006/relationships/image" Target="../media/image20.png"/><Relationship Id="rId5" Type="http://schemas.openxmlformats.org/officeDocument/2006/relationships/image" Target="../media/image7.png"/><Relationship Id="rId15" Type="http://schemas.openxmlformats.org/officeDocument/2006/relationships/image" Target="../media/image13.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image" Target="../media/image10.png"/><Relationship Id="rId19" Type="http://schemas.openxmlformats.org/officeDocument/2006/relationships/image" Target="../media/image15.png"/><Relationship Id="rId31" Type="http://schemas.openxmlformats.org/officeDocument/2006/relationships/image" Target="../media/image27.svg"/><Relationship Id="rId4" Type="http://schemas.openxmlformats.org/officeDocument/2006/relationships/image" Target="../media/image6.png"/><Relationship Id="rId9" Type="http://schemas.microsoft.com/office/2007/relationships/hdphoto" Target="../media/hdphoto2.wdp"/><Relationship Id="rId14" Type="http://schemas.microsoft.com/office/2007/relationships/hdphoto" Target="../media/hdphoto4.wdp"/><Relationship Id="rId22" Type="http://schemas.openxmlformats.org/officeDocument/2006/relationships/image" Target="../media/image18.svg"/><Relationship Id="rId27" Type="http://schemas.openxmlformats.org/officeDocument/2006/relationships/image" Target="../media/image23.svg"/><Relationship Id="rId30" Type="http://schemas.openxmlformats.org/officeDocument/2006/relationships/image" Target="../media/image26.png"/></Relationships>
</file>

<file path=ppt/slides/_rels/slide5.xml.rels><?xml version="1.0" encoding="UTF-8" standalone="yes"?>
<Relationships xmlns="http://schemas.openxmlformats.org/package/2006/relationships"><Relationship Id="rId26" Type="http://schemas.openxmlformats.org/officeDocument/2006/relationships/image" Target="../media/image35.png"/><Relationship Id="rId21" Type="http://schemas.openxmlformats.org/officeDocument/2006/relationships/image" Target="../media/image9.png"/><Relationship Id="rId42" Type="http://schemas.microsoft.com/office/2007/relationships/hdphoto" Target="../media/hdphoto20.wdp"/><Relationship Id="rId47" Type="http://schemas.openxmlformats.org/officeDocument/2006/relationships/image" Target="../media/image47.png"/><Relationship Id="rId63" Type="http://schemas.microsoft.com/office/2007/relationships/hdphoto" Target="../media/hdphoto28.wdp"/><Relationship Id="rId68" Type="http://schemas.openxmlformats.org/officeDocument/2006/relationships/image" Target="../media/image59.png"/><Relationship Id="rId84" Type="http://schemas.openxmlformats.org/officeDocument/2006/relationships/image" Target="../media/image69.png"/><Relationship Id="rId89" Type="http://schemas.openxmlformats.org/officeDocument/2006/relationships/image" Target="../media/image73.png"/><Relationship Id="rId16" Type="http://schemas.microsoft.com/office/2007/relationships/hdphoto" Target="../media/hdphoto11.wdp"/><Relationship Id="rId11" Type="http://schemas.openxmlformats.org/officeDocument/2006/relationships/image" Target="../media/image31.png"/><Relationship Id="rId32" Type="http://schemas.openxmlformats.org/officeDocument/2006/relationships/image" Target="../media/image38.png"/><Relationship Id="rId37" Type="http://schemas.openxmlformats.org/officeDocument/2006/relationships/image" Target="../media/image41.png"/><Relationship Id="rId53" Type="http://schemas.openxmlformats.org/officeDocument/2006/relationships/image" Target="../media/image50.png"/><Relationship Id="rId58" Type="http://schemas.microsoft.com/office/2007/relationships/hdphoto" Target="../media/hdphoto6.wdp"/><Relationship Id="rId74" Type="http://schemas.openxmlformats.org/officeDocument/2006/relationships/image" Target="../media/image62.png"/><Relationship Id="rId79" Type="http://schemas.openxmlformats.org/officeDocument/2006/relationships/image" Target="../media/image66.svg"/><Relationship Id="rId5" Type="http://schemas.openxmlformats.org/officeDocument/2006/relationships/image" Target="../media/image29.png"/><Relationship Id="rId90" Type="http://schemas.openxmlformats.org/officeDocument/2006/relationships/image" Target="../media/image74.svg"/><Relationship Id="rId95" Type="http://schemas.openxmlformats.org/officeDocument/2006/relationships/image" Target="../media/image78.png"/><Relationship Id="rId22" Type="http://schemas.microsoft.com/office/2007/relationships/hdphoto" Target="../media/hdphoto2.wdp"/><Relationship Id="rId27" Type="http://schemas.microsoft.com/office/2007/relationships/hdphoto" Target="../media/hdphoto13.wdp"/><Relationship Id="rId43" Type="http://schemas.openxmlformats.org/officeDocument/2006/relationships/image" Target="../media/image44.png"/><Relationship Id="rId48" Type="http://schemas.microsoft.com/office/2007/relationships/hdphoto" Target="../media/hdphoto22.wdp"/><Relationship Id="rId64" Type="http://schemas.openxmlformats.org/officeDocument/2006/relationships/image" Target="../media/image55.png"/><Relationship Id="rId69" Type="http://schemas.microsoft.com/office/2007/relationships/hdphoto" Target="../media/hdphoto29.wdp"/><Relationship Id="rId80" Type="http://schemas.openxmlformats.org/officeDocument/2006/relationships/image" Target="../media/image67.png"/><Relationship Id="rId85" Type="http://schemas.microsoft.com/office/2007/relationships/hdphoto" Target="../media/hdphoto35.wdp"/><Relationship Id="rId3" Type="http://schemas.openxmlformats.org/officeDocument/2006/relationships/image" Target="../media/image28.png"/><Relationship Id="rId12" Type="http://schemas.microsoft.com/office/2007/relationships/hdphoto" Target="../media/hdphoto10.wdp"/><Relationship Id="rId17" Type="http://schemas.openxmlformats.org/officeDocument/2006/relationships/image" Target="../media/image8.png"/><Relationship Id="rId25" Type="http://schemas.openxmlformats.org/officeDocument/2006/relationships/image" Target="../media/image34.png"/><Relationship Id="rId33" Type="http://schemas.microsoft.com/office/2007/relationships/hdphoto" Target="../media/hdphoto16.wdp"/><Relationship Id="rId38" Type="http://schemas.microsoft.com/office/2007/relationships/hdphoto" Target="../media/hdphoto18.wdp"/><Relationship Id="rId46" Type="http://schemas.openxmlformats.org/officeDocument/2006/relationships/image" Target="../media/image46.png"/><Relationship Id="rId59" Type="http://schemas.openxmlformats.org/officeDocument/2006/relationships/image" Target="../media/image52.png"/><Relationship Id="rId67" Type="http://schemas.openxmlformats.org/officeDocument/2006/relationships/image" Target="../media/image58.svg"/><Relationship Id="rId20" Type="http://schemas.microsoft.com/office/2007/relationships/hdphoto" Target="../media/hdphoto12.wdp"/><Relationship Id="rId41" Type="http://schemas.openxmlformats.org/officeDocument/2006/relationships/image" Target="../media/image43.png"/><Relationship Id="rId54" Type="http://schemas.microsoft.com/office/2007/relationships/hdphoto" Target="../media/hdphoto25.wdp"/><Relationship Id="rId62" Type="http://schemas.openxmlformats.org/officeDocument/2006/relationships/image" Target="../media/image54.png"/><Relationship Id="rId70" Type="http://schemas.openxmlformats.org/officeDocument/2006/relationships/image" Target="../media/image60.png"/><Relationship Id="rId75" Type="http://schemas.microsoft.com/office/2007/relationships/hdphoto" Target="../media/hdphoto32.wdp"/><Relationship Id="rId83" Type="http://schemas.microsoft.com/office/2007/relationships/hdphoto" Target="../media/hdphoto34.wdp"/><Relationship Id="rId88" Type="http://schemas.openxmlformats.org/officeDocument/2006/relationships/image" Target="../media/image72.svg"/><Relationship Id="rId91" Type="http://schemas.openxmlformats.org/officeDocument/2006/relationships/image" Target="../media/image75.png"/><Relationship Id="rId96" Type="http://schemas.openxmlformats.org/officeDocument/2006/relationships/image" Target="../media/image79.png"/><Relationship Id="rId1" Type="http://schemas.openxmlformats.org/officeDocument/2006/relationships/slideLayout" Target="../slideLayouts/slideLayout15.xml"/><Relationship Id="rId6" Type="http://schemas.microsoft.com/office/2007/relationships/hdphoto" Target="../media/hdphoto8.wdp"/><Relationship Id="rId15" Type="http://schemas.openxmlformats.org/officeDocument/2006/relationships/image" Target="../media/image32.png"/><Relationship Id="rId23" Type="http://schemas.openxmlformats.org/officeDocument/2006/relationships/image" Target="../media/image13.png"/><Relationship Id="rId28" Type="http://schemas.openxmlformats.org/officeDocument/2006/relationships/image" Target="../media/image36.png"/><Relationship Id="rId36" Type="http://schemas.microsoft.com/office/2007/relationships/hdphoto" Target="../media/hdphoto17.wdp"/><Relationship Id="rId49" Type="http://schemas.openxmlformats.org/officeDocument/2006/relationships/image" Target="../media/image48.png"/><Relationship Id="rId57" Type="http://schemas.openxmlformats.org/officeDocument/2006/relationships/image" Target="../media/image14.png"/><Relationship Id="rId10" Type="http://schemas.microsoft.com/office/2007/relationships/hdphoto" Target="../media/hdphoto9.wdp"/><Relationship Id="rId31" Type="http://schemas.microsoft.com/office/2007/relationships/hdphoto" Target="../media/hdphoto15.wdp"/><Relationship Id="rId44" Type="http://schemas.openxmlformats.org/officeDocument/2006/relationships/image" Target="../media/image45.png"/><Relationship Id="rId52" Type="http://schemas.microsoft.com/office/2007/relationships/hdphoto" Target="../media/hdphoto24.wdp"/><Relationship Id="rId60" Type="http://schemas.openxmlformats.org/officeDocument/2006/relationships/image" Target="../media/image53.png"/><Relationship Id="rId65" Type="http://schemas.openxmlformats.org/officeDocument/2006/relationships/image" Target="../media/image56.png"/><Relationship Id="rId73" Type="http://schemas.microsoft.com/office/2007/relationships/hdphoto" Target="../media/hdphoto31.wdp"/><Relationship Id="rId78" Type="http://schemas.openxmlformats.org/officeDocument/2006/relationships/image" Target="../media/image65.png"/><Relationship Id="rId81" Type="http://schemas.microsoft.com/office/2007/relationships/hdphoto" Target="../media/hdphoto33.wdp"/><Relationship Id="rId86" Type="http://schemas.openxmlformats.org/officeDocument/2006/relationships/image" Target="../media/image70.png"/><Relationship Id="rId94" Type="http://schemas.openxmlformats.org/officeDocument/2006/relationships/image" Target="../media/image77.png"/><Relationship Id="rId99" Type="http://schemas.openxmlformats.org/officeDocument/2006/relationships/image" Target="../media/image81.png"/><Relationship Id="rId4" Type="http://schemas.microsoft.com/office/2007/relationships/hdphoto" Target="../media/hdphoto7.wdp"/><Relationship Id="rId9" Type="http://schemas.openxmlformats.org/officeDocument/2006/relationships/image" Target="../media/image30.png"/><Relationship Id="rId13" Type="http://schemas.openxmlformats.org/officeDocument/2006/relationships/image" Target="../media/image11.png"/><Relationship Id="rId18" Type="http://schemas.microsoft.com/office/2007/relationships/hdphoto" Target="../media/hdphoto1.wdp"/><Relationship Id="rId39" Type="http://schemas.openxmlformats.org/officeDocument/2006/relationships/image" Target="../media/image42.png"/><Relationship Id="rId34" Type="http://schemas.openxmlformats.org/officeDocument/2006/relationships/image" Target="../media/image39.png"/><Relationship Id="rId50" Type="http://schemas.microsoft.com/office/2007/relationships/hdphoto" Target="../media/hdphoto23.wdp"/><Relationship Id="rId55" Type="http://schemas.openxmlformats.org/officeDocument/2006/relationships/image" Target="../media/image51.png"/><Relationship Id="rId76" Type="http://schemas.openxmlformats.org/officeDocument/2006/relationships/image" Target="../media/image63.jpeg"/><Relationship Id="rId97" Type="http://schemas.openxmlformats.org/officeDocument/2006/relationships/image" Target="../media/image80.png"/><Relationship Id="rId7" Type="http://schemas.openxmlformats.org/officeDocument/2006/relationships/image" Target="../media/image12.png"/><Relationship Id="rId71" Type="http://schemas.microsoft.com/office/2007/relationships/hdphoto" Target="../media/hdphoto30.wdp"/><Relationship Id="rId92" Type="http://schemas.openxmlformats.org/officeDocument/2006/relationships/image" Target="../media/image76.png"/><Relationship Id="rId2" Type="http://schemas.openxmlformats.org/officeDocument/2006/relationships/notesSlide" Target="../notesSlides/notesSlide5.xml"/><Relationship Id="rId29" Type="http://schemas.microsoft.com/office/2007/relationships/hdphoto" Target="../media/hdphoto14.wdp"/><Relationship Id="rId24" Type="http://schemas.microsoft.com/office/2007/relationships/hdphoto" Target="../media/hdphoto5.wdp"/><Relationship Id="rId40" Type="http://schemas.microsoft.com/office/2007/relationships/hdphoto" Target="../media/hdphoto19.wdp"/><Relationship Id="rId45" Type="http://schemas.microsoft.com/office/2007/relationships/hdphoto" Target="../media/hdphoto21.wdp"/><Relationship Id="rId66" Type="http://schemas.openxmlformats.org/officeDocument/2006/relationships/image" Target="../media/image57.png"/><Relationship Id="rId87" Type="http://schemas.openxmlformats.org/officeDocument/2006/relationships/image" Target="../media/image71.png"/><Relationship Id="rId61" Type="http://schemas.microsoft.com/office/2007/relationships/hdphoto" Target="../media/hdphoto27.wdp"/><Relationship Id="rId82" Type="http://schemas.openxmlformats.org/officeDocument/2006/relationships/image" Target="../media/image68.png"/><Relationship Id="rId19" Type="http://schemas.openxmlformats.org/officeDocument/2006/relationships/image" Target="../media/image33.png"/><Relationship Id="rId14" Type="http://schemas.microsoft.com/office/2007/relationships/hdphoto" Target="../media/hdphoto3.wdp"/><Relationship Id="rId30" Type="http://schemas.openxmlformats.org/officeDocument/2006/relationships/image" Target="../media/image37.png"/><Relationship Id="rId35" Type="http://schemas.openxmlformats.org/officeDocument/2006/relationships/image" Target="../media/image40.png"/><Relationship Id="rId56" Type="http://schemas.microsoft.com/office/2007/relationships/hdphoto" Target="../media/hdphoto26.wdp"/><Relationship Id="rId77" Type="http://schemas.openxmlformats.org/officeDocument/2006/relationships/image" Target="../media/image64.png"/><Relationship Id="rId100" Type="http://schemas.microsoft.com/office/2007/relationships/hdphoto" Target="../media/hdphoto38.wdp"/><Relationship Id="rId8" Type="http://schemas.microsoft.com/office/2007/relationships/hdphoto" Target="../media/hdphoto4.wdp"/><Relationship Id="rId51" Type="http://schemas.openxmlformats.org/officeDocument/2006/relationships/image" Target="../media/image49.png"/><Relationship Id="rId72" Type="http://schemas.openxmlformats.org/officeDocument/2006/relationships/image" Target="../media/image61.png"/><Relationship Id="rId93" Type="http://schemas.microsoft.com/office/2007/relationships/hdphoto" Target="../media/hdphoto36.wdp"/><Relationship Id="rId98" Type="http://schemas.microsoft.com/office/2007/relationships/hdphoto" Target="../media/hdphoto37.wdp"/></Relationships>
</file>

<file path=ppt/slides/_rels/slide6.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slide" Target="slide13.xml"/><Relationship Id="rId18" Type="http://schemas.openxmlformats.org/officeDocument/2006/relationships/image" Target="../media/image89.jpeg"/><Relationship Id="rId3" Type="http://schemas.openxmlformats.org/officeDocument/2006/relationships/slide" Target="slide7.xml"/><Relationship Id="rId7" Type="http://schemas.openxmlformats.org/officeDocument/2006/relationships/slide" Target="slide8.xml"/><Relationship Id="rId12" Type="http://schemas.openxmlformats.org/officeDocument/2006/relationships/image" Target="../media/image86.jpeg"/><Relationship Id="rId17" Type="http://schemas.openxmlformats.org/officeDocument/2006/relationships/slide" Target="slide10.xml"/><Relationship Id="rId2" Type="http://schemas.openxmlformats.org/officeDocument/2006/relationships/notesSlide" Target="../notesSlides/notesSlide6.xml"/><Relationship Id="rId16" Type="http://schemas.openxmlformats.org/officeDocument/2006/relationships/image" Target="../media/image88.jpeg"/><Relationship Id="rId20" Type="http://schemas.openxmlformats.org/officeDocument/2006/relationships/image" Target="../media/image90.jpeg"/><Relationship Id="rId1" Type="http://schemas.openxmlformats.org/officeDocument/2006/relationships/slideLayout" Target="../slideLayouts/slideLayout15.xml"/><Relationship Id="rId6" Type="http://schemas.openxmlformats.org/officeDocument/2006/relationships/image" Target="../media/image83.jpeg"/><Relationship Id="rId11" Type="http://schemas.openxmlformats.org/officeDocument/2006/relationships/slide" Target="slide15.xml"/><Relationship Id="rId5" Type="http://schemas.openxmlformats.org/officeDocument/2006/relationships/slide" Target="slide11.xml"/><Relationship Id="rId15" Type="http://schemas.openxmlformats.org/officeDocument/2006/relationships/slide" Target="slide14.xml"/><Relationship Id="rId10" Type="http://schemas.openxmlformats.org/officeDocument/2006/relationships/image" Target="../media/image85.jpeg"/><Relationship Id="rId19" Type="http://schemas.openxmlformats.org/officeDocument/2006/relationships/slide" Target="slide9.xml"/><Relationship Id="rId4" Type="http://schemas.openxmlformats.org/officeDocument/2006/relationships/image" Target="../media/image82.png"/><Relationship Id="rId9" Type="http://schemas.openxmlformats.org/officeDocument/2006/relationships/slide" Target="slide12.xml"/><Relationship Id="rId14" Type="http://schemas.openxmlformats.org/officeDocument/2006/relationships/image" Target="../media/image87.jpeg"/></Relationships>
</file>

<file path=ppt/slides/_rels/slide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microsoft.com/office/2007/relationships/hdphoto" Target="../media/hdphoto38.wdp"/><Relationship Id="rId12"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93.png"/><Relationship Id="rId11" Type="http://schemas.openxmlformats.org/officeDocument/2006/relationships/image" Target="../media/image97.jpeg"/><Relationship Id="rId5" Type="http://schemas.openxmlformats.org/officeDocument/2006/relationships/image" Target="../media/image92.png"/><Relationship Id="rId10" Type="http://schemas.openxmlformats.org/officeDocument/2006/relationships/image" Target="../media/image96.png"/><Relationship Id="rId4" Type="http://schemas.microsoft.com/office/2007/relationships/hdphoto" Target="../media/hdphoto1.wdp"/><Relationship Id="rId9" Type="http://schemas.openxmlformats.org/officeDocument/2006/relationships/image" Target="../media/image9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5.svg"/><Relationship Id="rId3" Type="http://schemas.openxmlformats.org/officeDocument/2006/relationships/image" Target="../media/image98.png"/><Relationship Id="rId7" Type="http://schemas.openxmlformats.org/officeDocument/2006/relationships/image" Target="../media/image91.png"/><Relationship Id="rId12" Type="http://schemas.openxmlformats.org/officeDocument/2006/relationships/image" Target="../media/image104.png"/><Relationship Id="rId2" Type="http://schemas.openxmlformats.org/officeDocument/2006/relationships/notesSlide" Target="../notesSlides/notesSlide8.xml"/><Relationship Id="rId16"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101.svg"/><Relationship Id="rId11" Type="http://schemas.openxmlformats.org/officeDocument/2006/relationships/image" Target="../media/image103.png"/><Relationship Id="rId5" Type="http://schemas.openxmlformats.org/officeDocument/2006/relationships/image" Target="../media/image100.png"/><Relationship Id="rId15" Type="http://schemas.openxmlformats.org/officeDocument/2006/relationships/image" Target="../media/image107.jpeg"/><Relationship Id="rId10" Type="http://schemas.microsoft.com/office/2007/relationships/hdphoto" Target="../media/hdphoto39.wdp"/><Relationship Id="rId4" Type="http://schemas.openxmlformats.org/officeDocument/2006/relationships/image" Target="../media/image99.png"/><Relationship Id="rId9" Type="http://schemas.openxmlformats.org/officeDocument/2006/relationships/image" Target="../media/image102.png"/><Relationship Id="rId14" Type="http://schemas.openxmlformats.org/officeDocument/2006/relationships/image" Target="../media/image106.png"/></Relationships>
</file>

<file path=ppt/slides/_rels/slide9.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3.png"/><Relationship Id="rId18" Type="http://schemas.openxmlformats.org/officeDocument/2006/relationships/image" Target="../media/image117.svg"/><Relationship Id="rId3" Type="http://schemas.openxmlformats.org/officeDocument/2006/relationships/image" Target="../media/image90.jpeg"/><Relationship Id="rId7" Type="http://schemas.openxmlformats.org/officeDocument/2006/relationships/image" Target="../media/image108.png"/><Relationship Id="rId12" Type="http://schemas.openxmlformats.org/officeDocument/2006/relationships/image" Target="../media/image112.svg"/><Relationship Id="rId17" Type="http://schemas.openxmlformats.org/officeDocument/2006/relationships/image" Target="../media/image100.png"/><Relationship Id="rId2" Type="http://schemas.openxmlformats.org/officeDocument/2006/relationships/notesSlide" Target="../notesSlides/notesSlide9.xml"/><Relationship Id="rId16" Type="http://schemas.openxmlformats.org/officeDocument/2006/relationships/image" Target="../media/image116.svg"/><Relationship Id="rId1" Type="http://schemas.openxmlformats.org/officeDocument/2006/relationships/slideLayout" Target="../slideLayouts/slideLayout18.xml"/><Relationship Id="rId6" Type="http://schemas.openxmlformats.org/officeDocument/2006/relationships/image" Target="../media/image105.svg"/><Relationship Id="rId11" Type="http://schemas.openxmlformats.org/officeDocument/2006/relationships/image" Target="../media/image111.png"/><Relationship Id="rId5" Type="http://schemas.openxmlformats.org/officeDocument/2006/relationships/image" Target="../media/image104.png"/><Relationship Id="rId15" Type="http://schemas.openxmlformats.org/officeDocument/2006/relationships/image" Target="../media/image115.png"/><Relationship Id="rId10" Type="http://schemas.microsoft.com/office/2007/relationships/hdphoto" Target="../media/hdphoto40.wdp"/><Relationship Id="rId19" Type="http://schemas.openxmlformats.org/officeDocument/2006/relationships/image" Target="../media/image4.png"/><Relationship Id="rId4" Type="http://schemas.openxmlformats.org/officeDocument/2006/relationships/image" Target="../media/image98.png"/><Relationship Id="rId9" Type="http://schemas.openxmlformats.org/officeDocument/2006/relationships/image" Target="../media/image110.png"/><Relationship Id="rId14" Type="http://schemas.openxmlformats.org/officeDocument/2006/relationships/image" Target="../media/image1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A car driving on a road&#10;&#10;AI-generated content may be incorrect.">
            <a:extLst>
              <a:ext uri="{FF2B5EF4-FFF2-40B4-BE49-F238E27FC236}">
                <a16:creationId xmlns:a16="http://schemas.microsoft.com/office/drawing/2014/main" id="{D2C11DEE-8DCD-5D0D-B60E-84B0D87FE9AF}"/>
              </a:ext>
            </a:extLst>
          </p:cNvPr>
          <p:cNvPicPr>
            <a:picLocks noGrp="1" noChangeAspect="1"/>
          </p:cNvPicPr>
          <p:nvPr>
            <p:ph type="pic" sz="quarter" idx="14"/>
          </p:nvPr>
        </p:nvPicPr>
        <p:blipFill>
          <a:blip r:embed="rId3"/>
          <a:srcRect l="7088" r="7088"/>
          <a:stretch/>
        </p:blipFill>
        <p:spPr/>
      </p:pic>
      <p:sp>
        <p:nvSpPr>
          <p:cNvPr id="13" name="Titel 12">
            <a:extLst>
              <a:ext uri="{FF2B5EF4-FFF2-40B4-BE49-F238E27FC236}">
                <a16:creationId xmlns:a16="http://schemas.microsoft.com/office/drawing/2014/main" id="{FD51EBC4-AACD-CE64-15ED-23BDB14090E4}"/>
              </a:ext>
            </a:extLst>
          </p:cNvPr>
          <p:cNvSpPr>
            <a:spLocks noGrp="1"/>
          </p:cNvSpPr>
          <p:nvPr>
            <p:ph type="ctrTitle"/>
          </p:nvPr>
        </p:nvSpPr>
        <p:spPr/>
        <p:txBody>
          <a:bodyPr/>
          <a:lstStyle/>
          <a:p>
            <a:br>
              <a:rPr lang="en-US" noProof="0">
                <a:latin typeface="FiraGO ExtraBold" panose="020B0503050000020004" pitchFamily="34" charset="0"/>
                <a:cs typeface="FiraGO ExtraBold" panose="020B0503050000020004" pitchFamily="34" charset="0"/>
              </a:rPr>
            </a:br>
            <a:r>
              <a:rPr lang="en-US" noProof="0">
                <a:latin typeface="FiraGO ExtraBold" panose="020B0503050000020004" pitchFamily="34" charset="0"/>
                <a:cs typeface="FiraGO ExtraBold" panose="020B0503050000020004" pitchFamily="34" charset="0"/>
              </a:rPr>
              <a:t>Welcome </a:t>
            </a:r>
            <a:br>
              <a:rPr lang="en-US" noProof="0">
                <a:latin typeface="FiraGO ExtraBold" panose="020B0503050000020004" pitchFamily="34" charset="0"/>
                <a:cs typeface="FiraGO ExtraBold" panose="020B0503050000020004" pitchFamily="34" charset="0"/>
              </a:rPr>
            </a:br>
            <a:r>
              <a:rPr lang="en-US" noProof="0">
                <a:latin typeface="FiraGO ExtraBold" panose="020B0503050000020004" pitchFamily="34" charset="0"/>
                <a:cs typeface="FiraGO ExtraBold" panose="020B0503050000020004" pitchFamily="34" charset="0"/>
              </a:rPr>
              <a:t>to HERE Technologies</a:t>
            </a:r>
          </a:p>
        </p:txBody>
      </p:sp>
      <p:sp>
        <p:nvSpPr>
          <p:cNvPr id="14" name="Untertitel 13">
            <a:extLst>
              <a:ext uri="{FF2B5EF4-FFF2-40B4-BE49-F238E27FC236}">
                <a16:creationId xmlns:a16="http://schemas.microsoft.com/office/drawing/2014/main" id="{DC0894F4-619F-7E96-447E-E2DFA5556844}"/>
              </a:ext>
            </a:extLst>
          </p:cNvPr>
          <p:cNvSpPr>
            <a:spLocks noGrp="1"/>
          </p:cNvSpPr>
          <p:nvPr>
            <p:ph type="subTitle" idx="1"/>
          </p:nvPr>
        </p:nvSpPr>
        <p:spPr/>
        <p:txBody>
          <a:bodyPr/>
          <a:lstStyle/>
          <a:p>
            <a:r>
              <a:rPr lang="en-US" noProof="0"/>
              <a:t>Revealing the promise in every path</a:t>
            </a:r>
          </a:p>
        </p:txBody>
      </p:sp>
    </p:spTree>
    <p:extLst>
      <p:ext uri="{BB962C8B-B14F-4D97-AF65-F5344CB8AC3E}">
        <p14:creationId xmlns:p14="http://schemas.microsoft.com/office/powerpoint/2010/main" val="16271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A60FE2-F1E1-40B5-008A-E3B858CD33F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599CECD-30C5-4139-444E-AD2DD68BAA5F}"/>
              </a:ext>
            </a:extLst>
          </p:cNvPr>
          <p:cNvSpPr/>
          <p:nvPr/>
        </p:nvSpPr>
        <p:spPr bwMode="gray">
          <a:xfrm>
            <a:off x="371873"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2" name="Rectangle 31">
            <a:extLst>
              <a:ext uri="{FF2B5EF4-FFF2-40B4-BE49-F238E27FC236}">
                <a16:creationId xmlns:a16="http://schemas.microsoft.com/office/drawing/2014/main" id="{D077230E-F87F-8829-98D7-33C56F59892D}"/>
              </a:ext>
            </a:extLst>
          </p:cNvPr>
          <p:cNvSpPr/>
          <p:nvPr/>
        </p:nvSpPr>
        <p:spPr bwMode="gray">
          <a:xfrm>
            <a:off x="2272649"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7" name="Rectangle 36">
            <a:extLst>
              <a:ext uri="{FF2B5EF4-FFF2-40B4-BE49-F238E27FC236}">
                <a16:creationId xmlns:a16="http://schemas.microsoft.com/office/drawing/2014/main" id="{7A49977C-BDC5-CA19-F729-34FF15DA8ABD}"/>
              </a:ext>
            </a:extLst>
          </p:cNvPr>
          <p:cNvSpPr/>
          <p:nvPr/>
        </p:nvSpPr>
        <p:spPr bwMode="gray">
          <a:xfrm>
            <a:off x="4173426"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5" name="Rectangle 24">
            <a:extLst>
              <a:ext uri="{FF2B5EF4-FFF2-40B4-BE49-F238E27FC236}">
                <a16:creationId xmlns:a16="http://schemas.microsoft.com/office/drawing/2014/main" id="{9CE60DF0-6EBA-2A2E-E73B-8F098F8BF5A6}"/>
              </a:ext>
            </a:extLst>
          </p:cNvPr>
          <p:cNvSpPr/>
          <p:nvPr/>
        </p:nvSpPr>
        <p:spPr bwMode="gray">
          <a:xfrm>
            <a:off x="371873"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6" name="Rectangle 25">
            <a:extLst>
              <a:ext uri="{FF2B5EF4-FFF2-40B4-BE49-F238E27FC236}">
                <a16:creationId xmlns:a16="http://schemas.microsoft.com/office/drawing/2014/main" id="{43744DCB-D182-8F87-2797-581140AF4217}"/>
              </a:ext>
            </a:extLst>
          </p:cNvPr>
          <p:cNvSpPr/>
          <p:nvPr/>
        </p:nvSpPr>
        <p:spPr bwMode="gray">
          <a:xfrm>
            <a:off x="2272649"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7" name="Rectangle 26">
            <a:extLst>
              <a:ext uri="{FF2B5EF4-FFF2-40B4-BE49-F238E27FC236}">
                <a16:creationId xmlns:a16="http://schemas.microsoft.com/office/drawing/2014/main" id="{EC435844-C7A1-09A4-C31F-4156B6A4C87B}"/>
              </a:ext>
            </a:extLst>
          </p:cNvPr>
          <p:cNvSpPr/>
          <p:nvPr/>
        </p:nvSpPr>
        <p:spPr bwMode="gray">
          <a:xfrm>
            <a:off x="371873"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9" name="Rectangle 28">
            <a:extLst>
              <a:ext uri="{FF2B5EF4-FFF2-40B4-BE49-F238E27FC236}">
                <a16:creationId xmlns:a16="http://schemas.microsoft.com/office/drawing/2014/main" id="{A9C16C3E-DEB7-AACB-4CE2-CF39A5DDF390}"/>
              </a:ext>
            </a:extLst>
          </p:cNvPr>
          <p:cNvSpPr/>
          <p:nvPr/>
        </p:nvSpPr>
        <p:spPr bwMode="gray">
          <a:xfrm>
            <a:off x="2272649"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4" name="Datumsplatzhalter 1">
            <a:extLst>
              <a:ext uri="{FF2B5EF4-FFF2-40B4-BE49-F238E27FC236}">
                <a16:creationId xmlns:a16="http://schemas.microsoft.com/office/drawing/2014/main" id="{F70BDE62-DC2D-2273-29D3-FB7339E9662E}"/>
              </a:ext>
            </a:extLst>
          </p:cNvPr>
          <p:cNvSpPr>
            <a:spLocks noGrp="1"/>
          </p:cNvSpPr>
          <p:nvPr>
            <p:ph type="dt" sz="half" idx="10"/>
          </p:nvPr>
        </p:nvSpPr>
        <p:spPr/>
        <p:txBody>
          <a:bodyPr/>
          <a:lstStyle/>
          <a:p>
            <a:r>
              <a:rPr lang="en-US" noProof="0">
                <a:solidFill>
                  <a:schemeClr val="bg1"/>
                </a:solidFill>
              </a:rPr>
              <a:t>© 2025 HERE</a:t>
            </a:r>
          </a:p>
        </p:txBody>
      </p:sp>
      <p:sp>
        <p:nvSpPr>
          <p:cNvPr id="19" name="Fußzeilenplatzhalter 2">
            <a:extLst>
              <a:ext uri="{FF2B5EF4-FFF2-40B4-BE49-F238E27FC236}">
                <a16:creationId xmlns:a16="http://schemas.microsoft.com/office/drawing/2014/main" id="{5EFC48FA-8E39-FFCB-D95C-4D8BA705EF79}"/>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22" name="Foliennummernplatzhalter 3">
            <a:extLst>
              <a:ext uri="{FF2B5EF4-FFF2-40B4-BE49-F238E27FC236}">
                <a16:creationId xmlns:a16="http://schemas.microsoft.com/office/drawing/2014/main" id="{83592F7D-A4EF-4CFB-57A6-D09C5965C4FC}"/>
              </a:ext>
            </a:extLst>
          </p:cNvPr>
          <p:cNvSpPr>
            <a:spLocks noGrp="1"/>
          </p:cNvSpPr>
          <p:nvPr>
            <p:ph type="sldNum" sz="quarter" idx="12"/>
          </p:nvPr>
        </p:nvSpPr>
        <p:spPr/>
        <p:txBody>
          <a:bodyPr/>
          <a:lstStyle/>
          <a:p>
            <a:fld id="{7D74D47C-14C0-4E76-90F4-17CAFFA7E480}" type="slidenum">
              <a:rPr lang="en-US" noProof="0" smtClean="0">
                <a:solidFill>
                  <a:schemeClr val="bg1"/>
                </a:solidFill>
              </a:rPr>
              <a:t>10</a:t>
            </a:fld>
            <a:endParaRPr lang="en-US" noProof="0">
              <a:solidFill>
                <a:schemeClr val="bg1"/>
              </a:solidFill>
            </a:endParaRPr>
          </a:p>
        </p:txBody>
      </p:sp>
      <p:sp>
        <p:nvSpPr>
          <p:cNvPr id="30" name="Rectangle 29">
            <a:extLst>
              <a:ext uri="{FF2B5EF4-FFF2-40B4-BE49-F238E27FC236}">
                <a16:creationId xmlns:a16="http://schemas.microsoft.com/office/drawing/2014/main" id="{36A41F3F-C4D3-A211-C8F4-832111845383}"/>
              </a:ext>
            </a:extLst>
          </p:cNvPr>
          <p:cNvSpPr/>
          <p:nvPr/>
        </p:nvSpPr>
        <p:spPr bwMode="gray">
          <a:xfrm>
            <a:off x="376953" y="2811054"/>
            <a:ext cx="433551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Customers and partners like …</a:t>
            </a:r>
          </a:p>
        </p:txBody>
      </p:sp>
      <p:sp>
        <p:nvSpPr>
          <p:cNvPr id="33" name="Text Placeholder 6">
            <a:extLst>
              <a:ext uri="{FF2B5EF4-FFF2-40B4-BE49-F238E27FC236}">
                <a16:creationId xmlns:a16="http://schemas.microsoft.com/office/drawing/2014/main" id="{4FFACE03-6C8C-827D-4D63-76D5D728DE00}"/>
              </a:ext>
            </a:extLst>
          </p:cNvPr>
          <p:cNvSpPr txBox="1">
            <a:spLocks/>
          </p:cNvSpPr>
          <p:nvPr/>
        </p:nvSpPr>
        <p:spPr bwMode="gray">
          <a:xfrm>
            <a:off x="242335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Route </a:t>
            </a:r>
            <a:br>
              <a:rPr lang="en-US" sz="1100" noProof="0">
                <a:solidFill>
                  <a:schemeClr val="bg1"/>
                </a:solidFill>
              </a:rPr>
            </a:br>
            <a:r>
              <a:rPr lang="en-US" sz="1100" noProof="0">
                <a:solidFill>
                  <a:schemeClr val="bg1"/>
                </a:solidFill>
              </a:rPr>
              <a:t>optimization</a:t>
            </a:r>
          </a:p>
          <a:p>
            <a:pPr lvl="1" algn="ctr">
              <a:lnSpc>
                <a:spcPct val="100000"/>
              </a:lnSpc>
            </a:pPr>
            <a:endParaRPr lang="en-US" sz="1100" noProof="0">
              <a:solidFill>
                <a:schemeClr val="bg1"/>
              </a:solidFill>
            </a:endParaRPr>
          </a:p>
        </p:txBody>
      </p:sp>
      <p:sp>
        <p:nvSpPr>
          <p:cNvPr id="41" name="Text Placeholder 6">
            <a:extLst>
              <a:ext uri="{FF2B5EF4-FFF2-40B4-BE49-F238E27FC236}">
                <a16:creationId xmlns:a16="http://schemas.microsoft.com/office/drawing/2014/main" id="{15BFB53D-1AC0-6687-E542-A0F88807BED6}"/>
              </a:ext>
            </a:extLst>
          </p:cNvPr>
          <p:cNvSpPr txBox="1">
            <a:spLocks/>
          </p:cNvSpPr>
          <p:nvPr/>
        </p:nvSpPr>
        <p:spPr bwMode="gray">
          <a:xfrm>
            <a:off x="583520" y="5751273"/>
            <a:ext cx="135455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Tour </a:t>
            </a:r>
            <a:br>
              <a:rPr lang="en-US" sz="1100" noProof="0">
                <a:solidFill>
                  <a:schemeClr val="bg1"/>
                </a:solidFill>
              </a:rPr>
            </a:br>
            <a:r>
              <a:rPr lang="en-US" sz="1100" noProof="0">
                <a:solidFill>
                  <a:schemeClr val="bg1"/>
                </a:solidFill>
              </a:rPr>
              <a:t>planning </a:t>
            </a:r>
            <a:br>
              <a:rPr lang="en-US" sz="1100" noProof="0">
                <a:solidFill>
                  <a:schemeClr val="bg1"/>
                </a:solidFill>
              </a:rPr>
            </a:br>
            <a:endParaRPr lang="en-US" sz="1100" noProof="0">
              <a:solidFill>
                <a:schemeClr val="bg1"/>
              </a:solidFill>
            </a:endParaRPr>
          </a:p>
          <a:p>
            <a:pPr lvl="1" algn="ctr">
              <a:lnSpc>
                <a:spcPct val="100000"/>
              </a:lnSpc>
            </a:pPr>
            <a:endParaRPr lang="en-US" sz="1100" noProof="0">
              <a:solidFill>
                <a:schemeClr val="bg1"/>
              </a:solidFill>
            </a:endParaRPr>
          </a:p>
        </p:txBody>
      </p:sp>
      <p:sp>
        <p:nvSpPr>
          <p:cNvPr id="6" name="Rectangle 5">
            <a:extLst>
              <a:ext uri="{FF2B5EF4-FFF2-40B4-BE49-F238E27FC236}">
                <a16:creationId xmlns:a16="http://schemas.microsoft.com/office/drawing/2014/main" id="{C2000C70-BE33-F5DC-E001-B4756C5346FB}"/>
              </a:ext>
            </a:extLst>
          </p:cNvPr>
          <p:cNvSpPr/>
          <p:nvPr/>
        </p:nvSpPr>
        <p:spPr bwMode="gray">
          <a:xfrm>
            <a:off x="376953" y="4837963"/>
            <a:ext cx="4499065"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 use HERE to improve</a:t>
            </a:r>
          </a:p>
        </p:txBody>
      </p:sp>
      <p:sp>
        <p:nvSpPr>
          <p:cNvPr id="5" name="Text Placeholder 6">
            <a:extLst>
              <a:ext uri="{FF2B5EF4-FFF2-40B4-BE49-F238E27FC236}">
                <a16:creationId xmlns:a16="http://schemas.microsoft.com/office/drawing/2014/main" id="{93F3B72F-1A6F-534D-9F8B-01213518C7BD}"/>
              </a:ext>
            </a:extLst>
          </p:cNvPr>
          <p:cNvSpPr txBox="1">
            <a:spLocks/>
          </p:cNvSpPr>
          <p:nvPr/>
        </p:nvSpPr>
        <p:spPr bwMode="gray">
          <a:xfrm>
            <a:off x="432446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Last mile </a:t>
            </a:r>
            <a:br>
              <a:rPr lang="en-US" sz="1100" noProof="0">
                <a:solidFill>
                  <a:schemeClr val="bg1"/>
                </a:solidFill>
              </a:rPr>
            </a:br>
            <a:r>
              <a:rPr lang="en-US" sz="1100" noProof="0">
                <a:solidFill>
                  <a:schemeClr val="bg1"/>
                </a:solidFill>
              </a:rPr>
              <a:t>efficiency</a:t>
            </a:r>
          </a:p>
          <a:p>
            <a:pPr lvl="1" algn="ctr">
              <a:lnSpc>
                <a:spcPct val="100000"/>
              </a:lnSpc>
            </a:pPr>
            <a:endParaRPr lang="en-US" sz="1100" noProof="0">
              <a:solidFill>
                <a:schemeClr val="bg1"/>
              </a:solidFill>
            </a:endParaRPr>
          </a:p>
        </p:txBody>
      </p:sp>
      <p:sp>
        <p:nvSpPr>
          <p:cNvPr id="43" name="Title 2">
            <a:extLst>
              <a:ext uri="{FF2B5EF4-FFF2-40B4-BE49-F238E27FC236}">
                <a16:creationId xmlns:a16="http://schemas.microsoft.com/office/drawing/2014/main" id="{2276645A-111A-C46B-96EE-A9AE931AD093}"/>
              </a:ext>
            </a:extLst>
          </p:cNvPr>
          <p:cNvSpPr txBox="1">
            <a:spLocks/>
          </p:cNvSpPr>
          <p:nvPr/>
        </p:nvSpPr>
        <p:spPr bwMode="gray">
          <a:xfrm>
            <a:off x="376955" y="366011"/>
            <a:ext cx="5073090" cy="105638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vert="horz" wrap="square" lIns="0" tIns="0" rIns="0" bIns="0" rtlCol="0" anchor="t">
            <a:noAutofit/>
          </a:bodyPr>
          <a:lstStyle>
            <a:lvl1pPr algn="l" defTabSz="914126" rtl="0" eaLnBrk="1" latinLnBrk="0" hangingPunct="1">
              <a:lnSpc>
                <a:spcPct val="92000"/>
              </a:lnSpc>
              <a:spcBef>
                <a:spcPct val="0"/>
              </a:spcBef>
              <a:buNone/>
              <a:defRPr sz="5400" b="1" kern="1200">
                <a:solidFill>
                  <a:schemeClr val="tx1"/>
                </a:solidFill>
                <a:latin typeface="FiraGO ExtraBold" panose="020B0903050000020004" pitchFamily="34" charset="0"/>
                <a:ea typeface="+mj-ea"/>
                <a:cs typeface="FiraGO ExtraBold" panose="020B0903050000020004" pitchFamily="34" charset="0"/>
              </a:defRPr>
            </a:lvl1pPr>
          </a:lstStyle>
          <a:p>
            <a:r>
              <a:rPr lang="en-US" sz="3400">
                <a:solidFill>
                  <a:schemeClr val="accent1"/>
                </a:solidFill>
              </a:rPr>
              <a:t>Plan complex tours </a:t>
            </a:r>
            <a:br>
              <a:rPr lang="en-US" sz="3400">
                <a:solidFill>
                  <a:schemeClr val="accent1"/>
                </a:solidFill>
              </a:rPr>
            </a:br>
            <a:r>
              <a:rPr lang="en-US" sz="3400">
                <a:solidFill>
                  <a:schemeClr val="accent1"/>
                </a:solidFill>
              </a:rPr>
              <a:t>and route fleets</a:t>
            </a:r>
          </a:p>
        </p:txBody>
      </p:sp>
      <p:sp>
        <p:nvSpPr>
          <p:cNvPr id="44" name="Text Placeholder 6">
            <a:extLst>
              <a:ext uri="{FF2B5EF4-FFF2-40B4-BE49-F238E27FC236}">
                <a16:creationId xmlns:a16="http://schemas.microsoft.com/office/drawing/2014/main" id="{EEE64B8A-AB3C-64BD-D4F1-1EF966A9B350}"/>
              </a:ext>
            </a:extLst>
          </p:cNvPr>
          <p:cNvSpPr txBox="1">
            <a:spLocks/>
          </p:cNvSpPr>
          <p:nvPr/>
        </p:nvSpPr>
        <p:spPr>
          <a:xfrm>
            <a:off x="376954" y="1416545"/>
            <a:ext cx="4777117" cy="117637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a:solidFill>
                  <a:schemeClr val="bg1"/>
                </a:solidFill>
              </a:rPr>
              <a:t>Deploy electric and mixed fleets for middle- and last-mile operations with a fleet solution that includes EV-aware routing and charge point predictions.</a:t>
            </a:r>
          </a:p>
          <a:p>
            <a:pPr lvl="1"/>
            <a:endParaRPr lang="en-US">
              <a:solidFill>
                <a:schemeClr val="bg1"/>
              </a:solidFill>
            </a:endParaRPr>
          </a:p>
        </p:txBody>
      </p:sp>
      <p:sp>
        <p:nvSpPr>
          <p:cNvPr id="39" name="TextBox 38">
            <a:extLst>
              <a:ext uri="{FF2B5EF4-FFF2-40B4-BE49-F238E27FC236}">
                <a16:creationId xmlns:a16="http://schemas.microsoft.com/office/drawing/2014/main" id="{3E0C83B0-2EDC-A671-7E50-9E312626B590}"/>
              </a:ext>
            </a:extLst>
          </p:cNvPr>
          <p:cNvSpPr txBox="1"/>
          <p:nvPr/>
        </p:nvSpPr>
        <p:spPr bwMode="gray">
          <a:xfrm>
            <a:off x="-1455089" y="646441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10" name="Picture 9" descr="A picture containing car, car mirror, mirror, vehicle&#10;&#10;Description automatically generated">
            <a:extLst>
              <a:ext uri="{FF2B5EF4-FFF2-40B4-BE49-F238E27FC236}">
                <a16:creationId xmlns:a16="http://schemas.microsoft.com/office/drawing/2014/main" id="{AE92EA9B-FB53-BFE9-78F6-413810C7A4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750" t="2324" r="15224" b="677"/>
          <a:stretch/>
        </p:blipFill>
        <p:spPr>
          <a:xfrm>
            <a:off x="6220412" y="1"/>
            <a:ext cx="5591458" cy="6222998"/>
          </a:xfrm>
          <a:prstGeom prst="rect">
            <a:avLst/>
          </a:prstGeom>
        </p:spPr>
      </p:pic>
      <p:sp>
        <p:nvSpPr>
          <p:cNvPr id="11" name="TextBox 10">
            <a:extLst>
              <a:ext uri="{FF2B5EF4-FFF2-40B4-BE49-F238E27FC236}">
                <a16:creationId xmlns:a16="http://schemas.microsoft.com/office/drawing/2014/main" id="{48D49287-99BD-1555-0F04-ABF00F4E64CB}"/>
              </a:ext>
            </a:extLst>
          </p:cNvPr>
          <p:cNvSpPr txBox="1"/>
          <p:nvPr/>
        </p:nvSpPr>
        <p:spPr bwMode="gray">
          <a:xfrm>
            <a:off x="6597181" y="7566813"/>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16" name="Picture 15" descr="A picture containing car, car mirror, mirror, vehicle&#10;&#10;Description automatically generated">
            <a:extLst>
              <a:ext uri="{FF2B5EF4-FFF2-40B4-BE49-F238E27FC236}">
                <a16:creationId xmlns:a16="http://schemas.microsoft.com/office/drawing/2014/main" id="{619811CA-E526-74F4-F773-B99EAFE872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751" t="2324" r="15073" b="677"/>
          <a:stretch/>
        </p:blipFill>
        <p:spPr>
          <a:xfrm>
            <a:off x="6219825" y="3541"/>
            <a:ext cx="5608638" cy="6222998"/>
          </a:xfrm>
          <a:prstGeom prst="rect">
            <a:avLst/>
          </a:prstGeom>
        </p:spPr>
      </p:pic>
      <p:pic>
        <p:nvPicPr>
          <p:cNvPr id="18" name="Picture 2" descr="Home">
            <a:extLst>
              <a:ext uri="{FF2B5EF4-FFF2-40B4-BE49-F238E27FC236}">
                <a16:creationId xmlns:a16="http://schemas.microsoft.com/office/drawing/2014/main" id="{419A583F-386D-1472-3395-90D1951DA1A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contrast="40000"/>
                    </a14:imgEffect>
                  </a14:imgLayer>
                </a14:imgProps>
              </a:ext>
              <a:ext uri="{28A0092B-C50C-407E-A947-70E740481C1C}">
                <a14:useLocalDpi xmlns:a14="http://schemas.microsoft.com/office/drawing/2010/main" val="0"/>
              </a:ext>
            </a:extLst>
          </a:blip>
          <a:srcRect/>
          <a:stretch>
            <a:fillRect/>
          </a:stretch>
        </p:blipFill>
        <p:spPr bwMode="auto">
          <a:xfrm>
            <a:off x="621170" y="3407547"/>
            <a:ext cx="1292564" cy="16270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a:extLst>
              <a:ext uri="{FF2B5EF4-FFF2-40B4-BE49-F238E27FC236}">
                <a16:creationId xmlns:a16="http://schemas.microsoft.com/office/drawing/2014/main" id="{AE4FC862-A1A9-060A-A54F-85AB8BB1800F}"/>
              </a:ext>
            </a:extLst>
          </p:cNvPr>
          <p:cNvPicPr>
            <a:picLocks noChangeAspect="1"/>
          </p:cNvPicPr>
          <p:nvPr/>
        </p:nvPicPr>
        <p:blipFill>
          <a:blip r:embed="rId6">
            <a:lum bright="100000"/>
            <a:extLst>
              <a:ext uri="{96DAC541-7B7A-43D3-8B79-37D633B846F1}">
                <asvg:svgBlip xmlns:asvg="http://schemas.microsoft.com/office/drawing/2016/SVG/main" r:embed="rId7"/>
              </a:ext>
            </a:extLst>
          </a:blip>
          <a:stretch>
            <a:fillRect/>
          </a:stretch>
        </p:blipFill>
        <p:spPr>
          <a:xfrm>
            <a:off x="740225" y="4147106"/>
            <a:ext cx="1092033" cy="252504"/>
          </a:xfrm>
          <a:prstGeom prst="rect">
            <a:avLst/>
          </a:prstGeom>
        </p:spPr>
      </p:pic>
      <p:pic>
        <p:nvPicPr>
          <p:cNvPr id="23" name="Picture 22" descr="Graphical user interface, text&#10;&#10;Description automatically generated">
            <a:extLst>
              <a:ext uri="{FF2B5EF4-FFF2-40B4-BE49-F238E27FC236}">
                <a16:creationId xmlns:a16="http://schemas.microsoft.com/office/drawing/2014/main" id="{0CDE2833-F0B4-210E-437D-FCBC2CCA0B26}"/>
              </a:ext>
            </a:extLst>
          </p:cNvPr>
          <p:cNvPicPr>
            <a:picLocks noChangeAspect="1"/>
          </p:cNvPicPr>
          <p:nvPr/>
        </p:nvPicPr>
        <p:blipFill rotWithShape="1">
          <a:blip r:embed="rId8">
            <a:biLevel thresh="50000"/>
            <a:alphaModFix/>
            <a:extLst>
              <a:ext uri="{BEBA8EAE-BF5A-486C-A8C5-ECC9F3942E4B}">
                <a14:imgProps xmlns:a14="http://schemas.microsoft.com/office/drawing/2010/main">
                  <a14:imgLayer r:embed="rId9">
                    <a14:imgEffect>
                      <a14:saturation sat="0"/>
                    </a14:imgEffect>
                    <a14:imgEffect>
                      <a14:brightnessContrast bright="100000"/>
                    </a14:imgEffect>
                  </a14:imgLayer>
                </a14:imgProps>
              </a:ext>
            </a:extLst>
          </a:blip>
          <a:srcRect l="46064" t="32084" r="9175" b="38937"/>
          <a:stretch/>
        </p:blipFill>
        <p:spPr>
          <a:xfrm>
            <a:off x="2611880" y="3268435"/>
            <a:ext cx="1114857" cy="338242"/>
          </a:xfrm>
          <a:prstGeom prst="rect">
            <a:avLst/>
          </a:prstGeom>
        </p:spPr>
      </p:pic>
      <p:pic>
        <p:nvPicPr>
          <p:cNvPr id="24" name="Graphic 23">
            <a:extLst>
              <a:ext uri="{FF2B5EF4-FFF2-40B4-BE49-F238E27FC236}">
                <a16:creationId xmlns:a16="http://schemas.microsoft.com/office/drawing/2014/main" id="{62BB9C96-BE44-9D43-23FA-BA81C0EC43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25158" y="4065179"/>
            <a:ext cx="688300" cy="443112"/>
          </a:xfrm>
          <a:prstGeom prst="rect">
            <a:avLst/>
          </a:prstGeom>
        </p:spPr>
      </p:pic>
      <p:pic>
        <p:nvPicPr>
          <p:cNvPr id="36" name="Picture 35">
            <a:extLst>
              <a:ext uri="{FF2B5EF4-FFF2-40B4-BE49-F238E27FC236}">
                <a16:creationId xmlns:a16="http://schemas.microsoft.com/office/drawing/2014/main" id="{BAC3F755-82C9-15FD-DA84-301389B533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78647" y="5305023"/>
            <a:ext cx="377611" cy="377611"/>
          </a:xfrm>
          <a:prstGeom prst="rect">
            <a:avLst/>
          </a:prstGeom>
        </p:spPr>
      </p:pic>
      <p:pic>
        <p:nvPicPr>
          <p:cNvPr id="40" name="Picture 39">
            <a:extLst>
              <a:ext uri="{FF2B5EF4-FFF2-40B4-BE49-F238E27FC236}">
                <a16:creationId xmlns:a16="http://schemas.microsoft.com/office/drawing/2014/main" id="{2EE3DB60-D5F7-6B58-089C-57666C72C1F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67817" y="5276422"/>
            <a:ext cx="415528" cy="415528"/>
          </a:xfrm>
          <a:prstGeom prst="rect">
            <a:avLst/>
          </a:prstGeom>
        </p:spPr>
      </p:pic>
      <p:pic>
        <p:nvPicPr>
          <p:cNvPr id="42" name="Picture 41">
            <a:extLst>
              <a:ext uri="{FF2B5EF4-FFF2-40B4-BE49-F238E27FC236}">
                <a16:creationId xmlns:a16="http://schemas.microsoft.com/office/drawing/2014/main" id="{7DD9BEAB-EF71-485A-3495-D76CC1ACB22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862655" y="5292025"/>
            <a:ext cx="415528" cy="415528"/>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43CDC9F6-BB28-20A9-211B-7B81D01281D7}"/>
              </a:ext>
            </a:extLst>
          </p:cNvPr>
          <p:cNvPicPr>
            <a:picLocks noChangeAspect="1"/>
          </p:cNvPicPr>
          <p:nvPr/>
        </p:nvPicPr>
        <p:blipFill>
          <a:blip r:embed="rId15"/>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229916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A60FE2-F1E1-40B5-008A-E3B858CD33F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599CECD-30C5-4139-444E-AD2DD68BAA5F}"/>
              </a:ext>
            </a:extLst>
          </p:cNvPr>
          <p:cNvSpPr/>
          <p:nvPr/>
        </p:nvSpPr>
        <p:spPr bwMode="gray">
          <a:xfrm>
            <a:off x="371873"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2" name="Rectangle 31">
            <a:extLst>
              <a:ext uri="{FF2B5EF4-FFF2-40B4-BE49-F238E27FC236}">
                <a16:creationId xmlns:a16="http://schemas.microsoft.com/office/drawing/2014/main" id="{D077230E-F87F-8829-98D7-33C56F59892D}"/>
              </a:ext>
            </a:extLst>
          </p:cNvPr>
          <p:cNvSpPr/>
          <p:nvPr/>
        </p:nvSpPr>
        <p:spPr bwMode="gray">
          <a:xfrm>
            <a:off x="2272649"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7" name="Rectangle 36">
            <a:extLst>
              <a:ext uri="{FF2B5EF4-FFF2-40B4-BE49-F238E27FC236}">
                <a16:creationId xmlns:a16="http://schemas.microsoft.com/office/drawing/2014/main" id="{7A49977C-BDC5-CA19-F729-34FF15DA8ABD}"/>
              </a:ext>
            </a:extLst>
          </p:cNvPr>
          <p:cNvSpPr/>
          <p:nvPr/>
        </p:nvSpPr>
        <p:spPr bwMode="gray">
          <a:xfrm>
            <a:off x="4173426"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5" name="Rectangle 24">
            <a:extLst>
              <a:ext uri="{FF2B5EF4-FFF2-40B4-BE49-F238E27FC236}">
                <a16:creationId xmlns:a16="http://schemas.microsoft.com/office/drawing/2014/main" id="{9CE60DF0-6EBA-2A2E-E73B-8F098F8BF5A6}"/>
              </a:ext>
            </a:extLst>
          </p:cNvPr>
          <p:cNvSpPr/>
          <p:nvPr/>
        </p:nvSpPr>
        <p:spPr bwMode="gray">
          <a:xfrm>
            <a:off x="371873"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6" name="Rectangle 25">
            <a:extLst>
              <a:ext uri="{FF2B5EF4-FFF2-40B4-BE49-F238E27FC236}">
                <a16:creationId xmlns:a16="http://schemas.microsoft.com/office/drawing/2014/main" id="{43744DCB-D182-8F87-2797-581140AF4217}"/>
              </a:ext>
            </a:extLst>
          </p:cNvPr>
          <p:cNvSpPr/>
          <p:nvPr/>
        </p:nvSpPr>
        <p:spPr bwMode="gray">
          <a:xfrm>
            <a:off x="2272649"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pic>
        <p:nvPicPr>
          <p:cNvPr id="15" name="Picture 8">
            <a:extLst>
              <a:ext uri="{FF2B5EF4-FFF2-40B4-BE49-F238E27FC236}">
                <a16:creationId xmlns:a16="http://schemas.microsoft.com/office/drawing/2014/main" id="{68A758BD-F857-4785-E2A5-0E87D390BC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102" t="7841" r="33085" b="30870"/>
          <a:stretch/>
        </p:blipFill>
        <p:spPr>
          <a:xfrm>
            <a:off x="6219825" y="0"/>
            <a:ext cx="5608638" cy="6222999"/>
          </a:xfrm>
          <a:prstGeom prst="rect">
            <a:avLst/>
          </a:prstGeom>
        </p:spPr>
      </p:pic>
      <p:sp>
        <p:nvSpPr>
          <p:cNvPr id="27" name="Rectangle 26">
            <a:extLst>
              <a:ext uri="{FF2B5EF4-FFF2-40B4-BE49-F238E27FC236}">
                <a16:creationId xmlns:a16="http://schemas.microsoft.com/office/drawing/2014/main" id="{EC435844-C7A1-09A4-C31F-4156B6A4C87B}"/>
              </a:ext>
            </a:extLst>
          </p:cNvPr>
          <p:cNvSpPr/>
          <p:nvPr/>
        </p:nvSpPr>
        <p:spPr bwMode="gray">
          <a:xfrm>
            <a:off x="371873"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9" name="Rectangle 28">
            <a:extLst>
              <a:ext uri="{FF2B5EF4-FFF2-40B4-BE49-F238E27FC236}">
                <a16:creationId xmlns:a16="http://schemas.microsoft.com/office/drawing/2014/main" id="{A9C16C3E-DEB7-AACB-4CE2-CF39A5DDF390}"/>
              </a:ext>
            </a:extLst>
          </p:cNvPr>
          <p:cNvSpPr/>
          <p:nvPr/>
        </p:nvSpPr>
        <p:spPr bwMode="gray">
          <a:xfrm>
            <a:off x="2272649"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4" name="Datumsplatzhalter 1">
            <a:extLst>
              <a:ext uri="{FF2B5EF4-FFF2-40B4-BE49-F238E27FC236}">
                <a16:creationId xmlns:a16="http://schemas.microsoft.com/office/drawing/2014/main" id="{F70BDE62-DC2D-2273-29D3-FB7339E9662E}"/>
              </a:ext>
            </a:extLst>
          </p:cNvPr>
          <p:cNvSpPr>
            <a:spLocks noGrp="1"/>
          </p:cNvSpPr>
          <p:nvPr>
            <p:ph type="dt" sz="half" idx="10"/>
          </p:nvPr>
        </p:nvSpPr>
        <p:spPr/>
        <p:txBody>
          <a:bodyPr/>
          <a:lstStyle/>
          <a:p>
            <a:r>
              <a:rPr lang="en-US" noProof="0">
                <a:solidFill>
                  <a:schemeClr val="bg1"/>
                </a:solidFill>
              </a:rPr>
              <a:t>© 2025 HERE</a:t>
            </a:r>
          </a:p>
        </p:txBody>
      </p:sp>
      <p:sp>
        <p:nvSpPr>
          <p:cNvPr id="19" name="Fußzeilenplatzhalter 2">
            <a:extLst>
              <a:ext uri="{FF2B5EF4-FFF2-40B4-BE49-F238E27FC236}">
                <a16:creationId xmlns:a16="http://schemas.microsoft.com/office/drawing/2014/main" id="{5EFC48FA-8E39-FFCB-D95C-4D8BA705EF79}"/>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22" name="Foliennummernplatzhalter 3">
            <a:extLst>
              <a:ext uri="{FF2B5EF4-FFF2-40B4-BE49-F238E27FC236}">
                <a16:creationId xmlns:a16="http://schemas.microsoft.com/office/drawing/2014/main" id="{83592F7D-A4EF-4CFB-57A6-D09C5965C4FC}"/>
              </a:ext>
            </a:extLst>
          </p:cNvPr>
          <p:cNvSpPr>
            <a:spLocks noGrp="1"/>
          </p:cNvSpPr>
          <p:nvPr>
            <p:ph type="sldNum" sz="quarter" idx="12"/>
          </p:nvPr>
        </p:nvSpPr>
        <p:spPr/>
        <p:txBody>
          <a:bodyPr/>
          <a:lstStyle/>
          <a:p>
            <a:fld id="{7D74D47C-14C0-4E76-90F4-17CAFFA7E480}" type="slidenum">
              <a:rPr lang="en-US" noProof="0" smtClean="0">
                <a:solidFill>
                  <a:schemeClr val="bg1"/>
                </a:solidFill>
              </a:rPr>
              <a:t>11</a:t>
            </a:fld>
            <a:endParaRPr lang="en-US" noProof="0">
              <a:solidFill>
                <a:schemeClr val="bg1"/>
              </a:solidFill>
            </a:endParaRPr>
          </a:p>
        </p:txBody>
      </p:sp>
      <p:sp>
        <p:nvSpPr>
          <p:cNvPr id="30" name="Rectangle 29">
            <a:extLst>
              <a:ext uri="{FF2B5EF4-FFF2-40B4-BE49-F238E27FC236}">
                <a16:creationId xmlns:a16="http://schemas.microsoft.com/office/drawing/2014/main" id="{36A41F3F-C4D3-A211-C8F4-832111845383}"/>
              </a:ext>
            </a:extLst>
          </p:cNvPr>
          <p:cNvSpPr/>
          <p:nvPr/>
        </p:nvSpPr>
        <p:spPr bwMode="gray">
          <a:xfrm>
            <a:off x="376953" y="2811054"/>
            <a:ext cx="433551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Customers and partners like …</a:t>
            </a:r>
          </a:p>
        </p:txBody>
      </p:sp>
      <p:sp>
        <p:nvSpPr>
          <p:cNvPr id="33" name="Text Placeholder 6">
            <a:extLst>
              <a:ext uri="{FF2B5EF4-FFF2-40B4-BE49-F238E27FC236}">
                <a16:creationId xmlns:a16="http://schemas.microsoft.com/office/drawing/2014/main" id="{4FFACE03-6C8C-827D-4D63-76D5D728DE00}"/>
              </a:ext>
            </a:extLst>
          </p:cNvPr>
          <p:cNvSpPr txBox="1">
            <a:spLocks/>
          </p:cNvSpPr>
          <p:nvPr/>
        </p:nvSpPr>
        <p:spPr bwMode="gray">
          <a:xfrm>
            <a:off x="242335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Connected vehicle navigation</a:t>
            </a:r>
          </a:p>
        </p:txBody>
      </p:sp>
      <p:sp>
        <p:nvSpPr>
          <p:cNvPr id="41" name="Text Placeholder 6">
            <a:extLst>
              <a:ext uri="{FF2B5EF4-FFF2-40B4-BE49-F238E27FC236}">
                <a16:creationId xmlns:a16="http://schemas.microsoft.com/office/drawing/2014/main" id="{15BFB53D-1AC0-6687-E542-A0F88807BED6}"/>
              </a:ext>
            </a:extLst>
          </p:cNvPr>
          <p:cNvSpPr txBox="1">
            <a:spLocks/>
          </p:cNvSpPr>
          <p:nvPr/>
        </p:nvSpPr>
        <p:spPr bwMode="gray">
          <a:xfrm>
            <a:off x="583520" y="5751273"/>
            <a:ext cx="135455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Electric vehicle services</a:t>
            </a:r>
          </a:p>
        </p:txBody>
      </p:sp>
      <p:sp>
        <p:nvSpPr>
          <p:cNvPr id="6" name="Rectangle 5">
            <a:extLst>
              <a:ext uri="{FF2B5EF4-FFF2-40B4-BE49-F238E27FC236}">
                <a16:creationId xmlns:a16="http://schemas.microsoft.com/office/drawing/2014/main" id="{C2000C70-BE33-F5DC-E001-B4756C5346FB}"/>
              </a:ext>
            </a:extLst>
          </p:cNvPr>
          <p:cNvSpPr/>
          <p:nvPr/>
        </p:nvSpPr>
        <p:spPr bwMode="gray">
          <a:xfrm>
            <a:off x="376953" y="4837963"/>
            <a:ext cx="4499065"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 use HERE to improve</a:t>
            </a:r>
          </a:p>
        </p:txBody>
      </p:sp>
      <p:sp>
        <p:nvSpPr>
          <p:cNvPr id="5" name="Text Placeholder 6">
            <a:extLst>
              <a:ext uri="{FF2B5EF4-FFF2-40B4-BE49-F238E27FC236}">
                <a16:creationId xmlns:a16="http://schemas.microsoft.com/office/drawing/2014/main" id="{93F3B72F-1A6F-534D-9F8B-01213518C7BD}"/>
              </a:ext>
            </a:extLst>
          </p:cNvPr>
          <p:cNvSpPr txBox="1">
            <a:spLocks/>
          </p:cNvSpPr>
          <p:nvPr/>
        </p:nvSpPr>
        <p:spPr bwMode="gray">
          <a:xfrm>
            <a:off x="432446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Connected vehicle services</a:t>
            </a:r>
          </a:p>
        </p:txBody>
      </p:sp>
      <p:sp>
        <p:nvSpPr>
          <p:cNvPr id="43" name="Title 2">
            <a:extLst>
              <a:ext uri="{FF2B5EF4-FFF2-40B4-BE49-F238E27FC236}">
                <a16:creationId xmlns:a16="http://schemas.microsoft.com/office/drawing/2014/main" id="{2276645A-111A-C46B-96EE-A9AE931AD093}"/>
              </a:ext>
            </a:extLst>
          </p:cNvPr>
          <p:cNvSpPr txBox="1">
            <a:spLocks/>
          </p:cNvSpPr>
          <p:nvPr/>
        </p:nvSpPr>
        <p:spPr bwMode="gray">
          <a:xfrm>
            <a:off x="376955" y="366011"/>
            <a:ext cx="5073090" cy="105638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vert="horz" wrap="square" lIns="0" tIns="0" rIns="0" bIns="0" rtlCol="0" anchor="t">
            <a:noAutofit/>
          </a:bodyPr>
          <a:lstStyle>
            <a:lvl1pPr algn="l" defTabSz="914126" rtl="0" eaLnBrk="1" latinLnBrk="0" hangingPunct="1">
              <a:lnSpc>
                <a:spcPct val="92000"/>
              </a:lnSpc>
              <a:spcBef>
                <a:spcPct val="0"/>
              </a:spcBef>
              <a:buNone/>
              <a:defRPr sz="5400" b="1" kern="1200">
                <a:solidFill>
                  <a:schemeClr val="tx1"/>
                </a:solidFill>
                <a:latin typeface="FiraGO ExtraBold" panose="020B0903050000020004" pitchFamily="34" charset="0"/>
                <a:ea typeface="+mj-ea"/>
                <a:cs typeface="FiraGO ExtraBold" panose="020B0903050000020004" pitchFamily="34" charset="0"/>
              </a:defRPr>
            </a:lvl1pPr>
          </a:lstStyle>
          <a:p>
            <a:r>
              <a:rPr lang="en-US" sz="3400">
                <a:solidFill>
                  <a:schemeClr val="accent1"/>
                </a:solidFill>
              </a:rPr>
              <a:t>Provide professional drivers with navigation and safety information</a:t>
            </a:r>
          </a:p>
        </p:txBody>
      </p:sp>
      <p:sp>
        <p:nvSpPr>
          <p:cNvPr id="44" name="Text Placeholder 6">
            <a:extLst>
              <a:ext uri="{FF2B5EF4-FFF2-40B4-BE49-F238E27FC236}">
                <a16:creationId xmlns:a16="http://schemas.microsoft.com/office/drawing/2014/main" id="{EEE64B8A-AB3C-64BD-D4F1-1EF966A9B350}"/>
              </a:ext>
            </a:extLst>
          </p:cNvPr>
          <p:cNvSpPr txBox="1">
            <a:spLocks/>
          </p:cNvSpPr>
          <p:nvPr/>
        </p:nvSpPr>
        <p:spPr>
          <a:xfrm>
            <a:off x="376954" y="1921703"/>
            <a:ext cx="5207637" cy="747287"/>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a:solidFill>
                  <a:schemeClr val="bg1"/>
                </a:solidFill>
              </a:rPr>
              <a:t>Reduce costs, delivery time, travel distance and emissions with relevant information for specific vehicle types, routes and cargo.</a:t>
            </a:r>
          </a:p>
        </p:txBody>
      </p:sp>
      <p:sp>
        <p:nvSpPr>
          <p:cNvPr id="39" name="TextBox 38">
            <a:extLst>
              <a:ext uri="{FF2B5EF4-FFF2-40B4-BE49-F238E27FC236}">
                <a16:creationId xmlns:a16="http://schemas.microsoft.com/office/drawing/2014/main" id="{3E0C83B0-2EDC-A671-7E50-9E312626B590}"/>
              </a:ext>
            </a:extLst>
          </p:cNvPr>
          <p:cNvSpPr txBox="1"/>
          <p:nvPr/>
        </p:nvSpPr>
        <p:spPr bwMode="gray">
          <a:xfrm>
            <a:off x="-1455089" y="646441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7" name="Picture 6" descr="A person in a truck&#10;&#10;AI-generated content may be incorrect.">
            <a:extLst>
              <a:ext uri="{FF2B5EF4-FFF2-40B4-BE49-F238E27FC236}">
                <a16:creationId xmlns:a16="http://schemas.microsoft.com/office/drawing/2014/main" id="{2FDB7F6F-EBD6-D03A-D985-8A37A710EAC7}"/>
              </a:ext>
            </a:extLst>
          </p:cNvPr>
          <p:cNvPicPr>
            <a:picLocks noChangeAspect="1"/>
          </p:cNvPicPr>
          <p:nvPr/>
        </p:nvPicPr>
        <p:blipFill rotWithShape="1">
          <a:blip r:embed="rId4"/>
          <a:srcRect l="56695" t="33443" r="5748" b="4018"/>
          <a:stretch/>
        </p:blipFill>
        <p:spPr>
          <a:xfrm>
            <a:off x="6219825" y="0"/>
            <a:ext cx="5608701" cy="6226214"/>
          </a:xfrm>
          <a:prstGeom prst="rect">
            <a:avLst/>
          </a:prstGeom>
          <a:gradFill>
            <a:gsLst>
              <a:gs pos="0">
                <a:srgbClr val="0F1621">
                  <a:alpha val="77812"/>
                </a:srgbClr>
              </a:gs>
              <a:gs pos="100000">
                <a:srgbClr val="0F1621">
                  <a:alpha val="15008"/>
                </a:srgbClr>
              </a:gs>
            </a:gsLst>
            <a:lin ang="16200000" scaled="1"/>
          </a:gradFill>
        </p:spPr>
      </p:pic>
      <p:pic>
        <p:nvPicPr>
          <p:cNvPr id="10" name="Graphic 9">
            <a:extLst>
              <a:ext uri="{FF2B5EF4-FFF2-40B4-BE49-F238E27FC236}">
                <a16:creationId xmlns:a16="http://schemas.microsoft.com/office/drawing/2014/main" id="{FC578E25-FF29-3EBB-E59D-3F85FFA3E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613" y="3255577"/>
            <a:ext cx="350506" cy="445559"/>
          </a:xfrm>
          <a:prstGeom prst="rect">
            <a:avLst/>
          </a:prstGeom>
        </p:spPr>
      </p:pic>
      <p:pic>
        <p:nvPicPr>
          <p:cNvPr id="11" name="Graphic 10">
            <a:extLst>
              <a:ext uri="{FF2B5EF4-FFF2-40B4-BE49-F238E27FC236}">
                <a16:creationId xmlns:a16="http://schemas.microsoft.com/office/drawing/2014/main" id="{B43D40EE-D967-DDFC-AB1E-872443B9FF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06814" y="3350961"/>
            <a:ext cx="1124989" cy="292497"/>
          </a:xfrm>
          <a:prstGeom prst="rect">
            <a:avLst/>
          </a:prstGeom>
        </p:spPr>
      </p:pic>
      <p:pic>
        <p:nvPicPr>
          <p:cNvPr id="16" name="Graphic 15">
            <a:extLst>
              <a:ext uri="{FF2B5EF4-FFF2-40B4-BE49-F238E27FC236}">
                <a16:creationId xmlns:a16="http://schemas.microsoft.com/office/drawing/2014/main" id="{DD10D183-D369-A0C2-86EB-EB81C9224595}"/>
              </a:ext>
            </a:extLst>
          </p:cNvPr>
          <p:cNvPicPr>
            <a:picLocks noChangeAspect="1"/>
          </p:cNvPicPr>
          <p:nvPr/>
        </p:nvPicPr>
        <p:blipFill>
          <a:blip r:embed="rId9">
            <a:lum bright="100000"/>
            <a:extLst>
              <a:ext uri="{96DAC541-7B7A-43D3-8B79-37D633B846F1}">
                <asvg:svgBlip xmlns:asvg="http://schemas.microsoft.com/office/drawing/2016/SVG/main" r:embed="rId10"/>
              </a:ext>
            </a:extLst>
          </a:blip>
          <a:stretch>
            <a:fillRect/>
          </a:stretch>
        </p:blipFill>
        <p:spPr>
          <a:xfrm>
            <a:off x="2656452" y="4143348"/>
            <a:ext cx="992757" cy="229549"/>
          </a:xfrm>
          <a:prstGeom prst="rect">
            <a:avLst/>
          </a:prstGeom>
        </p:spPr>
      </p:pic>
      <p:pic>
        <p:nvPicPr>
          <p:cNvPr id="18" name="Picture 2" descr="Home">
            <a:extLst>
              <a:ext uri="{FF2B5EF4-FFF2-40B4-BE49-F238E27FC236}">
                <a16:creationId xmlns:a16="http://schemas.microsoft.com/office/drawing/2014/main" id="{0E277E41-CC70-9996-4C89-F14158D67CE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0"/>
                    </a14:imgEffect>
                    <a14:imgEffect>
                      <a14:brightnessContrast bright="100000" contrast="40000"/>
                    </a14:imgEffect>
                  </a14:imgLayer>
                </a14:imgProps>
              </a:ext>
              <a:ext uri="{28A0092B-C50C-407E-A947-70E740481C1C}">
                <a14:useLocalDpi xmlns:a14="http://schemas.microsoft.com/office/drawing/2010/main" val="0"/>
              </a:ext>
            </a:extLst>
          </a:blip>
          <a:srcRect/>
          <a:stretch>
            <a:fillRect/>
          </a:stretch>
        </p:blipFill>
        <p:spPr bwMode="auto">
          <a:xfrm>
            <a:off x="689813" y="4203948"/>
            <a:ext cx="1175058" cy="147909"/>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a:extLst>
              <a:ext uri="{FF2B5EF4-FFF2-40B4-BE49-F238E27FC236}">
                <a16:creationId xmlns:a16="http://schemas.microsoft.com/office/drawing/2014/main" id="{B3992E21-B9BA-CBB7-6F20-E02B66E817D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63953" y="5310828"/>
            <a:ext cx="377753" cy="377753"/>
          </a:xfrm>
          <a:prstGeom prst="rect">
            <a:avLst/>
          </a:prstGeom>
        </p:spPr>
      </p:pic>
      <p:pic>
        <p:nvPicPr>
          <p:cNvPr id="23" name="Graphic 22">
            <a:extLst>
              <a:ext uri="{FF2B5EF4-FFF2-40B4-BE49-F238E27FC236}">
                <a16:creationId xmlns:a16="http://schemas.microsoft.com/office/drawing/2014/main" id="{B62FE2A8-FEA3-498F-65CD-FECA58D580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81543" y="5310225"/>
            <a:ext cx="377753" cy="377753"/>
          </a:xfrm>
          <a:prstGeom prst="rect">
            <a:avLst/>
          </a:prstGeom>
        </p:spPr>
      </p:pic>
      <p:pic>
        <p:nvPicPr>
          <p:cNvPr id="24" name="Graphic 23">
            <a:extLst>
              <a:ext uri="{FF2B5EF4-FFF2-40B4-BE49-F238E27FC236}">
                <a16:creationId xmlns:a16="http://schemas.microsoft.com/office/drawing/2014/main" id="{98039B37-435B-1A32-E2FF-4BAF4523640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5592" y="5277478"/>
            <a:ext cx="430409" cy="430409"/>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03E86B24-37A4-7B77-2DC8-5A2B158771F9}"/>
              </a:ext>
            </a:extLst>
          </p:cNvPr>
          <p:cNvPicPr>
            <a:picLocks noChangeAspect="1"/>
          </p:cNvPicPr>
          <p:nvPr/>
        </p:nvPicPr>
        <p:blipFill>
          <a:blip r:embed="rId19"/>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258251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A60FE2-F1E1-40B5-008A-E3B858CD33F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599CECD-30C5-4139-444E-AD2DD68BAA5F}"/>
              </a:ext>
            </a:extLst>
          </p:cNvPr>
          <p:cNvSpPr/>
          <p:nvPr/>
        </p:nvSpPr>
        <p:spPr bwMode="gray">
          <a:xfrm>
            <a:off x="371873"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2" name="Rectangle 31">
            <a:extLst>
              <a:ext uri="{FF2B5EF4-FFF2-40B4-BE49-F238E27FC236}">
                <a16:creationId xmlns:a16="http://schemas.microsoft.com/office/drawing/2014/main" id="{D077230E-F87F-8829-98D7-33C56F59892D}"/>
              </a:ext>
            </a:extLst>
          </p:cNvPr>
          <p:cNvSpPr/>
          <p:nvPr/>
        </p:nvSpPr>
        <p:spPr bwMode="gray">
          <a:xfrm>
            <a:off x="2272649"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7" name="Rectangle 36">
            <a:extLst>
              <a:ext uri="{FF2B5EF4-FFF2-40B4-BE49-F238E27FC236}">
                <a16:creationId xmlns:a16="http://schemas.microsoft.com/office/drawing/2014/main" id="{7A49977C-BDC5-CA19-F729-34FF15DA8ABD}"/>
              </a:ext>
            </a:extLst>
          </p:cNvPr>
          <p:cNvSpPr/>
          <p:nvPr/>
        </p:nvSpPr>
        <p:spPr bwMode="gray">
          <a:xfrm>
            <a:off x="4173426"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5" name="Rectangle 24">
            <a:extLst>
              <a:ext uri="{FF2B5EF4-FFF2-40B4-BE49-F238E27FC236}">
                <a16:creationId xmlns:a16="http://schemas.microsoft.com/office/drawing/2014/main" id="{9CE60DF0-6EBA-2A2E-E73B-8F098F8BF5A6}"/>
              </a:ext>
            </a:extLst>
          </p:cNvPr>
          <p:cNvSpPr/>
          <p:nvPr/>
        </p:nvSpPr>
        <p:spPr bwMode="gray">
          <a:xfrm>
            <a:off x="371873"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6" name="Rectangle 25">
            <a:extLst>
              <a:ext uri="{FF2B5EF4-FFF2-40B4-BE49-F238E27FC236}">
                <a16:creationId xmlns:a16="http://schemas.microsoft.com/office/drawing/2014/main" id="{43744DCB-D182-8F87-2797-581140AF4217}"/>
              </a:ext>
            </a:extLst>
          </p:cNvPr>
          <p:cNvSpPr/>
          <p:nvPr/>
        </p:nvSpPr>
        <p:spPr bwMode="gray">
          <a:xfrm>
            <a:off x="2272649"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7" name="Rectangle 26">
            <a:extLst>
              <a:ext uri="{FF2B5EF4-FFF2-40B4-BE49-F238E27FC236}">
                <a16:creationId xmlns:a16="http://schemas.microsoft.com/office/drawing/2014/main" id="{EC435844-C7A1-09A4-C31F-4156B6A4C87B}"/>
              </a:ext>
            </a:extLst>
          </p:cNvPr>
          <p:cNvSpPr/>
          <p:nvPr/>
        </p:nvSpPr>
        <p:spPr bwMode="gray">
          <a:xfrm>
            <a:off x="371873"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9" name="Rectangle 28">
            <a:extLst>
              <a:ext uri="{FF2B5EF4-FFF2-40B4-BE49-F238E27FC236}">
                <a16:creationId xmlns:a16="http://schemas.microsoft.com/office/drawing/2014/main" id="{A9C16C3E-DEB7-AACB-4CE2-CF39A5DDF390}"/>
              </a:ext>
            </a:extLst>
          </p:cNvPr>
          <p:cNvSpPr/>
          <p:nvPr/>
        </p:nvSpPr>
        <p:spPr bwMode="gray">
          <a:xfrm>
            <a:off x="2272649"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4" name="Datumsplatzhalter 1">
            <a:extLst>
              <a:ext uri="{FF2B5EF4-FFF2-40B4-BE49-F238E27FC236}">
                <a16:creationId xmlns:a16="http://schemas.microsoft.com/office/drawing/2014/main" id="{F70BDE62-DC2D-2273-29D3-FB7339E9662E}"/>
              </a:ext>
            </a:extLst>
          </p:cNvPr>
          <p:cNvSpPr>
            <a:spLocks noGrp="1"/>
          </p:cNvSpPr>
          <p:nvPr>
            <p:ph type="dt" sz="half" idx="10"/>
          </p:nvPr>
        </p:nvSpPr>
        <p:spPr/>
        <p:txBody>
          <a:bodyPr/>
          <a:lstStyle/>
          <a:p>
            <a:r>
              <a:rPr lang="en-US" noProof="0">
                <a:solidFill>
                  <a:schemeClr val="bg1"/>
                </a:solidFill>
              </a:rPr>
              <a:t>© 2025 HERE</a:t>
            </a:r>
          </a:p>
        </p:txBody>
      </p:sp>
      <p:sp>
        <p:nvSpPr>
          <p:cNvPr id="19" name="Fußzeilenplatzhalter 2">
            <a:extLst>
              <a:ext uri="{FF2B5EF4-FFF2-40B4-BE49-F238E27FC236}">
                <a16:creationId xmlns:a16="http://schemas.microsoft.com/office/drawing/2014/main" id="{5EFC48FA-8E39-FFCB-D95C-4D8BA705EF79}"/>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22" name="Foliennummernplatzhalter 3">
            <a:extLst>
              <a:ext uri="{FF2B5EF4-FFF2-40B4-BE49-F238E27FC236}">
                <a16:creationId xmlns:a16="http://schemas.microsoft.com/office/drawing/2014/main" id="{83592F7D-A4EF-4CFB-57A6-D09C5965C4FC}"/>
              </a:ext>
            </a:extLst>
          </p:cNvPr>
          <p:cNvSpPr>
            <a:spLocks noGrp="1"/>
          </p:cNvSpPr>
          <p:nvPr>
            <p:ph type="sldNum" sz="quarter" idx="12"/>
          </p:nvPr>
        </p:nvSpPr>
        <p:spPr/>
        <p:txBody>
          <a:bodyPr/>
          <a:lstStyle/>
          <a:p>
            <a:fld id="{7D74D47C-14C0-4E76-90F4-17CAFFA7E480}" type="slidenum">
              <a:rPr lang="en-US" noProof="0" smtClean="0">
                <a:solidFill>
                  <a:schemeClr val="bg1"/>
                </a:solidFill>
              </a:rPr>
              <a:t>12</a:t>
            </a:fld>
            <a:endParaRPr lang="en-US" noProof="0">
              <a:solidFill>
                <a:schemeClr val="bg1"/>
              </a:solidFill>
            </a:endParaRPr>
          </a:p>
        </p:txBody>
      </p:sp>
      <p:sp>
        <p:nvSpPr>
          <p:cNvPr id="30" name="Rectangle 29">
            <a:extLst>
              <a:ext uri="{FF2B5EF4-FFF2-40B4-BE49-F238E27FC236}">
                <a16:creationId xmlns:a16="http://schemas.microsoft.com/office/drawing/2014/main" id="{36A41F3F-C4D3-A211-C8F4-832111845383}"/>
              </a:ext>
            </a:extLst>
          </p:cNvPr>
          <p:cNvSpPr/>
          <p:nvPr/>
        </p:nvSpPr>
        <p:spPr bwMode="gray">
          <a:xfrm>
            <a:off x="376953" y="2811054"/>
            <a:ext cx="433551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Customers and partners like …</a:t>
            </a:r>
          </a:p>
        </p:txBody>
      </p:sp>
      <p:sp>
        <p:nvSpPr>
          <p:cNvPr id="33" name="Text Placeholder 6">
            <a:extLst>
              <a:ext uri="{FF2B5EF4-FFF2-40B4-BE49-F238E27FC236}">
                <a16:creationId xmlns:a16="http://schemas.microsoft.com/office/drawing/2014/main" id="{4FFACE03-6C8C-827D-4D63-76D5D728DE00}"/>
              </a:ext>
            </a:extLst>
          </p:cNvPr>
          <p:cNvSpPr txBox="1">
            <a:spLocks/>
          </p:cNvSpPr>
          <p:nvPr/>
        </p:nvSpPr>
        <p:spPr bwMode="gray">
          <a:xfrm>
            <a:off x="242335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Shipment</a:t>
            </a:r>
            <a:br>
              <a:rPr lang="en-US" sz="1100" noProof="0">
                <a:solidFill>
                  <a:schemeClr val="bg1"/>
                </a:solidFill>
              </a:rPr>
            </a:br>
            <a:r>
              <a:rPr lang="en-US" sz="1100" noProof="0">
                <a:solidFill>
                  <a:schemeClr val="bg1"/>
                </a:solidFill>
              </a:rPr>
              <a:t>visibility</a:t>
            </a:r>
          </a:p>
          <a:p>
            <a:pPr lvl="1" algn="ctr">
              <a:lnSpc>
                <a:spcPct val="100000"/>
              </a:lnSpc>
            </a:pPr>
            <a:endParaRPr lang="en-US" sz="1100" noProof="0">
              <a:solidFill>
                <a:schemeClr val="bg1"/>
              </a:solidFill>
            </a:endParaRPr>
          </a:p>
        </p:txBody>
      </p:sp>
      <p:sp>
        <p:nvSpPr>
          <p:cNvPr id="41" name="Text Placeholder 6">
            <a:extLst>
              <a:ext uri="{FF2B5EF4-FFF2-40B4-BE49-F238E27FC236}">
                <a16:creationId xmlns:a16="http://schemas.microsoft.com/office/drawing/2014/main" id="{15BFB53D-1AC0-6687-E542-A0F88807BED6}"/>
              </a:ext>
            </a:extLst>
          </p:cNvPr>
          <p:cNvSpPr txBox="1">
            <a:spLocks/>
          </p:cNvSpPr>
          <p:nvPr/>
        </p:nvSpPr>
        <p:spPr bwMode="gray">
          <a:xfrm>
            <a:off x="583520" y="5751273"/>
            <a:ext cx="135455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Asset </a:t>
            </a:r>
            <a:br>
              <a:rPr lang="en-US" sz="1100" noProof="0">
                <a:solidFill>
                  <a:schemeClr val="bg1"/>
                </a:solidFill>
              </a:rPr>
            </a:br>
            <a:r>
              <a:rPr lang="en-US" sz="1100" noProof="0">
                <a:solidFill>
                  <a:schemeClr val="bg1"/>
                </a:solidFill>
              </a:rPr>
              <a:t>tracking</a:t>
            </a:r>
          </a:p>
          <a:p>
            <a:pPr lvl="1" algn="ctr">
              <a:lnSpc>
                <a:spcPct val="100000"/>
              </a:lnSpc>
            </a:pPr>
            <a:endParaRPr lang="en-US" sz="1100" noProof="0">
              <a:solidFill>
                <a:schemeClr val="bg1"/>
              </a:solidFill>
            </a:endParaRPr>
          </a:p>
        </p:txBody>
      </p:sp>
      <p:sp>
        <p:nvSpPr>
          <p:cNvPr id="6" name="Rectangle 5">
            <a:extLst>
              <a:ext uri="{FF2B5EF4-FFF2-40B4-BE49-F238E27FC236}">
                <a16:creationId xmlns:a16="http://schemas.microsoft.com/office/drawing/2014/main" id="{C2000C70-BE33-F5DC-E001-B4756C5346FB}"/>
              </a:ext>
            </a:extLst>
          </p:cNvPr>
          <p:cNvSpPr/>
          <p:nvPr/>
        </p:nvSpPr>
        <p:spPr bwMode="gray">
          <a:xfrm>
            <a:off x="376953" y="4837963"/>
            <a:ext cx="4499065"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 use HERE to improve</a:t>
            </a:r>
          </a:p>
        </p:txBody>
      </p:sp>
      <p:sp>
        <p:nvSpPr>
          <p:cNvPr id="5" name="Text Placeholder 6">
            <a:extLst>
              <a:ext uri="{FF2B5EF4-FFF2-40B4-BE49-F238E27FC236}">
                <a16:creationId xmlns:a16="http://schemas.microsoft.com/office/drawing/2014/main" id="{93F3B72F-1A6F-534D-9F8B-01213518C7BD}"/>
              </a:ext>
            </a:extLst>
          </p:cNvPr>
          <p:cNvSpPr txBox="1">
            <a:spLocks/>
          </p:cNvSpPr>
          <p:nvPr/>
        </p:nvSpPr>
        <p:spPr bwMode="gray">
          <a:xfrm>
            <a:off x="432446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Transport insights </a:t>
            </a:r>
            <a:br>
              <a:rPr lang="en-US" sz="1100" noProof="0">
                <a:solidFill>
                  <a:schemeClr val="bg1"/>
                </a:solidFill>
              </a:rPr>
            </a:br>
            <a:r>
              <a:rPr lang="en-US" sz="1100" noProof="0">
                <a:solidFill>
                  <a:schemeClr val="bg1"/>
                </a:solidFill>
              </a:rPr>
              <a:t>and analytics</a:t>
            </a:r>
          </a:p>
          <a:p>
            <a:pPr lvl="1" algn="ctr">
              <a:lnSpc>
                <a:spcPct val="100000"/>
              </a:lnSpc>
            </a:pPr>
            <a:endParaRPr lang="en-US" sz="1100" noProof="0">
              <a:solidFill>
                <a:schemeClr val="bg1"/>
              </a:solidFill>
            </a:endParaRPr>
          </a:p>
        </p:txBody>
      </p:sp>
      <p:sp>
        <p:nvSpPr>
          <p:cNvPr id="43" name="Title 2">
            <a:extLst>
              <a:ext uri="{FF2B5EF4-FFF2-40B4-BE49-F238E27FC236}">
                <a16:creationId xmlns:a16="http://schemas.microsoft.com/office/drawing/2014/main" id="{2276645A-111A-C46B-96EE-A9AE931AD093}"/>
              </a:ext>
            </a:extLst>
          </p:cNvPr>
          <p:cNvSpPr txBox="1">
            <a:spLocks/>
          </p:cNvSpPr>
          <p:nvPr/>
        </p:nvSpPr>
        <p:spPr bwMode="gray">
          <a:xfrm>
            <a:off x="376955" y="366012"/>
            <a:ext cx="5073090" cy="602800"/>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vert="horz" wrap="square" lIns="0" tIns="0" rIns="0" bIns="0" rtlCol="0" anchor="t">
            <a:noAutofit/>
          </a:bodyPr>
          <a:lstStyle>
            <a:lvl1pPr algn="l" defTabSz="914126" rtl="0" eaLnBrk="1" latinLnBrk="0" hangingPunct="1">
              <a:lnSpc>
                <a:spcPct val="92000"/>
              </a:lnSpc>
              <a:spcBef>
                <a:spcPct val="0"/>
              </a:spcBef>
              <a:buNone/>
              <a:defRPr sz="5400" b="1" kern="1200">
                <a:solidFill>
                  <a:schemeClr val="tx1"/>
                </a:solidFill>
                <a:latin typeface="FiraGO ExtraBold" panose="020B0903050000020004" pitchFamily="34" charset="0"/>
                <a:ea typeface="+mj-ea"/>
                <a:cs typeface="FiraGO ExtraBold" panose="020B0903050000020004" pitchFamily="34" charset="0"/>
              </a:defRPr>
            </a:lvl1pPr>
          </a:lstStyle>
          <a:p>
            <a:r>
              <a:rPr lang="en-US" sz="3400">
                <a:solidFill>
                  <a:schemeClr val="accent1"/>
                </a:solidFill>
              </a:rPr>
              <a:t>Enable asset tracking</a:t>
            </a:r>
          </a:p>
        </p:txBody>
      </p:sp>
      <p:sp>
        <p:nvSpPr>
          <p:cNvPr id="44" name="Text Placeholder 6">
            <a:extLst>
              <a:ext uri="{FF2B5EF4-FFF2-40B4-BE49-F238E27FC236}">
                <a16:creationId xmlns:a16="http://schemas.microsoft.com/office/drawing/2014/main" id="{EEE64B8A-AB3C-64BD-D4F1-1EF966A9B350}"/>
              </a:ext>
            </a:extLst>
          </p:cNvPr>
          <p:cNvSpPr txBox="1">
            <a:spLocks/>
          </p:cNvSpPr>
          <p:nvPr/>
        </p:nvSpPr>
        <p:spPr>
          <a:xfrm>
            <a:off x="376954" y="1020429"/>
            <a:ext cx="4777117" cy="117637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a:solidFill>
                  <a:schemeClr val="bg1"/>
                </a:solidFill>
              </a:rPr>
              <a:t>Streamline operations, reduce costs and improve end-to-end supply chain visibility, performance and resilience.</a:t>
            </a:r>
          </a:p>
          <a:p>
            <a:pPr lvl="1"/>
            <a:endParaRPr lang="en-US">
              <a:solidFill>
                <a:schemeClr val="bg1"/>
              </a:solidFill>
            </a:endParaRPr>
          </a:p>
        </p:txBody>
      </p:sp>
      <p:sp>
        <p:nvSpPr>
          <p:cNvPr id="39" name="TextBox 38">
            <a:extLst>
              <a:ext uri="{FF2B5EF4-FFF2-40B4-BE49-F238E27FC236}">
                <a16:creationId xmlns:a16="http://schemas.microsoft.com/office/drawing/2014/main" id="{3E0C83B0-2EDC-A671-7E50-9E312626B590}"/>
              </a:ext>
            </a:extLst>
          </p:cNvPr>
          <p:cNvSpPr txBox="1"/>
          <p:nvPr/>
        </p:nvSpPr>
        <p:spPr bwMode="gray">
          <a:xfrm>
            <a:off x="-1455089" y="646441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10" name="Picture 9">
            <a:extLst>
              <a:ext uri="{FF2B5EF4-FFF2-40B4-BE49-F238E27FC236}">
                <a16:creationId xmlns:a16="http://schemas.microsoft.com/office/drawing/2014/main" id="{F919613F-4AE6-3BEB-2F5B-E2EB335C43F0}"/>
              </a:ext>
            </a:extLst>
          </p:cNvPr>
          <p:cNvPicPr>
            <a:picLocks noChangeAspect="1"/>
          </p:cNvPicPr>
          <p:nvPr/>
        </p:nvPicPr>
        <p:blipFill rotWithShape="1">
          <a:blip r:embed="rId3"/>
          <a:srcRect l="43742" t="4624" r="11165" b="140"/>
          <a:stretch/>
        </p:blipFill>
        <p:spPr>
          <a:xfrm>
            <a:off x="6219824" y="1"/>
            <a:ext cx="5612331" cy="6222998"/>
          </a:xfrm>
          <a:prstGeom prst="rect">
            <a:avLst/>
          </a:prstGeom>
        </p:spPr>
      </p:pic>
      <p:pic>
        <p:nvPicPr>
          <p:cNvPr id="11" name="Picture 4" descr="Bildergebnis fÃ¼r aws logo">
            <a:extLst>
              <a:ext uri="{FF2B5EF4-FFF2-40B4-BE49-F238E27FC236}">
                <a16:creationId xmlns:a16="http://schemas.microsoft.com/office/drawing/2014/main" id="{73AC5E47-0532-5624-240B-7C3FAF74B80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98670" y="3320429"/>
            <a:ext cx="540393" cy="3233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B333EA98-E1AF-A317-E858-A29F6C2A422F}"/>
              </a:ext>
            </a:extLst>
          </p:cNvPr>
          <p:cNvPicPr>
            <a:picLocks noChangeAspect="1" noChangeArrowheads="1"/>
          </p:cNvPicPr>
          <p:nvPr/>
        </p:nvPicPr>
        <p:blipFill>
          <a:blip r:embed="rId6">
            <a:biLevel thresh="25000"/>
            <a:extLst>
              <a:ext uri="{28A0092B-C50C-407E-A947-70E740481C1C}">
                <a14:useLocalDpi xmlns:a14="http://schemas.microsoft.com/office/drawing/2010/main" val="0"/>
              </a:ext>
            </a:extLst>
          </a:blip>
          <a:srcRect/>
          <a:stretch>
            <a:fillRect/>
          </a:stretch>
        </p:blipFill>
        <p:spPr bwMode="auto">
          <a:xfrm>
            <a:off x="2652040" y="4155944"/>
            <a:ext cx="1035204" cy="2588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igfox Netzabdeckung l Beepings">
            <a:extLst>
              <a:ext uri="{FF2B5EF4-FFF2-40B4-BE49-F238E27FC236}">
                <a16:creationId xmlns:a16="http://schemas.microsoft.com/office/drawing/2014/main" id="{5E1998AA-D5C3-562F-6EA7-2DBEC08B787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34096" y="4140943"/>
            <a:ext cx="869540" cy="2923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white text on a black background&#10;&#10;AI-generated content may be incorrect.">
            <a:extLst>
              <a:ext uri="{FF2B5EF4-FFF2-40B4-BE49-F238E27FC236}">
                <a16:creationId xmlns:a16="http://schemas.microsoft.com/office/drawing/2014/main" id="{126AA734-9EC7-9396-ABF1-1AB09419C5B7}"/>
              </a:ext>
            </a:extLst>
          </p:cNvPr>
          <p:cNvPicPr>
            <a:picLocks noChangeAspect="1"/>
          </p:cNvPicPr>
          <p:nvPr/>
        </p:nvPicPr>
        <p:blipFill>
          <a:blip r:embed="rId9"/>
          <a:stretch>
            <a:fillRect/>
          </a:stretch>
        </p:blipFill>
        <p:spPr>
          <a:xfrm>
            <a:off x="2575137" y="3389973"/>
            <a:ext cx="1189010" cy="184296"/>
          </a:xfrm>
          <a:prstGeom prst="rect">
            <a:avLst/>
          </a:prstGeom>
        </p:spPr>
      </p:pic>
      <p:pic>
        <p:nvPicPr>
          <p:cNvPr id="24" name="Picture 23">
            <a:extLst>
              <a:ext uri="{FF2B5EF4-FFF2-40B4-BE49-F238E27FC236}">
                <a16:creationId xmlns:a16="http://schemas.microsoft.com/office/drawing/2014/main" id="{70C1F95E-E4BF-8FDD-B8A3-A48FCC6801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54520" y="5313086"/>
            <a:ext cx="377611" cy="377611"/>
          </a:xfrm>
          <a:prstGeom prst="rect">
            <a:avLst/>
          </a:prstGeom>
        </p:spPr>
      </p:pic>
      <p:pic>
        <p:nvPicPr>
          <p:cNvPr id="36" name="Picture 35">
            <a:extLst>
              <a:ext uri="{FF2B5EF4-FFF2-40B4-BE49-F238E27FC236}">
                <a16:creationId xmlns:a16="http://schemas.microsoft.com/office/drawing/2014/main" id="{B5D3F7DF-DD89-79CC-8A24-6EFE7A5AD6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55103" y="5294205"/>
            <a:ext cx="415528" cy="415528"/>
          </a:xfrm>
          <a:prstGeom prst="rect">
            <a:avLst/>
          </a:prstGeom>
        </p:spPr>
      </p:pic>
      <p:pic>
        <p:nvPicPr>
          <p:cNvPr id="38" name="Picture 37">
            <a:extLst>
              <a:ext uri="{FF2B5EF4-FFF2-40B4-BE49-F238E27FC236}">
                <a16:creationId xmlns:a16="http://schemas.microsoft.com/office/drawing/2014/main" id="{45CFAAEE-A43B-4B35-85A3-109EB618901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862655" y="5274866"/>
            <a:ext cx="415528" cy="415528"/>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BEAA2AA4-90F6-95DD-B575-ABD7A16113ED}"/>
              </a:ext>
            </a:extLst>
          </p:cNvPr>
          <p:cNvPicPr>
            <a:picLocks noChangeAspect="1"/>
          </p:cNvPicPr>
          <p:nvPr/>
        </p:nvPicPr>
        <p:blipFill>
          <a:blip r:embed="rId13"/>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137742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A60FE2-F1E1-40B5-008A-E3B858CD33F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599CECD-30C5-4139-444E-AD2DD68BAA5F}"/>
              </a:ext>
            </a:extLst>
          </p:cNvPr>
          <p:cNvSpPr/>
          <p:nvPr/>
        </p:nvSpPr>
        <p:spPr bwMode="gray">
          <a:xfrm>
            <a:off x="371873"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2" name="Rectangle 31">
            <a:extLst>
              <a:ext uri="{FF2B5EF4-FFF2-40B4-BE49-F238E27FC236}">
                <a16:creationId xmlns:a16="http://schemas.microsoft.com/office/drawing/2014/main" id="{D077230E-F87F-8829-98D7-33C56F59892D}"/>
              </a:ext>
            </a:extLst>
          </p:cNvPr>
          <p:cNvSpPr/>
          <p:nvPr/>
        </p:nvSpPr>
        <p:spPr bwMode="gray">
          <a:xfrm>
            <a:off x="2272649"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7" name="Rectangle 36">
            <a:extLst>
              <a:ext uri="{FF2B5EF4-FFF2-40B4-BE49-F238E27FC236}">
                <a16:creationId xmlns:a16="http://schemas.microsoft.com/office/drawing/2014/main" id="{7A49977C-BDC5-CA19-F729-34FF15DA8ABD}"/>
              </a:ext>
            </a:extLst>
          </p:cNvPr>
          <p:cNvSpPr/>
          <p:nvPr/>
        </p:nvSpPr>
        <p:spPr bwMode="gray">
          <a:xfrm>
            <a:off x="4173426"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7" name="Rectangle 26">
            <a:extLst>
              <a:ext uri="{FF2B5EF4-FFF2-40B4-BE49-F238E27FC236}">
                <a16:creationId xmlns:a16="http://schemas.microsoft.com/office/drawing/2014/main" id="{EC435844-C7A1-09A4-C31F-4156B6A4C87B}"/>
              </a:ext>
            </a:extLst>
          </p:cNvPr>
          <p:cNvSpPr/>
          <p:nvPr/>
        </p:nvSpPr>
        <p:spPr bwMode="gray">
          <a:xfrm>
            <a:off x="371873"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9" name="Rectangle 28">
            <a:extLst>
              <a:ext uri="{FF2B5EF4-FFF2-40B4-BE49-F238E27FC236}">
                <a16:creationId xmlns:a16="http://schemas.microsoft.com/office/drawing/2014/main" id="{A9C16C3E-DEB7-AACB-4CE2-CF39A5DDF390}"/>
              </a:ext>
            </a:extLst>
          </p:cNvPr>
          <p:cNvSpPr/>
          <p:nvPr/>
        </p:nvSpPr>
        <p:spPr bwMode="gray">
          <a:xfrm>
            <a:off x="2272649"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4" name="Rectangle 33">
            <a:extLst>
              <a:ext uri="{FF2B5EF4-FFF2-40B4-BE49-F238E27FC236}">
                <a16:creationId xmlns:a16="http://schemas.microsoft.com/office/drawing/2014/main" id="{A3F2050E-ADF0-F911-B176-A9837A150155}"/>
              </a:ext>
            </a:extLst>
          </p:cNvPr>
          <p:cNvSpPr/>
          <p:nvPr/>
        </p:nvSpPr>
        <p:spPr bwMode="gray">
          <a:xfrm>
            <a:off x="4173426"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4" name="Datumsplatzhalter 1">
            <a:extLst>
              <a:ext uri="{FF2B5EF4-FFF2-40B4-BE49-F238E27FC236}">
                <a16:creationId xmlns:a16="http://schemas.microsoft.com/office/drawing/2014/main" id="{F70BDE62-DC2D-2273-29D3-FB7339E9662E}"/>
              </a:ext>
            </a:extLst>
          </p:cNvPr>
          <p:cNvSpPr>
            <a:spLocks noGrp="1"/>
          </p:cNvSpPr>
          <p:nvPr>
            <p:ph type="dt" sz="half" idx="10"/>
          </p:nvPr>
        </p:nvSpPr>
        <p:spPr/>
        <p:txBody>
          <a:bodyPr/>
          <a:lstStyle/>
          <a:p>
            <a:r>
              <a:rPr lang="en-US" noProof="0">
                <a:solidFill>
                  <a:schemeClr val="bg1"/>
                </a:solidFill>
              </a:rPr>
              <a:t>© 2025 HERE</a:t>
            </a:r>
          </a:p>
        </p:txBody>
      </p:sp>
      <p:sp>
        <p:nvSpPr>
          <p:cNvPr id="19" name="Fußzeilenplatzhalter 2">
            <a:extLst>
              <a:ext uri="{FF2B5EF4-FFF2-40B4-BE49-F238E27FC236}">
                <a16:creationId xmlns:a16="http://schemas.microsoft.com/office/drawing/2014/main" id="{5EFC48FA-8E39-FFCB-D95C-4D8BA705EF79}"/>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22" name="Foliennummernplatzhalter 3">
            <a:extLst>
              <a:ext uri="{FF2B5EF4-FFF2-40B4-BE49-F238E27FC236}">
                <a16:creationId xmlns:a16="http://schemas.microsoft.com/office/drawing/2014/main" id="{83592F7D-A4EF-4CFB-57A6-D09C5965C4FC}"/>
              </a:ext>
            </a:extLst>
          </p:cNvPr>
          <p:cNvSpPr>
            <a:spLocks noGrp="1"/>
          </p:cNvSpPr>
          <p:nvPr>
            <p:ph type="sldNum" sz="quarter" idx="12"/>
          </p:nvPr>
        </p:nvSpPr>
        <p:spPr/>
        <p:txBody>
          <a:bodyPr/>
          <a:lstStyle/>
          <a:p>
            <a:fld id="{7D74D47C-14C0-4E76-90F4-17CAFFA7E480}" type="slidenum">
              <a:rPr lang="en-US" noProof="0" smtClean="0">
                <a:solidFill>
                  <a:schemeClr val="bg1"/>
                </a:solidFill>
              </a:rPr>
              <a:t>13</a:t>
            </a:fld>
            <a:endParaRPr lang="en-US" noProof="0">
              <a:solidFill>
                <a:schemeClr val="bg1"/>
              </a:solidFill>
            </a:endParaRPr>
          </a:p>
        </p:txBody>
      </p:sp>
      <p:sp>
        <p:nvSpPr>
          <p:cNvPr id="30" name="Rectangle 29">
            <a:extLst>
              <a:ext uri="{FF2B5EF4-FFF2-40B4-BE49-F238E27FC236}">
                <a16:creationId xmlns:a16="http://schemas.microsoft.com/office/drawing/2014/main" id="{36A41F3F-C4D3-A211-C8F4-832111845383}"/>
              </a:ext>
            </a:extLst>
          </p:cNvPr>
          <p:cNvSpPr/>
          <p:nvPr/>
        </p:nvSpPr>
        <p:spPr bwMode="gray">
          <a:xfrm>
            <a:off x="376953" y="3643458"/>
            <a:ext cx="433551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Customers and partners like …</a:t>
            </a:r>
          </a:p>
        </p:txBody>
      </p:sp>
      <p:sp>
        <p:nvSpPr>
          <p:cNvPr id="33" name="Text Placeholder 6">
            <a:extLst>
              <a:ext uri="{FF2B5EF4-FFF2-40B4-BE49-F238E27FC236}">
                <a16:creationId xmlns:a16="http://schemas.microsoft.com/office/drawing/2014/main" id="{4FFACE03-6C8C-827D-4D63-76D5D728DE00}"/>
              </a:ext>
            </a:extLst>
          </p:cNvPr>
          <p:cNvSpPr txBox="1">
            <a:spLocks/>
          </p:cNvSpPr>
          <p:nvPr/>
        </p:nvSpPr>
        <p:spPr bwMode="gray">
          <a:xfrm>
            <a:off x="2423685"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Customer </a:t>
            </a:r>
            <a:br>
              <a:rPr lang="en-US" sz="1100" noProof="0">
                <a:solidFill>
                  <a:schemeClr val="bg1"/>
                </a:solidFill>
              </a:rPr>
            </a:br>
            <a:r>
              <a:rPr lang="en-US" sz="1100" noProof="0">
                <a:solidFill>
                  <a:schemeClr val="bg1"/>
                </a:solidFill>
              </a:rPr>
              <a:t>loyalty</a:t>
            </a:r>
          </a:p>
          <a:p>
            <a:pPr lvl="1" algn="ctr">
              <a:lnSpc>
                <a:spcPct val="100000"/>
              </a:lnSpc>
            </a:pPr>
            <a:endParaRPr lang="en-US" sz="1100" noProof="0">
              <a:solidFill>
                <a:schemeClr val="bg1"/>
              </a:solidFill>
            </a:endParaRPr>
          </a:p>
        </p:txBody>
      </p:sp>
      <p:sp>
        <p:nvSpPr>
          <p:cNvPr id="41" name="Text Placeholder 6">
            <a:extLst>
              <a:ext uri="{FF2B5EF4-FFF2-40B4-BE49-F238E27FC236}">
                <a16:creationId xmlns:a16="http://schemas.microsoft.com/office/drawing/2014/main" id="{15BFB53D-1AC0-6687-E542-A0F88807BED6}"/>
              </a:ext>
            </a:extLst>
          </p:cNvPr>
          <p:cNvSpPr txBox="1">
            <a:spLocks/>
          </p:cNvSpPr>
          <p:nvPr/>
        </p:nvSpPr>
        <p:spPr bwMode="gray">
          <a:xfrm>
            <a:off x="591589" y="5751273"/>
            <a:ext cx="135455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On-demand experiences</a:t>
            </a:r>
          </a:p>
          <a:p>
            <a:pPr lvl="1" algn="ctr">
              <a:lnSpc>
                <a:spcPct val="100000"/>
              </a:lnSpc>
            </a:pPr>
            <a:endParaRPr lang="en-US" sz="1100" noProof="0">
              <a:solidFill>
                <a:schemeClr val="bg1"/>
              </a:solidFill>
            </a:endParaRPr>
          </a:p>
        </p:txBody>
      </p:sp>
      <p:sp>
        <p:nvSpPr>
          <p:cNvPr id="6" name="Rectangle 5">
            <a:extLst>
              <a:ext uri="{FF2B5EF4-FFF2-40B4-BE49-F238E27FC236}">
                <a16:creationId xmlns:a16="http://schemas.microsoft.com/office/drawing/2014/main" id="{C2000C70-BE33-F5DC-E001-B4756C5346FB}"/>
              </a:ext>
            </a:extLst>
          </p:cNvPr>
          <p:cNvSpPr/>
          <p:nvPr/>
        </p:nvSpPr>
        <p:spPr bwMode="gray">
          <a:xfrm>
            <a:off x="376953" y="4837963"/>
            <a:ext cx="4499065"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 use HERE to improve</a:t>
            </a:r>
          </a:p>
        </p:txBody>
      </p:sp>
      <p:sp>
        <p:nvSpPr>
          <p:cNvPr id="5" name="Text Placeholder 6">
            <a:extLst>
              <a:ext uri="{FF2B5EF4-FFF2-40B4-BE49-F238E27FC236}">
                <a16:creationId xmlns:a16="http://schemas.microsoft.com/office/drawing/2014/main" id="{93F3B72F-1A6F-534D-9F8B-01213518C7BD}"/>
              </a:ext>
            </a:extLst>
          </p:cNvPr>
          <p:cNvSpPr txBox="1">
            <a:spLocks/>
          </p:cNvSpPr>
          <p:nvPr/>
        </p:nvSpPr>
        <p:spPr bwMode="gray">
          <a:xfrm>
            <a:off x="432446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Brand </a:t>
            </a:r>
            <a:br>
              <a:rPr lang="en-US" sz="1100" noProof="0">
                <a:solidFill>
                  <a:schemeClr val="bg1"/>
                </a:solidFill>
              </a:rPr>
            </a:br>
            <a:r>
              <a:rPr lang="en-US" sz="1100" noProof="0">
                <a:solidFill>
                  <a:schemeClr val="bg1"/>
                </a:solidFill>
              </a:rPr>
              <a:t>experiences</a:t>
            </a:r>
          </a:p>
          <a:p>
            <a:pPr lvl="1" algn="ctr">
              <a:lnSpc>
                <a:spcPct val="100000"/>
              </a:lnSpc>
            </a:pPr>
            <a:endParaRPr lang="en-US" sz="1100" noProof="0">
              <a:solidFill>
                <a:schemeClr val="bg1"/>
              </a:solidFill>
            </a:endParaRPr>
          </a:p>
        </p:txBody>
      </p:sp>
      <p:sp>
        <p:nvSpPr>
          <p:cNvPr id="43" name="Title 2">
            <a:extLst>
              <a:ext uri="{FF2B5EF4-FFF2-40B4-BE49-F238E27FC236}">
                <a16:creationId xmlns:a16="http://schemas.microsoft.com/office/drawing/2014/main" id="{2276645A-111A-C46B-96EE-A9AE931AD093}"/>
              </a:ext>
            </a:extLst>
          </p:cNvPr>
          <p:cNvSpPr txBox="1">
            <a:spLocks/>
          </p:cNvSpPr>
          <p:nvPr/>
        </p:nvSpPr>
        <p:spPr bwMode="gray">
          <a:xfrm>
            <a:off x="376955" y="366011"/>
            <a:ext cx="5073090" cy="105638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vert="horz" wrap="square" lIns="0" tIns="0" rIns="0" bIns="0" rtlCol="0" anchor="t">
            <a:noAutofit/>
          </a:bodyPr>
          <a:lstStyle>
            <a:lvl1pPr algn="l" defTabSz="914126" rtl="0" eaLnBrk="1" latinLnBrk="0" hangingPunct="1">
              <a:lnSpc>
                <a:spcPct val="92000"/>
              </a:lnSpc>
              <a:spcBef>
                <a:spcPct val="0"/>
              </a:spcBef>
              <a:buNone/>
              <a:defRPr sz="5400" b="1" kern="1200">
                <a:solidFill>
                  <a:schemeClr val="tx1"/>
                </a:solidFill>
                <a:latin typeface="FiraGO ExtraBold" panose="020B0903050000020004" pitchFamily="34" charset="0"/>
                <a:ea typeface="+mj-ea"/>
                <a:cs typeface="FiraGO ExtraBold" panose="020B0903050000020004" pitchFamily="34" charset="0"/>
              </a:defRPr>
            </a:lvl1pPr>
          </a:lstStyle>
          <a:p>
            <a:r>
              <a:rPr lang="en-US" sz="3400">
                <a:solidFill>
                  <a:schemeClr val="accent1"/>
                </a:solidFill>
              </a:rPr>
              <a:t>Build location-aware monetizable services</a:t>
            </a:r>
          </a:p>
        </p:txBody>
      </p:sp>
      <p:sp>
        <p:nvSpPr>
          <p:cNvPr id="44" name="Text Placeholder 6">
            <a:extLst>
              <a:ext uri="{FF2B5EF4-FFF2-40B4-BE49-F238E27FC236}">
                <a16:creationId xmlns:a16="http://schemas.microsoft.com/office/drawing/2014/main" id="{EEE64B8A-AB3C-64BD-D4F1-1EF966A9B350}"/>
              </a:ext>
            </a:extLst>
          </p:cNvPr>
          <p:cNvSpPr txBox="1">
            <a:spLocks/>
          </p:cNvSpPr>
          <p:nvPr/>
        </p:nvSpPr>
        <p:spPr>
          <a:xfrm>
            <a:off x="376954" y="1416545"/>
            <a:ext cx="4777117" cy="117637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a:solidFill>
                  <a:schemeClr val="bg1"/>
                </a:solidFill>
              </a:rPr>
              <a:t>Grow new revenue streams by creating custom services with high quality location data, tools and APIs.</a:t>
            </a:r>
          </a:p>
          <a:p>
            <a:pPr lvl="1"/>
            <a:endParaRPr lang="en-US">
              <a:solidFill>
                <a:schemeClr val="bg1"/>
              </a:solidFill>
            </a:endParaRPr>
          </a:p>
        </p:txBody>
      </p:sp>
      <p:sp>
        <p:nvSpPr>
          <p:cNvPr id="39" name="TextBox 38">
            <a:extLst>
              <a:ext uri="{FF2B5EF4-FFF2-40B4-BE49-F238E27FC236}">
                <a16:creationId xmlns:a16="http://schemas.microsoft.com/office/drawing/2014/main" id="{3E0C83B0-2EDC-A671-7E50-9E312626B590}"/>
              </a:ext>
            </a:extLst>
          </p:cNvPr>
          <p:cNvSpPr txBox="1"/>
          <p:nvPr/>
        </p:nvSpPr>
        <p:spPr bwMode="gray">
          <a:xfrm>
            <a:off x="-1455089" y="646441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10" name="Picture 9">
            <a:extLst>
              <a:ext uri="{FF2B5EF4-FFF2-40B4-BE49-F238E27FC236}">
                <a16:creationId xmlns:a16="http://schemas.microsoft.com/office/drawing/2014/main" id="{37CC3176-D049-47D4-DC3C-21F6A207C265}"/>
              </a:ext>
            </a:extLst>
          </p:cNvPr>
          <p:cNvPicPr>
            <a:picLocks noChangeAspect="1"/>
          </p:cNvPicPr>
          <p:nvPr/>
        </p:nvPicPr>
        <p:blipFill rotWithShape="1">
          <a:blip r:embed="rId3"/>
          <a:srcRect l="49069" t="97" r="-1" b="-26"/>
          <a:stretch/>
        </p:blipFill>
        <p:spPr>
          <a:xfrm>
            <a:off x="6219825" y="0"/>
            <a:ext cx="5640172" cy="6224639"/>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42E40BF2-5563-C5EB-A11D-221BC5035C8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781382" y="4169310"/>
            <a:ext cx="910041" cy="330924"/>
          </a:xfrm>
          <a:prstGeom prst="rect">
            <a:avLst/>
          </a:prstGeom>
        </p:spPr>
      </p:pic>
      <p:pic>
        <p:nvPicPr>
          <p:cNvPr id="16" name="Graphic 15">
            <a:extLst>
              <a:ext uri="{FF2B5EF4-FFF2-40B4-BE49-F238E27FC236}">
                <a16:creationId xmlns:a16="http://schemas.microsoft.com/office/drawing/2014/main" id="{AD347934-D43D-CFC1-BA02-CC6869333C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9270" y="4206197"/>
            <a:ext cx="911602" cy="199685"/>
          </a:xfrm>
          <a:prstGeom prst="rect">
            <a:avLst/>
          </a:prstGeom>
        </p:spPr>
      </p:pic>
      <p:pic>
        <p:nvPicPr>
          <p:cNvPr id="18" name="Graphic 17">
            <a:extLst>
              <a:ext uri="{FF2B5EF4-FFF2-40B4-BE49-F238E27FC236}">
                <a16:creationId xmlns:a16="http://schemas.microsoft.com/office/drawing/2014/main" id="{DA469368-EC27-38FF-2655-21BCD4EAB6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36251" y="4166718"/>
            <a:ext cx="824188" cy="329675"/>
          </a:xfrm>
          <a:prstGeom prst="rect">
            <a:avLst/>
          </a:prstGeom>
        </p:spPr>
      </p:pic>
      <p:pic>
        <p:nvPicPr>
          <p:cNvPr id="35" name="Graphic 34">
            <a:extLst>
              <a:ext uri="{FF2B5EF4-FFF2-40B4-BE49-F238E27FC236}">
                <a16:creationId xmlns:a16="http://schemas.microsoft.com/office/drawing/2014/main" id="{EE12AB36-2783-E1FC-C1EB-21DDC20E7D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93347" y="5312828"/>
            <a:ext cx="354144" cy="343412"/>
          </a:xfrm>
          <a:prstGeom prst="rect">
            <a:avLst/>
          </a:prstGeom>
        </p:spPr>
      </p:pic>
      <p:pic>
        <p:nvPicPr>
          <p:cNvPr id="36" name="Graphic 35">
            <a:extLst>
              <a:ext uri="{FF2B5EF4-FFF2-40B4-BE49-F238E27FC236}">
                <a16:creationId xmlns:a16="http://schemas.microsoft.com/office/drawing/2014/main" id="{1CB6C9AA-4671-92CF-6DA3-4AF83A2D1B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80766" y="5299276"/>
            <a:ext cx="377753" cy="377753"/>
          </a:xfrm>
          <a:prstGeom prst="rect">
            <a:avLst/>
          </a:prstGeom>
        </p:spPr>
      </p:pic>
      <p:pic>
        <p:nvPicPr>
          <p:cNvPr id="38" name="Graphic 37">
            <a:extLst>
              <a:ext uri="{FF2B5EF4-FFF2-40B4-BE49-F238E27FC236}">
                <a16:creationId xmlns:a16="http://schemas.microsoft.com/office/drawing/2014/main" id="{07DAA2BB-D88D-21F4-DA01-649794F170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9990" y="5297005"/>
            <a:ext cx="377753" cy="377753"/>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CA35F9EB-08D0-9E2B-BF87-6C4E65FF8241}"/>
              </a:ext>
            </a:extLst>
          </p:cNvPr>
          <p:cNvPicPr>
            <a:picLocks noChangeAspect="1"/>
          </p:cNvPicPr>
          <p:nvPr/>
        </p:nvPicPr>
        <p:blipFill>
          <a:blip r:embed="rId16"/>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14479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A60FE2-F1E1-40B5-008A-E3B858CD33F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599CECD-30C5-4139-444E-AD2DD68BAA5F}"/>
              </a:ext>
            </a:extLst>
          </p:cNvPr>
          <p:cNvSpPr/>
          <p:nvPr/>
        </p:nvSpPr>
        <p:spPr bwMode="gray">
          <a:xfrm>
            <a:off x="371873"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2" name="Rectangle 31">
            <a:extLst>
              <a:ext uri="{FF2B5EF4-FFF2-40B4-BE49-F238E27FC236}">
                <a16:creationId xmlns:a16="http://schemas.microsoft.com/office/drawing/2014/main" id="{D077230E-F87F-8829-98D7-33C56F59892D}"/>
              </a:ext>
            </a:extLst>
          </p:cNvPr>
          <p:cNvSpPr/>
          <p:nvPr/>
        </p:nvSpPr>
        <p:spPr bwMode="gray">
          <a:xfrm>
            <a:off x="2272649"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7" name="Rectangle 36">
            <a:extLst>
              <a:ext uri="{FF2B5EF4-FFF2-40B4-BE49-F238E27FC236}">
                <a16:creationId xmlns:a16="http://schemas.microsoft.com/office/drawing/2014/main" id="{7A49977C-BDC5-CA19-F729-34FF15DA8ABD}"/>
              </a:ext>
            </a:extLst>
          </p:cNvPr>
          <p:cNvSpPr/>
          <p:nvPr/>
        </p:nvSpPr>
        <p:spPr bwMode="gray">
          <a:xfrm>
            <a:off x="4173426"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7" name="Rectangle 26">
            <a:extLst>
              <a:ext uri="{FF2B5EF4-FFF2-40B4-BE49-F238E27FC236}">
                <a16:creationId xmlns:a16="http://schemas.microsoft.com/office/drawing/2014/main" id="{EC435844-C7A1-09A4-C31F-4156B6A4C87B}"/>
              </a:ext>
            </a:extLst>
          </p:cNvPr>
          <p:cNvSpPr/>
          <p:nvPr/>
        </p:nvSpPr>
        <p:spPr bwMode="gray">
          <a:xfrm>
            <a:off x="371873"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9" name="Rectangle 28">
            <a:extLst>
              <a:ext uri="{FF2B5EF4-FFF2-40B4-BE49-F238E27FC236}">
                <a16:creationId xmlns:a16="http://schemas.microsoft.com/office/drawing/2014/main" id="{A9C16C3E-DEB7-AACB-4CE2-CF39A5DDF390}"/>
              </a:ext>
            </a:extLst>
          </p:cNvPr>
          <p:cNvSpPr/>
          <p:nvPr/>
        </p:nvSpPr>
        <p:spPr bwMode="gray">
          <a:xfrm>
            <a:off x="2272649"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4" name="Rectangle 33">
            <a:extLst>
              <a:ext uri="{FF2B5EF4-FFF2-40B4-BE49-F238E27FC236}">
                <a16:creationId xmlns:a16="http://schemas.microsoft.com/office/drawing/2014/main" id="{A3F2050E-ADF0-F911-B176-A9837A150155}"/>
              </a:ext>
            </a:extLst>
          </p:cNvPr>
          <p:cNvSpPr/>
          <p:nvPr/>
        </p:nvSpPr>
        <p:spPr bwMode="gray">
          <a:xfrm>
            <a:off x="4173426"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4" name="Datumsplatzhalter 1">
            <a:extLst>
              <a:ext uri="{FF2B5EF4-FFF2-40B4-BE49-F238E27FC236}">
                <a16:creationId xmlns:a16="http://schemas.microsoft.com/office/drawing/2014/main" id="{F70BDE62-DC2D-2273-29D3-FB7339E9662E}"/>
              </a:ext>
            </a:extLst>
          </p:cNvPr>
          <p:cNvSpPr>
            <a:spLocks noGrp="1"/>
          </p:cNvSpPr>
          <p:nvPr>
            <p:ph type="dt" sz="half" idx="10"/>
          </p:nvPr>
        </p:nvSpPr>
        <p:spPr/>
        <p:txBody>
          <a:bodyPr/>
          <a:lstStyle/>
          <a:p>
            <a:r>
              <a:rPr lang="en-US" noProof="0">
                <a:solidFill>
                  <a:schemeClr val="bg1"/>
                </a:solidFill>
              </a:rPr>
              <a:t>© 2025 HERE</a:t>
            </a:r>
          </a:p>
        </p:txBody>
      </p:sp>
      <p:sp>
        <p:nvSpPr>
          <p:cNvPr id="19" name="Fußzeilenplatzhalter 2">
            <a:extLst>
              <a:ext uri="{FF2B5EF4-FFF2-40B4-BE49-F238E27FC236}">
                <a16:creationId xmlns:a16="http://schemas.microsoft.com/office/drawing/2014/main" id="{5EFC48FA-8E39-FFCB-D95C-4D8BA705EF79}"/>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22" name="Foliennummernplatzhalter 3">
            <a:extLst>
              <a:ext uri="{FF2B5EF4-FFF2-40B4-BE49-F238E27FC236}">
                <a16:creationId xmlns:a16="http://schemas.microsoft.com/office/drawing/2014/main" id="{83592F7D-A4EF-4CFB-57A6-D09C5965C4FC}"/>
              </a:ext>
            </a:extLst>
          </p:cNvPr>
          <p:cNvSpPr>
            <a:spLocks noGrp="1"/>
          </p:cNvSpPr>
          <p:nvPr>
            <p:ph type="sldNum" sz="quarter" idx="12"/>
          </p:nvPr>
        </p:nvSpPr>
        <p:spPr/>
        <p:txBody>
          <a:bodyPr/>
          <a:lstStyle/>
          <a:p>
            <a:fld id="{7D74D47C-14C0-4E76-90F4-17CAFFA7E480}" type="slidenum">
              <a:rPr lang="en-US" noProof="0" smtClean="0">
                <a:solidFill>
                  <a:schemeClr val="bg1"/>
                </a:solidFill>
              </a:rPr>
              <a:t>14</a:t>
            </a:fld>
            <a:endParaRPr lang="en-US" noProof="0">
              <a:solidFill>
                <a:schemeClr val="bg1"/>
              </a:solidFill>
            </a:endParaRPr>
          </a:p>
        </p:txBody>
      </p:sp>
      <p:sp>
        <p:nvSpPr>
          <p:cNvPr id="30" name="Rectangle 29">
            <a:extLst>
              <a:ext uri="{FF2B5EF4-FFF2-40B4-BE49-F238E27FC236}">
                <a16:creationId xmlns:a16="http://schemas.microsoft.com/office/drawing/2014/main" id="{36A41F3F-C4D3-A211-C8F4-832111845383}"/>
              </a:ext>
            </a:extLst>
          </p:cNvPr>
          <p:cNvSpPr/>
          <p:nvPr/>
        </p:nvSpPr>
        <p:spPr bwMode="gray">
          <a:xfrm>
            <a:off x="376953" y="3643458"/>
            <a:ext cx="433551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Customers and partners like …</a:t>
            </a:r>
          </a:p>
        </p:txBody>
      </p:sp>
      <p:sp>
        <p:nvSpPr>
          <p:cNvPr id="33" name="Text Placeholder 6">
            <a:extLst>
              <a:ext uri="{FF2B5EF4-FFF2-40B4-BE49-F238E27FC236}">
                <a16:creationId xmlns:a16="http://schemas.microsoft.com/office/drawing/2014/main" id="{4FFACE03-6C8C-827D-4D63-76D5D728DE00}"/>
              </a:ext>
            </a:extLst>
          </p:cNvPr>
          <p:cNvSpPr txBox="1">
            <a:spLocks/>
          </p:cNvSpPr>
          <p:nvPr/>
        </p:nvSpPr>
        <p:spPr bwMode="gray">
          <a:xfrm>
            <a:off x="2423685"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Resource </a:t>
            </a:r>
            <a:br>
              <a:rPr lang="en-US" sz="1100" noProof="0">
                <a:solidFill>
                  <a:schemeClr val="bg1"/>
                </a:solidFill>
              </a:rPr>
            </a:br>
            <a:r>
              <a:rPr lang="en-US" sz="1100" noProof="0">
                <a:solidFill>
                  <a:schemeClr val="bg1"/>
                </a:solidFill>
              </a:rPr>
              <a:t>management</a:t>
            </a:r>
          </a:p>
          <a:p>
            <a:pPr lvl="1" algn="ctr">
              <a:lnSpc>
                <a:spcPct val="100000"/>
              </a:lnSpc>
            </a:pPr>
            <a:endParaRPr lang="en-US" sz="1100" noProof="0">
              <a:solidFill>
                <a:schemeClr val="bg1"/>
              </a:solidFill>
            </a:endParaRPr>
          </a:p>
        </p:txBody>
      </p:sp>
      <p:sp>
        <p:nvSpPr>
          <p:cNvPr id="41" name="Text Placeholder 6">
            <a:extLst>
              <a:ext uri="{FF2B5EF4-FFF2-40B4-BE49-F238E27FC236}">
                <a16:creationId xmlns:a16="http://schemas.microsoft.com/office/drawing/2014/main" id="{15BFB53D-1AC0-6687-E542-A0F88807BED6}"/>
              </a:ext>
            </a:extLst>
          </p:cNvPr>
          <p:cNvSpPr txBox="1">
            <a:spLocks/>
          </p:cNvSpPr>
          <p:nvPr/>
        </p:nvSpPr>
        <p:spPr bwMode="gray">
          <a:xfrm>
            <a:off x="591589" y="5751273"/>
            <a:ext cx="135455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Decision </a:t>
            </a:r>
            <a:br>
              <a:rPr lang="en-US" sz="1100" noProof="0">
                <a:solidFill>
                  <a:schemeClr val="bg1"/>
                </a:solidFill>
              </a:rPr>
            </a:br>
            <a:r>
              <a:rPr lang="en-US" sz="1100" noProof="0">
                <a:solidFill>
                  <a:schemeClr val="bg1"/>
                </a:solidFill>
              </a:rPr>
              <a:t>making</a:t>
            </a:r>
          </a:p>
        </p:txBody>
      </p:sp>
      <p:sp>
        <p:nvSpPr>
          <p:cNvPr id="6" name="Rectangle 5">
            <a:extLst>
              <a:ext uri="{FF2B5EF4-FFF2-40B4-BE49-F238E27FC236}">
                <a16:creationId xmlns:a16="http://schemas.microsoft.com/office/drawing/2014/main" id="{C2000C70-BE33-F5DC-E001-B4756C5346FB}"/>
              </a:ext>
            </a:extLst>
          </p:cNvPr>
          <p:cNvSpPr/>
          <p:nvPr/>
        </p:nvSpPr>
        <p:spPr bwMode="gray">
          <a:xfrm>
            <a:off x="376953" y="4837963"/>
            <a:ext cx="4499065"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 use HERE to improve</a:t>
            </a:r>
          </a:p>
        </p:txBody>
      </p:sp>
      <p:sp>
        <p:nvSpPr>
          <p:cNvPr id="5" name="Text Placeholder 6">
            <a:extLst>
              <a:ext uri="{FF2B5EF4-FFF2-40B4-BE49-F238E27FC236}">
                <a16:creationId xmlns:a16="http://schemas.microsoft.com/office/drawing/2014/main" id="{93F3B72F-1A6F-534D-9F8B-01213518C7BD}"/>
              </a:ext>
            </a:extLst>
          </p:cNvPr>
          <p:cNvSpPr txBox="1">
            <a:spLocks/>
          </p:cNvSpPr>
          <p:nvPr/>
        </p:nvSpPr>
        <p:spPr bwMode="gray">
          <a:xfrm>
            <a:off x="432446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Customer </a:t>
            </a:r>
            <a:br>
              <a:rPr lang="en-US" sz="1100" noProof="0">
                <a:solidFill>
                  <a:schemeClr val="bg1"/>
                </a:solidFill>
              </a:rPr>
            </a:br>
            <a:r>
              <a:rPr lang="en-US" sz="1100" noProof="0">
                <a:solidFill>
                  <a:schemeClr val="bg1"/>
                </a:solidFill>
              </a:rPr>
              <a:t>engagement</a:t>
            </a:r>
          </a:p>
          <a:p>
            <a:pPr lvl="1" algn="ctr">
              <a:lnSpc>
                <a:spcPct val="100000"/>
              </a:lnSpc>
            </a:pPr>
            <a:endParaRPr lang="en-US" sz="1100" noProof="0">
              <a:solidFill>
                <a:schemeClr val="bg1"/>
              </a:solidFill>
            </a:endParaRPr>
          </a:p>
        </p:txBody>
      </p:sp>
      <p:sp>
        <p:nvSpPr>
          <p:cNvPr id="43" name="Title 2">
            <a:extLst>
              <a:ext uri="{FF2B5EF4-FFF2-40B4-BE49-F238E27FC236}">
                <a16:creationId xmlns:a16="http://schemas.microsoft.com/office/drawing/2014/main" id="{2276645A-111A-C46B-96EE-A9AE931AD093}"/>
              </a:ext>
            </a:extLst>
          </p:cNvPr>
          <p:cNvSpPr txBox="1">
            <a:spLocks/>
          </p:cNvSpPr>
          <p:nvPr/>
        </p:nvSpPr>
        <p:spPr bwMode="gray">
          <a:xfrm>
            <a:off x="376955" y="366011"/>
            <a:ext cx="5073090" cy="105638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vert="horz" wrap="square" lIns="0" tIns="0" rIns="0" bIns="0" rtlCol="0" anchor="t">
            <a:noAutofit/>
          </a:bodyPr>
          <a:lstStyle>
            <a:lvl1pPr algn="l" defTabSz="914126" rtl="0" eaLnBrk="1" latinLnBrk="0" hangingPunct="1">
              <a:lnSpc>
                <a:spcPct val="92000"/>
              </a:lnSpc>
              <a:spcBef>
                <a:spcPct val="0"/>
              </a:spcBef>
              <a:buNone/>
              <a:defRPr sz="5400" b="1" kern="1200">
                <a:solidFill>
                  <a:schemeClr val="tx1"/>
                </a:solidFill>
                <a:latin typeface="FiraGO ExtraBold" panose="020B0903050000020004" pitchFamily="34" charset="0"/>
                <a:ea typeface="+mj-ea"/>
                <a:cs typeface="FiraGO ExtraBold" panose="020B0903050000020004" pitchFamily="34" charset="0"/>
              </a:defRPr>
            </a:lvl1pPr>
          </a:lstStyle>
          <a:p>
            <a:r>
              <a:rPr lang="en-US" sz="3400">
                <a:solidFill>
                  <a:schemeClr val="accent1"/>
                </a:solidFill>
              </a:rPr>
              <a:t>Streamline operations with location intelligence</a:t>
            </a:r>
          </a:p>
        </p:txBody>
      </p:sp>
      <p:sp>
        <p:nvSpPr>
          <p:cNvPr id="44" name="Text Placeholder 6">
            <a:extLst>
              <a:ext uri="{FF2B5EF4-FFF2-40B4-BE49-F238E27FC236}">
                <a16:creationId xmlns:a16="http://schemas.microsoft.com/office/drawing/2014/main" id="{EEE64B8A-AB3C-64BD-D4F1-1EF966A9B350}"/>
              </a:ext>
            </a:extLst>
          </p:cNvPr>
          <p:cNvSpPr txBox="1">
            <a:spLocks/>
          </p:cNvSpPr>
          <p:nvPr/>
        </p:nvSpPr>
        <p:spPr>
          <a:xfrm>
            <a:off x="376954" y="1416545"/>
            <a:ext cx="4259297" cy="117637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a:solidFill>
                  <a:schemeClr val="bg1"/>
                </a:solidFill>
              </a:rPr>
              <a:t>Unlock operational efficiency and precision by contextualizing decisions with real-time data from the #1 location platform.</a:t>
            </a:r>
          </a:p>
        </p:txBody>
      </p:sp>
      <p:sp>
        <p:nvSpPr>
          <p:cNvPr id="39" name="TextBox 38">
            <a:extLst>
              <a:ext uri="{FF2B5EF4-FFF2-40B4-BE49-F238E27FC236}">
                <a16:creationId xmlns:a16="http://schemas.microsoft.com/office/drawing/2014/main" id="{3E0C83B0-2EDC-A671-7E50-9E312626B590}"/>
              </a:ext>
            </a:extLst>
          </p:cNvPr>
          <p:cNvSpPr txBox="1"/>
          <p:nvPr/>
        </p:nvSpPr>
        <p:spPr bwMode="gray">
          <a:xfrm>
            <a:off x="-1455089" y="646441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36" name="Graphic 35">
            <a:extLst>
              <a:ext uri="{FF2B5EF4-FFF2-40B4-BE49-F238E27FC236}">
                <a16:creationId xmlns:a16="http://schemas.microsoft.com/office/drawing/2014/main" id="{1CB6C9AA-4671-92CF-6DA3-4AF83A2D1B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4895" y="5299276"/>
            <a:ext cx="377753" cy="377753"/>
          </a:xfrm>
          <a:prstGeom prst="rect">
            <a:avLst/>
          </a:prstGeom>
        </p:spPr>
      </p:pic>
      <p:pic>
        <p:nvPicPr>
          <p:cNvPr id="3" name="Picture 2">
            <a:extLst>
              <a:ext uri="{FF2B5EF4-FFF2-40B4-BE49-F238E27FC236}">
                <a16:creationId xmlns:a16="http://schemas.microsoft.com/office/drawing/2014/main" id="{DBF6E2F3-5B39-4C9C-C01B-D29BB59CDFC0}"/>
              </a:ext>
            </a:extLst>
          </p:cNvPr>
          <p:cNvPicPr>
            <a:picLocks noChangeAspect="1"/>
          </p:cNvPicPr>
          <p:nvPr/>
        </p:nvPicPr>
        <p:blipFill rotWithShape="1">
          <a:blip r:embed="rId5"/>
          <a:srcRect l="27325" t="32808" r="32076"/>
          <a:stretch/>
        </p:blipFill>
        <p:spPr>
          <a:xfrm>
            <a:off x="6219826" y="0"/>
            <a:ext cx="5640172" cy="6222998"/>
          </a:xfrm>
          <a:prstGeom prst="rect">
            <a:avLst/>
          </a:prstGeom>
        </p:spPr>
      </p:pic>
      <p:pic>
        <p:nvPicPr>
          <p:cNvPr id="4" name="Graphic 3">
            <a:extLst>
              <a:ext uri="{FF2B5EF4-FFF2-40B4-BE49-F238E27FC236}">
                <a16:creationId xmlns:a16="http://schemas.microsoft.com/office/drawing/2014/main" id="{61793883-9385-DF5D-2F46-E77CDB3D3F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0104" y="4171926"/>
            <a:ext cx="1039077" cy="273624"/>
          </a:xfrm>
          <a:prstGeom prst="rect">
            <a:avLst/>
          </a:prstGeom>
        </p:spPr>
      </p:pic>
      <p:pic>
        <p:nvPicPr>
          <p:cNvPr id="7" name="Graphic 6">
            <a:extLst>
              <a:ext uri="{FF2B5EF4-FFF2-40B4-BE49-F238E27FC236}">
                <a16:creationId xmlns:a16="http://schemas.microsoft.com/office/drawing/2014/main" id="{57D35218-F882-409C-BCE4-E9467B7339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28322" y="4199862"/>
            <a:ext cx="1068697" cy="248749"/>
          </a:xfrm>
          <a:prstGeom prst="rect">
            <a:avLst/>
          </a:prstGeom>
        </p:spPr>
      </p:pic>
      <p:pic>
        <p:nvPicPr>
          <p:cNvPr id="8" name="Picture 7" descr="Bildergebnis fÃ¼r aws logo">
            <a:extLst>
              <a:ext uri="{FF2B5EF4-FFF2-40B4-BE49-F238E27FC236}">
                <a16:creationId xmlns:a16="http://schemas.microsoft.com/office/drawing/2014/main" id="{6AC3CE89-9155-0B51-1D90-01A9013AB46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83286" y="4153339"/>
            <a:ext cx="571160" cy="341795"/>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0757B6AD-3175-2D19-9575-0B1C7E585BB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78592" y="5316001"/>
            <a:ext cx="377753" cy="377753"/>
          </a:xfrm>
          <a:prstGeom prst="rect">
            <a:avLst/>
          </a:prstGeom>
        </p:spPr>
      </p:pic>
      <p:pic>
        <p:nvPicPr>
          <p:cNvPr id="12" name="Graphic 11">
            <a:extLst>
              <a:ext uri="{FF2B5EF4-FFF2-40B4-BE49-F238E27FC236}">
                <a16:creationId xmlns:a16="http://schemas.microsoft.com/office/drawing/2014/main" id="{AC40BF0E-5DBC-274F-FBA3-E006710E3D1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76800" y="5304108"/>
            <a:ext cx="377753" cy="377753"/>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6916F967-B095-63BB-7D73-7287EF1F3F97}"/>
              </a:ext>
            </a:extLst>
          </p:cNvPr>
          <p:cNvPicPr>
            <a:picLocks noChangeAspect="1"/>
          </p:cNvPicPr>
          <p:nvPr/>
        </p:nvPicPr>
        <p:blipFill>
          <a:blip r:embed="rId16"/>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80462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A60FE2-F1E1-40B5-008A-E3B858CD33F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599CECD-30C5-4139-444E-AD2DD68BAA5F}"/>
              </a:ext>
            </a:extLst>
          </p:cNvPr>
          <p:cNvSpPr/>
          <p:nvPr/>
        </p:nvSpPr>
        <p:spPr bwMode="gray">
          <a:xfrm>
            <a:off x="371873"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2" name="Rectangle 31">
            <a:extLst>
              <a:ext uri="{FF2B5EF4-FFF2-40B4-BE49-F238E27FC236}">
                <a16:creationId xmlns:a16="http://schemas.microsoft.com/office/drawing/2014/main" id="{D077230E-F87F-8829-98D7-33C56F59892D}"/>
              </a:ext>
            </a:extLst>
          </p:cNvPr>
          <p:cNvSpPr/>
          <p:nvPr/>
        </p:nvSpPr>
        <p:spPr bwMode="gray">
          <a:xfrm>
            <a:off x="2272649"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7" name="Rectangle 36">
            <a:extLst>
              <a:ext uri="{FF2B5EF4-FFF2-40B4-BE49-F238E27FC236}">
                <a16:creationId xmlns:a16="http://schemas.microsoft.com/office/drawing/2014/main" id="{7A49977C-BDC5-CA19-F729-34FF15DA8ABD}"/>
              </a:ext>
            </a:extLst>
          </p:cNvPr>
          <p:cNvSpPr/>
          <p:nvPr/>
        </p:nvSpPr>
        <p:spPr bwMode="gray">
          <a:xfrm>
            <a:off x="4173426"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7" name="Rectangle 26">
            <a:extLst>
              <a:ext uri="{FF2B5EF4-FFF2-40B4-BE49-F238E27FC236}">
                <a16:creationId xmlns:a16="http://schemas.microsoft.com/office/drawing/2014/main" id="{EC435844-C7A1-09A4-C31F-4156B6A4C87B}"/>
              </a:ext>
            </a:extLst>
          </p:cNvPr>
          <p:cNvSpPr/>
          <p:nvPr/>
        </p:nvSpPr>
        <p:spPr bwMode="gray">
          <a:xfrm>
            <a:off x="371873"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9" name="Rectangle 28">
            <a:extLst>
              <a:ext uri="{FF2B5EF4-FFF2-40B4-BE49-F238E27FC236}">
                <a16:creationId xmlns:a16="http://schemas.microsoft.com/office/drawing/2014/main" id="{A9C16C3E-DEB7-AACB-4CE2-CF39A5DDF390}"/>
              </a:ext>
            </a:extLst>
          </p:cNvPr>
          <p:cNvSpPr/>
          <p:nvPr/>
        </p:nvSpPr>
        <p:spPr bwMode="gray">
          <a:xfrm>
            <a:off x="2272649"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4" name="Rectangle 33">
            <a:extLst>
              <a:ext uri="{FF2B5EF4-FFF2-40B4-BE49-F238E27FC236}">
                <a16:creationId xmlns:a16="http://schemas.microsoft.com/office/drawing/2014/main" id="{A3F2050E-ADF0-F911-B176-A9837A150155}"/>
              </a:ext>
            </a:extLst>
          </p:cNvPr>
          <p:cNvSpPr/>
          <p:nvPr/>
        </p:nvSpPr>
        <p:spPr bwMode="gray">
          <a:xfrm>
            <a:off x="4173426"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4" name="Datumsplatzhalter 1">
            <a:extLst>
              <a:ext uri="{FF2B5EF4-FFF2-40B4-BE49-F238E27FC236}">
                <a16:creationId xmlns:a16="http://schemas.microsoft.com/office/drawing/2014/main" id="{F70BDE62-DC2D-2273-29D3-FB7339E9662E}"/>
              </a:ext>
            </a:extLst>
          </p:cNvPr>
          <p:cNvSpPr>
            <a:spLocks noGrp="1"/>
          </p:cNvSpPr>
          <p:nvPr>
            <p:ph type="dt" sz="half" idx="10"/>
          </p:nvPr>
        </p:nvSpPr>
        <p:spPr/>
        <p:txBody>
          <a:bodyPr/>
          <a:lstStyle/>
          <a:p>
            <a:r>
              <a:rPr lang="en-US" noProof="0">
                <a:solidFill>
                  <a:schemeClr val="bg1"/>
                </a:solidFill>
              </a:rPr>
              <a:t>© 2025 HERE</a:t>
            </a:r>
          </a:p>
        </p:txBody>
      </p:sp>
      <p:sp>
        <p:nvSpPr>
          <p:cNvPr id="19" name="Fußzeilenplatzhalter 2">
            <a:extLst>
              <a:ext uri="{FF2B5EF4-FFF2-40B4-BE49-F238E27FC236}">
                <a16:creationId xmlns:a16="http://schemas.microsoft.com/office/drawing/2014/main" id="{5EFC48FA-8E39-FFCB-D95C-4D8BA705EF79}"/>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22" name="Foliennummernplatzhalter 3">
            <a:extLst>
              <a:ext uri="{FF2B5EF4-FFF2-40B4-BE49-F238E27FC236}">
                <a16:creationId xmlns:a16="http://schemas.microsoft.com/office/drawing/2014/main" id="{83592F7D-A4EF-4CFB-57A6-D09C5965C4FC}"/>
              </a:ext>
            </a:extLst>
          </p:cNvPr>
          <p:cNvSpPr>
            <a:spLocks noGrp="1"/>
          </p:cNvSpPr>
          <p:nvPr>
            <p:ph type="sldNum" sz="quarter" idx="12"/>
          </p:nvPr>
        </p:nvSpPr>
        <p:spPr/>
        <p:txBody>
          <a:bodyPr/>
          <a:lstStyle/>
          <a:p>
            <a:fld id="{7D74D47C-14C0-4E76-90F4-17CAFFA7E480}" type="slidenum">
              <a:rPr lang="en-US" noProof="0" smtClean="0">
                <a:solidFill>
                  <a:schemeClr val="bg1"/>
                </a:solidFill>
              </a:rPr>
              <a:t>15</a:t>
            </a:fld>
            <a:endParaRPr lang="en-US" noProof="0">
              <a:solidFill>
                <a:schemeClr val="bg1"/>
              </a:solidFill>
            </a:endParaRPr>
          </a:p>
        </p:txBody>
      </p:sp>
      <p:sp>
        <p:nvSpPr>
          <p:cNvPr id="30" name="Rectangle 29">
            <a:extLst>
              <a:ext uri="{FF2B5EF4-FFF2-40B4-BE49-F238E27FC236}">
                <a16:creationId xmlns:a16="http://schemas.microsoft.com/office/drawing/2014/main" id="{36A41F3F-C4D3-A211-C8F4-832111845383}"/>
              </a:ext>
            </a:extLst>
          </p:cNvPr>
          <p:cNvSpPr/>
          <p:nvPr/>
        </p:nvSpPr>
        <p:spPr bwMode="gray">
          <a:xfrm>
            <a:off x="376953" y="3643458"/>
            <a:ext cx="433551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Customers and partners like …</a:t>
            </a:r>
          </a:p>
        </p:txBody>
      </p:sp>
      <p:sp>
        <p:nvSpPr>
          <p:cNvPr id="33" name="Text Placeholder 6">
            <a:extLst>
              <a:ext uri="{FF2B5EF4-FFF2-40B4-BE49-F238E27FC236}">
                <a16:creationId xmlns:a16="http://schemas.microsoft.com/office/drawing/2014/main" id="{4FFACE03-6C8C-827D-4D63-76D5D728DE00}"/>
              </a:ext>
            </a:extLst>
          </p:cNvPr>
          <p:cNvSpPr txBox="1">
            <a:spLocks/>
          </p:cNvSpPr>
          <p:nvPr/>
        </p:nvSpPr>
        <p:spPr bwMode="gray">
          <a:xfrm>
            <a:off x="2423685"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Site </a:t>
            </a:r>
            <a:br>
              <a:rPr lang="en-US" sz="1100" noProof="0">
                <a:solidFill>
                  <a:schemeClr val="bg1"/>
                </a:solidFill>
              </a:rPr>
            </a:br>
            <a:r>
              <a:rPr lang="en-US" sz="1100" noProof="0">
                <a:solidFill>
                  <a:schemeClr val="bg1"/>
                </a:solidFill>
              </a:rPr>
              <a:t>selection</a:t>
            </a:r>
          </a:p>
          <a:p>
            <a:pPr lvl="1" algn="ctr">
              <a:lnSpc>
                <a:spcPct val="100000"/>
              </a:lnSpc>
            </a:pPr>
            <a:endParaRPr lang="en-US" sz="1100" noProof="0">
              <a:solidFill>
                <a:schemeClr val="bg1"/>
              </a:solidFill>
            </a:endParaRPr>
          </a:p>
        </p:txBody>
      </p:sp>
      <p:sp>
        <p:nvSpPr>
          <p:cNvPr id="41" name="Text Placeholder 6">
            <a:extLst>
              <a:ext uri="{FF2B5EF4-FFF2-40B4-BE49-F238E27FC236}">
                <a16:creationId xmlns:a16="http://schemas.microsoft.com/office/drawing/2014/main" id="{15BFB53D-1AC0-6687-E542-A0F88807BED6}"/>
              </a:ext>
            </a:extLst>
          </p:cNvPr>
          <p:cNvSpPr txBox="1">
            <a:spLocks/>
          </p:cNvSpPr>
          <p:nvPr/>
        </p:nvSpPr>
        <p:spPr bwMode="gray">
          <a:xfrm>
            <a:off x="591589" y="5751273"/>
            <a:ext cx="135455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Control over mapmaking</a:t>
            </a:r>
          </a:p>
          <a:p>
            <a:pPr lvl="1" algn="ctr">
              <a:lnSpc>
                <a:spcPct val="100000"/>
              </a:lnSpc>
            </a:pPr>
            <a:endParaRPr lang="en-US" sz="1100" noProof="0">
              <a:solidFill>
                <a:schemeClr val="bg1"/>
              </a:solidFill>
            </a:endParaRPr>
          </a:p>
        </p:txBody>
      </p:sp>
      <p:sp>
        <p:nvSpPr>
          <p:cNvPr id="6" name="Rectangle 5">
            <a:extLst>
              <a:ext uri="{FF2B5EF4-FFF2-40B4-BE49-F238E27FC236}">
                <a16:creationId xmlns:a16="http://schemas.microsoft.com/office/drawing/2014/main" id="{C2000C70-BE33-F5DC-E001-B4756C5346FB}"/>
              </a:ext>
            </a:extLst>
          </p:cNvPr>
          <p:cNvSpPr/>
          <p:nvPr/>
        </p:nvSpPr>
        <p:spPr bwMode="gray">
          <a:xfrm>
            <a:off x="376953" y="4837963"/>
            <a:ext cx="4499065"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 use HERE to improve</a:t>
            </a:r>
          </a:p>
        </p:txBody>
      </p:sp>
      <p:sp>
        <p:nvSpPr>
          <p:cNvPr id="5" name="Text Placeholder 6">
            <a:extLst>
              <a:ext uri="{FF2B5EF4-FFF2-40B4-BE49-F238E27FC236}">
                <a16:creationId xmlns:a16="http://schemas.microsoft.com/office/drawing/2014/main" id="{93F3B72F-1A6F-534D-9F8B-01213518C7BD}"/>
              </a:ext>
            </a:extLst>
          </p:cNvPr>
          <p:cNvSpPr txBox="1">
            <a:spLocks/>
          </p:cNvSpPr>
          <p:nvPr/>
        </p:nvSpPr>
        <p:spPr bwMode="gray">
          <a:xfrm>
            <a:off x="432446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Predictability</a:t>
            </a:r>
          </a:p>
          <a:p>
            <a:pPr lvl="1" algn="ctr">
              <a:lnSpc>
                <a:spcPct val="100000"/>
              </a:lnSpc>
            </a:pPr>
            <a:endParaRPr lang="en-US" sz="1100" noProof="0">
              <a:solidFill>
                <a:schemeClr val="bg1"/>
              </a:solidFill>
            </a:endParaRPr>
          </a:p>
        </p:txBody>
      </p:sp>
      <p:sp>
        <p:nvSpPr>
          <p:cNvPr id="43" name="Title 2">
            <a:extLst>
              <a:ext uri="{FF2B5EF4-FFF2-40B4-BE49-F238E27FC236}">
                <a16:creationId xmlns:a16="http://schemas.microsoft.com/office/drawing/2014/main" id="{2276645A-111A-C46B-96EE-A9AE931AD093}"/>
              </a:ext>
            </a:extLst>
          </p:cNvPr>
          <p:cNvSpPr txBox="1">
            <a:spLocks/>
          </p:cNvSpPr>
          <p:nvPr/>
        </p:nvSpPr>
        <p:spPr bwMode="gray">
          <a:xfrm>
            <a:off x="376955" y="366011"/>
            <a:ext cx="5073090" cy="105638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vert="horz" wrap="square" lIns="0" tIns="0" rIns="0" bIns="0" rtlCol="0" anchor="t">
            <a:noAutofit/>
          </a:bodyPr>
          <a:lstStyle>
            <a:lvl1pPr algn="l" defTabSz="914126" rtl="0" eaLnBrk="1" latinLnBrk="0" hangingPunct="1">
              <a:lnSpc>
                <a:spcPct val="92000"/>
              </a:lnSpc>
              <a:spcBef>
                <a:spcPct val="0"/>
              </a:spcBef>
              <a:buNone/>
              <a:defRPr sz="5400" b="1" kern="1200">
                <a:solidFill>
                  <a:schemeClr val="tx1"/>
                </a:solidFill>
                <a:latin typeface="FiraGO ExtraBold" panose="020B0903050000020004" pitchFamily="34" charset="0"/>
                <a:ea typeface="+mj-ea"/>
                <a:cs typeface="FiraGO ExtraBold" panose="020B0903050000020004" pitchFamily="34" charset="0"/>
              </a:defRPr>
            </a:lvl1pPr>
          </a:lstStyle>
          <a:p>
            <a:r>
              <a:rPr lang="en-US" sz="3400">
                <a:solidFill>
                  <a:schemeClr val="accent1"/>
                </a:solidFill>
              </a:rPr>
              <a:t>Derive insights from location data</a:t>
            </a:r>
          </a:p>
        </p:txBody>
      </p:sp>
      <p:sp>
        <p:nvSpPr>
          <p:cNvPr id="44" name="Text Placeholder 6">
            <a:extLst>
              <a:ext uri="{FF2B5EF4-FFF2-40B4-BE49-F238E27FC236}">
                <a16:creationId xmlns:a16="http://schemas.microsoft.com/office/drawing/2014/main" id="{EEE64B8A-AB3C-64BD-D4F1-1EF966A9B350}"/>
              </a:ext>
            </a:extLst>
          </p:cNvPr>
          <p:cNvSpPr txBox="1">
            <a:spLocks/>
          </p:cNvSpPr>
          <p:nvPr/>
        </p:nvSpPr>
        <p:spPr>
          <a:xfrm>
            <a:off x="376954" y="1416545"/>
            <a:ext cx="4259297" cy="117637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a:solidFill>
                  <a:schemeClr val="bg1"/>
                </a:solidFill>
              </a:rPr>
              <a:t>Accelerate business growth and stand out with precise, scalable and reliable mapping services.</a:t>
            </a:r>
          </a:p>
          <a:p>
            <a:pPr lvl="1"/>
            <a:endParaRPr lang="en-US">
              <a:solidFill>
                <a:schemeClr val="bg1"/>
              </a:solidFill>
            </a:endParaRPr>
          </a:p>
        </p:txBody>
      </p:sp>
      <p:sp>
        <p:nvSpPr>
          <p:cNvPr id="39" name="TextBox 38">
            <a:extLst>
              <a:ext uri="{FF2B5EF4-FFF2-40B4-BE49-F238E27FC236}">
                <a16:creationId xmlns:a16="http://schemas.microsoft.com/office/drawing/2014/main" id="{3E0C83B0-2EDC-A671-7E50-9E312626B590}"/>
              </a:ext>
            </a:extLst>
          </p:cNvPr>
          <p:cNvSpPr txBox="1"/>
          <p:nvPr/>
        </p:nvSpPr>
        <p:spPr bwMode="gray">
          <a:xfrm>
            <a:off x="-1455089" y="646441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2" name="Graphic 1">
            <a:extLst>
              <a:ext uri="{FF2B5EF4-FFF2-40B4-BE49-F238E27FC236}">
                <a16:creationId xmlns:a16="http://schemas.microsoft.com/office/drawing/2014/main" id="{3139C15E-D030-FC14-7522-59FEDBEA82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226" y="4164317"/>
            <a:ext cx="820900" cy="300995"/>
          </a:xfrm>
          <a:prstGeom prst="rect">
            <a:avLst/>
          </a:prstGeom>
        </p:spPr>
      </p:pic>
      <p:pic>
        <p:nvPicPr>
          <p:cNvPr id="10" name="Graphic 9">
            <a:extLst>
              <a:ext uri="{FF2B5EF4-FFF2-40B4-BE49-F238E27FC236}">
                <a16:creationId xmlns:a16="http://schemas.microsoft.com/office/drawing/2014/main" id="{2938B467-D7E2-018B-8ACE-77EEE66767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05980" y="4124097"/>
            <a:ext cx="722977" cy="400418"/>
          </a:xfrm>
          <a:prstGeom prst="rect">
            <a:avLst/>
          </a:prstGeom>
        </p:spPr>
      </p:pic>
      <p:pic>
        <p:nvPicPr>
          <p:cNvPr id="11" name="Graphic 10">
            <a:extLst>
              <a:ext uri="{FF2B5EF4-FFF2-40B4-BE49-F238E27FC236}">
                <a16:creationId xmlns:a16="http://schemas.microsoft.com/office/drawing/2014/main" id="{CCDDBC2F-71F1-D056-8A82-297718EA27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44825" y="4179811"/>
            <a:ext cx="1222665" cy="273491"/>
          </a:xfrm>
          <a:prstGeom prst="rect">
            <a:avLst/>
          </a:prstGeom>
        </p:spPr>
      </p:pic>
      <p:pic>
        <p:nvPicPr>
          <p:cNvPr id="13" name="Picture 12" descr="A white line with a gear on a black background&#10;&#10;AI-generated content may be incorrect.">
            <a:extLst>
              <a:ext uri="{FF2B5EF4-FFF2-40B4-BE49-F238E27FC236}">
                <a16:creationId xmlns:a16="http://schemas.microsoft.com/office/drawing/2014/main" id="{A11C9ED0-7B6D-716E-B487-DCF5C6C40CBE}"/>
              </a:ext>
            </a:extLst>
          </p:cNvPr>
          <p:cNvPicPr>
            <a:picLocks noChangeAspect="1"/>
          </p:cNvPicPr>
          <p:nvPr/>
        </p:nvPicPr>
        <p:blipFill>
          <a:blip r:embed="rId9"/>
          <a:stretch>
            <a:fillRect/>
          </a:stretch>
        </p:blipFill>
        <p:spPr>
          <a:xfrm>
            <a:off x="1065334" y="5295378"/>
            <a:ext cx="415528" cy="415528"/>
          </a:xfrm>
          <a:prstGeom prst="rect">
            <a:avLst/>
          </a:prstGeom>
        </p:spPr>
      </p:pic>
      <p:pic>
        <p:nvPicPr>
          <p:cNvPr id="15" name="Graphic 14">
            <a:extLst>
              <a:ext uri="{FF2B5EF4-FFF2-40B4-BE49-F238E27FC236}">
                <a16:creationId xmlns:a16="http://schemas.microsoft.com/office/drawing/2014/main" id="{94028E68-FDD3-2265-4AFA-20D7B78CFC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72260" y="5295378"/>
            <a:ext cx="415528" cy="415528"/>
          </a:xfrm>
          <a:prstGeom prst="rect">
            <a:avLst/>
          </a:prstGeom>
        </p:spPr>
      </p:pic>
      <p:pic>
        <p:nvPicPr>
          <p:cNvPr id="16" name="Graphic 15">
            <a:extLst>
              <a:ext uri="{FF2B5EF4-FFF2-40B4-BE49-F238E27FC236}">
                <a16:creationId xmlns:a16="http://schemas.microsoft.com/office/drawing/2014/main" id="{DF8B5753-8590-DA2D-5463-C08671151F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42853" y="5287629"/>
            <a:ext cx="415528" cy="415528"/>
          </a:xfrm>
          <a:prstGeom prst="rect">
            <a:avLst/>
          </a:prstGeom>
        </p:spPr>
      </p:pic>
      <p:pic>
        <p:nvPicPr>
          <p:cNvPr id="18" name="Picture 17">
            <a:extLst>
              <a:ext uri="{FF2B5EF4-FFF2-40B4-BE49-F238E27FC236}">
                <a16:creationId xmlns:a16="http://schemas.microsoft.com/office/drawing/2014/main" id="{DC255DA3-AB20-8994-9082-7D8E4757B987}"/>
              </a:ext>
            </a:extLst>
          </p:cNvPr>
          <p:cNvPicPr>
            <a:picLocks noChangeAspect="1"/>
          </p:cNvPicPr>
          <p:nvPr/>
        </p:nvPicPr>
        <p:blipFill rotWithShape="1">
          <a:blip r:embed="rId14"/>
          <a:srcRect l="35639" t="1197" r="14600" b="1197"/>
          <a:stretch/>
        </p:blipFill>
        <p:spPr>
          <a:xfrm>
            <a:off x="6219400" y="1"/>
            <a:ext cx="5640171" cy="6222998"/>
          </a:xfrm>
          <a:prstGeom prst="rect">
            <a:avLst/>
          </a:prstGeom>
        </p:spPr>
      </p:pic>
      <p:pic>
        <p:nvPicPr>
          <p:cNvPr id="3" name="Picture 2" descr="A white text on a black background&#10;&#10;AI-generated content may be incorrect.">
            <a:extLst>
              <a:ext uri="{FF2B5EF4-FFF2-40B4-BE49-F238E27FC236}">
                <a16:creationId xmlns:a16="http://schemas.microsoft.com/office/drawing/2014/main" id="{36C43D0A-D0AF-96BE-D3E9-BE4F2C4681E1}"/>
              </a:ext>
            </a:extLst>
          </p:cNvPr>
          <p:cNvPicPr>
            <a:picLocks noChangeAspect="1"/>
          </p:cNvPicPr>
          <p:nvPr/>
        </p:nvPicPr>
        <p:blipFill>
          <a:blip r:embed="rId15"/>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402142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24">
            <a:extLst>
              <a:ext uri="{FF2B5EF4-FFF2-40B4-BE49-F238E27FC236}">
                <a16:creationId xmlns:a16="http://schemas.microsoft.com/office/drawing/2014/main" id="{F5EBF353-91D7-381C-7684-BAA5837AF92F}"/>
              </a:ext>
            </a:extLst>
          </p:cNvPr>
          <p:cNvSpPr/>
          <p:nvPr/>
        </p:nvSpPr>
        <p:spPr bwMode="gray">
          <a:xfrm>
            <a:off x="6230125" y="0"/>
            <a:ext cx="59587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noProof="0">
              <a:solidFill>
                <a:schemeClr val="tx1"/>
              </a:solidFill>
            </a:endParaRPr>
          </a:p>
        </p:txBody>
      </p:sp>
      <p:sp>
        <p:nvSpPr>
          <p:cNvPr id="2" name="Datumsplatzhalter 1">
            <a:extLst>
              <a:ext uri="{FF2B5EF4-FFF2-40B4-BE49-F238E27FC236}">
                <a16:creationId xmlns:a16="http://schemas.microsoft.com/office/drawing/2014/main" id="{072D7C6D-8B7B-2EA2-394C-FF7BA23F4572}"/>
              </a:ext>
            </a:extLst>
          </p:cNvPr>
          <p:cNvSpPr>
            <a:spLocks noGrp="1"/>
          </p:cNvSpPr>
          <p:nvPr>
            <p:ph type="dt" sz="half" idx="10"/>
          </p:nvPr>
        </p:nvSpPr>
        <p:spPr/>
        <p:txBody>
          <a:bodyPr/>
          <a:lstStyle/>
          <a:p>
            <a:r>
              <a:rPr lang="en-US" noProof="0">
                <a:solidFill>
                  <a:schemeClr val="bg1"/>
                </a:solidFill>
              </a:rPr>
              <a:t>© 2025 HERE</a:t>
            </a:r>
          </a:p>
        </p:txBody>
      </p:sp>
      <p:sp>
        <p:nvSpPr>
          <p:cNvPr id="3" name="Fußzeilenplatzhalter 2">
            <a:extLst>
              <a:ext uri="{FF2B5EF4-FFF2-40B4-BE49-F238E27FC236}">
                <a16:creationId xmlns:a16="http://schemas.microsoft.com/office/drawing/2014/main" id="{3DE54929-0439-1AF5-807D-29D1CAD80696}"/>
              </a:ext>
            </a:extLst>
          </p:cNvPr>
          <p:cNvSpPr>
            <a:spLocks noGrp="1"/>
          </p:cNvSpPr>
          <p:nvPr>
            <p:ph type="ftr" sz="quarter" idx="11"/>
          </p:nvPr>
        </p:nvSpPr>
        <p:spPr/>
        <p:txBody>
          <a:bodyPr/>
          <a:lstStyle/>
          <a:p>
            <a:r>
              <a:rPr lang="en-US" noProof="0"/>
              <a:t>Welcome to HERE Technologies</a:t>
            </a:r>
          </a:p>
        </p:txBody>
      </p:sp>
      <p:sp>
        <p:nvSpPr>
          <p:cNvPr id="8" name="Slide Number Placeholder 7">
            <a:extLst>
              <a:ext uri="{FF2B5EF4-FFF2-40B4-BE49-F238E27FC236}">
                <a16:creationId xmlns:a16="http://schemas.microsoft.com/office/drawing/2014/main" id="{3CD3EE40-1CF6-9F4A-8323-B9382EFDE96C}"/>
              </a:ext>
            </a:extLst>
          </p:cNvPr>
          <p:cNvSpPr>
            <a:spLocks noGrp="1"/>
          </p:cNvSpPr>
          <p:nvPr>
            <p:ph type="sldNum" sz="quarter" idx="12"/>
          </p:nvPr>
        </p:nvSpPr>
        <p:spPr/>
        <p:txBody>
          <a:bodyPr/>
          <a:lstStyle/>
          <a:p>
            <a:fld id="{7D74D47C-14C0-4E76-90F4-17CAFFA7E480}" type="slidenum">
              <a:rPr lang="en-US" smtClean="0"/>
              <a:pPr/>
              <a:t>16</a:t>
            </a:fld>
            <a:endParaRPr lang="en-US"/>
          </a:p>
        </p:txBody>
      </p:sp>
      <p:sp>
        <p:nvSpPr>
          <p:cNvPr id="5" name="Titel 4">
            <a:extLst>
              <a:ext uri="{FF2B5EF4-FFF2-40B4-BE49-F238E27FC236}">
                <a16:creationId xmlns:a16="http://schemas.microsoft.com/office/drawing/2014/main" id="{71F5898C-F408-1315-8132-BB3A9149D00B}"/>
              </a:ext>
            </a:extLst>
          </p:cNvPr>
          <p:cNvSpPr>
            <a:spLocks noGrp="1"/>
          </p:cNvSpPr>
          <p:nvPr>
            <p:ph type="title"/>
          </p:nvPr>
        </p:nvSpPr>
        <p:spPr>
          <a:xfrm>
            <a:off x="332747" y="334116"/>
            <a:ext cx="4983172" cy="1088283"/>
          </a:xfrm>
        </p:spPr>
        <p:txBody>
          <a:bodyPr/>
          <a:lstStyle/>
          <a:p>
            <a:r>
              <a:rPr lang="en-US" spc="-30" noProof="0"/>
              <a:t>Next-generation </a:t>
            </a:r>
            <a:br>
              <a:rPr lang="en-US" spc="-30" noProof="0"/>
            </a:br>
            <a:r>
              <a:rPr lang="en-US" spc="-30" noProof="0"/>
              <a:t>mapmaking</a:t>
            </a:r>
          </a:p>
        </p:txBody>
      </p:sp>
      <p:sp>
        <p:nvSpPr>
          <p:cNvPr id="15" name="Textplatzhalter 7">
            <a:extLst>
              <a:ext uri="{FF2B5EF4-FFF2-40B4-BE49-F238E27FC236}">
                <a16:creationId xmlns:a16="http://schemas.microsoft.com/office/drawing/2014/main" id="{379F4CE2-A575-F984-4F8F-5AEDA8860131}"/>
              </a:ext>
            </a:extLst>
          </p:cNvPr>
          <p:cNvSpPr txBox="1">
            <a:spLocks/>
          </p:cNvSpPr>
          <p:nvPr/>
        </p:nvSpPr>
        <p:spPr>
          <a:xfrm>
            <a:off x="394598" y="3442715"/>
            <a:ext cx="2676525" cy="187959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noProof="0"/>
              <a:t>Gen 1</a:t>
            </a:r>
          </a:p>
          <a:p>
            <a:r>
              <a:rPr lang="en-US" sz="1800" noProof="0"/>
              <a:t>Download era</a:t>
            </a:r>
          </a:p>
          <a:p>
            <a:pPr lvl="2"/>
            <a:r>
              <a:rPr lang="en-US" sz="1200" noProof="0"/>
              <a:t>Manual updates required</a:t>
            </a:r>
          </a:p>
          <a:p>
            <a:pPr lvl="2"/>
            <a:r>
              <a:rPr lang="en-US" sz="1200" noProof="0"/>
              <a:t>Driven by vehicle production</a:t>
            </a:r>
          </a:p>
          <a:p>
            <a:pPr lvl="2"/>
            <a:r>
              <a:rPr lang="en-US" sz="1200" noProof="0"/>
              <a:t>Stand alone functionality </a:t>
            </a:r>
          </a:p>
          <a:p>
            <a:pPr lvl="2"/>
            <a:r>
              <a:rPr lang="en-US" sz="1200" noProof="0"/>
              <a:t>Customized for each OEM</a:t>
            </a:r>
          </a:p>
          <a:p>
            <a:endParaRPr lang="en-US" noProof="0"/>
          </a:p>
        </p:txBody>
      </p:sp>
      <p:sp>
        <p:nvSpPr>
          <p:cNvPr id="16" name="Textplatzhalter 8">
            <a:extLst>
              <a:ext uri="{FF2B5EF4-FFF2-40B4-BE49-F238E27FC236}">
                <a16:creationId xmlns:a16="http://schemas.microsoft.com/office/drawing/2014/main" id="{47C37AE5-45D9-D870-7594-D92136B62BED}"/>
              </a:ext>
            </a:extLst>
          </p:cNvPr>
          <p:cNvSpPr txBox="1">
            <a:spLocks/>
          </p:cNvSpPr>
          <p:nvPr/>
        </p:nvSpPr>
        <p:spPr>
          <a:xfrm>
            <a:off x="3290889" y="3442715"/>
            <a:ext cx="2676524" cy="187959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noProof="0"/>
              <a:t>Gen 2</a:t>
            </a:r>
          </a:p>
          <a:p>
            <a:r>
              <a:rPr lang="en-US" sz="1800" noProof="0"/>
              <a:t>Streaming era</a:t>
            </a:r>
          </a:p>
          <a:p>
            <a:pPr lvl="2"/>
            <a:r>
              <a:rPr lang="en-US" sz="1200" noProof="0"/>
              <a:t>Updates available, but delayed </a:t>
            </a:r>
          </a:p>
          <a:p>
            <a:pPr lvl="2"/>
            <a:r>
              <a:rPr lang="en-US" sz="1200" noProof="0"/>
              <a:t>Became standard across OEMs</a:t>
            </a:r>
          </a:p>
          <a:p>
            <a:pPr lvl="2"/>
            <a:r>
              <a:rPr lang="en-US" sz="1200" noProof="0"/>
              <a:t>Heavy inspired by mobile UX</a:t>
            </a:r>
          </a:p>
          <a:p>
            <a:pPr lvl="2"/>
            <a:r>
              <a:rPr lang="en-US" sz="1200" noProof="0"/>
              <a:t>Gateway to a map in every car</a:t>
            </a:r>
          </a:p>
          <a:p>
            <a:endParaRPr lang="en-US" noProof="0"/>
          </a:p>
        </p:txBody>
      </p:sp>
      <p:pic>
        <p:nvPicPr>
          <p:cNvPr id="21" name="Grafik 49">
            <a:extLst>
              <a:ext uri="{FF2B5EF4-FFF2-40B4-BE49-F238E27FC236}">
                <a16:creationId xmlns:a16="http://schemas.microsoft.com/office/drawing/2014/main" id="{AC05C0C9-358C-05E3-1049-2A234C4BD9DE}"/>
              </a:ext>
            </a:extLst>
          </p:cNvPr>
          <p:cNvPicPr>
            <a:picLocks noChangeAspect="1"/>
          </p:cNvPicPr>
          <p:nvPr/>
        </p:nvPicPr>
        <p:blipFill>
          <a:blip r:embed="rId3"/>
          <a:srcRect t="529" b="10039"/>
          <a:stretch/>
        </p:blipFill>
        <p:spPr>
          <a:xfrm>
            <a:off x="3282177" y="1703388"/>
            <a:ext cx="2685236" cy="1600978"/>
          </a:xfrm>
          <a:prstGeom prst="rect">
            <a:avLst/>
          </a:prstGeom>
          <a:ln>
            <a:noFill/>
          </a:ln>
          <a:effectLst/>
        </p:spPr>
      </p:pic>
      <p:pic>
        <p:nvPicPr>
          <p:cNvPr id="22" name="Grafik 49">
            <a:extLst>
              <a:ext uri="{FF2B5EF4-FFF2-40B4-BE49-F238E27FC236}">
                <a16:creationId xmlns:a16="http://schemas.microsoft.com/office/drawing/2014/main" id="{FB68B9C0-173B-D5D7-1A94-85E0FFE9BC38}"/>
              </a:ext>
            </a:extLst>
          </p:cNvPr>
          <p:cNvPicPr>
            <a:picLocks noChangeAspect="1"/>
          </p:cNvPicPr>
          <p:nvPr/>
        </p:nvPicPr>
        <p:blipFill rotWithShape="1">
          <a:blip r:embed="rId4">
            <a:extLst>
              <a:ext uri="{28A0092B-C50C-407E-A947-70E740481C1C}">
                <a14:useLocalDpi xmlns:a14="http://schemas.microsoft.com/office/drawing/2010/main" val="0"/>
              </a:ext>
            </a:extLst>
          </a:blip>
          <a:srcRect l="9921" t="-503" r="7763" b="-101"/>
          <a:stretch/>
        </p:blipFill>
        <p:spPr>
          <a:xfrm>
            <a:off x="361949" y="1703388"/>
            <a:ext cx="2676525" cy="1600977"/>
          </a:xfrm>
          <a:prstGeom prst="rect">
            <a:avLst/>
          </a:prstGeom>
          <a:ln>
            <a:noFill/>
          </a:ln>
          <a:effectLst/>
        </p:spPr>
      </p:pic>
      <p:cxnSp>
        <p:nvCxnSpPr>
          <p:cNvPr id="10" name="Gerader Verbinder 18">
            <a:extLst>
              <a:ext uri="{FF2B5EF4-FFF2-40B4-BE49-F238E27FC236}">
                <a16:creationId xmlns:a16="http://schemas.microsoft.com/office/drawing/2014/main" id="{24A03576-BE0E-391B-9B23-36112F1DA688}"/>
              </a:ext>
            </a:extLst>
          </p:cNvPr>
          <p:cNvCxnSpPr>
            <a:cxnSpLocks/>
          </p:cNvCxnSpPr>
          <p:nvPr/>
        </p:nvCxnSpPr>
        <p:spPr bwMode="gray">
          <a:xfrm>
            <a:off x="8153524" y="5916506"/>
            <a:ext cx="3713471" cy="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EB2E57B-4C21-6B33-BDBD-7AF35FF1985F}"/>
              </a:ext>
            </a:extLst>
          </p:cNvPr>
          <p:cNvSpPr txBox="1"/>
          <p:nvPr/>
        </p:nvSpPr>
        <p:spPr bwMode="gray">
          <a:xfrm>
            <a:off x="14029699" y="2809945"/>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3" name="TextBox 12">
            <a:extLst>
              <a:ext uri="{FF2B5EF4-FFF2-40B4-BE49-F238E27FC236}">
                <a16:creationId xmlns:a16="http://schemas.microsoft.com/office/drawing/2014/main" id="{7B198EDE-2559-5614-1511-EA6CF40058EF}"/>
              </a:ext>
            </a:extLst>
          </p:cNvPr>
          <p:cNvSpPr txBox="1"/>
          <p:nvPr/>
        </p:nvSpPr>
        <p:spPr bwMode="gray">
          <a:xfrm>
            <a:off x="2138766" y="-1123627"/>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4" name="Right Triangle 13">
            <a:extLst>
              <a:ext uri="{FF2B5EF4-FFF2-40B4-BE49-F238E27FC236}">
                <a16:creationId xmlns:a16="http://schemas.microsoft.com/office/drawing/2014/main" id="{D29B53F3-102C-55F7-73F2-E749843FF019}"/>
              </a:ext>
            </a:extLst>
          </p:cNvPr>
          <p:cNvSpPr/>
          <p:nvPr/>
        </p:nvSpPr>
        <p:spPr bwMode="gray">
          <a:xfrm rot="13500000">
            <a:off x="5527442" y="5528389"/>
            <a:ext cx="357493" cy="356713"/>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7" name="Rectangle 16">
            <a:extLst>
              <a:ext uri="{FF2B5EF4-FFF2-40B4-BE49-F238E27FC236}">
                <a16:creationId xmlns:a16="http://schemas.microsoft.com/office/drawing/2014/main" id="{7AD3A336-7D7B-7DF0-785F-61365401620C}"/>
              </a:ext>
            </a:extLst>
          </p:cNvPr>
          <p:cNvSpPr/>
          <p:nvPr/>
        </p:nvSpPr>
        <p:spPr bwMode="gray">
          <a:xfrm>
            <a:off x="349153" y="5453963"/>
            <a:ext cx="5361971" cy="5055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8" name="Textplatzhalter 7">
            <a:extLst>
              <a:ext uri="{FF2B5EF4-FFF2-40B4-BE49-F238E27FC236}">
                <a16:creationId xmlns:a16="http://schemas.microsoft.com/office/drawing/2014/main" id="{B8F1892A-BFA4-B0CC-A8E9-FE67392C490C}"/>
              </a:ext>
            </a:extLst>
          </p:cNvPr>
          <p:cNvSpPr txBox="1">
            <a:spLocks/>
          </p:cNvSpPr>
          <p:nvPr/>
        </p:nvSpPr>
        <p:spPr>
          <a:xfrm>
            <a:off x="614361" y="5590501"/>
            <a:ext cx="2676525" cy="218814"/>
          </a:xfrm>
          <a:prstGeom prst="rect">
            <a:avLst/>
          </a:prstGeom>
        </p:spPr>
        <p:txBody>
          <a:bodyPr lIns="0" tIns="0" rIns="0" bIns="0" anchor="ctr"/>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sz="2000" noProof="0"/>
              <a:t>Where we have been</a:t>
            </a:r>
          </a:p>
        </p:txBody>
      </p:sp>
      <p:sp>
        <p:nvSpPr>
          <p:cNvPr id="23" name="TextBox 22">
            <a:extLst>
              <a:ext uri="{FF2B5EF4-FFF2-40B4-BE49-F238E27FC236}">
                <a16:creationId xmlns:a16="http://schemas.microsoft.com/office/drawing/2014/main" id="{C494BC1F-D69A-E1EB-423C-6CE836B9FB21}"/>
              </a:ext>
            </a:extLst>
          </p:cNvPr>
          <p:cNvSpPr txBox="1"/>
          <p:nvPr/>
        </p:nvSpPr>
        <p:spPr bwMode="gray">
          <a:xfrm>
            <a:off x="5974597" y="7795647"/>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6" name="Grafik 49">
            <a:extLst>
              <a:ext uri="{FF2B5EF4-FFF2-40B4-BE49-F238E27FC236}">
                <a16:creationId xmlns:a16="http://schemas.microsoft.com/office/drawing/2014/main" id="{7F896C8A-C7EC-60BF-6395-B5028324EEA5}"/>
              </a:ext>
            </a:extLst>
          </p:cNvPr>
          <p:cNvPicPr>
            <a:picLocks noChangeAspect="1"/>
          </p:cNvPicPr>
          <p:nvPr/>
        </p:nvPicPr>
        <p:blipFill>
          <a:blip r:embed="rId5"/>
          <a:srcRect l="11081" r="11081"/>
          <a:stretch/>
        </p:blipFill>
        <p:spPr>
          <a:xfrm>
            <a:off x="6523421" y="892872"/>
            <a:ext cx="4345470" cy="2411493"/>
          </a:xfrm>
          <a:prstGeom prst="rect">
            <a:avLst/>
          </a:prstGeom>
          <a:ln>
            <a:noFill/>
          </a:ln>
          <a:effectLst/>
        </p:spPr>
      </p:pic>
      <p:sp>
        <p:nvSpPr>
          <p:cNvPr id="7" name="Textplatzhalter 8">
            <a:extLst>
              <a:ext uri="{FF2B5EF4-FFF2-40B4-BE49-F238E27FC236}">
                <a16:creationId xmlns:a16="http://schemas.microsoft.com/office/drawing/2014/main" id="{4890636E-4CE1-ED85-2F12-872B775EF59A}"/>
              </a:ext>
            </a:extLst>
          </p:cNvPr>
          <p:cNvSpPr txBox="1">
            <a:spLocks/>
          </p:cNvSpPr>
          <p:nvPr/>
        </p:nvSpPr>
        <p:spPr>
          <a:xfrm>
            <a:off x="6523422" y="3442715"/>
            <a:ext cx="5279237" cy="187959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buClr>
                <a:schemeClr val="bg1"/>
              </a:buClr>
            </a:pPr>
            <a:r>
              <a:rPr lang="en-US" noProof="0">
                <a:solidFill>
                  <a:schemeClr val="bg1"/>
                </a:solidFill>
              </a:rPr>
              <a:t>Gen 3</a:t>
            </a:r>
          </a:p>
          <a:p>
            <a:pPr>
              <a:lnSpc>
                <a:spcPct val="100000"/>
              </a:lnSpc>
              <a:buClr>
                <a:schemeClr val="bg1"/>
              </a:buClr>
            </a:pPr>
            <a:r>
              <a:rPr lang="en-US" sz="3600" noProof="0">
                <a:solidFill>
                  <a:schemeClr val="accent1"/>
                </a:solidFill>
              </a:rPr>
              <a:t>AI live map era</a:t>
            </a:r>
            <a:endParaRPr lang="en-US" noProof="0">
              <a:solidFill>
                <a:schemeClr val="bg1"/>
              </a:solidFill>
            </a:endParaRPr>
          </a:p>
        </p:txBody>
      </p:sp>
      <p:sp>
        <p:nvSpPr>
          <p:cNvPr id="9" name="Right Triangle 8">
            <a:extLst>
              <a:ext uri="{FF2B5EF4-FFF2-40B4-BE49-F238E27FC236}">
                <a16:creationId xmlns:a16="http://schemas.microsoft.com/office/drawing/2014/main" id="{A3FBA914-F984-0509-0C79-9A8C029FDEC3}"/>
              </a:ext>
            </a:extLst>
          </p:cNvPr>
          <p:cNvSpPr/>
          <p:nvPr/>
        </p:nvSpPr>
        <p:spPr bwMode="gray">
          <a:xfrm rot="13500000">
            <a:off x="11395717" y="5528388"/>
            <a:ext cx="357493" cy="356713"/>
          </a:xfrm>
          <a:prstGeom prst="rtTriangle">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11" name="Rectangle 10">
            <a:extLst>
              <a:ext uri="{FF2B5EF4-FFF2-40B4-BE49-F238E27FC236}">
                <a16:creationId xmlns:a16="http://schemas.microsoft.com/office/drawing/2014/main" id="{FF72CB88-058C-9DCA-D658-14E4E105C00A}"/>
              </a:ext>
            </a:extLst>
          </p:cNvPr>
          <p:cNvSpPr/>
          <p:nvPr/>
        </p:nvSpPr>
        <p:spPr bwMode="gray">
          <a:xfrm>
            <a:off x="6523421" y="5453963"/>
            <a:ext cx="5051043" cy="5055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27" name="Textplatzhalter 7">
            <a:extLst>
              <a:ext uri="{FF2B5EF4-FFF2-40B4-BE49-F238E27FC236}">
                <a16:creationId xmlns:a16="http://schemas.microsoft.com/office/drawing/2014/main" id="{F066D44A-D3C4-F3EE-7CB5-57DE1A802623}"/>
              </a:ext>
            </a:extLst>
          </p:cNvPr>
          <p:cNvSpPr txBox="1">
            <a:spLocks/>
          </p:cNvSpPr>
          <p:nvPr/>
        </p:nvSpPr>
        <p:spPr>
          <a:xfrm>
            <a:off x="6719194" y="5590501"/>
            <a:ext cx="2676525" cy="218814"/>
          </a:xfrm>
          <a:prstGeom prst="rect">
            <a:avLst/>
          </a:prstGeom>
        </p:spPr>
        <p:txBody>
          <a:bodyPr lIns="0" tIns="0" rIns="0" bIns="0" anchor="ctr"/>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2000" noProof="0">
                <a:solidFill>
                  <a:schemeClr val="accent1"/>
                </a:solidFill>
              </a:rPr>
              <a:t>Where we are going</a:t>
            </a:r>
          </a:p>
        </p:txBody>
      </p:sp>
      <p:sp>
        <p:nvSpPr>
          <p:cNvPr id="28" name="Textplatzhalter 8">
            <a:extLst>
              <a:ext uri="{FF2B5EF4-FFF2-40B4-BE49-F238E27FC236}">
                <a16:creationId xmlns:a16="http://schemas.microsoft.com/office/drawing/2014/main" id="{71997FE3-276A-71E2-BB79-A76755968E39}"/>
              </a:ext>
            </a:extLst>
          </p:cNvPr>
          <p:cNvSpPr txBox="1">
            <a:spLocks/>
          </p:cNvSpPr>
          <p:nvPr/>
        </p:nvSpPr>
        <p:spPr>
          <a:xfrm>
            <a:off x="6523421" y="4350351"/>
            <a:ext cx="5246590" cy="1035023"/>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2">
              <a:buClr>
                <a:schemeClr val="bg1"/>
              </a:buClr>
            </a:pPr>
            <a:r>
              <a:rPr lang="en-US" sz="1200" noProof="0">
                <a:solidFill>
                  <a:schemeClr val="bg1"/>
                </a:solidFill>
              </a:rPr>
              <a:t>Unified map for human and machine use </a:t>
            </a:r>
          </a:p>
          <a:p>
            <a:pPr lvl="2">
              <a:buClr>
                <a:schemeClr val="bg1"/>
              </a:buClr>
            </a:pPr>
            <a:r>
              <a:rPr lang="en-US" sz="1200" noProof="0">
                <a:solidFill>
                  <a:schemeClr val="bg1"/>
                </a:solidFill>
              </a:rPr>
              <a:t>A learning map through feedback loop</a:t>
            </a:r>
          </a:p>
          <a:p>
            <a:pPr lvl="2">
              <a:buClr>
                <a:schemeClr val="bg1"/>
              </a:buClr>
            </a:pPr>
            <a:r>
              <a:rPr lang="en-US" sz="1200" noProof="0">
                <a:solidFill>
                  <a:schemeClr val="bg1"/>
                </a:solidFill>
              </a:rPr>
              <a:t>Many new use cases pre- and post-production</a:t>
            </a:r>
          </a:p>
          <a:p>
            <a:pPr>
              <a:buClr>
                <a:schemeClr val="bg1"/>
              </a:buClr>
            </a:pPr>
            <a:endParaRPr lang="en-US" noProof="0">
              <a:solidFill>
                <a:schemeClr val="bg1"/>
              </a:solidFill>
            </a:endParaRPr>
          </a:p>
        </p:txBody>
      </p:sp>
      <p:pic>
        <p:nvPicPr>
          <p:cNvPr id="4" name="Picture 3" descr="A white text on a black background&#10;&#10;AI-generated content may be incorrect.">
            <a:extLst>
              <a:ext uri="{FF2B5EF4-FFF2-40B4-BE49-F238E27FC236}">
                <a16:creationId xmlns:a16="http://schemas.microsoft.com/office/drawing/2014/main" id="{DFD00CAA-77E8-F80E-55DC-3242DD3B810F}"/>
              </a:ext>
            </a:extLst>
          </p:cNvPr>
          <p:cNvPicPr>
            <a:picLocks noChangeAspect="1"/>
          </p:cNvPicPr>
          <p:nvPr/>
        </p:nvPicPr>
        <p:blipFill>
          <a:blip r:embed="rId6"/>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65118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68EF-07C6-EF19-794E-DEDD5B3F1C1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B74C971-7E3F-1AAC-A205-7D3057DFE2A4}"/>
              </a:ext>
            </a:extLst>
          </p:cNvPr>
          <p:cNvSpPr/>
          <p:nvPr/>
        </p:nvSpPr>
        <p:spPr bwMode="gray">
          <a:xfrm>
            <a:off x="9152939" y="1"/>
            <a:ext cx="3035886" cy="6940062"/>
          </a:xfrm>
          <a:prstGeom prst="rect">
            <a:avLst/>
          </a:prstGeom>
          <a:blipFill dpi="0" rotWithShape="1">
            <a:blip r:embed="rId3" cstate="screen">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a:p>
        </p:txBody>
      </p:sp>
      <p:sp>
        <p:nvSpPr>
          <p:cNvPr id="2" name="Datumsplatzhalter 1">
            <a:extLst>
              <a:ext uri="{FF2B5EF4-FFF2-40B4-BE49-F238E27FC236}">
                <a16:creationId xmlns:a16="http://schemas.microsoft.com/office/drawing/2014/main" id="{B9DD70D7-D9B6-DFC8-37FA-20CFEE318FD9}"/>
              </a:ext>
            </a:extLst>
          </p:cNvPr>
          <p:cNvSpPr>
            <a:spLocks noGrp="1"/>
          </p:cNvSpPr>
          <p:nvPr>
            <p:ph type="dt" sz="half" idx="10"/>
          </p:nvPr>
        </p:nvSpPr>
        <p:spPr/>
        <p:txBody>
          <a:bodyPr/>
          <a:lstStyle/>
          <a:p>
            <a:r>
              <a:rPr lang="en-US" noProof="0"/>
              <a:t>© 2025 HERE</a:t>
            </a:r>
          </a:p>
        </p:txBody>
      </p:sp>
      <p:sp>
        <p:nvSpPr>
          <p:cNvPr id="3" name="Fußzeilenplatzhalter 2">
            <a:extLst>
              <a:ext uri="{FF2B5EF4-FFF2-40B4-BE49-F238E27FC236}">
                <a16:creationId xmlns:a16="http://schemas.microsoft.com/office/drawing/2014/main" id="{28F52202-3B1F-1E25-B9C4-62FA9F3E1D81}"/>
              </a:ext>
            </a:extLst>
          </p:cNvPr>
          <p:cNvSpPr>
            <a:spLocks noGrp="1"/>
          </p:cNvSpPr>
          <p:nvPr>
            <p:ph type="ftr" sz="quarter" idx="11"/>
          </p:nvPr>
        </p:nvSpPr>
        <p:spPr/>
        <p:txBody>
          <a:bodyPr/>
          <a:lstStyle/>
          <a:p>
            <a:r>
              <a:rPr lang="en-US" noProof="0"/>
              <a:t>Welcome to HERE Technologies</a:t>
            </a:r>
          </a:p>
        </p:txBody>
      </p:sp>
      <p:sp>
        <p:nvSpPr>
          <p:cNvPr id="4" name="Foliennummernplatzhalter 3">
            <a:extLst>
              <a:ext uri="{FF2B5EF4-FFF2-40B4-BE49-F238E27FC236}">
                <a16:creationId xmlns:a16="http://schemas.microsoft.com/office/drawing/2014/main" id="{AF4BC20A-34EF-8706-6A12-E7B6CAC97479}"/>
              </a:ext>
            </a:extLst>
          </p:cNvPr>
          <p:cNvSpPr>
            <a:spLocks noGrp="1"/>
          </p:cNvSpPr>
          <p:nvPr>
            <p:ph type="sldNum" sz="quarter" idx="12"/>
          </p:nvPr>
        </p:nvSpPr>
        <p:spPr/>
        <p:txBody>
          <a:bodyPr/>
          <a:lstStyle/>
          <a:p>
            <a:fld id="{7D74D47C-14C0-4E76-90F4-17CAFFA7E480}" type="slidenum">
              <a:rPr lang="en-US" noProof="0" smtClean="0"/>
              <a:t>17</a:t>
            </a:fld>
            <a:endParaRPr lang="en-US" noProof="0"/>
          </a:p>
        </p:txBody>
      </p:sp>
      <p:sp>
        <p:nvSpPr>
          <p:cNvPr id="5" name="Titel 4">
            <a:extLst>
              <a:ext uri="{FF2B5EF4-FFF2-40B4-BE49-F238E27FC236}">
                <a16:creationId xmlns:a16="http://schemas.microsoft.com/office/drawing/2014/main" id="{CA8BD84C-A5F5-2EE1-51F2-62B38F56AB25}"/>
              </a:ext>
            </a:extLst>
          </p:cNvPr>
          <p:cNvSpPr>
            <a:spLocks noGrp="1"/>
          </p:cNvSpPr>
          <p:nvPr>
            <p:ph type="title"/>
          </p:nvPr>
        </p:nvSpPr>
        <p:spPr/>
        <p:txBody>
          <a:bodyPr/>
          <a:lstStyle/>
          <a:p>
            <a:r>
              <a:rPr lang="en-US" noProof="0"/>
              <a:t>Next-generation mapmaking</a:t>
            </a:r>
          </a:p>
        </p:txBody>
      </p:sp>
      <p:sp>
        <p:nvSpPr>
          <p:cNvPr id="22" name="Subtitle 11">
            <a:extLst>
              <a:ext uri="{FF2B5EF4-FFF2-40B4-BE49-F238E27FC236}">
                <a16:creationId xmlns:a16="http://schemas.microsoft.com/office/drawing/2014/main" id="{40992DD3-9AE8-B479-6AB9-3D468D4B4376}"/>
              </a:ext>
            </a:extLst>
          </p:cNvPr>
          <p:cNvSpPr>
            <a:spLocks noGrp="1"/>
          </p:cNvSpPr>
          <p:nvPr>
            <p:ph type="subTitle" idx="1"/>
          </p:nvPr>
        </p:nvSpPr>
        <p:spPr>
          <a:xfrm>
            <a:off x="341314" y="850279"/>
            <a:ext cx="7388824" cy="324142"/>
          </a:xfrm>
        </p:spPr>
        <p:txBody>
          <a:bodyPr/>
          <a:lstStyle/>
          <a:p>
            <a:r>
              <a:rPr lang="en-GB"/>
              <a:t>HERE’s automated mapping system revolutionizes </a:t>
            </a:r>
            <a:br>
              <a:rPr lang="en-GB"/>
            </a:br>
            <a:r>
              <a:rPr lang="en-GB"/>
              <a:t>how maps are created, updated and used.</a:t>
            </a:r>
          </a:p>
          <a:p>
            <a:endParaRPr lang="en-GB" err="1"/>
          </a:p>
        </p:txBody>
      </p:sp>
      <p:sp>
        <p:nvSpPr>
          <p:cNvPr id="16" name="Textplatzhalter 8">
            <a:extLst>
              <a:ext uri="{FF2B5EF4-FFF2-40B4-BE49-F238E27FC236}">
                <a16:creationId xmlns:a16="http://schemas.microsoft.com/office/drawing/2014/main" id="{94CFE2DB-89AD-4917-07B0-EC8EC41F8D9C}"/>
              </a:ext>
            </a:extLst>
          </p:cNvPr>
          <p:cNvSpPr txBox="1">
            <a:spLocks/>
          </p:cNvSpPr>
          <p:nvPr/>
        </p:nvSpPr>
        <p:spPr>
          <a:xfrm>
            <a:off x="537096" y="2142897"/>
            <a:ext cx="2221461" cy="2820729"/>
          </a:xfrm>
          <a:prstGeom prst="rect">
            <a:avLst/>
          </a:prstGeom>
          <a:noFill/>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3600" noProof="0">
                <a:latin typeface="FiraGO ExtraBold" panose="020B0503050000020004" pitchFamily="34" charset="0"/>
                <a:cs typeface="FiraGO ExtraBold" panose="020B0503050000020004" pitchFamily="34" charset="0"/>
              </a:rPr>
              <a:t>Unified</a:t>
            </a:r>
          </a:p>
          <a:p>
            <a:pPr lvl="1"/>
            <a:r>
              <a:rPr lang="en-US" noProof="0"/>
              <a:t>HERE fuses large </a:t>
            </a:r>
            <a:br>
              <a:rPr lang="en-US" noProof="0"/>
            </a:br>
            <a:r>
              <a:rPr lang="en-US" noProof="0"/>
              <a:t>quantities of data from diverse sources – including vehicle sensors, industrial lidar and satellites – into one fully aligned, unified global map. </a:t>
            </a:r>
          </a:p>
        </p:txBody>
      </p:sp>
      <p:sp>
        <p:nvSpPr>
          <p:cNvPr id="17" name="Textplatzhalter 8">
            <a:extLst>
              <a:ext uri="{FF2B5EF4-FFF2-40B4-BE49-F238E27FC236}">
                <a16:creationId xmlns:a16="http://schemas.microsoft.com/office/drawing/2014/main" id="{1A757CF3-D28C-152A-EC2A-C08ACB6AB32D}"/>
              </a:ext>
            </a:extLst>
          </p:cNvPr>
          <p:cNvSpPr txBox="1">
            <a:spLocks/>
          </p:cNvSpPr>
          <p:nvPr/>
        </p:nvSpPr>
        <p:spPr>
          <a:xfrm>
            <a:off x="3469208" y="2142897"/>
            <a:ext cx="2088454" cy="2820729"/>
          </a:xfrm>
          <a:prstGeom prst="rect">
            <a:avLst/>
          </a:prstGeom>
          <a:noFill/>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3600" noProof="0">
                <a:latin typeface="FiraGO ExtraBold" panose="020B0503050000020004" pitchFamily="34" charset="0"/>
                <a:cs typeface="FiraGO ExtraBold" panose="020B0503050000020004" pitchFamily="34" charset="0"/>
              </a:rPr>
              <a:t>Live</a:t>
            </a:r>
          </a:p>
          <a:p>
            <a:pPr lvl="1"/>
            <a:r>
              <a:rPr lang="en-US" noProof="0"/>
              <a:t>Our maps have moved from static snapshots closer to dynamic "live maps." Some changes can now be detected and updated within 48 hours.</a:t>
            </a:r>
          </a:p>
        </p:txBody>
      </p:sp>
      <p:sp>
        <p:nvSpPr>
          <p:cNvPr id="6" name="Textplatzhalter 8">
            <a:extLst>
              <a:ext uri="{FF2B5EF4-FFF2-40B4-BE49-F238E27FC236}">
                <a16:creationId xmlns:a16="http://schemas.microsoft.com/office/drawing/2014/main" id="{137439C4-1FD3-C1C2-FFD6-8AFD56D8A46F}"/>
              </a:ext>
            </a:extLst>
          </p:cNvPr>
          <p:cNvSpPr txBox="1">
            <a:spLocks/>
          </p:cNvSpPr>
          <p:nvPr/>
        </p:nvSpPr>
        <p:spPr>
          <a:xfrm>
            <a:off x="6400734" y="2142897"/>
            <a:ext cx="2097800" cy="2820729"/>
          </a:xfrm>
          <a:prstGeom prst="rect">
            <a:avLst/>
          </a:prstGeom>
          <a:noFill/>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3600" noProof="0">
                <a:latin typeface="FiraGO ExtraBold" panose="020B0503050000020004" pitchFamily="34" charset="0"/>
                <a:cs typeface="FiraGO ExtraBold" panose="020B0503050000020004" pitchFamily="34" charset="0"/>
              </a:rPr>
              <a:t>Learning</a:t>
            </a:r>
          </a:p>
          <a:p>
            <a:pPr lvl="1"/>
            <a:r>
              <a:rPr lang="en-US" noProof="0"/>
              <a:t>We constantly receive and validate human and machine feedback about where our map might differ from reality. This feedback helps keep our map accurate and fresh.</a:t>
            </a:r>
          </a:p>
        </p:txBody>
      </p:sp>
      <p:grpSp>
        <p:nvGrpSpPr>
          <p:cNvPr id="26" name="Group 25">
            <a:extLst>
              <a:ext uri="{FF2B5EF4-FFF2-40B4-BE49-F238E27FC236}">
                <a16:creationId xmlns:a16="http://schemas.microsoft.com/office/drawing/2014/main" id="{C1FF7818-47B8-AD1A-E3AF-E07BFFF7E523}"/>
              </a:ext>
            </a:extLst>
          </p:cNvPr>
          <p:cNvGrpSpPr/>
          <p:nvPr/>
        </p:nvGrpSpPr>
        <p:grpSpPr>
          <a:xfrm>
            <a:off x="365632" y="2265528"/>
            <a:ext cx="5846441" cy="3087654"/>
            <a:chOff x="365632" y="2312894"/>
            <a:chExt cx="5846441" cy="3040288"/>
          </a:xfrm>
        </p:grpSpPr>
        <p:cxnSp>
          <p:nvCxnSpPr>
            <p:cNvPr id="19" name="Straight Connector 18">
              <a:extLst>
                <a:ext uri="{FF2B5EF4-FFF2-40B4-BE49-F238E27FC236}">
                  <a16:creationId xmlns:a16="http://schemas.microsoft.com/office/drawing/2014/main" id="{45D3A0A6-2E41-CE4F-E74C-59A9C7A3B79C}"/>
                </a:ext>
              </a:extLst>
            </p:cNvPr>
            <p:cNvCxnSpPr>
              <a:cxnSpLocks/>
            </p:cNvCxnSpPr>
            <p:nvPr/>
          </p:nvCxnSpPr>
          <p:spPr bwMode="gray">
            <a:xfrm flipV="1">
              <a:off x="365632" y="2312894"/>
              <a:ext cx="0" cy="304028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35C2586-3D50-BE91-4CAD-E3D4C0EECDCC}"/>
                </a:ext>
              </a:extLst>
            </p:cNvPr>
            <p:cNvCxnSpPr>
              <a:cxnSpLocks/>
            </p:cNvCxnSpPr>
            <p:nvPr/>
          </p:nvCxnSpPr>
          <p:spPr bwMode="gray">
            <a:xfrm flipV="1">
              <a:off x="3292140" y="2312894"/>
              <a:ext cx="0" cy="304028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F0509D-3136-EEB5-4CC6-C9EF834C2C4D}"/>
                </a:ext>
              </a:extLst>
            </p:cNvPr>
            <p:cNvCxnSpPr>
              <a:cxnSpLocks/>
            </p:cNvCxnSpPr>
            <p:nvPr/>
          </p:nvCxnSpPr>
          <p:spPr bwMode="gray">
            <a:xfrm flipV="1">
              <a:off x="6212073" y="2312894"/>
              <a:ext cx="0" cy="304028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7EE36D80-1903-97E2-D469-80BF59CE5542}"/>
              </a:ext>
            </a:extLst>
          </p:cNvPr>
          <p:cNvSpPr txBox="1"/>
          <p:nvPr/>
        </p:nvSpPr>
        <p:spPr bwMode="gray">
          <a:xfrm>
            <a:off x="360365" y="5155583"/>
            <a:ext cx="8539160" cy="819880"/>
          </a:xfrm>
          <a:prstGeom prst="rect">
            <a:avLst/>
          </a:prstGeom>
          <a:solidFill>
            <a:schemeClr val="bg2"/>
          </a:solidFill>
          <a:ln w="12700">
            <a:noFill/>
          </a:ln>
        </p:spPr>
        <p:txBody>
          <a:bodyPr wrap="square" anchor="ctr">
            <a:noAutofit/>
          </a:bodyPr>
          <a:lstStyle/>
          <a:p>
            <a:pPr algn="ctr"/>
            <a:r>
              <a:rPr lang="en-US" b="1">
                <a:solidFill>
                  <a:srgbClr val="0C3747"/>
                </a:solidFill>
                <a:latin typeface="FiraGO" panose="020B0503050000020004" pitchFamily="34" charset="0"/>
                <a:cs typeface="FiraGO" panose="020B0503050000020004" pitchFamily="34" charset="0"/>
              </a:rPr>
              <a:t>Artificial intelligence &amp; machine learning are key enablers</a:t>
            </a:r>
            <a:endParaRPr lang="en-US" b="1" u="none" strike="noStrike">
              <a:solidFill>
                <a:srgbClr val="0C3747"/>
              </a:solidFill>
              <a:effectLst/>
              <a:latin typeface="FiraGO" panose="020B0503050000020004" pitchFamily="34" charset="0"/>
              <a:cs typeface="FiraGO" panose="020B0503050000020004" pitchFamily="34" charset="0"/>
            </a:endParaRPr>
          </a:p>
        </p:txBody>
      </p:sp>
    </p:spTree>
    <p:extLst>
      <p:ext uri="{BB962C8B-B14F-4D97-AF65-F5344CB8AC3E}">
        <p14:creationId xmlns:p14="http://schemas.microsoft.com/office/powerpoint/2010/main" val="71834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247B87E-21C0-2100-D344-869F4B346B9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6874AAC-255B-BC79-FAE5-1FC584F43182}"/>
              </a:ext>
            </a:extLst>
          </p:cNvPr>
          <p:cNvSpPr/>
          <p:nvPr/>
        </p:nvSpPr>
        <p:spPr bwMode="gray">
          <a:xfrm>
            <a:off x="9152939" y="0"/>
            <a:ext cx="3035886" cy="6951133"/>
          </a:xfrm>
          <a:prstGeom prst="rect">
            <a:avLst/>
          </a:prstGeom>
          <a:blipFill dpi="0" rotWithShape="1">
            <a:blip r:embed="rId3" cstate="screen">
              <a:extLst>
                <a:ext uri="{28A0092B-C50C-407E-A947-70E740481C1C}">
                  <a14:useLocalDpi xmlns:a14="http://schemas.microsoft.com/office/drawing/2010/main"/>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a:p>
        </p:txBody>
      </p:sp>
      <p:sp>
        <p:nvSpPr>
          <p:cNvPr id="2" name="Datumsplatzhalter 1">
            <a:extLst>
              <a:ext uri="{FF2B5EF4-FFF2-40B4-BE49-F238E27FC236}">
                <a16:creationId xmlns:a16="http://schemas.microsoft.com/office/drawing/2014/main" id="{568F5307-FBB3-BE00-3EC5-1F01D06FD04A}"/>
              </a:ext>
            </a:extLst>
          </p:cNvPr>
          <p:cNvSpPr>
            <a:spLocks noGrp="1"/>
          </p:cNvSpPr>
          <p:nvPr>
            <p:ph type="dt" sz="half" idx="10"/>
          </p:nvPr>
        </p:nvSpPr>
        <p:spPr/>
        <p:txBody>
          <a:bodyPr/>
          <a:lstStyle/>
          <a:p>
            <a:r>
              <a:rPr lang="en-US" noProof="0"/>
              <a:t>© 2025 HERE</a:t>
            </a:r>
          </a:p>
        </p:txBody>
      </p:sp>
      <p:sp>
        <p:nvSpPr>
          <p:cNvPr id="3" name="Fußzeilenplatzhalter 2">
            <a:extLst>
              <a:ext uri="{FF2B5EF4-FFF2-40B4-BE49-F238E27FC236}">
                <a16:creationId xmlns:a16="http://schemas.microsoft.com/office/drawing/2014/main" id="{217E269A-449D-B6B3-B64D-90857E2AD21A}"/>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4" name="Foliennummernplatzhalter 3">
            <a:extLst>
              <a:ext uri="{FF2B5EF4-FFF2-40B4-BE49-F238E27FC236}">
                <a16:creationId xmlns:a16="http://schemas.microsoft.com/office/drawing/2014/main" id="{E0EB8983-BA6B-2CDB-636A-E101B3B2DEA1}"/>
              </a:ext>
            </a:extLst>
          </p:cNvPr>
          <p:cNvSpPr>
            <a:spLocks noGrp="1"/>
          </p:cNvSpPr>
          <p:nvPr>
            <p:ph type="sldNum" sz="quarter" idx="12"/>
          </p:nvPr>
        </p:nvSpPr>
        <p:spPr/>
        <p:txBody>
          <a:bodyPr/>
          <a:lstStyle/>
          <a:p>
            <a:fld id="{7D74D47C-14C0-4E76-90F4-17CAFFA7E480}" type="slidenum">
              <a:rPr lang="en-US" noProof="0" smtClean="0">
                <a:solidFill>
                  <a:schemeClr val="bg1"/>
                </a:solidFill>
              </a:rPr>
              <a:t>18</a:t>
            </a:fld>
            <a:endParaRPr lang="en-US" noProof="0">
              <a:solidFill>
                <a:schemeClr val="bg1"/>
              </a:solidFill>
            </a:endParaRPr>
          </a:p>
        </p:txBody>
      </p:sp>
      <p:sp>
        <p:nvSpPr>
          <p:cNvPr id="5" name="Titel 4">
            <a:extLst>
              <a:ext uri="{FF2B5EF4-FFF2-40B4-BE49-F238E27FC236}">
                <a16:creationId xmlns:a16="http://schemas.microsoft.com/office/drawing/2014/main" id="{32379592-DBE8-3B84-AD3C-413683D8FECF}"/>
              </a:ext>
            </a:extLst>
          </p:cNvPr>
          <p:cNvSpPr>
            <a:spLocks noGrp="1"/>
          </p:cNvSpPr>
          <p:nvPr>
            <p:ph type="title"/>
          </p:nvPr>
        </p:nvSpPr>
        <p:spPr/>
        <p:txBody>
          <a:bodyPr/>
          <a:lstStyle/>
          <a:p>
            <a:r>
              <a:rPr lang="en-US" noProof="0">
                <a:solidFill>
                  <a:schemeClr val="bg1"/>
                </a:solidFill>
              </a:rPr>
              <a:t>Next-generation mapmaking</a:t>
            </a:r>
          </a:p>
        </p:txBody>
      </p:sp>
      <p:sp>
        <p:nvSpPr>
          <p:cNvPr id="22" name="Subtitle 11">
            <a:extLst>
              <a:ext uri="{FF2B5EF4-FFF2-40B4-BE49-F238E27FC236}">
                <a16:creationId xmlns:a16="http://schemas.microsoft.com/office/drawing/2014/main" id="{9697D8DE-F47B-0896-6E62-A377E7830790}"/>
              </a:ext>
            </a:extLst>
          </p:cNvPr>
          <p:cNvSpPr>
            <a:spLocks noGrp="1"/>
          </p:cNvSpPr>
          <p:nvPr>
            <p:ph type="subTitle" idx="1"/>
          </p:nvPr>
        </p:nvSpPr>
        <p:spPr>
          <a:xfrm>
            <a:off x="341314" y="850279"/>
            <a:ext cx="7388824" cy="324142"/>
          </a:xfrm>
        </p:spPr>
        <p:txBody>
          <a:bodyPr/>
          <a:lstStyle/>
          <a:p>
            <a:r>
              <a:rPr lang="en-GB">
                <a:solidFill>
                  <a:schemeClr val="bg1"/>
                </a:solidFill>
              </a:rPr>
              <a:t>HERE’s automated mapping system revolutionizes </a:t>
            </a:r>
            <a:br>
              <a:rPr lang="en-GB">
                <a:solidFill>
                  <a:schemeClr val="bg1"/>
                </a:solidFill>
              </a:rPr>
            </a:br>
            <a:r>
              <a:rPr lang="en-GB">
                <a:solidFill>
                  <a:schemeClr val="bg1"/>
                </a:solidFill>
              </a:rPr>
              <a:t>how maps are created, updated and used.</a:t>
            </a:r>
          </a:p>
          <a:p>
            <a:endParaRPr lang="en-GB" err="1">
              <a:solidFill>
                <a:schemeClr val="bg1"/>
              </a:solidFill>
            </a:endParaRPr>
          </a:p>
        </p:txBody>
      </p:sp>
      <p:sp>
        <p:nvSpPr>
          <p:cNvPr id="16" name="Textplatzhalter 8">
            <a:extLst>
              <a:ext uri="{FF2B5EF4-FFF2-40B4-BE49-F238E27FC236}">
                <a16:creationId xmlns:a16="http://schemas.microsoft.com/office/drawing/2014/main" id="{3A9340A7-36F8-1866-0769-32A3E4760943}"/>
              </a:ext>
            </a:extLst>
          </p:cNvPr>
          <p:cNvSpPr txBox="1">
            <a:spLocks/>
          </p:cNvSpPr>
          <p:nvPr/>
        </p:nvSpPr>
        <p:spPr>
          <a:xfrm>
            <a:off x="537096" y="2142897"/>
            <a:ext cx="2221461" cy="2820729"/>
          </a:xfrm>
          <a:prstGeom prst="rect">
            <a:avLst/>
          </a:prstGeom>
          <a:noFill/>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3600" noProof="0">
                <a:solidFill>
                  <a:schemeClr val="accent1"/>
                </a:solidFill>
                <a:latin typeface="FiraGO ExtraBold" panose="020B0503050000020004" pitchFamily="34" charset="0"/>
                <a:cs typeface="FiraGO ExtraBold" panose="020B0503050000020004" pitchFamily="34" charset="0"/>
              </a:rPr>
              <a:t>Unified</a:t>
            </a:r>
          </a:p>
          <a:p>
            <a:pPr lvl="1"/>
            <a:r>
              <a:rPr lang="en-US" noProof="0">
                <a:solidFill>
                  <a:schemeClr val="bg1"/>
                </a:solidFill>
              </a:rPr>
              <a:t>HERE fuses large </a:t>
            </a:r>
            <a:br>
              <a:rPr lang="en-US" noProof="0">
                <a:solidFill>
                  <a:schemeClr val="bg1"/>
                </a:solidFill>
              </a:rPr>
            </a:br>
            <a:r>
              <a:rPr lang="en-US" noProof="0">
                <a:solidFill>
                  <a:schemeClr val="bg1"/>
                </a:solidFill>
              </a:rPr>
              <a:t>quantities of data from diverse sources – including vehicle sensors, industrial lidar and satellites – into one fully aligned, unified global map. </a:t>
            </a:r>
          </a:p>
        </p:txBody>
      </p:sp>
      <p:sp>
        <p:nvSpPr>
          <p:cNvPr id="17" name="Textplatzhalter 8">
            <a:extLst>
              <a:ext uri="{FF2B5EF4-FFF2-40B4-BE49-F238E27FC236}">
                <a16:creationId xmlns:a16="http://schemas.microsoft.com/office/drawing/2014/main" id="{5558A208-8567-DAAA-4104-48372918DB94}"/>
              </a:ext>
            </a:extLst>
          </p:cNvPr>
          <p:cNvSpPr txBox="1">
            <a:spLocks/>
          </p:cNvSpPr>
          <p:nvPr/>
        </p:nvSpPr>
        <p:spPr>
          <a:xfrm>
            <a:off x="3469208" y="2142897"/>
            <a:ext cx="2088454" cy="2820729"/>
          </a:xfrm>
          <a:prstGeom prst="rect">
            <a:avLst/>
          </a:prstGeom>
          <a:noFill/>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3600" noProof="0">
                <a:solidFill>
                  <a:schemeClr val="accent1"/>
                </a:solidFill>
                <a:latin typeface="FiraGO ExtraBold" panose="020B0503050000020004" pitchFamily="34" charset="0"/>
                <a:cs typeface="FiraGO ExtraBold" panose="020B0503050000020004" pitchFamily="34" charset="0"/>
              </a:rPr>
              <a:t>Live</a:t>
            </a:r>
          </a:p>
          <a:p>
            <a:pPr lvl="1"/>
            <a:r>
              <a:rPr lang="en-US" noProof="0">
                <a:solidFill>
                  <a:schemeClr val="bg1"/>
                </a:solidFill>
              </a:rPr>
              <a:t>Our maps have moved from static snapshots closer to dynamic "live maps." Some changes can now be detected and updated within 48 hours.</a:t>
            </a:r>
          </a:p>
        </p:txBody>
      </p:sp>
      <p:sp>
        <p:nvSpPr>
          <p:cNvPr id="6" name="Textplatzhalter 8">
            <a:extLst>
              <a:ext uri="{FF2B5EF4-FFF2-40B4-BE49-F238E27FC236}">
                <a16:creationId xmlns:a16="http://schemas.microsoft.com/office/drawing/2014/main" id="{9EB1AEBF-3997-2CBD-5DDE-B82172A00B50}"/>
              </a:ext>
            </a:extLst>
          </p:cNvPr>
          <p:cNvSpPr txBox="1">
            <a:spLocks/>
          </p:cNvSpPr>
          <p:nvPr/>
        </p:nvSpPr>
        <p:spPr>
          <a:xfrm>
            <a:off x="6400734" y="2142897"/>
            <a:ext cx="2097800" cy="2820729"/>
          </a:xfrm>
          <a:prstGeom prst="rect">
            <a:avLst/>
          </a:prstGeom>
          <a:noFill/>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3600" noProof="0">
                <a:solidFill>
                  <a:schemeClr val="accent1"/>
                </a:solidFill>
                <a:latin typeface="FiraGO ExtraBold" panose="020B0503050000020004" pitchFamily="34" charset="0"/>
                <a:cs typeface="FiraGO ExtraBold" panose="020B0503050000020004" pitchFamily="34" charset="0"/>
              </a:rPr>
              <a:t>Learning</a:t>
            </a:r>
          </a:p>
          <a:p>
            <a:pPr lvl="1"/>
            <a:r>
              <a:rPr lang="en-US" noProof="0">
                <a:solidFill>
                  <a:schemeClr val="bg1"/>
                </a:solidFill>
              </a:rPr>
              <a:t>We constantly receive and validate human and machine feedback about where our map might differ from reality. This feedback helps keep our map accurate and fresh.</a:t>
            </a:r>
          </a:p>
        </p:txBody>
      </p:sp>
      <p:sp>
        <p:nvSpPr>
          <p:cNvPr id="11" name="TextBox 10">
            <a:extLst>
              <a:ext uri="{FF2B5EF4-FFF2-40B4-BE49-F238E27FC236}">
                <a16:creationId xmlns:a16="http://schemas.microsoft.com/office/drawing/2014/main" id="{E5E62841-BCAD-2D02-57D9-E8FD0878FBDC}"/>
              </a:ext>
            </a:extLst>
          </p:cNvPr>
          <p:cNvSpPr txBox="1"/>
          <p:nvPr/>
        </p:nvSpPr>
        <p:spPr bwMode="gray">
          <a:xfrm>
            <a:off x="7791610" y="-883664"/>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7" name="TextBox 6">
            <a:extLst>
              <a:ext uri="{FF2B5EF4-FFF2-40B4-BE49-F238E27FC236}">
                <a16:creationId xmlns:a16="http://schemas.microsoft.com/office/drawing/2014/main" id="{C28DADA2-BF1B-44D9-343B-6D7B664FAFB3}"/>
              </a:ext>
            </a:extLst>
          </p:cNvPr>
          <p:cNvSpPr txBox="1"/>
          <p:nvPr/>
        </p:nvSpPr>
        <p:spPr bwMode="gray">
          <a:xfrm>
            <a:off x="-2412787" y="1974797"/>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0" name="TextBox 9">
            <a:extLst>
              <a:ext uri="{FF2B5EF4-FFF2-40B4-BE49-F238E27FC236}">
                <a16:creationId xmlns:a16="http://schemas.microsoft.com/office/drawing/2014/main" id="{5BD95153-3632-4FAB-2903-CFFA950DFE61}"/>
              </a:ext>
            </a:extLst>
          </p:cNvPr>
          <p:cNvSpPr txBox="1"/>
          <p:nvPr/>
        </p:nvSpPr>
        <p:spPr bwMode="gray">
          <a:xfrm>
            <a:off x="13885049" y="3680652"/>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8" name="TextBox 7">
            <a:extLst>
              <a:ext uri="{FF2B5EF4-FFF2-40B4-BE49-F238E27FC236}">
                <a16:creationId xmlns:a16="http://schemas.microsoft.com/office/drawing/2014/main" id="{B178BA79-1A3A-10C8-BFCE-CB4CD60FC8EF}"/>
              </a:ext>
            </a:extLst>
          </p:cNvPr>
          <p:cNvSpPr txBox="1"/>
          <p:nvPr/>
        </p:nvSpPr>
        <p:spPr bwMode="gray">
          <a:xfrm>
            <a:off x="-1398494" y="315045"/>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25" name="TextBox 24">
            <a:extLst>
              <a:ext uri="{FF2B5EF4-FFF2-40B4-BE49-F238E27FC236}">
                <a16:creationId xmlns:a16="http://schemas.microsoft.com/office/drawing/2014/main" id="{817D06D4-5778-1421-D763-A7AC7DF1A4BC}"/>
              </a:ext>
            </a:extLst>
          </p:cNvPr>
          <p:cNvSpPr txBox="1"/>
          <p:nvPr/>
        </p:nvSpPr>
        <p:spPr bwMode="gray">
          <a:xfrm>
            <a:off x="-1126067" y="256540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grpSp>
        <p:nvGrpSpPr>
          <p:cNvPr id="26" name="Group 25">
            <a:extLst>
              <a:ext uri="{FF2B5EF4-FFF2-40B4-BE49-F238E27FC236}">
                <a16:creationId xmlns:a16="http://schemas.microsoft.com/office/drawing/2014/main" id="{8D4D5AF3-9B00-DC41-7F5E-27297A3FB3B2}"/>
              </a:ext>
            </a:extLst>
          </p:cNvPr>
          <p:cNvGrpSpPr/>
          <p:nvPr/>
        </p:nvGrpSpPr>
        <p:grpSpPr>
          <a:xfrm>
            <a:off x="373760" y="2265528"/>
            <a:ext cx="5838313" cy="3087654"/>
            <a:chOff x="373760" y="2312894"/>
            <a:chExt cx="5838313" cy="3040288"/>
          </a:xfrm>
        </p:grpSpPr>
        <p:cxnSp>
          <p:nvCxnSpPr>
            <p:cNvPr id="19" name="Straight Connector 18">
              <a:extLst>
                <a:ext uri="{FF2B5EF4-FFF2-40B4-BE49-F238E27FC236}">
                  <a16:creationId xmlns:a16="http://schemas.microsoft.com/office/drawing/2014/main" id="{F4573578-0EE2-4298-BF41-5127E6391F45}"/>
                </a:ext>
              </a:extLst>
            </p:cNvPr>
            <p:cNvCxnSpPr>
              <a:cxnSpLocks/>
            </p:cNvCxnSpPr>
            <p:nvPr/>
          </p:nvCxnSpPr>
          <p:spPr bwMode="gray">
            <a:xfrm flipV="1">
              <a:off x="373760" y="2312894"/>
              <a:ext cx="0" cy="304028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ECB87F-8A89-3E8C-0D0E-CB1EACEFEEF2}"/>
                </a:ext>
              </a:extLst>
            </p:cNvPr>
            <p:cNvCxnSpPr>
              <a:cxnSpLocks/>
            </p:cNvCxnSpPr>
            <p:nvPr/>
          </p:nvCxnSpPr>
          <p:spPr bwMode="gray">
            <a:xfrm flipV="1">
              <a:off x="3292140" y="2312894"/>
              <a:ext cx="0" cy="304028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13D6BD-0588-5F08-9166-3F03EE09BC71}"/>
                </a:ext>
              </a:extLst>
            </p:cNvPr>
            <p:cNvCxnSpPr>
              <a:cxnSpLocks/>
            </p:cNvCxnSpPr>
            <p:nvPr/>
          </p:nvCxnSpPr>
          <p:spPr bwMode="gray">
            <a:xfrm flipV="1">
              <a:off x="6212073" y="2312894"/>
              <a:ext cx="0" cy="3040288"/>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934CBAC1-5177-CAF4-3010-A816E6E99114}"/>
              </a:ext>
            </a:extLst>
          </p:cNvPr>
          <p:cNvSpPr txBox="1"/>
          <p:nvPr/>
        </p:nvSpPr>
        <p:spPr bwMode="gray">
          <a:xfrm>
            <a:off x="352552" y="5157216"/>
            <a:ext cx="8539160" cy="819880"/>
          </a:xfrm>
          <a:prstGeom prst="rect">
            <a:avLst/>
          </a:prstGeom>
          <a:solidFill>
            <a:schemeClr val="bg2"/>
          </a:solidFill>
          <a:ln w="12700">
            <a:noFill/>
          </a:ln>
        </p:spPr>
        <p:txBody>
          <a:bodyPr wrap="square" anchor="ctr">
            <a:noAutofit/>
          </a:bodyPr>
          <a:lstStyle/>
          <a:p>
            <a:pPr algn="ctr"/>
            <a:r>
              <a:rPr lang="en-US" b="1">
                <a:solidFill>
                  <a:srgbClr val="0C3747"/>
                </a:solidFill>
                <a:latin typeface="FiraGO" panose="020B0503050000020004" pitchFamily="34" charset="0"/>
                <a:cs typeface="FiraGO" panose="020B0503050000020004" pitchFamily="34" charset="0"/>
              </a:rPr>
              <a:t>Artificial intelligence &amp; machine learning are key enablers</a:t>
            </a:r>
            <a:endParaRPr lang="en-US" b="1" u="none" strike="noStrike">
              <a:solidFill>
                <a:srgbClr val="0C3747"/>
              </a:solidFill>
              <a:effectLst/>
              <a:latin typeface="FiraGO" panose="020B0503050000020004" pitchFamily="34" charset="0"/>
              <a:cs typeface="FiraGO" panose="020B0503050000020004" pitchFamily="34" charset="0"/>
            </a:endParaRPr>
          </a:p>
        </p:txBody>
      </p:sp>
    </p:spTree>
    <p:extLst>
      <p:ext uri="{BB962C8B-B14F-4D97-AF65-F5344CB8AC3E}">
        <p14:creationId xmlns:p14="http://schemas.microsoft.com/office/powerpoint/2010/main" val="8431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DC9B7A64-128E-1081-91C9-8610D6AF2F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80B2F56-2F9D-7ABF-77F7-8BCCB9CD3C36}"/>
              </a:ext>
            </a:extLst>
          </p:cNvPr>
          <p:cNvSpPr/>
          <p:nvPr/>
        </p:nvSpPr>
        <p:spPr bwMode="gray">
          <a:xfrm>
            <a:off x="-794" y="3554828"/>
            <a:ext cx="12188825" cy="3282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grpSp>
        <p:nvGrpSpPr>
          <p:cNvPr id="88" name="Group 87">
            <a:extLst>
              <a:ext uri="{FF2B5EF4-FFF2-40B4-BE49-F238E27FC236}">
                <a16:creationId xmlns:a16="http://schemas.microsoft.com/office/drawing/2014/main" id="{683E91A0-7630-4C32-4CC0-4118B9940399}"/>
              </a:ext>
            </a:extLst>
          </p:cNvPr>
          <p:cNvGrpSpPr/>
          <p:nvPr/>
        </p:nvGrpSpPr>
        <p:grpSpPr>
          <a:xfrm rot="10800000">
            <a:off x="0" y="3533303"/>
            <a:ext cx="12188825" cy="917196"/>
            <a:chOff x="-16876" y="2363045"/>
            <a:chExt cx="12205701" cy="1899790"/>
          </a:xfrm>
        </p:grpSpPr>
        <p:sp>
          <p:nvSpPr>
            <p:cNvPr id="86" name="Right Triangle 85">
              <a:extLst>
                <a:ext uri="{FF2B5EF4-FFF2-40B4-BE49-F238E27FC236}">
                  <a16:creationId xmlns:a16="http://schemas.microsoft.com/office/drawing/2014/main" id="{12082F9A-69A3-39E7-1B23-A6BB007A9C48}"/>
                </a:ext>
              </a:extLst>
            </p:cNvPr>
            <p:cNvSpPr/>
            <p:nvPr/>
          </p:nvSpPr>
          <p:spPr bwMode="gray">
            <a:xfrm>
              <a:off x="-16876" y="2363045"/>
              <a:ext cx="6125662" cy="189979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300"/>
                </a:spcBef>
                <a:spcAft>
                  <a:spcPts val="0"/>
                </a:spcAft>
                <a:buClrTx/>
                <a:buSzTx/>
                <a:buFontTx/>
                <a:buNone/>
                <a:tabLst/>
                <a:defRPr/>
              </a:pPr>
              <a:endParaRPr kumimoji="0" lang="en-US" sz="1400" b="0" i="0" u="none" strike="noStrike" kern="1200" cap="none" spc="0" normalizeH="0" baseline="0" noProof="0">
                <a:ln>
                  <a:noFill/>
                </a:ln>
                <a:solidFill>
                  <a:srgbClr val="092732"/>
                </a:solidFill>
                <a:effectLst/>
                <a:uLnTx/>
                <a:uFillTx/>
                <a:latin typeface="FiraGO"/>
                <a:ea typeface="+mn-ea"/>
                <a:cs typeface="+mn-cs"/>
              </a:endParaRPr>
            </a:p>
          </p:txBody>
        </p:sp>
        <p:sp>
          <p:nvSpPr>
            <p:cNvPr id="87" name="Right Triangle 86">
              <a:extLst>
                <a:ext uri="{FF2B5EF4-FFF2-40B4-BE49-F238E27FC236}">
                  <a16:creationId xmlns:a16="http://schemas.microsoft.com/office/drawing/2014/main" id="{44596DED-8C1E-05DA-80EB-DA434CF0D7B3}"/>
                </a:ext>
              </a:extLst>
            </p:cNvPr>
            <p:cNvSpPr/>
            <p:nvPr/>
          </p:nvSpPr>
          <p:spPr bwMode="gray">
            <a:xfrm flipH="1">
              <a:off x="6108787" y="2363045"/>
              <a:ext cx="6080038" cy="1899790"/>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300"/>
                </a:spcBef>
                <a:spcAft>
                  <a:spcPts val="0"/>
                </a:spcAft>
                <a:buClrTx/>
                <a:buSzTx/>
                <a:buFontTx/>
                <a:buNone/>
                <a:tabLst/>
                <a:defRPr/>
              </a:pPr>
              <a:endParaRPr kumimoji="0" lang="en-US" sz="1400" b="0" i="0" u="none" strike="noStrike" kern="1200" cap="none" spc="0" normalizeH="0" baseline="0" noProof="0">
                <a:ln>
                  <a:noFill/>
                </a:ln>
                <a:solidFill>
                  <a:srgbClr val="092732"/>
                </a:solidFill>
                <a:effectLst/>
                <a:uLnTx/>
                <a:uFillTx/>
                <a:latin typeface="FiraGO"/>
                <a:ea typeface="+mn-ea"/>
                <a:cs typeface="+mn-cs"/>
              </a:endParaRPr>
            </a:p>
          </p:txBody>
        </p:sp>
      </p:grpSp>
      <p:sp>
        <p:nvSpPr>
          <p:cNvPr id="73" name="Titel 4">
            <a:extLst>
              <a:ext uri="{FF2B5EF4-FFF2-40B4-BE49-F238E27FC236}">
                <a16:creationId xmlns:a16="http://schemas.microsoft.com/office/drawing/2014/main" id="{E955220C-5B0D-9E76-C733-B99F0C6D8E72}"/>
              </a:ext>
            </a:extLst>
          </p:cNvPr>
          <p:cNvSpPr txBox="1">
            <a:spLocks/>
          </p:cNvSpPr>
          <p:nvPr/>
        </p:nvSpPr>
        <p:spPr bwMode="gray">
          <a:xfrm>
            <a:off x="332747" y="334116"/>
            <a:ext cx="11495716" cy="595169"/>
          </a:xfrm>
          <a:prstGeom prst="rect">
            <a:avLst/>
          </a:prstGeom>
        </p:spPr>
        <p:txBody>
          <a:bodyPr vert="horz" lIns="0" tIns="0" rIns="0" bIns="0" rtlCol="0" anchor="t">
            <a:noAutofit/>
          </a:bodyPr>
          <a:lstStyle>
            <a:lvl1pPr algn="l" defTabSz="914126" rtl="0" eaLnBrk="1" latinLnBrk="0" hangingPunct="1">
              <a:lnSpc>
                <a:spcPct val="95000"/>
              </a:lnSpc>
              <a:spcBef>
                <a:spcPct val="0"/>
              </a:spcBef>
              <a:buNone/>
              <a:defRPr sz="3400" b="1" kern="1200">
                <a:solidFill>
                  <a:schemeClr val="tx1"/>
                </a:solidFill>
                <a:latin typeface="+mj-lt"/>
                <a:ea typeface="+mj-ea"/>
                <a:cs typeface="+mj-cs"/>
              </a:defRPr>
            </a:lvl1pPr>
          </a:lstStyle>
          <a:p>
            <a:pPr marL="0" marR="0" lvl="0" indent="0" algn="l" defTabSz="914126" rtl="0" eaLnBrk="1" fontAlgn="auto" latinLnBrk="0" hangingPunct="1">
              <a:lnSpc>
                <a:spcPct val="95000"/>
              </a:lnSpc>
              <a:spcBef>
                <a:spcPct val="0"/>
              </a:spcBef>
              <a:spcAft>
                <a:spcPts val="0"/>
              </a:spcAft>
              <a:buClrTx/>
              <a:buSzTx/>
              <a:buFontTx/>
              <a:buNone/>
              <a:tabLst/>
              <a:defRPr/>
            </a:pPr>
            <a:r>
              <a:rPr kumimoji="0" lang="en-US" sz="3400" b="1" i="0" u="none" strike="noStrike" kern="1200" cap="none" spc="0" normalizeH="0" baseline="0" noProof="0">
                <a:ln>
                  <a:noFill/>
                </a:ln>
                <a:solidFill>
                  <a:schemeClr val="bg1"/>
                </a:solidFill>
                <a:effectLst/>
                <a:uLnTx/>
                <a:uFillTx/>
                <a:latin typeface="FiraGO"/>
                <a:ea typeface="+mj-ea"/>
                <a:cs typeface="+mj-cs"/>
              </a:rPr>
              <a:t>A map for the era of software-defined vehicles</a:t>
            </a:r>
          </a:p>
        </p:txBody>
      </p:sp>
      <p:sp>
        <p:nvSpPr>
          <p:cNvPr id="78" name="Datumsplatzhalter 1">
            <a:extLst>
              <a:ext uri="{FF2B5EF4-FFF2-40B4-BE49-F238E27FC236}">
                <a16:creationId xmlns:a16="http://schemas.microsoft.com/office/drawing/2014/main" id="{4DDFB01C-527F-0C14-7955-5F01B3CEEE8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FiraGO"/>
                <a:ea typeface="+mn-ea"/>
                <a:cs typeface="+mn-cs"/>
              </a:rPr>
              <a:t>© 2025 HERE</a:t>
            </a:r>
          </a:p>
        </p:txBody>
      </p:sp>
      <p:sp>
        <p:nvSpPr>
          <p:cNvPr id="79" name="Fußzeilenplatzhalter 2">
            <a:extLst>
              <a:ext uri="{FF2B5EF4-FFF2-40B4-BE49-F238E27FC236}">
                <a16:creationId xmlns:a16="http://schemas.microsoft.com/office/drawing/2014/main" id="{39A4E67E-D608-F93F-DFA2-611F08AE293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FiraGO"/>
                <a:ea typeface="+mn-ea"/>
                <a:cs typeface="+mn-cs"/>
              </a:rPr>
              <a:t>Welcome to HERE Technologies</a:t>
            </a:r>
          </a:p>
        </p:txBody>
      </p:sp>
      <p:sp>
        <p:nvSpPr>
          <p:cNvPr id="80" name="Foliennummernplatzhalter 3">
            <a:extLst>
              <a:ext uri="{FF2B5EF4-FFF2-40B4-BE49-F238E27FC236}">
                <a16:creationId xmlns:a16="http://schemas.microsoft.com/office/drawing/2014/main" id="{B6FBE675-A558-3CC1-C7AF-34AA87E9238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7D74D47C-14C0-4E76-90F4-17CAFFA7E480}" type="slidenum">
              <a:rPr kumimoji="0" lang="en-US" sz="900" b="0" i="0" u="none" strike="noStrike" kern="1200" cap="none" spc="0" normalizeH="0" baseline="0" noProof="0" smtClean="0">
                <a:ln>
                  <a:noFill/>
                </a:ln>
                <a:solidFill>
                  <a:srgbClr val="FFFFFF"/>
                </a:solidFill>
                <a:effectLst/>
                <a:uLnTx/>
                <a:uFillTx/>
                <a:latin typeface="FiraGO"/>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FFFFFF"/>
              </a:solidFill>
              <a:effectLst/>
              <a:uLnTx/>
              <a:uFillTx/>
              <a:latin typeface="FiraGO"/>
              <a:ea typeface="+mn-ea"/>
              <a:cs typeface="+mn-cs"/>
            </a:endParaRPr>
          </a:p>
        </p:txBody>
      </p:sp>
      <p:grpSp>
        <p:nvGrpSpPr>
          <p:cNvPr id="7" name="Group 6">
            <a:extLst>
              <a:ext uri="{FF2B5EF4-FFF2-40B4-BE49-F238E27FC236}">
                <a16:creationId xmlns:a16="http://schemas.microsoft.com/office/drawing/2014/main" id="{AD5C2649-BD01-6823-B9C5-E6C37096E282}"/>
              </a:ext>
            </a:extLst>
          </p:cNvPr>
          <p:cNvGrpSpPr/>
          <p:nvPr/>
        </p:nvGrpSpPr>
        <p:grpSpPr>
          <a:xfrm>
            <a:off x="1583090" y="2102886"/>
            <a:ext cx="9051044" cy="326754"/>
            <a:chOff x="1824034" y="1796384"/>
            <a:chExt cx="8539163" cy="326754"/>
          </a:xfrm>
          <a:solidFill>
            <a:schemeClr val="accent1"/>
          </a:solidFill>
        </p:grpSpPr>
        <p:sp>
          <p:nvSpPr>
            <p:cNvPr id="8" name="Pfeil: Fünfeck 54">
              <a:extLst>
                <a:ext uri="{FF2B5EF4-FFF2-40B4-BE49-F238E27FC236}">
                  <a16:creationId xmlns:a16="http://schemas.microsoft.com/office/drawing/2014/main" id="{10392054-A497-3CBC-4D62-C92CAEC2F9F6}"/>
                </a:ext>
              </a:extLst>
            </p:cNvPr>
            <p:cNvSpPr/>
            <p:nvPr/>
          </p:nvSpPr>
          <p:spPr bwMode="gray">
            <a:xfrm flipH="1">
              <a:off x="1824034" y="1796393"/>
              <a:ext cx="4269747" cy="326745"/>
            </a:xfrm>
            <a:prstGeom prst="homePlate">
              <a:avLst>
                <a:gd name="adj" fmla="val 645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iraGO"/>
                <a:ea typeface="+mn-ea"/>
                <a:cs typeface="+mn-cs"/>
              </a:endParaRPr>
            </a:p>
          </p:txBody>
        </p:sp>
        <p:sp>
          <p:nvSpPr>
            <p:cNvPr id="9" name="Pfeil: Fünfeck 54">
              <a:extLst>
                <a:ext uri="{FF2B5EF4-FFF2-40B4-BE49-F238E27FC236}">
                  <a16:creationId xmlns:a16="http://schemas.microsoft.com/office/drawing/2014/main" id="{8001F30F-663F-2B96-8580-A680D3985CEA}"/>
                </a:ext>
              </a:extLst>
            </p:cNvPr>
            <p:cNvSpPr/>
            <p:nvPr/>
          </p:nvSpPr>
          <p:spPr bwMode="gray">
            <a:xfrm rot="10800000" flipH="1">
              <a:off x="5945089" y="1796384"/>
              <a:ext cx="4418108" cy="326745"/>
            </a:xfrm>
            <a:prstGeom prst="homePlate">
              <a:avLst>
                <a:gd name="adj" fmla="val 6457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iraGO"/>
                <a:ea typeface="+mn-ea"/>
                <a:cs typeface="+mn-cs"/>
              </a:endParaRPr>
            </a:p>
          </p:txBody>
        </p:sp>
      </p:grpSp>
      <p:sp>
        <p:nvSpPr>
          <p:cNvPr id="23" name="TextBox 22">
            <a:extLst>
              <a:ext uri="{FF2B5EF4-FFF2-40B4-BE49-F238E27FC236}">
                <a16:creationId xmlns:a16="http://schemas.microsoft.com/office/drawing/2014/main" id="{94B0E1D1-B80F-DEE7-C62C-BB3DF6091B45}"/>
              </a:ext>
            </a:extLst>
          </p:cNvPr>
          <p:cNvSpPr txBox="1"/>
          <p:nvPr/>
        </p:nvSpPr>
        <p:spPr bwMode="gray">
          <a:xfrm>
            <a:off x="-255842" y="1917824"/>
            <a:ext cx="0" cy="0"/>
          </a:xfrm>
          <a:prstGeom prst="rect">
            <a:avLst/>
          </a:prstGeom>
          <a:noFill/>
          <a:ln w="12700">
            <a:noFill/>
          </a:ln>
        </p:spPr>
        <p:txBody>
          <a:bodyPr wrap="none" lIns="0" tIns="0" rIns="0" bIns="0" rtlCol="0">
            <a:noAutofit/>
          </a:bodyPr>
          <a:lstStyle/>
          <a:p>
            <a:pPr marL="0" marR="0" lvl="0" indent="0" algn="l" defTabSz="457200" rtl="0" eaLnBrk="1" fontAlgn="auto" latinLnBrk="0" hangingPunct="1">
              <a:lnSpc>
                <a:spcPct val="120000"/>
              </a:lnSpc>
              <a:spcBef>
                <a:spcPts val="300"/>
              </a:spcBef>
              <a:spcAft>
                <a:spcPts val="0"/>
              </a:spcAft>
              <a:buClrTx/>
              <a:buSzTx/>
              <a:buFontTx/>
              <a:buNone/>
              <a:tabLst/>
              <a:defRPr/>
            </a:pPr>
            <a:endParaRPr kumimoji="0" lang="en-US" sz="1400" b="0" i="0" u="none" strike="noStrike" kern="1200" cap="none" spc="0" normalizeH="0" baseline="0" noProof="0">
              <a:ln>
                <a:noFill/>
              </a:ln>
              <a:solidFill>
                <a:srgbClr val="092732"/>
              </a:solidFill>
              <a:effectLst/>
              <a:uLnTx/>
              <a:uFillTx/>
              <a:latin typeface="FiraGO"/>
              <a:ea typeface="+mn-ea"/>
              <a:cs typeface="+mn-cs"/>
            </a:endParaRPr>
          </a:p>
        </p:txBody>
      </p:sp>
      <p:grpSp>
        <p:nvGrpSpPr>
          <p:cNvPr id="24" name="Gruppieren 51">
            <a:extLst>
              <a:ext uri="{FF2B5EF4-FFF2-40B4-BE49-F238E27FC236}">
                <a16:creationId xmlns:a16="http://schemas.microsoft.com/office/drawing/2014/main" id="{8B7BC387-3EE9-ADDD-DB2B-253CD150906E}"/>
              </a:ext>
            </a:extLst>
          </p:cNvPr>
          <p:cNvGrpSpPr/>
          <p:nvPr/>
        </p:nvGrpSpPr>
        <p:grpSpPr>
          <a:xfrm>
            <a:off x="790504" y="1979563"/>
            <a:ext cx="363402" cy="507049"/>
            <a:chOff x="7745413" y="3448050"/>
            <a:chExt cx="538162" cy="750888"/>
          </a:xfrm>
        </p:grpSpPr>
        <p:sp>
          <p:nvSpPr>
            <p:cNvPr id="25" name="Freeform 80">
              <a:extLst>
                <a:ext uri="{FF2B5EF4-FFF2-40B4-BE49-F238E27FC236}">
                  <a16:creationId xmlns:a16="http://schemas.microsoft.com/office/drawing/2014/main" id="{41347E31-9BBD-908E-C30B-85B68503CB94}"/>
                </a:ext>
              </a:extLst>
            </p:cNvPr>
            <p:cNvSpPr>
              <a:spLocks noEditPoints="1"/>
            </p:cNvSpPr>
            <p:nvPr/>
          </p:nvSpPr>
          <p:spPr bwMode="auto">
            <a:xfrm>
              <a:off x="7745413" y="3448050"/>
              <a:ext cx="538162" cy="749300"/>
            </a:xfrm>
            <a:custGeom>
              <a:avLst/>
              <a:gdLst>
                <a:gd name="T0" fmla="*/ 240 w 240"/>
                <a:gd name="T1" fmla="*/ 336 h 336"/>
                <a:gd name="T2" fmla="*/ 240 w 240"/>
                <a:gd name="T3" fmla="*/ 216 h 336"/>
                <a:gd name="T4" fmla="*/ 184 w 240"/>
                <a:gd name="T5" fmla="*/ 160 h 336"/>
                <a:gd name="T6" fmla="*/ 56 w 240"/>
                <a:gd name="T7" fmla="*/ 160 h 336"/>
                <a:gd name="T8" fmla="*/ 0 w 240"/>
                <a:gd name="T9" fmla="*/ 216 h 336"/>
                <a:gd name="T10" fmla="*/ 0 w 240"/>
                <a:gd name="T11" fmla="*/ 336 h 336"/>
                <a:gd name="T12" fmla="*/ 64 w 240"/>
                <a:gd name="T13" fmla="*/ 80 h 336"/>
                <a:gd name="T14" fmla="*/ 120 w 240"/>
                <a:gd name="T15" fmla="*/ 136 h 336"/>
                <a:gd name="T16" fmla="*/ 176 w 240"/>
                <a:gd name="T17" fmla="*/ 80 h 336"/>
                <a:gd name="T18" fmla="*/ 176 w 240"/>
                <a:gd name="T19" fmla="*/ 56 h 336"/>
                <a:gd name="T20" fmla="*/ 120 w 240"/>
                <a:gd name="T21" fmla="*/ 0 h 336"/>
                <a:gd name="T22" fmla="*/ 64 w 240"/>
                <a:gd name="T23" fmla="*/ 56 h 336"/>
                <a:gd name="T24" fmla="*/ 64 w 240"/>
                <a:gd name="T25" fmla="*/ 80 h 336"/>
                <a:gd name="T26" fmla="*/ 232 w 240"/>
                <a:gd name="T27" fmla="*/ 192 h 336"/>
                <a:gd name="T28" fmla="*/ 208 w 240"/>
                <a:gd name="T29" fmla="*/ 216 h 336"/>
                <a:gd name="T30" fmla="*/ 216 w 240"/>
                <a:gd name="T31" fmla="*/ 176 h 336"/>
                <a:gd name="T32" fmla="*/ 192 w 240"/>
                <a:gd name="T33" fmla="*/ 20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336">
                  <a:moveTo>
                    <a:pt x="240" y="336"/>
                  </a:moveTo>
                  <a:cubicBezTo>
                    <a:pt x="240" y="216"/>
                    <a:pt x="240" y="216"/>
                    <a:pt x="240" y="216"/>
                  </a:cubicBezTo>
                  <a:cubicBezTo>
                    <a:pt x="240" y="184"/>
                    <a:pt x="216" y="160"/>
                    <a:pt x="184" y="160"/>
                  </a:cubicBezTo>
                  <a:cubicBezTo>
                    <a:pt x="56" y="160"/>
                    <a:pt x="56" y="160"/>
                    <a:pt x="56" y="160"/>
                  </a:cubicBezTo>
                  <a:cubicBezTo>
                    <a:pt x="24" y="160"/>
                    <a:pt x="0" y="184"/>
                    <a:pt x="0" y="216"/>
                  </a:cubicBezTo>
                  <a:cubicBezTo>
                    <a:pt x="0" y="336"/>
                    <a:pt x="0" y="336"/>
                    <a:pt x="0" y="336"/>
                  </a:cubicBezTo>
                  <a:moveTo>
                    <a:pt x="64" y="80"/>
                  </a:moveTo>
                  <a:cubicBezTo>
                    <a:pt x="64" y="111"/>
                    <a:pt x="86" y="136"/>
                    <a:pt x="120" y="136"/>
                  </a:cubicBezTo>
                  <a:cubicBezTo>
                    <a:pt x="154" y="136"/>
                    <a:pt x="176" y="111"/>
                    <a:pt x="176" y="80"/>
                  </a:cubicBezTo>
                  <a:cubicBezTo>
                    <a:pt x="176" y="56"/>
                    <a:pt x="176" y="56"/>
                    <a:pt x="176" y="56"/>
                  </a:cubicBezTo>
                  <a:cubicBezTo>
                    <a:pt x="176" y="25"/>
                    <a:pt x="154" y="0"/>
                    <a:pt x="120" y="0"/>
                  </a:cubicBezTo>
                  <a:cubicBezTo>
                    <a:pt x="86" y="0"/>
                    <a:pt x="64" y="25"/>
                    <a:pt x="64" y="56"/>
                  </a:cubicBezTo>
                  <a:lnTo>
                    <a:pt x="64" y="80"/>
                  </a:lnTo>
                  <a:close/>
                  <a:moveTo>
                    <a:pt x="232" y="192"/>
                  </a:moveTo>
                  <a:cubicBezTo>
                    <a:pt x="208" y="216"/>
                    <a:pt x="208" y="216"/>
                    <a:pt x="208" y="216"/>
                  </a:cubicBezTo>
                  <a:moveTo>
                    <a:pt x="216" y="176"/>
                  </a:moveTo>
                  <a:cubicBezTo>
                    <a:pt x="192" y="200"/>
                    <a:pt x="192" y="200"/>
                    <a:pt x="192" y="20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26" name="Freeform 27">
              <a:extLst>
                <a:ext uri="{FF2B5EF4-FFF2-40B4-BE49-F238E27FC236}">
                  <a16:creationId xmlns:a16="http://schemas.microsoft.com/office/drawing/2014/main" id="{9FCE3217-E390-4ACA-7A7A-0343D12221B0}"/>
                </a:ext>
              </a:extLst>
            </p:cNvPr>
            <p:cNvSpPr>
              <a:spLocks noEditPoints="1"/>
            </p:cNvSpPr>
            <p:nvPr/>
          </p:nvSpPr>
          <p:spPr bwMode="auto">
            <a:xfrm>
              <a:off x="7835900" y="3894138"/>
              <a:ext cx="357187" cy="304800"/>
            </a:xfrm>
            <a:custGeom>
              <a:avLst/>
              <a:gdLst>
                <a:gd name="T0" fmla="*/ 80 w 160"/>
                <a:gd name="T1" fmla="*/ 96 h 137"/>
                <a:gd name="T2" fmla="*/ 80 w 160"/>
                <a:gd name="T3" fmla="*/ 136 h 137"/>
                <a:gd name="T4" fmla="*/ 8 w 160"/>
                <a:gd name="T5" fmla="*/ 48 h 137"/>
                <a:gd name="T6" fmla="*/ 64 w 160"/>
                <a:gd name="T7" fmla="*/ 72 h 137"/>
                <a:gd name="T8" fmla="*/ 96 w 160"/>
                <a:gd name="T9" fmla="*/ 72 h 137"/>
                <a:gd name="T10" fmla="*/ 152 w 160"/>
                <a:gd name="T11" fmla="*/ 48 h 137"/>
                <a:gd name="T12" fmla="*/ 137 w 160"/>
                <a:gd name="T13" fmla="*/ 137 h 137"/>
                <a:gd name="T14" fmla="*/ 160 w 160"/>
                <a:gd name="T15" fmla="*/ 80 h 137"/>
                <a:gd name="T16" fmla="*/ 80 w 160"/>
                <a:gd name="T17" fmla="*/ 0 h 137"/>
                <a:gd name="T18" fmla="*/ 0 w 160"/>
                <a:gd name="T19" fmla="*/ 80 h 137"/>
                <a:gd name="T20" fmla="*/ 23 w 160"/>
                <a:gd name="T21" fmla="*/ 137 h 137"/>
                <a:gd name="T22" fmla="*/ 80 w 160"/>
                <a:gd name="T23" fmla="*/ 68 h 137"/>
                <a:gd name="T24" fmla="*/ 68 w 160"/>
                <a:gd name="T25" fmla="*/ 80 h 137"/>
                <a:gd name="T26" fmla="*/ 80 w 160"/>
                <a:gd name="T27" fmla="*/ 92 h 137"/>
                <a:gd name="T28" fmla="*/ 92 w 160"/>
                <a:gd name="T29" fmla="*/ 80 h 137"/>
                <a:gd name="T30" fmla="*/ 80 w 160"/>
                <a:gd name="T31" fmla="*/ 6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37">
                  <a:moveTo>
                    <a:pt x="80" y="96"/>
                  </a:moveTo>
                  <a:cubicBezTo>
                    <a:pt x="80" y="136"/>
                    <a:pt x="80" y="136"/>
                    <a:pt x="80" y="136"/>
                  </a:cubicBezTo>
                  <a:moveTo>
                    <a:pt x="8" y="48"/>
                  </a:moveTo>
                  <a:cubicBezTo>
                    <a:pt x="64" y="72"/>
                    <a:pt x="64" y="72"/>
                    <a:pt x="64" y="72"/>
                  </a:cubicBezTo>
                  <a:moveTo>
                    <a:pt x="96" y="72"/>
                  </a:moveTo>
                  <a:cubicBezTo>
                    <a:pt x="152" y="48"/>
                    <a:pt x="152" y="48"/>
                    <a:pt x="152" y="48"/>
                  </a:cubicBezTo>
                  <a:moveTo>
                    <a:pt x="137" y="137"/>
                  </a:moveTo>
                  <a:cubicBezTo>
                    <a:pt x="151" y="122"/>
                    <a:pt x="160" y="102"/>
                    <a:pt x="160" y="80"/>
                  </a:cubicBezTo>
                  <a:cubicBezTo>
                    <a:pt x="160" y="36"/>
                    <a:pt x="124" y="0"/>
                    <a:pt x="80" y="0"/>
                  </a:cubicBezTo>
                  <a:cubicBezTo>
                    <a:pt x="36" y="0"/>
                    <a:pt x="0" y="36"/>
                    <a:pt x="0" y="80"/>
                  </a:cubicBezTo>
                  <a:cubicBezTo>
                    <a:pt x="0" y="102"/>
                    <a:pt x="9" y="122"/>
                    <a:pt x="23" y="137"/>
                  </a:cubicBezTo>
                  <a:moveTo>
                    <a:pt x="80" y="68"/>
                  </a:moveTo>
                  <a:cubicBezTo>
                    <a:pt x="74" y="68"/>
                    <a:pt x="68" y="74"/>
                    <a:pt x="68" y="80"/>
                  </a:cubicBezTo>
                  <a:cubicBezTo>
                    <a:pt x="68" y="86"/>
                    <a:pt x="74" y="92"/>
                    <a:pt x="80" y="92"/>
                  </a:cubicBezTo>
                  <a:cubicBezTo>
                    <a:pt x="86" y="92"/>
                    <a:pt x="92" y="86"/>
                    <a:pt x="92" y="80"/>
                  </a:cubicBezTo>
                  <a:cubicBezTo>
                    <a:pt x="92" y="74"/>
                    <a:pt x="86" y="68"/>
                    <a:pt x="80" y="68"/>
                  </a:cubicBez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92" tIns="45696" rIns="91392" bIns="45696" numCol="1" anchor="t" anchorCtr="0" compatLnSpc="1">
              <a:prstTxWarp prst="textNoShape">
                <a:avLst/>
              </a:prstTxWarp>
            </a:bodyP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grpSp>
      <p:sp>
        <p:nvSpPr>
          <p:cNvPr id="27" name="TextBox 6">
            <a:extLst>
              <a:ext uri="{FF2B5EF4-FFF2-40B4-BE49-F238E27FC236}">
                <a16:creationId xmlns:a16="http://schemas.microsoft.com/office/drawing/2014/main" id="{F0B0076F-9737-73A8-8759-D23E8431D376}"/>
              </a:ext>
            </a:extLst>
          </p:cNvPr>
          <p:cNvSpPr txBox="1"/>
          <p:nvPr/>
        </p:nvSpPr>
        <p:spPr bwMode="gray">
          <a:xfrm>
            <a:off x="361320" y="2731263"/>
            <a:ext cx="1221773" cy="592668"/>
          </a:xfrm>
          <a:prstGeom prst="rect">
            <a:avLst/>
          </a:prstGeom>
          <a:noFill/>
          <a:ln w="12700">
            <a:noFill/>
          </a:ln>
        </p:spPr>
        <p:txBody>
          <a:bodyPr wrap="square" lIns="0" tIns="0" rIns="0" bIns="0" rtlCol="0" anchor="ctr">
            <a:noAutofit/>
          </a:bodyPr>
          <a:lstStyle/>
          <a:p>
            <a:pPr marL="0" marR="0" lvl="0" indent="0" algn="ctr" defTabSz="456926"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FiraGO"/>
                <a:ea typeface="+mn-ea"/>
                <a:cs typeface="+mn-cs"/>
              </a:rPr>
              <a:t> Human </a:t>
            </a:r>
            <a:br>
              <a:rPr kumimoji="0" lang="en-US" sz="1400" b="1" i="0" u="none" strike="noStrike" kern="1200" cap="none" spc="0" normalizeH="0" baseline="0" noProof="0">
                <a:ln>
                  <a:noFill/>
                </a:ln>
                <a:solidFill>
                  <a:srgbClr val="FFFFFF"/>
                </a:solidFill>
                <a:effectLst/>
                <a:uLnTx/>
                <a:uFillTx/>
                <a:latin typeface="FiraGO"/>
                <a:ea typeface="+mn-ea"/>
                <a:cs typeface="+mn-cs"/>
              </a:rPr>
            </a:br>
            <a:r>
              <a:rPr kumimoji="0" lang="en-US" sz="1400" b="1" i="0" u="none" strike="noStrike" kern="1200" cap="none" spc="0" normalizeH="0" baseline="0" noProof="0">
                <a:ln>
                  <a:noFill/>
                </a:ln>
                <a:solidFill>
                  <a:srgbClr val="FFFFFF"/>
                </a:solidFill>
                <a:effectLst/>
                <a:uLnTx/>
                <a:uFillTx/>
                <a:latin typeface="FiraGO"/>
                <a:ea typeface="+mn-ea"/>
                <a:cs typeface="+mn-cs"/>
              </a:rPr>
              <a:t>driving</a:t>
            </a:r>
          </a:p>
        </p:txBody>
      </p:sp>
      <p:grpSp>
        <p:nvGrpSpPr>
          <p:cNvPr id="28" name="Gruppieren 79">
            <a:extLst>
              <a:ext uri="{FF2B5EF4-FFF2-40B4-BE49-F238E27FC236}">
                <a16:creationId xmlns:a16="http://schemas.microsoft.com/office/drawing/2014/main" id="{D308D5B4-3C95-E795-C90B-3504B394C203}"/>
              </a:ext>
            </a:extLst>
          </p:cNvPr>
          <p:cNvGrpSpPr/>
          <p:nvPr/>
        </p:nvGrpSpPr>
        <p:grpSpPr>
          <a:xfrm>
            <a:off x="10931224" y="1938932"/>
            <a:ext cx="590869" cy="590868"/>
            <a:chOff x="11011498" y="3519881"/>
            <a:chExt cx="443929" cy="443928"/>
          </a:xfrm>
        </p:grpSpPr>
        <p:grpSp>
          <p:nvGrpSpPr>
            <p:cNvPr id="29" name="Gruppieren 2277">
              <a:extLst>
                <a:ext uri="{FF2B5EF4-FFF2-40B4-BE49-F238E27FC236}">
                  <a16:creationId xmlns:a16="http://schemas.microsoft.com/office/drawing/2014/main" id="{6B7892EF-0ACF-4207-576E-3AE58AB36B16}"/>
                </a:ext>
              </a:extLst>
            </p:cNvPr>
            <p:cNvGrpSpPr/>
            <p:nvPr/>
          </p:nvGrpSpPr>
          <p:grpSpPr>
            <a:xfrm>
              <a:off x="11011498" y="3519881"/>
              <a:ext cx="443929" cy="443928"/>
              <a:chOff x="8146005" y="1940080"/>
              <a:chExt cx="781049" cy="781049"/>
            </a:xfrm>
          </p:grpSpPr>
          <p:sp>
            <p:nvSpPr>
              <p:cNvPr id="31" name="Freihandform: Form 2279">
                <a:extLst>
                  <a:ext uri="{FF2B5EF4-FFF2-40B4-BE49-F238E27FC236}">
                    <a16:creationId xmlns:a16="http://schemas.microsoft.com/office/drawing/2014/main" id="{FEA49ABC-6884-8128-9563-337B8CDA6281}"/>
                  </a:ext>
                </a:extLst>
              </p:cNvPr>
              <p:cNvSpPr/>
              <p:nvPr/>
            </p:nvSpPr>
            <p:spPr>
              <a:xfrm>
                <a:off x="8341267" y="2135342"/>
                <a:ext cx="390525" cy="390525"/>
              </a:xfrm>
              <a:custGeom>
                <a:avLst/>
                <a:gdLst>
                  <a:gd name="connsiteX0" fmla="*/ 361950 w 390525"/>
                  <a:gd name="connsiteY0" fmla="*/ 0 h 390525"/>
                  <a:gd name="connsiteX1" fmla="*/ 390525 w 390525"/>
                  <a:gd name="connsiteY1" fmla="*/ 0 h 390525"/>
                  <a:gd name="connsiteX2" fmla="*/ 390525 w 390525"/>
                  <a:gd name="connsiteY2" fmla="*/ 390525 h 390525"/>
                  <a:gd name="connsiteX3" fmla="*/ 361950 w 390525"/>
                  <a:gd name="connsiteY3" fmla="*/ 390525 h 390525"/>
                  <a:gd name="connsiteX4" fmla="*/ 28575 w 390525"/>
                  <a:gd name="connsiteY4" fmla="*/ 390525 h 390525"/>
                  <a:gd name="connsiteX5" fmla="*/ 0 w 390525"/>
                  <a:gd name="connsiteY5" fmla="*/ 390525 h 390525"/>
                  <a:gd name="connsiteX6" fmla="*/ 0 w 390525"/>
                  <a:gd name="connsiteY6" fmla="*/ 0 h 390525"/>
                  <a:gd name="connsiteX7" fmla="*/ 28575 w 390525"/>
                  <a:gd name="connsiteY7" fmla="*/ 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525" h="390525">
                    <a:moveTo>
                      <a:pt x="361950" y="0"/>
                    </a:moveTo>
                    <a:cubicBezTo>
                      <a:pt x="377732" y="0"/>
                      <a:pt x="390525" y="0"/>
                      <a:pt x="390525" y="0"/>
                    </a:cubicBezTo>
                    <a:lnTo>
                      <a:pt x="390525" y="390525"/>
                    </a:lnTo>
                    <a:cubicBezTo>
                      <a:pt x="390525" y="390525"/>
                      <a:pt x="377732" y="390525"/>
                      <a:pt x="361950" y="390525"/>
                    </a:cubicBezTo>
                    <a:lnTo>
                      <a:pt x="28575" y="390525"/>
                    </a:lnTo>
                    <a:cubicBezTo>
                      <a:pt x="12793" y="390525"/>
                      <a:pt x="0" y="390525"/>
                      <a:pt x="0" y="390525"/>
                    </a:cubicBezTo>
                    <a:lnTo>
                      <a:pt x="0" y="0"/>
                    </a:lnTo>
                    <a:cubicBezTo>
                      <a:pt x="0" y="0"/>
                      <a:pt x="12793" y="0"/>
                      <a:pt x="28575" y="0"/>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32" name="Freihandform: Form 2280">
                <a:extLst>
                  <a:ext uri="{FF2B5EF4-FFF2-40B4-BE49-F238E27FC236}">
                    <a16:creationId xmlns:a16="http://schemas.microsoft.com/office/drawing/2014/main" id="{E7815D21-E228-AF89-0873-86269BCE1EA3}"/>
                  </a:ext>
                </a:extLst>
              </p:cNvPr>
              <p:cNvSpPr/>
              <p:nvPr/>
            </p:nvSpPr>
            <p:spPr>
              <a:xfrm>
                <a:off x="8497476" y="1940080"/>
                <a:ext cx="78105" cy="78105"/>
              </a:xfrm>
              <a:custGeom>
                <a:avLst/>
                <a:gdLst>
                  <a:gd name="connsiteX0" fmla="*/ 78105 w 78105"/>
                  <a:gd name="connsiteY0" fmla="*/ 39053 h 78105"/>
                  <a:gd name="connsiteX1" fmla="*/ 39053 w 78105"/>
                  <a:gd name="connsiteY1" fmla="*/ 78105 h 78105"/>
                  <a:gd name="connsiteX2" fmla="*/ 0 w 78105"/>
                  <a:gd name="connsiteY2" fmla="*/ 39053 h 78105"/>
                  <a:gd name="connsiteX3" fmla="*/ 39053 w 78105"/>
                  <a:gd name="connsiteY3" fmla="*/ 0 h 78105"/>
                  <a:gd name="connsiteX4" fmla="*/ 78105 w 78105"/>
                  <a:gd name="connsiteY4" fmla="*/ 39053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5">
                    <a:moveTo>
                      <a:pt x="78105" y="39053"/>
                    </a:moveTo>
                    <a:cubicBezTo>
                      <a:pt x="78105" y="60621"/>
                      <a:pt x="60621" y="78105"/>
                      <a:pt x="39053" y="78105"/>
                    </a:cubicBezTo>
                    <a:cubicBezTo>
                      <a:pt x="17484" y="78105"/>
                      <a:pt x="0" y="60621"/>
                      <a:pt x="0" y="39053"/>
                    </a:cubicBezTo>
                    <a:cubicBezTo>
                      <a:pt x="0" y="17484"/>
                      <a:pt x="17484" y="0"/>
                      <a:pt x="39053" y="0"/>
                    </a:cubicBezTo>
                    <a:cubicBezTo>
                      <a:pt x="60621" y="0"/>
                      <a:pt x="78105" y="17484"/>
                      <a:pt x="78105" y="39053"/>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33" name="Freihandform: Form 2281">
                <a:extLst>
                  <a:ext uri="{FF2B5EF4-FFF2-40B4-BE49-F238E27FC236}">
                    <a16:creationId xmlns:a16="http://schemas.microsoft.com/office/drawing/2014/main" id="{42814098-109B-BEAD-F553-E952B39275F2}"/>
                  </a:ext>
                </a:extLst>
              </p:cNvPr>
              <p:cNvSpPr/>
              <p:nvPr/>
            </p:nvSpPr>
            <p:spPr>
              <a:xfrm rot="5400000">
                <a:off x="8848950" y="2291551"/>
                <a:ext cx="78104" cy="78105"/>
              </a:xfrm>
              <a:custGeom>
                <a:avLst/>
                <a:gdLst>
                  <a:gd name="connsiteX0" fmla="*/ 78105 w 78104"/>
                  <a:gd name="connsiteY0" fmla="*/ 39053 h 78105"/>
                  <a:gd name="connsiteX1" fmla="*/ 39053 w 78104"/>
                  <a:gd name="connsiteY1" fmla="*/ 78105 h 78105"/>
                  <a:gd name="connsiteX2" fmla="*/ 0 w 78104"/>
                  <a:gd name="connsiteY2" fmla="*/ 39053 h 78105"/>
                  <a:gd name="connsiteX3" fmla="*/ 39053 w 78104"/>
                  <a:gd name="connsiteY3" fmla="*/ 0 h 78105"/>
                  <a:gd name="connsiteX4" fmla="*/ 78105 w 78104"/>
                  <a:gd name="connsiteY4" fmla="*/ 39053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4" h="78105">
                    <a:moveTo>
                      <a:pt x="78105" y="39053"/>
                    </a:moveTo>
                    <a:cubicBezTo>
                      <a:pt x="78105" y="60621"/>
                      <a:pt x="60621" y="78105"/>
                      <a:pt x="39053" y="78105"/>
                    </a:cubicBezTo>
                    <a:cubicBezTo>
                      <a:pt x="17484" y="78105"/>
                      <a:pt x="0" y="60621"/>
                      <a:pt x="0" y="39053"/>
                    </a:cubicBezTo>
                    <a:cubicBezTo>
                      <a:pt x="0" y="17484"/>
                      <a:pt x="17484" y="0"/>
                      <a:pt x="39053" y="0"/>
                    </a:cubicBezTo>
                    <a:cubicBezTo>
                      <a:pt x="60621" y="0"/>
                      <a:pt x="78105" y="17484"/>
                      <a:pt x="78105" y="39053"/>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34" name="Freihandform: Form 2282">
                <a:extLst>
                  <a:ext uri="{FF2B5EF4-FFF2-40B4-BE49-F238E27FC236}">
                    <a16:creationId xmlns:a16="http://schemas.microsoft.com/office/drawing/2014/main" id="{66DFF8A8-1DA3-D282-3048-4B36C951F8A1}"/>
                  </a:ext>
                </a:extLst>
              </p:cNvPr>
              <p:cNvSpPr/>
              <p:nvPr/>
            </p:nvSpPr>
            <p:spPr>
              <a:xfrm rot="10800000">
                <a:off x="8497478" y="2643025"/>
                <a:ext cx="78105" cy="78104"/>
              </a:xfrm>
              <a:custGeom>
                <a:avLst/>
                <a:gdLst>
                  <a:gd name="connsiteX0" fmla="*/ 78105 w 78105"/>
                  <a:gd name="connsiteY0" fmla="*/ 39053 h 78104"/>
                  <a:gd name="connsiteX1" fmla="*/ 39053 w 78105"/>
                  <a:gd name="connsiteY1" fmla="*/ 78105 h 78104"/>
                  <a:gd name="connsiteX2" fmla="*/ 0 w 78105"/>
                  <a:gd name="connsiteY2" fmla="*/ 39053 h 78104"/>
                  <a:gd name="connsiteX3" fmla="*/ 39053 w 78105"/>
                  <a:gd name="connsiteY3" fmla="*/ 0 h 78104"/>
                  <a:gd name="connsiteX4" fmla="*/ 78105 w 78105"/>
                  <a:gd name="connsiteY4" fmla="*/ 39053 h 7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4">
                    <a:moveTo>
                      <a:pt x="78105" y="39053"/>
                    </a:moveTo>
                    <a:cubicBezTo>
                      <a:pt x="78105" y="60621"/>
                      <a:pt x="60621" y="78105"/>
                      <a:pt x="39053" y="78105"/>
                    </a:cubicBezTo>
                    <a:cubicBezTo>
                      <a:pt x="17484" y="78105"/>
                      <a:pt x="0" y="60621"/>
                      <a:pt x="0" y="39053"/>
                    </a:cubicBezTo>
                    <a:cubicBezTo>
                      <a:pt x="0" y="17484"/>
                      <a:pt x="17484" y="0"/>
                      <a:pt x="39053" y="0"/>
                    </a:cubicBezTo>
                    <a:cubicBezTo>
                      <a:pt x="60621" y="0"/>
                      <a:pt x="78105" y="17484"/>
                      <a:pt x="78105" y="39053"/>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35" name="Freihandform: Form 2283">
                <a:extLst>
                  <a:ext uri="{FF2B5EF4-FFF2-40B4-BE49-F238E27FC236}">
                    <a16:creationId xmlns:a16="http://schemas.microsoft.com/office/drawing/2014/main" id="{3C4B21E2-4AE1-46A5-4575-7FDCCDDF7A05}"/>
                  </a:ext>
                </a:extLst>
              </p:cNvPr>
              <p:cNvSpPr/>
              <p:nvPr/>
            </p:nvSpPr>
            <p:spPr>
              <a:xfrm rot="16200000">
                <a:off x="8146005" y="2291553"/>
                <a:ext cx="78105" cy="78105"/>
              </a:xfrm>
              <a:custGeom>
                <a:avLst/>
                <a:gdLst>
                  <a:gd name="connsiteX0" fmla="*/ 78105 w 78105"/>
                  <a:gd name="connsiteY0" fmla="*/ 39052 h 78105"/>
                  <a:gd name="connsiteX1" fmla="*/ 39052 w 78105"/>
                  <a:gd name="connsiteY1" fmla="*/ 78105 h 78105"/>
                  <a:gd name="connsiteX2" fmla="*/ 0 w 78105"/>
                  <a:gd name="connsiteY2" fmla="*/ 39052 h 78105"/>
                  <a:gd name="connsiteX3" fmla="*/ 39052 w 78105"/>
                  <a:gd name="connsiteY3" fmla="*/ 0 h 78105"/>
                  <a:gd name="connsiteX4" fmla="*/ 78105 w 78105"/>
                  <a:gd name="connsiteY4" fmla="*/ 39052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5">
                    <a:moveTo>
                      <a:pt x="78105" y="39052"/>
                    </a:moveTo>
                    <a:cubicBezTo>
                      <a:pt x="78105" y="60621"/>
                      <a:pt x="60621" y="78105"/>
                      <a:pt x="39052" y="78105"/>
                    </a:cubicBezTo>
                    <a:cubicBezTo>
                      <a:pt x="17484" y="78105"/>
                      <a:pt x="0" y="60621"/>
                      <a:pt x="0" y="39052"/>
                    </a:cubicBezTo>
                    <a:cubicBezTo>
                      <a:pt x="0" y="17484"/>
                      <a:pt x="17484" y="0"/>
                      <a:pt x="39052" y="0"/>
                    </a:cubicBezTo>
                    <a:cubicBezTo>
                      <a:pt x="60621" y="0"/>
                      <a:pt x="78105" y="17484"/>
                      <a:pt x="78105" y="39052"/>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36" name="Freihandform: Form 2284">
                <a:extLst>
                  <a:ext uri="{FF2B5EF4-FFF2-40B4-BE49-F238E27FC236}">
                    <a16:creationId xmlns:a16="http://schemas.microsoft.com/office/drawing/2014/main" id="{784AB35A-C309-9C99-55FF-CF4FBDA1CAD3}"/>
                  </a:ext>
                </a:extLst>
              </p:cNvPr>
              <p:cNvSpPr/>
              <p:nvPr/>
            </p:nvSpPr>
            <p:spPr>
              <a:xfrm>
                <a:off x="8360793" y="1979133"/>
                <a:ext cx="78105" cy="78105"/>
              </a:xfrm>
              <a:custGeom>
                <a:avLst/>
                <a:gdLst>
                  <a:gd name="connsiteX0" fmla="*/ 78105 w 78105"/>
                  <a:gd name="connsiteY0" fmla="*/ 39053 h 78105"/>
                  <a:gd name="connsiteX1" fmla="*/ 39053 w 78105"/>
                  <a:gd name="connsiteY1" fmla="*/ 78105 h 78105"/>
                  <a:gd name="connsiteX2" fmla="*/ 0 w 78105"/>
                  <a:gd name="connsiteY2" fmla="*/ 39053 h 78105"/>
                  <a:gd name="connsiteX3" fmla="*/ 39053 w 78105"/>
                  <a:gd name="connsiteY3" fmla="*/ 0 h 78105"/>
                  <a:gd name="connsiteX4" fmla="*/ 78105 w 78105"/>
                  <a:gd name="connsiteY4" fmla="*/ 39053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5">
                    <a:moveTo>
                      <a:pt x="78105" y="39053"/>
                    </a:moveTo>
                    <a:cubicBezTo>
                      <a:pt x="78105" y="60621"/>
                      <a:pt x="60621" y="78105"/>
                      <a:pt x="39053" y="78105"/>
                    </a:cubicBezTo>
                    <a:cubicBezTo>
                      <a:pt x="17484" y="78105"/>
                      <a:pt x="0" y="60621"/>
                      <a:pt x="0" y="39053"/>
                    </a:cubicBezTo>
                    <a:cubicBezTo>
                      <a:pt x="0" y="17484"/>
                      <a:pt x="17484" y="0"/>
                      <a:pt x="39053" y="0"/>
                    </a:cubicBezTo>
                    <a:cubicBezTo>
                      <a:pt x="60621" y="0"/>
                      <a:pt x="78105" y="17484"/>
                      <a:pt x="78105" y="39053"/>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37" name="Freihandform: Form 2285">
                <a:extLst>
                  <a:ext uri="{FF2B5EF4-FFF2-40B4-BE49-F238E27FC236}">
                    <a16:creationId xmlns:a16="http://schemas.microsoft.com/office/drawing/2014/main" id="{E60F4B68-C428-A451-18C0-DB9FF1351617}"/>
                  </a:ext>
                </a:extLst>
              </p:cNvPr>
              <p:cNvSpPr/>
              <p:nvPr/>
            </p:nvSpPr>
            <p:spPr>
              <a:xfrm rot="5400000">
                <a:off x="8809897" y="2154868"/>
                <a:ext cx="78104" cy="78105"/>
              </a:xfrm>
              <a:custGeom>
                <a:avLst/>
                <a:gdLst>
                  <a:gd name="connsiteX0" fmla="*/ 78105 w 78104"/>
                  <a:gd name="connsiteY0" fmla="*/ 39053 h 78105"/>
                  <a:gd name="connsiteX1" fmla="*/ 39053 w 78104"/>
                  <a:gd name="connsiteY1" fmla="*/ 78105 h 78105"/>
                  <a:gd name="connsiteX2" fmla="*/ 0 w 78104"/>
                  <a:gd name="connsiteY2" fmla="*/ 39053 h 78105"/>
                  <a:gd name="connsiteX3" fmla="*/ 39053 w 78104"/>
                  <a:gd name="connsiteY3" fmla="*/ 0 h 78105"/>
                  <a:gd name="connsiteX4" fmla="*/ 78105 w 78104"/>
                  <a:gd name="connsiteY4" fmla="*/ 39053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4" h="78105">
                    <a:moveTo>
                      <a:pt x="78105" y="39053"/>
                    </a:moveTo>
                    <a:cubicBezTo>
                      <a:pt x="78105" y="60621"/>
                      <a:pt x="60621" y="78105"/>
                      <a:pt x="39053" y="78105"/>
                    </a:cubicBezTo>
                    <a:cubicBezTo>
                      <a:pt x="17484" y="78105"/>
                      <a:pt x="0" y="60621"/>
                      <a:pt x="0" y="39053"/>
                    </a:cubicBezTo>
                    <a:cubicBezTo>
                      <a:pt x="0" y="17484"/>
                      <a:pt x="17484" y="0"/>
                      <a:pt x="39053" y="0"/>
                    </a:cubicBezTo>
                    <a:cubicBezTo>
                      <a:pt x="60621" y="0"/>
                      <a:pt x="78105" y="17484"/>
                      <a:pt x="78105" y="39053"/>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38" name="Freihandform: Form 2286">
                <a:extLst>
                  <a:ext uri="{FF2B5EF4-FFF2-40B4-BE49-F238E27FC236}">
                    <a16:creationId xmlns:a16="http://schemas.microsoft.com/office/drawing/2014/main" id="{B380E5FE-2006-5BA7-C792-7BE3767158EE}"/>
                  </a:ext>
                </a:extLst>
              </p:cNvPr>
              <p:cNvSpPr/>
              <p:nvPr/>
            </p:nvSpPr>
            <p:spPr>
              <a:xfrm rot="10800000">
                <a:off x="8634161" y="2603973"/>
                <a:ext cx="78105" cy="78104"/>
              </a:xfrm>
              <a:custGeom>
                <a:avLst/>
                <a:gdLst>
                  <a:gd name="connsiteX0" fmla="*/ 78105 w 78105"/>
                  <a:gd name="connsiteY0" fmla="*/ 39052 h 78104"/>
                  <a:gd name="connsiteX1" fmla="*/ 39052 w 78105"/>
                  <a:gd name="connsiteY1" fmla="*/ 78105 h 78104"/>
                  <a:gd name="connsiteX2" fmla="*/ 0 w 78105"/>
                  <a:gd name="connsiteY2" fmla="*/ 39052 h 78104"/>
                  <a:gd name="connsiteX3" fmla="*/ 39052 w 78105"/>
                  <a:gd name="connsiteY3" fmla="*/ 0 h 78104"/>
                  <a:gd name="connsiteX4" fmla="*/ 78105 w 78105"/>
                  <a:gd name="connsiteY4" fmla="*/ 39052 h 7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4">
                    <a:moveTo>
                      <a:pt x="78105" y="39052"/>
                    </a:moveTo>
                    <a:cubicBezTo>
                      <a:pt x="78105" y="60621"/>
                      <a:pt x="60621" y="78105"/>
                      <a:pt x="39052" y="78105"/>
                    </a:cubicBezTo>
                    <a:cubicBezTo>
                      <a:pt x="17484" y="78105"/>
                      <a:pt x="0" y="60621"/>
                      <a:pt x="0" y="39052"/>
                    </a:cubicBezTo>
                    <a:cubicBezTo>
                      <a:pt x="0" y="17484"/>
                      <a:pt x="17484" y="0"/>
                      <a:pt x="39052" y="0"/>
                    </a:cubicBezTo>
                    <a:cubicBezTo>
                      <a:pt x="60621" y="0"/>
                      <a:pt x="78105" y="17484"/>
                      <a:pt x="78105" y="39052"/>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39" name="Freihandform: Form 2287">
                <a:extLst>
                  <a:ext uri="{FF2B5EF4-FFF2-40B4-BE49-F238E27FC236}">
                    <a16:creationId xmlns:a16="http://schemas.microsoft.com/office/drawing/2014/main" id="{A7F1ED6C-8282-9330-437F-F2B50E2C7976}"/>
                  </a:ext>
                </a:extLst>
              </p:cNvPr>
              <p:cNvSpPr/>
              <p:nvPr/>
            </p:nvSpPr>
            <p:spPr>
              <a:xfrm rot="16200000">
                <a:off x="8185058" y="2428236"/>
                <a:ext cx="78105" cy="78105"/>
              </a:xfrm>
              <a:custGeom>
                <a:avLst/>
                <a:gdLst>
                  <a:gd name="connsiteX0" fmla="*/ 78105 w 78105"/>
                  <a:gd name="connsiteY0" fmla="*/ 39052 h 78105"/>
                  <a:gd name="connsiteX1" fmla="*/ 39053 w 78105"/>
                  <a:gd name="connsiteY1" fmla="*/ 78105 h 78105"/>
                  <a:gd name="connsiteX2" fmla="*/ 0 w 78105"/>
                  <a:gd name="connsiteY2" fmla="*/ 39052 h 78105"/>
                  <a:gd name="connsiteX3" fmla="*/ 39053 w 78105"/>
                  <a:gd name="connsiteY3" fmla="*/ 0 h 78105"/>
                  <a:gd name="connsiteX4" fmla="*/ 78105 w 78105"/>
                  <a:gd name="connsiteY4" fmla="*/ 39052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5">
                    <a:moveTo>
                      <a:pt x="78105" y="39052"/>
                    </a:moveTo>
                    <a:cubicBezTo>
                      <a:pt x="78105" y="60621"/>
                      <a:pt x="60621" y="78105"/>
                      <a:pt x="39053" y="78105"/>
                    </a:cubicBezTo>
                    <a:cubicBezTo>
                      <a:pt x="17484" y="78105"/>
                      <a:pt x="0" y="60621"/>
                      <a:pt x="0" y="39052"/>
                    </a:cubicBezTo>
                    <a:cubicBezTo>
                      <a:pt x="0" y="17484"/>
                      <a:pt x="17484" y="0"/>
                      <a:pt x="39053" y="0"/>
                    </a:cubicBezTo>
                    <a:cubicBezTo>
                      <a:pt x="60621" y="0"/>
                      <a:pt x="78105" y="17484"/>
                      <a:pt x="78105" y="39052"/>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0" name="Freihandform: Form 2288">
                <a:extLst>
                  <a:ext uri="{FF2B5EF4-FFF2-40B4-BE49-F238E27FC236}">
                    <a16:creationId xmlns:a16="http://schemas.microsoft.com/office/drawing/2014/main" id="{42D5F51F-37FC-4AAE-1FBF-20C9C58CAB2F}"/>
                  </a:ext>
                </a:extLst>
              </p:cNvPr>
              <p:cNvSpPr/>
              <p:nvPr/>
            </p:nvSpPr>
            <p:spPr>
              <a:xfrm>
                <a:off x="8634161" y="1979133"/>
                <a:ext cx="78105" cy="78105"/>
              </a:xfrm>
              <a:custGeom>
                <a:avLst/>
                <a:gdLst>
                  <a:gd name="connsiteX0" fmla="*/ 78105 w 78105"/>
                  <a:gd name="connsiteY0" fmla="*/ 39053 h 78105"/>
                  <a:gd name="connsiteX1" fmla="*/ 39052 w 78105"/>
                  <a:gd name="connsiteY1" fmla="*/ 78105 h 78105"/>
                  <a:gd name="connsiteX2" fmla="*/ 0 w 78105"/>
                  <a:gd name="connsiteY2" fmla="*/ 39053 h 78105"/>
                  <a:gd name="connsiteX3" fmla="*/ 39052 w 78105"/>
                  <a:gd name="connsiteY3" fmla="*/ 0 h 78105"/>
                  <a:gd name="connsiteX4" fmla="*/ 78105 w 78105"/>
                  <a:gd name="connsiteY4" fmla="*/ 39053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5">
                    <a:moveTo>
                      <a:pt x="78105" y="39053"/>
                    </a:moveTo>
                    <a:cubicBezTo>
                      <a:pt x="78105" y="60621"/>
                      <a:pt x="60621" y="78105"/>
                      <a:pt x="39052" y="78105"/>
                    </a:cubicBezTo>
                    <a:cubicBezTo>
                      <a:pt x="17484" y="78105"/>
                      <a:pt x="0" y="60621"/>
                      <a:pt x="0" y="39053"/>
                    </a:cubicBezTo>
                    <a:cubicBezTo>
                      <a:pt x="0" y="17484"/>
                      <a:pt x="17484" y="0"/>
                      <a:pt x="39052" y="0"/>
                    </a:cubicBezTo>
                    <a:cubicBezTo>
                      <a:pt x="60621" y="0"/>
                      <a:pt x="78105" y="17484"/>
                      <a:pt x="78105" y="39053"/>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1" name="Freihandform: Form 2289">
                <a:extLst>
                  <a:ext uri="{FF2B5EF4-FFF2-40B4-BE49-F238E27FC236}">
                    <a16:creationId xmlns:a16="http://schemas.microsoft.com/office/drawing/2014/main" id="{35C3639D-ACD7-37A9-D4DA-29A3D3061D7A}"/>
                  </a:ext>
                </a:extLst>
              </p:cNvPr>
              <p:cNvSpPr/>
              <p:nvPr/>
            </p:nvSpPr>
            <p:spPr>
              <a:xfrm rot="5400000">
                <a:off x="8809897" y="2428236"/>
                <a:ext cx="78104" cy="78104"/>
              </a:xfrm>
              <a:custGeom>
                <a:avLst/>
                <a:gdLst>
                  <a:gd name="connsiteX0" fmla="*/ 78105 w 78104"/>
                  <a:gd name="connsiteY0" fmla="*/ 39052 h 78104"/>
                  <a:gd name="connsiteX1" fmla="*/ 39053 w 78104"/>
                  <a:gd name="connsiteY1" fmla="*/ 78105 h 78104"/>
                  <a:gd name="connsiteX2" fmla="*/ 0 w 78104"/>
                  <a:gd name="connsiteY2" fmla="*/ 39052 h 78104"/>
                  <a:gd name="connsiteX3" fmla="*/ 39053 w 78104"/>
                  <a:gd name="connsiteY3" fmla="*/ 0 h 78104"/>
                  <a:gd name="connsiteX4" fmla="*/ 78105 w 78104"/>
                  <a:gd name="connsiteY4" fmla="*/ 39052 h 7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4" h="78104">
                    <a:moveTo>
                      <a:pt x="78105" y="39052"/>
                    </a:moveTo>
                    <a:cubicBezTo>
                      <a:pt x="78105" y="60621"/>
                      <a:pt x="60621" y="78105"/>
                      <a:pt x="39053" y="78105"/>
                    </a:cubicBezTo>
                    <a:cubicBezTo>
                      <a:pt x="17484" y="78105"/>
                      <a:pt x="0" y="60621"/>
                      <a:pt x="0" y="39052"/>
                    </a:cubicBezTo>
                    <a:cubicBezTo>
                      <a:pt x="0" y="17484"/>
                      <a:pt x="17484" y="0"/>
                      <a:pt x="39053" y="0"/>
                    </a:cubicBezTo>
                    <a:cubicBezTo>
                      <a:pt x="60621" y="0"/>
                      <a:pt x="78105" y="17484"/>
                      <a:pt x="78105" y="39052"/>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2" name="Freihandform: Form 2290">
                <a:extLst>
                  <a:ext uri="{FF2B5EF4-FFF2-40B4-BE49-F238E27FC236}">
                    <a16:creationId xmlns:a16="http://schemas.microsoft.com/office/drawing/2014/main" id="{04929175-EAB1-623D-6194-EC233E08E71E}"/>
                  </a:ext>
                </a:extLst>
              </p:cNvPr>
              <p:cNvSpPr/>
              <p:nvPr/>
            </p:nvSpPr>
            <p:spPr>
              <a:xfrm rot="10800000">
                <a:off x="8360793" y="2603973"/>
                <a:ext cx="78105" cy="78104"/>
              </a:xfrm>
              <a:custGeom>
                <a:avLst/>
                <a:gdLst>
                  <a:gd name="connsiteX0" fmla="*/ 78105 w 78105"/>
                  <a:gd name="connsiteY0" fmla="*/ 39052 h 78104"/>
                  <a:gd name="connsiteX1" fmla="*/ 39053 w 78105"/>
                  <a:gd name="connsiteY1" fmla="*/ 78105 h 78104"/>
                  <a:gd name="connsiteX2" fmla="*/ 0 w 78105"/>
                  <a:gd name="connsiteY2" fmla="*/ 39052 h 78104"/>
                  <a:gd name="connsiteX3" fmla="*/ 39053 w 78105"/>
                  <a:gd name="connsiteY3" fmla="*/ 0 h 78104"/>
                  <a:gd name="connsiteX4" fmla="*/ 78105 w 78105"/>
                  <a:gd name="connsiteY4" fmla="*/ 39052 h 78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4">
                    <a:moveTo>
                      <a:pt x="78105" y="39052"/>
                    </a:moveTo>
                    <a:cubicBezTo>
                      <a:pt x="78105" y="60621"/>
                      <a:pt x="60621" y="78105"/>
                      <a:pt x="39053" y="78105"/>
                    </a:cubicBezTo>
                    <a:cubicBezTo>
                      <a:pt x="17484" y="78105"/>
                      <a:pt x="0" y="60621"/>
                      <a:pt x="0" y="39052"/>
                    </a:cubicBezTo>
                    <a:cubicBezTo>
                      <a:pt x="0" y="17484"/>
                      <a:pt x="17484" y="0"/>
                      <a:pt x="39053" y="0"/>
                    </a:cubicBezTo>
                    <a:cubicBezTo>
                      <a:pt x="60621" y="0"/>
                      <a:pt x="78105" y="17484"/>
                      <a:pt x="78105" y="39052"/>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3" name="Freihandform: Form 2291">
                <a:extLst>
                  <a:ext uri="{FF2B5EF4-FFF2-40B4-BE49-F238E27FC236}">
                    <a16:creationId xmlns:a16="http://schemas.microsoft.com/office/drawing/2014/main" id="{A78A9F55-3364-DCD0-761A-220299D555A2}"/>
                  </a:ext>
                </a:extLst>
              </p:cNvPr>
              <p:cNvSpPr/>
              <p:nvPr/>
            </p:nvSpPr>
            <p:spPr>
              <a:xfrm rot="16200000">
                <a:off x="8185058" y="2154868"/>
                <a:ext cx="78105" cy="78105"/>
              </a:xfrm>
              <a:custGeom>
                <a:avLst/>
                <a:gdLst>
                  <a:gd name="connsiteX0" fmla="*/ 78105 w 78105"/>
                  <a:gd name="connsiteY0" fmla="*/ 39053 h 78105"/>
                  <a:gd name="connsiteX1" fmla="*/ 39053 w 78105"/>
                  <a:gd name="connsiteY1" fmla="*/ 78105 h 78105"/>
                  <a:gd name="connsiteX2" fmla="*/ 0 w 78105"/>
                  <a:gd name="connsiteY2" fmla="*/ 39053 h 78105"/>
                  <a:gd name="connsiteX3" fmla="*/ 39053 w 78105"/>
                  <a:gd name="connsiteY3" fmla="*/ 0 h 78105"/>
                  <a:gd name="connsiteX4" fmla="*/ 78105 w 78105"/>
                  <a:gd name="connsiteY4" fmla="*/ 39053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 h="78105">
                    <a:moveTo>
                      <a:pt x="78105" y="39053"/>
                    </a:moveTo>
                    <a:cubicBezTo>
                      <a:pt x="78105" y="60621"/>
                      <a:pt x="60621" y="78105"/>
                      <a:pt x="39053" y="78105"/>
                    </a:cubicBezTo>
                    <a:cubicBezTo>
                      <a:pt x="17484" y="78105"/>
                      <a:pt x="0" y="60621"/>
                      <a:pt x="0" y="39053"/>
                    </a:cubicBezTo>
                    <a:cubicBezTo>
                      <a:pt x="0" y="17484"/>
                      <a:pt x="17484" y="0"/>
                      <a:pt x="39053" y="0"/>
                    </a:cubicBezTo>
                    <a:cubicBezTo>
                      <a:pt x="60621" y="0"/>
                      <a:pt x="78105" y="17484"/>
                      <a:pt x="78105" y="39053"/>
                    </a:cubicBezTo>
                    <a:close/>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4" name="Freihandform: Form 2292">
                <a:extLst>
                  <a:ext uri="{FF2B5EF4-FFF2-40B4-BE49-F238E27FC236}">
                    <a16:creationId xmlns:a16="http://schemas.microsoft.com/office/drawing/2014/main" id="{3DEBA87F-26D2-62B7-6E43-7F04489EEA45}"/>
                  </a:ext>
                </a:extLst>
              </p:cNvPr>
              <p:cNvSpPr/>
              <p:nvPr/>
            </p:nvSpPr>
            <p:spPr>
              <a:xfrm>
                <a:off x="8536530" y="2018184"/>
                <a:ext cx="9525" cy="117157"/>
              </a:xfrm>
              <a:custGeom>
                <a:avLst/>
                <a:gdLst>
                  <a:gd name="connsiteX0" fmla="*/ 0 w 9525"/>
                  <a:gd name="connsiteY0" fmla="*/ 0 h 117157"/>
                  <a:gd name="connsiteX1" fmla="*/ 0 w 9525"/>
                  <a:gd name="connsiteY1" fmla="*/ 117158 h 117157"/>
                </a:gdLst>
                <a:ahLst/>
                <a:cxnLst>
                  <a:cxn ang="0">
                    <a:pos x="connsiteX0" y="connsiteY0"/>
                  </a:cxn>
                  <a:cxn ang="0">
                    <a:pos x="connsiteX1" y="connsiteY1"/>
                  </a:cxn>
                </a:cxnLst>
                <a:rect l="l" t="t" r="r" b="b"/>
                <a:pathLst>
                  <a:path w="9525" h="117157">
                    <a:moveTo>
                      <a:pt x="0" y="0"/>
                    </a:moveTo>
                    <a:lnTo>
                      <a:pt x="0" y="117158"/>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5" name="Freihandform: Form 2293">
                <a:extLst>
                  <a:ext uri="{FF2B5EF4-FFF2-40B4-BE49-F238E27FC236}">
                    <a16:creationId xmlns:a16="http://schemas.microsoft.com/office/drawing/2014/main" id="{9C9ADBF6-C9D6-E75E-55B7-950A96BF3A19}"/>
                  </a:ext>
                </a:extLst>
              </p:cNvPr>
              <p:cNvSpPr/>
              <p:nvPr/>
            </p:nvSpPr>
            <p:spPr>
              <a:xfrm>
                <a:off x="8731792" y="2330605"/>
                <a:ext cx="117157" cy="9525"/>
              </a:xfrm>
              <a:custGeom>
                <a:avLst/>
                <a:gdLst>
                  <a:gd name="connsiteX0" fmla="*/ 117158 w 117157"/>
                  <a:gd name="connsiteY0" fmla="*/ 0 h 9525"/>
                  <a:gd name="connsiteX1" fmla="*/ 0 w 117157"/>
                  <a:gd name="connsiteY1" fmla="*/ 0 h 9525"/>
                </a:gdLst>
                <a:ahLst/>
                <a:cxnLst>
                  <a:cxn ang="0">
                    <a:pos x="connsiteX0" y="connsiteY0"/>
                  </a:cxn>
                  <a:cxn ang="0">
                    <a:pos x="connsiteX1" y="connsiteY1"/>
                  </a:cxn>
                </a:cxnLst>
                <a:rect l="l" t="t" r="r" b="b"/>
                <a:pathLst>
                  <a:path w="117157" h="9525">
                    <a:moveTo>
                      <a:pt x="117158" y="0"/>
                    </a:moveTo>
                    <a:lnTo>
                      <a:pt x="0" y="0"/>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6" name="Freihandform: Form 2294">
                <a:extLst>
                  <a:ext uri="{FF2B5EF4-FFF2-40B4-BE49-F238E27FC236}">
                    <a16:creationId xmlns:a16="http://schemas.microsoft.com/office/drawing/2014/main" id="{B00385D1-AA2C-8707-20ED-0AF633046E1A}"/>
                  </a:ext>
                </a:extLst>
              </p:cNvPr>
              <p:cNvSpPr/>
              <p:nvPr/>
            </p:nvSpPr>
            <p:spPr>
              <a:xfrm>
                <a:off x="8536530" y="2525867"/>
                <a:ext cx="9525" cy="117157"/>
              </a:xfrm>
              <a:custGeom>
                <a:avLst/>
                <a:gdLst>
                  <a:gd name="connsiteX0" fmla="*/ 0 w 9525"/>
                  <a:gd name="connsiteY0" fmla="*/ 117158 h 117157"/>
                  <a:gd name="connsiteX1" fmla="*/ 0 w 9525"/>
                  <a:gd name="connsiteY1" fmla="*/ 0 h 117157"/>
                </a:gdLst>
                <a:ahLst/>
                <a:cxnLst>
                  <a:cxn ang="0">
                    <a:pos x="connsiteX0" y="connsiteY0"/>
                  </a:cxn>
                  <a:cxn ang="0">
                    <a:pos x="connsiteX1" y="connsiteY1"/>
                  </a:cxn>
                </a:cxnLst>
                <a:rect l="l" t="t" r="r" b="b"/>
                <a:pathLst>
                  <a:path w="9525" h="117157">
                    <a:moveTo>
                      <a:pt x="0" y="117158"/>
                    </a:moveTo>
                    <a:lnTo>
                      <a:pt x="0" y="0"/>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7" name="Freihandform: Form 2295">
                <a:extLst>
                  <a:ext uri="{FF2B5EF4-FFF2-40B4-BE49-F238E27FC236}">
                    <a16:creationId xmlns:a16="http://schemas.microsoft.com/office/drawing/2014/main" id="{A198BB63-C729-B14A-AB57-28594D6BA952}"/>
                  </a:ext>
                </a:extLst>
              </p:cNvPr>
              <p:cNvSpPr/>
              <p:nvPr/>
            </p:nvSpPr>
            <p:spPr>
              <a:xfrm>
                <a:off x="8224109" y="2330605"/>
                <a:ext cx="117157" cy="9525"/>
              </a:xfrm>
              <a:custGeom>
                <a:avLst/>
                <a:gdLst>
                  <a:gd name="connsiteX0" fmla="*/ 0 w 117157"/>
                  <a:gd name="connsiteY0" fmla="*/ 0 h 9525"/>
                  <a:gd name="connsiteX1" fmla="*/ 117158 w 117157"/>
                  <a:gd name="connsiteY1" fmla="*/ 0 h 9525"/>
                </a:gdLst>
                <a:ahLst/>
                <a:cxnLst>
                  <a:cxn ang="0">
                    <a:pos x="connsiteX0" y="connsiteY0"/>
                  </a:cxn>
                  <a:cxn ang="0">
                    <a:pos x="connsiteX1" y="connsiteY1"/>
                  </a:cxn>
                </a:cxnLst>
                <a:rect l="l" t="t" r="r" b="b"/>
                <a:pathLst>
                  <a:path w="117157" h="9525">
                    <a:moveTo>
                      <a:pt x="0" y="0"/>
                    </a:moveTo>
                    <a:lnTo>
                      <a:pt x="117158" y="0"/>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8" name="Freihandform: Form 2296">
                <a:extLst>
                  <a:ext uri="{FF2B5EF4-FFF2-40B4-BE49-F238E27FC236}">
                    <a16:creationId xmlns:a16="http://schemas.microsoft.com/office/drawing/2014/main" id="{92167EC8-99E9-2266-2301-BDCE5FB60802}"/>
                  </a:ext>
                </a:extLst>
              </p:cNvPr>
              <p:cNvSpPr/>
              <p:nvPr/>
            </p:nvSpPr>
            <p:spPr>
              <a:xfrm>
                <a:off x="8673214" y="2057237"/>
                <a:ext cx="9525" cy="78105"/>
              </a:xfrm>
              <a:custGeom>
                <a:avLst/>
                <a:gdLst>
                  <a:gd name="connsiteX0" fmla="*/ 0 w 9525"/>
                  <a:gd name="connsiteY0" fmla="*/ 0 h 78105"/>
                  <a:gd name="connsiteX1" fmla="*/ 0 w 9525"/>
                  <a:gd name="connsiteY1" fmla="*/ 78105 h 78105"/>
                </a:gdLst>
                <a:ahLst/>
                <a:cxnLst>
                  <a:cxn ang="0">
                    <a:pos x="connsiteX0" y="connsiteY0"/>
                  </a:cxn>
                  <a:cxn ang="0">
                    <a:pos x="connsiteX1" y="connsiteY1"/>
                  </a:cxn>
                </a:cxnLst>
                <a:rect l="l" t="t" r="r" b="b"/>
                <a:pathLst>
                  <a:path w="9525" h="78105">
                    <a:moveTo>
                      <a:pt x="0" y="0"/>
                    </a:moveTo>
                    <a:lnTo>
                      <a:pt x="0" y="78105"/>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49" name="Freihandform: Form 2297">
                <a:extLst>
                  <a:ext uri="{FF2B5EF4-FFF2-40B4-BE49-F238E27FC236}">
                    <a16:creationId xmlns:a16="http://schemas.microsoft.com/office/drawing/2014/main" id="{5C8EA1E3-0FB4-B46A-21C7-09449964C347}"/>
                  </a:ext>
                </a:extLst>
              </p:cNvPr>
              <p:cNvSpPr/>
              <p:nvPr/>
            </p:nvSpPr>
            <p:spPr>
              <a:xfrm>
                <a:off x="8731792" y="2467289"/>
                <a:ext cx="78104" cy="9525"/>
              </a:xfrm>
              <a:custGeom>
                <a:avLst/>
                <a:gdLst>
                  <a:gd name="connsiteX0" fmla="*/ 78105 w 78104"/>
                  <a:gd name="connsiteY0" fmla="*/ 0 h 9525"/>
                  <a:gd name="connsiteX1" fmla="*/ 0 w 78104"/>
                  <a:gd name="connsiteY1" fmla="*/ 0 h 9525"/>
                </a:gdLst>
                <a:ahLst/>
                <a:cxnLst>
                  <a:cxn ang="0">
                    <a:pos x="connsiteX0" y="connsiteY0"/>
                  </a:cxn>
                  <a:cxn ang="0">
                    <a:pos x="connsiteX1" y="connsiteY1"/>
                  </a:cxn>
                </a:cxnLst>
                <a:rect l="l" t="t" r="r" b="b"/>
                <a:pathLst>
                  <a:path w="78104" h="9525">
                    <a:moveTo>
                      <a:pt x="78105" y="0"/>
                    </a:moveTo>
                    <a:lnTo>
                      <a:pt x="0" y="0"/>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50" name="Freihandform: Form 2298">
                <a:extLst>
                  <a:ext uri="{FF2B5EF4-FFF2-40B4-BE49-F238E27FC236}">
                    <a16:creationId xmlns:a16="http://schemas.microsoft.com/office/drawing/2014/main" id="{A6749F8E-9366-6B4F-2EC1-123A7FBF129E}"/>
                  </a:ext>
                </a:extLst>
              </p:cNvPr>
              <p:cNvSpPr/>
              <p:nvPr/>
            </p:nvSpPr>
            <p:spPr>
              <a:xfrm>
                <a:off x="8399845" y="2525867"/>
                <a:ext cx="9525" cy="78104"/>
              </a:xfrm>
              <a:custGeom>
                <a:avLst/>
                <a:gdLst>
                  <a:gd name="connsiteX0" fmla="*/ 0 w 9525"/>
                  <a:gd name="connsiteY0" fmla="*/ 78105 h 78104"/>
                  <a:gd name="connsiteX1" fmla="*/ 0 w 9525"/>
                  <a:gd name="connsiteY1" fmla="*/ 0 h 78104"/>
                </a:gdLst>
                <a:ahLst/>
                <a:cxnLst>
                  <a:cxn ang="0">
                    <a:pos x="connsiteX0" y="connsiteY0"/>
                  </a:cxn>
                  <a:cxn ang="0">
                    <a:pos x="connsiteX1" y="connsiteY1"/>
                  </a:cxn>
                </a:cxnLst>
                <a:rect l="l" t="t" r="r" b="b"/>
                <a:pathLst>
                  <a:path w="9525" h="78104">
                    <a:moveTo>
                      <a:pt x="0" y="78105"/>
                    </a:moveTo>
                    <a:lnTo>
                      <a:pt x="0" y="0"/>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51" name="Freihandform: Form 2299">
                <a:extLst>
                  <a:ext uri="{FF2B5EF4-FFF2-40B4-BE49-F238E27FC236}">
                    <a16:creationId xmlns:a16="http://schemas.microsoft.com/office/drawing/2014/main" id="{79D1BB73-92EA-D29E-243E-5F0C05CD13FA}"/>
                  </a:ext>
                </a:extLst>
              </p:cNvPr>
              <p:cNvSpPr/>
              <p:nvPr/>
            </p:nvSpPr>
            <p:spPr>
              <a:xfrm>
                <a:off x="8263162" y="2193920"/>
                <a:ext cx="78105" cy="9525"/>
              </a:xfrm>
              <a:custGeom>
                <a:avLst/>
                <a:gdLst>
                  <a:gd name="connsiteX0" fmla="*/ 0 w 78105"/>
                  <a:gd name="connsiteY0" fmla="*/ 0 h 9525"/>
                  <a:gd name="connsiteX1" fmla="*/ 78105 w 78105"/>
                  <a:gd name="connsiteY1" fmla="*/ 0 h 9525"/>
                </a:gdLst>
                <a:ahLst/>
                <a:cxnLst>
                  <a:cxn ang="0">
                    <a:pos x="connsiteX0" y="connsiteY0"/>
                  </a:cxn>
                  <a:cxn ang="0">
                    <a:pos x="connsiteX1" y="connsiteY1"/>
                  </a:cxn>
                </a:cxnLst>
                <a:rect l="l" t="t" r="r" b="b"/>
                <a:pathLst>
                  <a:path w="78105" h="9525">
                    <a:moveTo>
                      <a:pt x="0" y="0"/>
                    </a:moveTo>
                    <a:lnTo>
                      <a:pt x="78105" y="0"/>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52" name="Freihandform: Form 2300">
                <a:extLst>
                  <a:ext uri="{FF2B5EF4-FFF2-40B4-BE49-F238E27FC236}">
                    <a16:creationId xmlns:a16="http://schemas.microsoft.com/office/drawing/2014/main" id="{1F37263D-6C95-9802-E4D5-D19E03B9F385}"/>
                  </a:ext>
                </a:extLst>
              </p:cNvPr>
              <p:cNvSpPr/>
              <p:nvPr/>
            </p:nvSpPr>
            <p:spPr>
              <a:xfrm>
                <a:off x="8399845" y="2057237"/>
                <a:ext cx="9525" cy="78105"/>
              </a:xfrm>
              <a:custGeom>
                <a:avLst/>
                <a:gdLst>
                  <a:gd name="connsiteX0" fmla="*/ 0 w 9525"/>
                  <a:gd name="connsiteY0" fmla="*/ 0 h 78105"/>
                  <a:gd name="connsiteX1" fmla="*/ 0 w 9525"/>
                  <a:gd name="connsiteY1" fmla="*/ 78105 h 78105"/>
                </a:gdLst>
                <a:ahLst/>
                <a:cxnLst>
                  <a:cxn ang="0">
                    <a:pos x="connsiteX0" y="connsiteY0"/>
                  </a:cxn>
                  <a:cxn ang="0">
                    <a:pos x="connsiteX1" y="connsiteY1"/>
                  </a:cxn>
                </a:cxnLst>
                <a:rect l="l" t="t" r="r" b="b"/>
                <a:pathLst>
                  <a:path w="9525" h="78105">
                    <a:moveTo>
                      <a:pt x="0" y="0"/>
                    </a:moveTo>
                    <a:lnTo>
                      <a:pt x="0" y="78105"/>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53" name="Freihandform: Form 2301">
                <a:extLst>
                  <a:ext uri="{FF2B5EF4-FFF2-40B4-BE49-F238E27FC236}">
                    <a16:creationId xmlns:a16="http://schemas.microsoft.com/office/drawing/2014/main" id="{34FF7ED8-DDEA-7325-A02B-FD7E15F5BCD6}"/>
                  </a:ext>
                </a:extLst>
              </p:cNvPr>
              <p:cNvSpPr/>
              <p:nvPr/>
            </p:nvSpPr>
            <p:spPr>
              <a:xfrm>
                <a:off x="8731792" y="2193920"/>
                <a:ext cx="78104" cy="9525"/>
              </a:xfrm>
              <a:custGeom>
                <a:avLst/>
                <a:gdLst>
                  <a:gd name="connsiteX0" fmla="*/ 78105 w 78104"/>
                  <a:gd name="connsiteY0" fmla="*/ 0 h 9525"/>
                  <a:gd name="connsiteX1" fmla="*/ 0 w 78104"/>
                  <a:gd name="connsiteY1" fmla="*/ 0 h 9525"/>
                </a:gdLst>
                <a:ahLst/>
                <a:cxnLst>
                  <a:cxn ang="0">
                    <a:pos x="connsiteX0" y="connsiteY0"/>
                  </a:cxn>
                  <a:cxn ang="0">
                    <a:pos x="connsiteX1" y="connsiteY1"/>
                  </a:cxn>
                </a:cxnLst>
                <a:rect l="l" t="t" r="r" b="b"/>
                <a:pathLst>
                  <a:path w="78104" h="9525">
                    <a:moveTo>
                      <a:pt x="78105" y="0"/>
                    </a:moveTo>
                    <a:lnTo>
                      <a:pt x="0" y="0"/>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54" name="Freihandform: Form 2302">
                <a:extLst>
                  <a:ext uri="{FF2B5EF4-FFF2-40B4-BE49-F238E27FC236}">
                    <a16:creationId xmlns:a16="http://schemas.microsoft.com/office/drawing/2014/main" id="{6A29EBE0-7242-1FA9-E581-DFA7DF389B38}"/>
                  </a:ext>
                </a:extLst>
              </p:cNvPr>
              <p:cNvSpPr/>
              <p:nvPr/>
            </p:nvSpPr>
            <p:spPr>
              <a:xfrm>
                <a:off x="8673214" y="2525867"/>
                <a:ext cx="9525" cy="78104"/>
              </a:xfrm>
              <a:custGeom>
                <a:avLst/>
                <a:gdLst>
                  <a:gd name="connsiteX0" fmla="*/ 0 w 9525"/>
                  <a:gd name="connsiteY0" fmla="*/ 78105 h 78104"/>
                  <a:gd name="connsiteX1" fmla="*/ 0 w 9525"/>
                  <a:gd name="connsiteY1" fmla="*/ 0 h 78104"/>
                </a:gdLst>
                <a:ahLst/>
                <a:cxnLst>
                  <a:cxn ang="0">
                    <a:pos x="connsiteX0" y="connsiteY0"/>
                  </a:cxn>
                  <a:cxn ang="0">
                    <a:pos x="connsiteX1" y="connsiteY1"/>
                  </a:cxn>
                </a:cxnLst>
                <a:rect l="l" t="t" r="r" b="b"/>
                <a:pathLst>
                  <a:path w="9525" h="78104">
                    <a:moveTo>
                      <a:pt x="0" y="78105"/>
                    </a:moveTo>
                    <a:lnTo>
                      <a:pt x="0" y="0"/>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sp>
            <p:nvSpPr>
              <p:cNvPr id="55" name="Freihandform: Form 2047">
                <a:extLst>
                  <a:ext uri="{FF2B5EF4-FFF2-40B4-BE49-F238E27FC236}">
                    <a16:creationId xmlns:a16="http://schemas.microsoft.com/office/drawing/2014/main" id="{320AF390-829C-F6CB-FD6E-63B3C76B2067}"/>
                  </a:ext>
                </a:extLst>
              </p:cNvPr>
              <p:cNvSpPr/>
              <p:nvPr/>
            </p:nvSpPr>
            <p:spPr>
              <a:xfrm>
                <a:off x="8263162" y="2467289"/>
                <a:ext cx="78105" cy="9525"/>
              </a:xfrm>
              <a:custGeom>
                <a:avLst/>
                <a:gdLst>
                  <a:gd name="connsiteX0" fmla="*/ 0 w 78105"/>
                  <a:gd name="connsiteY0" fmla="*/ 0 h 9525"/>
                  <a:gd name="connsiteX1" fmla="*/ 78105 w 78105"/>
                  <a:gd name="connsiteY1" fmla="*/ 0 h 9525"/>
                </a:gdLst>
                <a:ahLst/>
                <a:cxnLst>
                  <a:cxn ang="0">
                    <a:pos x="connsiteX0" y="connsiteY0"/>
                  </a:cxn>
                  <a:cxn ang="0">
                    <a:pos x="connsiteX1" y="connsiteY1"/>
                  </a:cxn>
                </a:cxnLst>
                <a:rect l="l" t="t" r="r" b="b"/>
                <a:pathLst>
                  <a:path w="78105" h="9525">
                    <a:moveTo>
                      <a:pt x="0" y="0"/>
                    </a:moveTo>
                    <a:lnTo>
                      <a:pt x="78105" y="0"/>
                    </a:lnTo>
                  </a:path>
                </a:pathLst>
              </a:custGeom>
              <a:noFill/>
              <a:ln w="12700" cap="flat">
                <a:solidFill>
                  <a:schemeClr val="bg1"/>
                </a:solid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grpSp>
        <p:sp>
          <p:nvSpPr>
            <p:cNvPr id="30" name="Freihandform: Form 2278">
              <a:extLst>
                <a:ext uri="{FF2B5EF4-FFF2-40B4-BE49-F238E27FC236}">
                  <a16:creationId xmlns:a16="http://schemas.microsoft.com/office/drawing/2014/main" id="{2B21F734-F235-2983-9668-8999E8C8B917}"/>
                </a:ext>
              </a:extLst>
            </p:cNvPr>
            <p:cNvSpPr/>
            <p:nvPr/>
          </p:nvSpPr>
          <p:spPr>
            <a:xfrm>
              <a:off x="11173911" y="3697318"/>
              <a:ext cx="103166" cy="93252"/>
            </a:xfrm>
            <a:custGeom>
              <a:avLst/>
              <a:gdLst>
                <a:gd name="connsiteX0" fmla="*/ 66437 w 181510"/>
                <a:gd name="connsiteY0" fmla="*/ 18812 h 164068"/>
                <a:gd name="connsiteX1" fmla="*/ 40719 w 181510"/>
                <a:gd name="connsiteY1" fmla="*/ 104537 h 164068"/>
                <a:gd name="connsiteX2" fmla="*/ 91916 w 181510"/>
                <a:gd name="connsiteY2" fmla="*/ 104537 h 164068"/>
                <a:gd name="connsiteX3" fmla="*/ 158888 w 181510"/>
                <a:gd name="connsiteY3" fmla="*/ 0 h 164068"/>
                <a:gd name="connsiteX4" fmla="*/ 181510 w 181510"/>
                <a:gd name="connsiteY4" fmla="*/ 0 h 164068"/>
                <a:gd name="connsiteX5" fmla="*/ 181510 w 181510"/>
                <a:gd name="connsiteY5" fmla="*/ 164068 h 164068"/>
                <a:gd name="connsiteX6" fmla="*/ 158888 w 181510"/>
                <a:gd name="connsiteY6" fmla="*/ 164068 h 164068"/>
                <a:gd name="connsiteX7" fmla="*/ 52626 w 181510"/>
                <a:gd name="connsiteY7" fmla="*/ 0 h 164068"/>
                <a:gd name="connsiteX8" fmla="*/ 81201 w 181510"/>
                <a:gd name="connsiteY8" fmla="*/ 0 h 164068"/>
                <a:gd name="connsiteX9" fmla="*/ 133588 w 181510"/>
                <a:gd name="connsiteY9" fmla="*/ 164068 h 164068"/>
                <a:gd name="connsiteX10" fmla="*/ 109776 w 181510"/>
                <a:gd name="connsiteY10" fmla="*/ 164068 h 164068"/>
                <a:gd name="connsiteX11" fmla="*/ 97393 w 181510"/>
                <a:gd name="connsiteY11" fmla="*/ 122873 h 164068"/>
                <a:gd name="connsiteX12" fmla="*/ 35243 w 181510"/>
                <a:gd name="connsiteY12" fmla="*/ 122873 h 164068"/>
                <a:gd name="connsiteX13" fmla="*/ 22860 w 181510"/>
                <a:gd name="connsiteY13" fmla="*/ 164068 h 164068"/>
                <a:gd name="connsiteX14" fmla="*/ 0 w 181510"/>
                <a:gd name="connsiteY14" fmla="*/ 164068 h 1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510" h="164068">
                  <a:moveTo>
                    <a:pt x="66437" y="18812"/>
                  </a:moveTo>
                  <a:lnTo>
                    <a:pt x="40719" y="104537"/>
                  </a:lnTo>
                  <a:lnTo>
                    <a:pt x="91916" y="104537"/>
                  </a:lnTo>
                  <a:close/>
                  <a:moveTo>
                    <a:pt x="158888" y="0"/>
                  </a:moveTo>
                  <a:lnTo>
                    <a:pt x="181510" y="0"/>
                  </a:lnTo>
                  <a:lnTo>
                    <a:pt x="181510" y="164068"/>
                  </a:lnTo>
                  <a:lnTo>
                    <a:pt x="158888" y="164068"/>
                  </a:lnTo>
                  <a:close/>
                  <a:moveTo>
                    <a:pt x="52626" y="0"/>
                  </a:moveTo>
                  <a:lnTo>
                    <a:pt x="81201" y="0"/>
                  </a:lnTo>
                  <a:lnTo>
                    <a:pt x="133588" y="164068"/>
                  </a:lnTo>
                  <a:lnTo>
                    <a:pt x="109776" y="164068"/>
                  </a:lnTo>
                  <a:lnTo>
                    <a:pt x="97393" y="122873"/>
                  </a:lnTo>
                  <a:lnTo>
                    <a:pt x="35243" y="122873"/>
                  </a:lnTo>
                  <a:lnTo>
                    <a:pt x="22860" y="164068"/>
                  </a:lnTo>
                  <a:lnTo>
                    <a:pt x="0" y="164068"/>
                  </a:lnTo>
                  <a:close/>
                </a:path>
              </a:pathLst>
            </a:custGeom>
            <a:solidFill>
              <a:schemeClr val="bg1"/>
            </a:solidFill>
            <a:ln w="9525" cap="flat">
              <a:noFill/>
              <a:prstDash val="solid"/>
              <a:miter/>
            </a:ln>
          </p:spPr>
          <p:txBody>
            <a:bodyPr rtlCol="0" anchor="ctr"/>
            <a:lstStyle/>
            <a:p>
              <a:pPr marL="0" marR="0" lvl="0" indent="0" algn="l" defTabSz="456926"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FiraGO"/>
                <a:ea typeface="+mn-ea"/>
                <a:cs typeface="+mn-cs"/>
              </a:endParaRPr>
            </a:p>
          </p:txBody>
        </p:sp>
      </p:grpSp>
      <p:sp>
        <p:nvSpPr>
          <p:cNvPr id="56" name="TextBox 58">
            <a:extLst>
              <a:ext uri="{FF2B5EF4-FFF2-40B4-BE49-F238E27FC236}">
                <a16:creationId xmlns:a16="http://schemas.microsoft.com/office/drawing/2014/main" id="{CB0871EA-E763-67DC-21DA-D4871AF45F29}"/>
              </a:ext>
            </a:extLst>
          </p:cNvPr>
          <p:cNvSpPr txBox="1"/>
          <p:nvPr/>
        </p:nvSpPr>
        <p:spPr bwMode="gray">
          <a:xfrm>
            <a:off x="10625813" y="2703932"/>
            <a:ext cx="1201691" cy="626584"/>
          </a:xfrm>
          <a:prstGeom prst="rect">
            <a:avLst/>
          </a:prstGeom>
          <a:noFill/>
          <a:ln w="12700">
            <a:noFill/>
          </a:ln>
        </p:spPr>
        <p:txBody>
          <a:bodyPr wrap="square" lIns="0" tIns="0" rIns="0" bIns="0" rtlCol="0" anchor="ctr">
            <a:noAutofit/>
          </a:bodyPr>
          <a:lstStyle/>
          <a:p>
            <a:pPr marL="0" marR="0" lvl="0" indent="0" algn="ctr" defTabSz="456926" rtl="0" eaLnBrk="1" fontAlgn="auto" latinLnBrk="0" hangingPunct="1">
              <a:lnSpc>
                <a:spcPct val="12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FiraGO"/>
                <a:ea typeface="+mn-ea"/>
                <a:cs typeface="+mn-cs"/>
              </a:rPr>
              <a:t>Machine driving</a:t>
            </a:r>
          </a:p>
        </p:txBody>
      </p:sp>
      <p:pic>
        <p:nvPicPr>
          <p:cNvPr id="57" name="Picture 2">
            <a:extLst>
              <a:ext uri="{FF2B5EF4-FFF2-40B4-BE49-F238E27FC236}">
                <a16:creationId xmlns:a16="http://schemas.microsoft.com/office/drawing/2014/main" id="{5AC01709-218D-4821-47F8-F57DF7ED81A3}"/>
              </a:ext>
            </a:extLst>
          </p:cNvPr>
          <p:cNvPicPr preferRelativeResize="0">
            <a:picLocks noChangeArrowheads="1"/>
          </p:cNvPicPr>
          <p:nvPr/>
        </p:nvPicPr>
        <p:blipFill rotWithShape="1">
          <a:blip r:embed="rId2" cstate="screen">
            <a:extLst>
              <a:ext uri="{28A0092B-C50C-407E-A947-70E740481C1C}">
                <a14:useLocalDpi xmlns:a14="http://schemas.microsoft.com/office/drawing/2010/main"/>
              </a:ext>
            </a:extLst>
          </a:blip>
          <a:srcRect l="799" t="11838" r="14695" b="1509"/>
          <a:stretch/>
        </p:blipFill>
        <p:spPr bwMode="auto">
          <a:xfrm>
            <a:off x="2184673" y="1820055"/>
            <a:ext cx="1371620" cy="8700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8" name="Picture 2">
            <a:extLst>
              <a:ext uri="{FF2B5EF4-FFF2-40B4-BE49-F238E27FC236}">
                <a16:creationId xmlns:a16="http://schemas.microsoft.com/office/drawing/2014/main" id="{55B09F45-41F2-EA59-8177-69CBAC5FA1CF}"/>
              </a:ext>
            </a:extLst>
          </p:cNvPr>
          <p:cNvPicPr preferRelativeResize="0">
            <a:picLocks noChangeArrowheads="1"/>
          </p:cNvPicPr>
          <p:nvPr/>
        </p:nvPicPr>
        <p:blipFill rotWithShape="1">
          <a:blip r:embed="rId3" cstate="screen">
            <a:extLst>
              <a:ext uri="{28A0092B-C50C-407E-A947-70E740481C1C}">
                <a14:useLocalDpi xmlns:a14="http://schemas.microsoft.com/office/drawing/2010/main"/>
              </a:ext>
            </a:extLst>
          </a:blip>
          <a:srcRect l="1177" t="6533" r="17625" b="10190"/>
          <a:stretch/>
        </p:blipFill>
        <p:spPr bwMode="auto">
          <a:xfrm>
            <a:off x="3798064" y="1820055"/>
            <a:ext cx="1373456" cy="8700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9" name="Picture 2">
            <a:extLst>
              <a:ext uri="{FF2B5EF4-FFF2-40B4-BE49-F238E27FC236}">
                <a16:creationId xmlns:a16="http://schemas.microsoft.com/office/drawing/2014/main" id="{64EE49D8-E87A-C98F-F909-D84DF3EF1A2B}"/>
              </a:ext>
            </a:extLst>
          </p:cNvPr>
          <p:cNvPicPr preferRelativeResize="0">
            <a:picLocks noChangeArrowheads="1"/>
          </p:cNvPicPr>
          <p:nvPr/>
        </p:nvPicPr>
        <p:blipFill rotWithShape="1">
          <a:blip r:embed="rId4" cstate="screen">
            <a:extLst>
              <a:ext uri="{28A0092B-C50C-407E-A947-70E740481C1C}">
                <a14:useLocalDpi xmlns:a14="http://schemas.microsoft.com/office/drawing/2010/main"/>
              </a:ext>
            </a:extLst>
          </a:blip>
          <a:srcRect l="10774" t="5129" r="-2109" b="983"/>
          <a:stretch/>
        </p:blipFill>
        <p:spPr bwMode="auto">
          <a:xfrm>
            <a:off x="7023926" y="1820054"/>
            <a:ext cx="1373165" cy="8782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0" name="Picture 2">
            <a:extLst>
              <a:ext uri="{FF2B5EF4-FFF2-40B4-BE49-F238E27FC236}">
                <a16:creationId xmlns:a16="http://schemas.microsoft.com/office/drawing/2014/main" id="{729D9CA7-6E6A-0D57-0383-0A5BB83B4DF4}"/>
              </a:ext>
            </a:extLst>
          </p:cNvPr>
          <p:cNvPicPr preferRelativeResize="0">
            <a:picLocks noChangeArrowheads="1"/>
          </p:cNvPicPr>
          <p:nvPr/>
        </p:nvPicPr>
        <p:blipFill rotWithShape="1">
          <a:blip r:embed="rId5" cstate="screen">
            <a:extLst>
              <a:ext uri="{28A0092B-C50C-407E-A947-70E740481C1C}">
                <a14:useLocalDpi xmlns:a14="http://schemas.microsoft.com/office/drawing/2010/main"/>
              </a:ext>
            </a:extLst>
          </a:blip>
          <a:srcRect l="-402" t="10779" r="13625"/>
          <a:stretch/>
        </p:blipFill>
        <p:spPr bwMode="auto">
          <a:xfrm>
            <a:off x="8641902" y="1825700"/>
            <a:ext cx="1373539" cy="87823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1" name="Picture 6" descr="A screenshot of a video game&#10;&#10;AI-generated content may be incorrect.">
            <a:extLst>
              <a:ext uri="{FF2B5EF4-FFF2-40B4-BE49-F238E27FC236}">
                <a16:creationId xmlns:a16="http://schemas.microsoft.com/office/drawing/2014/main" id="{F0499973-E1FA-3781-89D9-AAA1D36664AE}"/>
              </a:ext>
            </a:extLst>
          </p:cNvPr>
          <p:cNvPicPr>
            <a:picLocks noChangeAspect="1"/>
          </p:cNvPicPr>
          <p:nvPr/>
        </p:nvPicPr>
        <p:blipFill rotWithShape="1">
          <a:blip r:embed="rId6"/>
          <a:srcRect l="13565" t="2156" r="24576" b="-113"/>
          <a:stretch/>
        </p:blipFill>
        <p:spPr>
          <a:xfrm>
            <a:off x="5411454" y="1820055"/>
            <a:ext cx="1373456" cy="878230"/>
          </a:xfrm>
          <a:prstGeom prst="rect">
            <a:avLst/>
          </a:prstGeom>
        </p:spPr>
      </p:pic>
      <p:sp>
        <p:nvSpPr>
          <p:cNvPr id="62" name="Rectangle 11">
            <a:extLst>
              <a:ext uri="{FF2B5EF4-FFF2-40B4-BE49-F238E27FC236}">
                <a16:creationId xmlns:a16="http://schemas.microsoft.com/office/drawing/2014/main" id="{EA615D9A-5C8A-8EAA-C116-E056BB0132CF}"/>
              </a:ext>
            </a:extLst>
          </p:cNvPr>
          <p:cNvSpPr/>
          <p:nvPr/>
        </p:nvSpPr>
        <p:spPr bwMode="gray">
          <a:xfrm>
            <a:off x="2184674" y="2834210"/>
            <a:ext cx="138141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45665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FiraGO"/>
                <a:ea typeface="+mn-ea"/>
                <a:cs typeface="+mn-cs"/>
              </a:rPr>
              <a:t>Build branded &amp; d</a:t>
            </a:r>
            <a:r>
              <a:rPr kumimoji="0" lang="en-US" sz="1200" b="0" i="0" u="none" strike="noStrike" kern="1200" cap="none" spc="0" normalizeH="0" baseline="0" noProof="0" err="1">
                <a:ln>
                  <a:noFill/>
                </a:ln>
                <a:solidFill>
                  <a:srgbClr val="FFFFFF"/>
                </a:solidFill>
                <a:effectLst/>
                <a:uLnTx/>
                <a:uFillTx/>
                <a:latin typeface="FiraGO"/>
                <a:ea typeface="+mn-ea"/>
                <a:cs typeface="+mn-cs"/>
              </a:rPr>
              <a:t>ifferentiated</a:t>
            </a:r>
            <a:r>
              <a:rPr kumimoji="0" lang="en-US" sz="1200" b="0" i="0" u="none" strike="noStrike" kern="1200" cap="none" spc="0" normalizeH="0" baseline="0" noProof="0">
                <a:ln>
                  <a:noFill/>
                </a:ln>
                <a:solidFill>
                  <a:srgbClr val="FFFFFF"/>
                </a:solidFill>
                <a:effectLst/>
                <a:uLnTx/>
                <a:uFillTx/>
                <a:latin typeface="FiraGO"/>
                <a:ea typeface="+mn-ea"/>
                <a:cs typeface="+mn-cs"/>
              </a:rPr>
              <a:t> UX</a:t>
            </a:r>
          </a:p>
        </p:txBody>
      </p:sp>
      <p:sp>
        <p:nvSpPr>
          <p:cNvPr id="63" name="Rectangle 15">
            <a:extLst>
              <a:ext uri="{FF2B5EF4-FFF2-40B4-BE49-F238E27FC236}">
                <a16:creationId xmlns:a16="http://schemas.microsoft.com/office/drawing/2014/main" id="{519B5BF5-2353-CB4A-7470-6BA471086FCB}"/>
              </a:ext>
            </a:extLst>
          </p:cNvPr>
          <p:cNvSpPr/>
          <p:nvPr/>
        </p:nvSpPr>
        <p:spPr bwMode="gray">
          <a:xfrm>
            <a:off x="7027596" y="2834210"/>
            <a:ext cx="1373456" cy="369332"/>
          </a:xfrm>
          <a:prstGeom prst="rect">
            <a:avLst/>
          </a:prstGeom>
          <a:noFill/>
          <a:ln w="12700" cap="flat" cmpd="sng" algn="ctr">
            <a:noFill/>
            <a:prstDash val="solid"/>
            <a:miter lim="800000"/>
          </a:ln>
          <a:effectLst/>
        </p:spPr>
        <p:txBody>
          <a:bodyPr lIns="0" tIns="0" rIns="0" bIns="0" rtlCol="0" anchor="t">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FiraGO"/>
                <a:ea typeface="+mn-ea"/>
                <a:cs typeface="+mn-cs"/>
              </a:rPr>
              <a:t>Develop safe &amp; </a:t>
            </a:r>
            <a:br>
              <a:rPr kumimoji="0" lang="en-US" sz="1200" b="0" i="0" u="none" strike="noStrike" kern="0" cap="none" spc="0" normalizeH="0" baseline="0" noProof="0">
                <a:ln>
                  <a:noFill/>
                </a:ln>
                <a:solidFill>
                  <a:srgbClr val="FFFFFF"/>
                </a:solidFill>
                <a:effectLst/>
                <a:uLnTx/>
                <a:uFillTx/>
                <a:latin typeface="FiraGO"/>
                <a:ea typeface="+mn-ea"/>
                <a:cs typeface="+mn-cs"/>
              </a:rPr>
            </a:br>
            <a:r>
              <a:rPr kumimoji="0" lang="en-US" sz="1200" b="0" i="0" u="none" strike="noStrike" kern="0" cap="none" spc="0" normalizeH="0" baseline="0" noProof="0">
                <a:ln>
                  <a:noFill/>
                </a:ln>
                <a:solidFill>
                  <a:srgbClr val="FFFFFF"/>
                </a:solidFill>
                <a:effectLst/>
                <a:uLnTx/>
                <a:uFillTx/>
                <a:latin typeface="FiraGO"/>
                <a:ea typeface="+mn-ea"/>
                <a:cs typeface="+mn-cs"/>
              </a:rPr>
              <a:t>resilient ADAS </a:t>
            </a:r>
          </a:p>
        </p:txBody>
      </p:sp>
      <p:sp>
        <p:nvSpPr>
          <p:cNvPr id="64" name="Rectangle 17">
            <a:extLst>
              <a:ext uri="{FF2B5EF4-FFF2-40B4-BE49-F238E27FC236}">
                <a16:creationId xmlns:a16="http://schemas.microsoft.com/office/drawing/2014/main" id="{A3211758-062C-1D3D-69E5-C850FC12AD2F}"/>
              </a:ext>
            </a:extLst>
          </p:cNvPr>
          <p:cNvSpPr/>
          <p:nvPr/>
        </p:nvSpPr>
        <p:spPr bwMode="gray">
          <a:xfrm>
            <a:off x="8641902" y="2834210"/>
            <a:ext cx="1373456" cy="553998"/>
          </a:xfrm>
          <a:prstGeom prst="rect">
            <a:avLst/>
          </a:prstGeom>
          <a:noFill/>
          <a:ln w="6350" cap="flat" cmpd="sng" algn="ctr">
            <a:noFill/>
            <a:prstDash val="solid"/>
            <a:miter lim="800000"/>
          </a:ln>
          <a:effectLst/>
        </p:spPr>
        <p:txBody>
          <a:bodyPr lIns="0" tIns="0" rIns="0" bIns="0" rtlCol="0" anchor="t" anchorCtr="0">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FiraGO"/>
                <a:ea typeface="+mn-ea"/>
                <a:cs typeface="+mn-cs"/>
              </a:rPr>
              <a:t>Extend ODD </a:t>
            </a:r>
            <a:br>
              <a:rPr kumimoji="0" lang="en-US" sz="1200" b="0" i="0" u="none" strike="noStrike" kern="0" cap="none" spc="0" normalizeH="0" baseline="0" noProof="0">
                <a:ln>
                  <a:noFill/>
                </a:ln>
                <a:solidFill>
                  <a:srgbClr val="FFFFFF"/>
                </a:solidFill>
                <a:effectLst/>
                <a:uLnTx/>
                <a:uFillTx/>
                <a:latin typeface="FiraGO"/>
                <a:ea typeface="+mn-ea"/>
                <a:cs typeface="+mn-cs"/>
              </a:rPr>
            </a:br>
            <a:r>
              <a:rPr kumimoji="0" lang="en-US" sz="1200" b="0" i="0" u="none" strike="noStrike" kern="0" cap="none" spc="0" normalizeH="0" baseline="0" noProof="0">
                <a:ln>
                  <a:noFill/>
                </a:ln>
                <a:solidFill>
                  <a:srgbClr val="FFFFFF"/>
                </a:solidFill>
                <a:effectLst/>
                <a:uLnTx/>
                <a:uFillTx/>
                <a:latin typeface="FiraGO"/>
                <a:ea typeface="+mn-ea"/>
                <a:cs typeface="+mn-cs"/>
              </a:rPr>
              <a:t>of automated </a:t>
            </a:r>
            <a:br>
              <a:rPr kumimoji="0" lang="en-US" sz="1200" b="0" i="0" u="none" strike="noStrike" kern="0" cap="none" spc="0" normalizeH="0" baseline="0" noProof="0">
                <a:ln>
                  <a:noFill/>
                </a:ln>
                <a:solidFill>
                  <a:srgbClr val="FFFFFF"/>
                </a:solidFill>
                <a:effectLst/>
                <a:uLnTx/>
                <a:uFillTx/>
                <a:latin typeface="FiraGO"/>
                <a:ea typeface="+mn-ea"/>
                <a:cs typeface="+mn-cs"/>
              </a:rPr>
            </a:br>
            <a:r>
              <a:rPr kumimoji="0" lang="en-US" sz="1200" b="0" i="0" u="none" strike="noStrike" kern="0" cap="none" spc="0" normalizeH="0" baseline="0" noProof="0">
                <a:ln>
                  <a:noFill/>
                </a:ln>
                <a:solidFill>
                  <a:srgbClr val="FFFFFF"/>
                </a:solidFill>
                <a:effectLst/>
                <a:uLnTx/>
                <a:uFillTx/>
                <a:latin typeface="FiraGO"/>
                <a:ea typeface="+mn-ea"/>
                <a:cs typeface="+mn-cs"/>
              </a:rPr>
              <a:t>driving</a:t>
            </a:r>
          </a:p>
        </p:txBody>
      </p:sp>
      <p:sp>
        <p:nvSpPr>
          <p:cNvPr id="65" name="Rectangle 21">
            <a:extLst>
              <a:ext uri="{FF2B5EF4-FFF2-40B4-BE49-F238E27FC236}">
                <a16:creationId xmlns:a16="http://schemas.microsoft.com/office/drawing/2014/main" id="{8390F4B0-A10F-A863-D972-8C78A88662F2}"/>
              </a:ext>
            </a:extLst>
          </p:cNvPr>
          <p:cNvSpPr/>
          <p:nvPr/>
        </p:nvSpPr>
        <p:spPr bwMode="gray">
          <a:xfrm>
            <a:off x="5411453" y="2834210"/>
            <a:ext cx="1350945" cy="553998"/>
          </a:xfrm>
          <a:prstGeom prst="rect">
            <a:avLst/>
          </a:prstGeom>
          <a:noFill/>
          <a:ln w="12700" cap="flat" cmpd="sng" algn="ctr">
            <a:noFill/>
            <a:prstDash val="solid"/>
            <a:miter lim="800000"/>
          </a:ln>
          <a:effectLst/>
        </p:spPr>
        <p:txBody>
          <a:bodyPr lIns="0" tIns="0" rIns="0" bIns="0" rtlCol="0" anchor="t">
            <a:spAutoFit/>
          </a:bodyPr>
          <a:lstStyle/>
          <a:p>
            <a:pPr marL="0" marR="0" lvl="0" indent="0" algn="ctr" defTabSz="91303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FiraGO"/>
                <a:ea typeface="+mn-ea"/>
                <a:cs typeface="+mn-cs"/>
              </a:rPr>
              <a:t>Drive consumer trust &amp; desire </a:t>
            </a:r>
            <a:br>
              <a:rPr kumimoji="0" lang="en-US" sz="1200" b="0" i="0" u="none" strike="noStrike" kern="0" cap="none" spc="0" normalizeH="0" baseline="0" noProof="0">
                <a:ln>
                  <a:noFill/>
                </a:ln>
                <a:solidFill>
                  <a:srgbClr val="FFFFFF"/>
                </a:solidFill>
                <a:effectLst/>
                <a:uLnTx/>
                <a:uFillTx/>
                <a:latin typeface="FiraGO"/>
                <a:ea typeface="+mn-ea"/>
                <a:cs typeface="+mn-cs"/>
              </a:rPr>
            </a:br>
            <a:r>
              <a:rPr kumimoji="0" lang="en-US" sz="1200" b="0" i="0" u="none" strike="noStrike" kern="0" cap="none" spc="0" normalizeH="0" baseline="0" noProof="0">
                <a:ln>
                  <a:noFill/>
                </a:ln>
                <a:solidFill>
                  <a:srgbClr val="FFFFFF"/>
                </a:solidFill>
                <a:effectLst/>
                <a:uLnTx/>
                <a:uFillTx/>
                <a:latin typeface="FiraGO"/>
                <a:ea typeface="+mn-ea"/>
                <a:cs typeface="+mn-cs"/>
              </a:rPr>
              <a:t>for software</a:t>
            </a:r>
          </a:p>
        </p:txBody>
      </p:sp>
      <p:sp>
        <p:nvSpPr>
          <p:cNvPr id="66" name="Rectangle 13">
            <a:extLst>
              <a:ext uri="{FF2B5EF4-FFF2-40B4-BE49-F238E27FC236}">
                <a16:creationId xmlns:a16="http://schemas.microsoft.com/office/drawing/2014/main" id="{6B9B1591-3C2F-A30D-2D6F-88B307E45E0D}"/>
              </a:ext>
            </a:extLst>
          </p:cNvPr>
          <p:cNvSpPr/>
          <p:nvPr/>
        </p:nvSpPr>
        <p:spPr bwMode="gray">
          <a:xfrm>
            <a:off x="3806943" y="2834210"/>
            <a:ext cx="1350946"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marL="0" marR="0" lvl="0" indent="0" algn="ctr" defTabSz="45665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FiraGO"/>
                <a:ea typeface="+mn-ea"/>
                <a:cs typeface="+mn-cs"/>
              </a:rPr>
              <a:t>Support &amp; simplify the (EV) driving experience</a:t>
            </a:r>
          </a:p>
        </p:txBody>
      </p:sp>
      <p:sp>
        <p:nvSpPr>
          <p:cNvPr id="74" name="TextBox 73">
            <a:extLst>
              <a:ext uri="{FF2B5EF4-FFF2-40B4-BE49-F238E27FC236}">
                <a16:creationId xmlns:a16="http://schemas.microsoft.com/office/drawing/2014/main" id="{9A6BA35E-84A7-0042-98E4-AA7323A7F986}"/>
              </a:ext>
            </a:extLst>
          </p:cNvPr>
          <p:cNvSpPr txBox="1"/>
          <p:nvPr/>
        </p:nvSpPr>
        <p:spPr bwMode="gray">
          <a:xfrm>
            <a:off x="1986929" y="1793500"/>
            <a:ext cx="0" cy="0"/>
          </a:xfrm>
          <a:prstGeom prst="rect">
            <a:avLst/>
          </a:prstGeom>
          <a:noFill/>
          <a:ln w="12700">
            <a:noFill/>
          </a:ln>
        </p:spPr>
        <p:txBody>
          <a:bodyPr wrap="none" lIns="0" tIns="0" rIns="0" bIns="0" rtlCol="0">
            <a:noAutofit/>
          </a:bodyPr>
          <a:lstStyle/>
          <a:p>
            <a:pPr marL="0" marR="0" lvl="0" indent="0" algn="l" defTabSz="457200" rtl="0" eaLnBrk="1" fontAlgn="auto" latinLnBrk="0" hangingPunct="1">
              <a:lnSpc>
                <a:spcPct val="120000"/>
              </a:lnSpc>
              <a:spcBef>
                <a:spcPts val="300"/>
              </a:spcBef>
              <a:spcAft>
                <a:spcPts val="0"/>
              </a:spcAft>
              <a:buClrTx/>
              <a:buSzTx/>
              <a:buFontTx/>
              <a:buNone/>
              <a:tabLst/>
              <a:defRPr/>
            </a:pPr>
            <a:endParaRPr kumimoji="0" lang="en-US" sz="1400" b="0" i="0" u="none" strike="noStrike" kern="1200" cap="none" spc="0" normalizeH="0" baseline="0" noProof="0">
              <a:ln>
                <a:noFill/>
              </a:ln>
              <a:solidFill>
                <a:srgbClr val="092732"/>
              </a:solidFill>
              <a:effectLst/>
              <a:uLnTx/>
              <a:uFillTx/>
              <a:latin typeface="FiraGO"/>
              <a:ea typeface="+mn-ea"/>
              <a:cs typeface="+mn-cs"/>
            </a:endParaRPr>
          </a:p>
        </p:txBody>
      </p:sp>
      <p:sp>
        <p:nvSpPr>
          <p:cNvPr id="3" name="TextBox 2">
            <a:extLst>
              <a:ext uri="{FF2B5EF4-FFF2-40B4-BE49-F238E27FC236}">
                <a16:creationId xmlns:a16="http://schemas.microsoft.com/office/drawing/2014/main" id="{25D75D79-AE4D-138D-FD4D-01B4FEE14158}"/>
              </a:ext>
            </a:extLst>
          </p:cNvPr>
          <p:cNvSpPr txBox="1"/>
          <p:nvPr/>
        </p:nvSpPr>
        <p:spPr bwMode="gray">
          <a:xfrm>
            <a:off x="2908387" y="4943027"/>
            <a:ext cx="6400800" cy="606605"/>
          </a:xfrm>
          <a:prstGeom prst="rect">
            <a:avLst/>
          </a:prstGeom>
          <a:noFill/>
          <a:ln w="12700">
            <a:noFill/>
          </a:ln>
        </p:spPr>
        <p:txBody>
          <a:bodyPr wrap="square" lIns="0" tIns="0" rIns="0" bIns="0" rtlCol="0">
            <a:noAutofit/>
          </a:bodyPr>
          <a:lstStyle/>
          <a:p>
            <a:pPr algn="ctr">
              <a:lnSpc>
                <a:spcPct val="110000"/>
              </a:lnSpc>
              <a:spcBef>
                <a:spcPts val="300"/>
              </a:spcBef>
            </a:pPr>
            <a:r>
              <a:rPr lang="en-US" sz="1400">
                <a:solidFill>
                  <a:schemeClr val="bg1"/>
                </a:solidFill>
              </a:rPr>
              <a:t>supports multiple SDV use cases with the following benefits for OEMs</a:t>
            </a:r>
          </a:p>
        </p:txBody>
      </p:sp>
      <p:sp>
        <p:nvSpPr>
          <p:cNvPr id="4" name="TextBox 3">
            <a:extLst>
              <a:ext uri="{FF2B5EF4-FFF2-40B4-BE49-F238E27FC236}">
                <a16:creationId xmlns:a16="http://schemas.microsoft.com/office/drawing/2014/main" id="{5CE04AA1-1967-66E4-0D05-2B06971AC98C}"/>
              </a:ext>
            </a:extLst>
          </p:cNvPr>
          <p:cNvSpPr txBox="1"/>
          <p:nvPr/>
        </p:nvSpPr>
        <p:spPr bwMode="gray">
          <a:xfrm>
            <a:off x="-2167003" y="5949863"/>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6" name="Rectangle 5">
            <a:extLst>
              <a:ext uri="{FF2B5EF4-FFF2-40B4-BE49-F238E27FC236}">
                <a16:creationId xmlns:a16="http://schemas.microsoft.com/office/drawing/2014/main" id="{0657D449-573A-64E8-82A1-E7C1433F35E3}"/>
              </a:ext>
            </a:extLst>
          </p:cNvPr>
          <p:cNvSpPr/>
          <p:nvPr/>
        </p:nvSpPr>
        <p:spPr bwMode="gray">
          <a:xfrm>
            <a:off x="1559926" y="5377987"/>
            <a:ext cx="9068973" cy="10729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ln w="0"/>
              <a:solidFill>
                <a:schemeClr val="tx1"/>
              </a:solidFill>
              <a:effectLst>
                <a:outerShdw blurRad="38100" dist="19050" dir="2700000" algn="tl" rotWithShape="0">
                  <a:schemeClr val="dk1">
                    <a:alpha val="40000"/>
                  </a:schemeClr>
                </a:outerShdw>
              </a:effectLst>
            </a:endParaRPr>
          </a:p>
        </p:txBody>
      </p:sp>
      <p:sp>
        <p:nvSpPr>
          <p:cNvPr id="10" name="TextBox 9">
            <a:extLst>
              <a:ext uri="{FF2B5EF4-FFF2-40B4-BE49-F238E27FC236}">
                <a16:creationId xmlns:a16="http://schemas.microsoft.com/office/drawing/2014/main" id="{1F253842-C787-9DF0-6E57-27936BBBB439}"/>
              </a:ext>
            </a:extLst>
          </p:cNvPr>
          <p:cNvSpPr txBox="1"/>
          <p:nvPr/>
        </p:nvSpPr>
        <p:spPr bwMode="gray">
          <a:xfrm>
            <a:off x="2331329" y="5377783"/>
            <a:ext cx="2110444" cy="1072937"/>
          </a:xfrm>
          <a:prstGeom prst="rect">
            <a:avLst/>
          </a:prstGeom>
          <a:noFill/>
          <a:ln w="12700">
            <a:noFill/>
          </a:ln>
        </p:spPr>
        <p:txBody>
          <a:bodyPr wrap="square" lIns="324000" anchor="ctr" anchorCtr="0">
            <a:noAutofit/>
          </a:bodyPr>
          <a:lstStyle/>
          <a:p>
            <a:r>
              <a:rPr lang="en-US" sz="1200">
                <a:solidFill>
                  <a:schemeClr val="bg1"/>
                </a:solidFill>
              </a:rPr>
              <a:t>Simplification </a:t>
            </a:r>
            <a:br>
              <a:rPr lang="en-US" sz="1200">
                <a:solidFill>
                  <a:schemeClr val="bg1"/>
                </a:solidFill>
              </a:rPr>
            </a:br>
            <a:r>
              <a:rPr lang="en-US" sz="1200">
                <a:solidFill>
                  <a:schemeClr val="bg1"/>
                </a:solidFill>
              </a:rPr>
              <a:t>and quality</a:t>
            </a:r>
          </a:p>
        </p:txBody>
      </p:sp>
      <p:sp>
        <p:nvSpPr>
          <p:cNvPr id="11" name="TextBox 10">
            <a:extLst>
              <a:ext uri="{FF2B5EF4-FFF2-40B4-BE49-F238E27FC236}">
                <a16:creationId xmlns:a16="http://schemas.microsoft.com/office/drawing/2014/main" id="{6338A55B-6DEA-03BF-3C01-63C9D6255E64}"/>
              </a:ext>
            </a:extLst>
          </p:cNvPr>
          <p:cNvSpPr txBox="1"/>
          <p:nvPr/>
        </p:nvSpPr>
        <p:spPr bwMode="gray">
          <a:xfrm>
            <a:off x="4524023" y="5377783"/>
            <a:ext cx="2110444" cy="1072937"/>
          </a:xfrm>
          <a:prstGeom prst="rect">
            <a:avLst/>
          </a:prstGeom>
          <a:noFill/>
          <a:ln w="12700">
            <a:noFill/>
          </a:ln>
        </p:spPr>
        <p:txBody>
          <a:bodyPr wrap="square" lIns="324000" anchor="ctr" anchorCtr="0">
            <a:noAutofit/>
          </a:bodyPr>
          <a:lstStyle/>
          <a:p>
            <a:r>
              <a:rPr lang="en-US" sz="1200">
                <a:solidFill>
                  <a:schemeClr val="bg1"/>
                </a:solidFill>
              </a:rPr>
              <a:t>Lower total </a:t>
            </a:r>
            <a:br>
              <a:rPr lang="en-US" sz="1200">
                <a:solidFill>
                  <a:schemeClr val="bg1"/>
                </a:solidFill>
              </a:rPr>
            </a:br>
            <a:r>
              <a:rPr lang="en-US" sz="1200">
                <a:solidFill>
                  <a:schemeClr val="bg1"/>
                </a:solidFill>
              </a:rPr>
              <a:t>cost of ownership</a:t>
            </a:r>
          </a:p>
        </p:txBody>
      </p:sp>
      <p:sp>
        <p:nvSpPr>
          <p:cNvPr id="12" name="TextBox 11">
            <a:extLst>
              <a:ext uri="{FF2B5EF4-FFF2-40B4-BE49-F238E27FC236}">
                <a16:creationId xmlns:a16="http://schemas.microsoft.com/office/drawing/2014/main" id="{98A19E06-6AB0-C523-51FF-DFD4BA848C2A}"/>
              </a:ext>
            </a:extLst>
          </p:cNvPr>
          <p:cNvSpPr txBox="1"/>
          <p:nvPr/>
        </p:nvSpPr>
        <p:spPr bwMode="gray">
          <a:xfrm>
            <a:off x="6716717" y="5377783"/>
            <a:ext cx="2110444" cy="1072937"/>
          </a:xfrm>
          <a:prstGeom prst="rect">
            <a:avLst/>
          </a:prstGeom>
          <a:noFill/>
          <a:ln w="12700">
            <a:noFill/>
          </a:ln>
        </p:spPr>
        <p:txBody>
          <a:bodyPr wrap="square" lIns="324000" anchor="ctr" anchorCtr="0">
            <a:noAutofit/>
          </a:bodyPr>
          <a:lstStyle/>
          <a:p>
            <a:r>
              <a:rPr lang="en-US" sz="1200">
                <a:solidFill>
                  <a:schemeClr val="bg1"/>
                </a:solidFill>
              </a:rPr>
              <a:t>Innovation and </a:t>
            </a:r>
          </a:p>
          <a:p>
            <a:r>
              <a:rPr lang="en-US" sz="1200">
                <a:solidFill>
                  <a:schemeClr val="bg1"/>
                </a:solidFill>
              </a:rPr>
              <a:t>brand differentiation</a:t>
            </a:r>
          </a:p>
        </p:txBody>
      </p:sp>
      <p:sp>
        <p:nvSpPr>
          <p:cNvPr id="13" name="TextBox 12">
            <a:extLst>
              <a:ext uri="{FF2B5EF4-FFF2-40B4-BE49-F238E27FC236}">
                <a16:creationId xmlns:a16="http://schemas.microsoft.com/office/drawing/2014/main" id="{13CDCAEE-73C2-1DC3-C348-F28117321E88}"/>
              </a:ext>
            </a:extLst>
          </p:cNvPr>
          <p:cNvSpPr txBox="1"/>
          <p:nvPr/>
        </p:nvSpPr>
        <p:spPr bwMode="gray">
          <a:xfrm>
            <a:off x="8909410" y="5377783"/>
            <a:ext cx="2110444" cy="1072937"/>
          </a:xfrm>
          <a:prstGeom prst="rect">
            <a:avLst/>
          </a:prstGeom>
          <a:noFill/>
          <a:ln w="12700">
            <a:noFill/>
          </a:ln>
        </p:spPr>
        <p:txBody>
          <a:bodyPr wrap="square" lIns="324000" anchor="ctr" anchorCtr="0">
            <a:noAutofit/>
          </a:bodyPr>
          <a:lstStyle/>
          <a:p>
            <a:r>
              <a:rPr lang="en-US" sz="1200">
                <a:solidFill>
                  <a:schemeClr val="bg1"/>
                </a:solidFill>
              </a:rPr>
              <a:t>Faster </a:t>
            </a:r>
            <a:br>
              <a:rPr lang="en-US" sz="1200">
                <a:solidFill>
                  <a:schemeClr val="bg1"/>
                </a:solidFill>
              </a:rPr>
            </a:br>
            <a:r>
              <a:rPr lang="en-US" sz="1200">
                <a:solidFill>
                  <a:schemeClr val="bg1"/>
                </a:solidFill>
              </a:rPr>
              <a:t>deployment</a:t>
            </a:r>
          </a:p>
        </p:txBody>
      </p:sp>
      <p:pic>
        <p:nvPicPr>
          <p:cNvPr id="14" name="Graphic 13">
            <a:extLst>
              <a:ext uri="{FF2B5EF4-FFF2-40B4-BE49-F238E27FC236}">
                <a16:creationId xmlns:a16="http://schemas.microsoft.com/office/drawing/2014/main" id="{D7824074-1EF3-B9D8-7A1B-A7CAAAAB3C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4441" y="5726470"/>
            <a:ext cx="339317" cy="352541"/>
          </a:xfrm>
          <a:prstGeom prst="rect">
            <a:avLst/>
          </a:prstGeom>
        </p:spPr>
      </p:pic>
      <p:pic>
        <p:nvPicPr>
          <p:cNvPr id="15" name="Graphic 14">
            <a:extLst>
              <a:ext uri="{FF2B5EF4-FFF2-40B4-BE49-F238E27FC236}">
                <a16:creationId xmlns:a16="http://schemas.microsoft.com/office/drawing/2014/main" id="{01D719BA-F0FC-A271-60DA-F51DB88E43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8249" y="5726470"/>
            <a:ext cx="339317" cy="352541"/>
          </a:xfrm>
          <a:prstGeom prst="rect">
            <a:avLst/>
          </a:prstGeom>
        </p:spPr>
      </p:pic>
      <p:pic>
        <p:nvPicPr>
          <p:cNvPr id="16" name="Graphic 15">
            <a:extLst>
              <a:ext uri="{FF2B5EF4-FFF2-40B4-BE49-F238E27FC236}">
                <a16:creationId xmlns:a16="http://schemas.microsoft.com/office/drawing/2014/main" id="{C633EBD6-E539-7374-6C0B-B22BE53231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5001" y="5726470"/>
            <a:ext cx="339317" cy="352541"/>
          </a:xfrm>
          <a:prstGeom prst="rect">
            <a:avLst/>
          </a:prstGeom>
        </p:spPr>
      </p:pic>
      <p:pic>
        <p:nvPicPr>
          <p:cNvPr id="17" name="Graphic 16">
            <a:extLst>
              <a:ext uri="{FF2B5EF4-FFF2-40B4-BE49-F238E27FC236}">
                <a16:creationId xmlns:a16="http://schemas.microsoft.com/office/drawing/2014/main" id="{9E3B2055-829E-268A-ACCF-F4751B2A2F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77369" y="5726470"/>
            <a:ext cx="339317" cy="352541"/>
          </a:xfrm>
          <a:prstGeom prst="rect">
            <a:avLst/>
          </a:prstGeom>
        </p:spPr>
      </p:pic>
      <p:sp>
        <p:nvSpPr>
          <p:cNvPr id="67" name="TextBox 66">
            <a:extLst>
              <a:ext uri="{FF2B5EF4-FFF2-40B4-BE49-F238E27FC236}">
                <a16:creationId xmlns:a16="http://schemas.microsoft.com/office/drawing/2014/main" id="{4D28BA01-66FD-6C7C-DAB8-D604AFDCCAC8}"/>
              </a:ext>
            </a:extLst>
          </p:cNvPr>
          <p:cNvSpPr txBox="1"/>
          <p:nvPr/>
        </p:nvSpPr>
        <p:spPr bwMode="gray">
          <a:xfrm>
            <a:off x="1824038" y="4296695"/>
            <a:ext cx="8539162" cy="646331"/>
          </a:xfrm>
          <a:prstGeom prst="rect">
            <a:avLst/>
          </a:prstGeom>
          <a:noFill/>
          <a:ln w="12700">
            <a:noFill/>
          </a:ln>
        </p:spPr>
        <p:txBody>
          <a:bodyPr wrap="square">
            <a:spAutoFit/>
          </a:bodyPr>
          <a:lstStyle/>
          <a:p>
            <a:pPr algn="ctr"/>
            <a:r>
              <a:rPr lang="en-US" sz="3600" b="1">
                <a:solidFill>
                  <a:schemeClr val="accent1"/>
                </a:solidFill>
                <a:latin typeface="FiraGO ExtraBold" panose="020B0503050000020004" pitchFamily="34" charset="0"/>
                <a:cs typeface="FiraGO ExtraBold" panose="020B0503050000020004" pitchFamily="34" charset="0"/>
              </a:rPr>
              <a:t>One unified, live, learning map</a:t>
            </a:r>
          </a:p>
        </p:txBody>
      </p:sp>
      <p:pic>
        <p:nvPicPr>
          <p:cNvPr id="5" name="Picture 4" descr="A white text on a black background&#10;&#10;AI-generated content may be incorrect.">
            <a:extLst>
              <a:ext uri="{FF2B5EF4-FFF2-40B4-BE49-F238E27FC236}">
                <a16:creationId xmlns:a16="http://schemas.microsoft.com/office/drawing/2014/main" id="{B3DFF46E-7D0C-0405-FC60-D158454763D3}"/>
              </a:ext>
            </a:extLst>
          </p:cNvPr>
          <p:cNvPicPr>
            <a:picLocks noChangeAspect="1"/>
          </p:cNvPicPr>
          <p:nvPr/>
        </p:nvPicPr>
        <p:blipFill>
          <a:blip r:embed="rId9"/>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117939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25AD4A-2666-7597-0DD7-723ED8702E0F}"/>
              </a:ext>
            </a:extLst>
          </p:cNvPr>
          <p:cNvPicPr>
            <a:picLocks noChangeAspect="1"/>
          </p:cNvPicPr>
          <p:nvPr/>
        </p:nvPicPr>
        <p:blipFill rotWithShape="1">
          <a:blip r:embed="rId3"/>
          <a:srcRect l="43070" r="15108" b="7449"/>
          <a:stretch/>
        </p:blipFill>
        <p:spPr>
          <a:xfrm>
            <a:off x="6224524" y="-1"/>
            <a:ext cx="5600823" cy="6222999"/>
          </a:xfrm>
          <a:prstGeom prst="rect">
            <a:avLst/>
          </a:prstGeom>
        </p:spPr>
      </p:pic>
      <p:sp>
        <p:nvSpPr>
          <p:cNvPr id="2" name="Datumsplatzhalter 1">
            <a:extLst>
              <a:ext uri="{FF2B5EF4-FFF2-40B4-BE49-F238E27FC236}">
                <a16:creationId xmlns:a16="http://schemas.microsoft.com/office/drawing/2014/main" id="{1602653A-934A-E35A-2662-8BE65E70144E}"/>
              </a:ext>
            </a:extLst>
          </p:cNvPr>
          <p:cNvSpPr>
            <a:spLocks noGrp="1"/>
          </p:cNvSpPr>
          <p:nvPr>
            <p:ph type="dt" sz="half" idx="10"/>
          </p:nvPr>
        </p:nvSpPr>
        <p:spPr/>
        <p:txBody>
          <a:bodyPr/>
          <a:lstStyle/>
          <a:p>
            <a:r>
              <a:rPr lang="en-US" noProof="0"/>
              <a:t>© 2025 HERE</a:t>
            </a:r>
          </a:p>
        </p:txBody>
      </p:sp>
      <p:sp>
        <p:nvSpPr>
          <p:cNvPr id="3" name="Fußzeilenplatzhalter 2">
            <a:extLst>
              <a:ext uri="{FF2B5EF4-FFF2-40B4-BE49-F238E27FC236}">
                <a16:creationId xmlns:a16="http://schemas.microsoft.com/office/drawing/2014/main" id="{03B410EE-260A-256C-A782-D0476EA633C8}"/>
              </a:ext>
            </a:extLst>
          </p:cNvPr>
          <p:cNvSpPr>
            <a:spLocks noGrp="1"/>
          </p:cNvSpPr>
          <p:nvPr>
            <p:ph type="ftr" sz="quarter" idx="11"/>
          </p:nvPr>
        </p:nvSpPr>
        <p:spPr/>
        <p:txBody>
          <a:bodyPr/>
          <a:lstStyle/>
          <a:p>
            <a:r>
              <a:rPr lang="en-US" noProof="0"/>
              <a:t>Welcome to HERE Technologies</a:t>
            </a:r>
          </a:p>
        </p:txBody>
      </p:sp>
      <p:sp>
        <p:nvSpPr>
          <p:cNvPr id="4" name="Foliennummernplatzhalter 3">
            <a:extLst>
              <a:ext uri="{FF2B5EF4-FFF2-40B4-BE49-F238E27FC236}">
                <a16:creationId xmlns:a16="http://schemas.microsoft.com/office/drawing/2014/main" id="{A2A7437B-8995-E097-DA43-3207D540416E}"/>
              </a:ext>
            </a:extLst>
          </p:cNvPr>
          <p:cNvSpPr>
            <a:spLocks noGrp="1"/>
          </p:cNvSpPr>
          <p:nvPr>
            <p:ph type="sldNum" sz="quarter" idx="12"/>
          </p:nvPr>
        </p:nvSpPr>
        <p:spPr/>
        <p:txBody>
          <a:bodyPr/>
          <a:lstStyle/>
          <a:p>
            <a:fld id="{7D74D47C-14C0-4E76-90F4-17CAFFA7E480}" type="slidenum">
              <a:rPr lang="en-US" noProof="0" smtClean="0"/>
              <a:t>2</a:t>
            </a:fld>
            <a:endParaRPr lang="en-US" noProof="0"/>
          </a:p>
        </p:txBody>
      </p:sp>
      <p:sp>
        <p:nvSpPr>
          <p:cNvPr id="15" name="Titel 4">
            <a:extLst>
              <a:ext uri="{FF2B5EF4-FFF2-40B4-BE49-F238E27FC236}">
                <a16:creationId xmlns:a16="http://schemas.microsoft.com/office/drawing/2014/main" id="{EB5AFD44-E222-A854-27B4-EE82A480D5D3}"/>
              </a:ext>
            </a:extLst>
          </p:cNvPr>
          <p:cNvSpPr>
            <a:spLocks noGrp="1"/>
          </p:cNvSpPr>
          <p:nvPr>
            <p:ph type="title"/>
          </p:nvPr>
        </p:nvSpPr>
        <p:spPr>
          <a:xfrm>
            <a:off x="377373" y="360363"/>
            <a:ext cx="4757366" cy="1088283"/>
          </a:xfrm>
        </p:spPr>
        <p:txBody>
          <a:bodyPr/>
          <a:lstStyle/>
          <a:p>
            <a:r>
              <a:rPr lang="en-US" noProof="0"/>
              <a:t>Our live map is standard in every moving vehicle by 2035</a:t>
            </a:r>
          </a:p>
        </p:txBody>
      </p:sp>
      <p:sp>
        <p:nvSpPr>
          <p:cNvPr id="6" name="TextBox 5">
            <a:extLst>
              <a:ext uri="{FF2B5EF4-FFF2-40B4-BE49-F238E27FC236}">
                <a16:creationId xmlns:a16="http://schemas.microsoft.com/office/drawing/2014/main" id="{27128870-EFB8-E0CC-D060-D0C34F911DC4}"/>
              </a:ext>
            </a:extLst>
          </p:cNvPr>
          <p:cNvSpPr txBox="1"/>
          <p:nvPr/>
        </p:nvSpPr>
        <p:spPr bwMode="gray">
          <a:xfrm>
            <a:off x="13192489" y="2847902"/>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6" name="TextBox 15">
            <a:extLst>
              <a:ext uri="{FF2B5EF4-FFF2-40B4-BE49-F238E27FC236}">
                <a16:creationId xmlns:a16="http://schemas.microsoft.com/office/drawing/2014/main" id="{93EEA5CD-2ED7-B067-D6FC-9B424C9F0E3A}"/>
              </a:ext>
            </a:extLst>
          </p:cNvPr>
          <p:cNvSpPr txBox="1"/>
          <p:nvPr/>
        </p:nvSpPr>
        <p:spPr bwMode="gray">
          <a:xfrm>
            <a:off x="13716000" y="5458691"/>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7" name="TextBox 16">
            <a:extLst>
              <a:ext uri="{FF2B5EF4-FFF2-40B4-BE49-F238E27FC236}">
                <a16:creationId xmlns:a16="http://schemas.microsoft.com/office/drawing/2014/main" id="{3C680A93-5372-D761-206B-F8DEDF449F9D}"/>
              </a:ext>
            </a:extLst>
          </p:cNvPr>
          <p:cNvSpPr txBox="1"/>
          <p:nvPr/>
        </p:nvSpPr>
        <p:spPr bwMode="gray">
          <a:xfrm>
            <a:off x="6978316" y="6529137"/>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8" name="TextBox 17">
            <a:extLst>
              <a:ext uri="{FF2B5EF4-FFF2-40B4-BE49-F238E27FC236}">
                <a16:creationId xmlns:a16="http://schemas.microsoft.com/office/drawing/2014/main" id="{6123DB63-6AAB-A091-0869-75F520A0C346}"/>
              </a:ext>
            </a:extLst>
          </p:cNvPr>
          <p:cNvSpPr txBox="1"/>
          <p:nvPr/>
        </p:nvSpPr>
        <p:spPr bwMode="gray">
          <a:xfrm>
            <a:off x="13000383" y="4154557"/>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7" name="TextBox 6">
            <a:extLst>
              <a:ext uri="{FF2B5EF4-FFF2-40B4-BE49-F238E27FC236}">
                <a16:creationId xmlns:a16="http://schemas.microsoft.com/office/drawing/2014/main" id="{9A9BEFE9-83A4-CB09-0221-A05F2DEDA56D}"/>
              </a:ext>
            </a:extLst>
          </p:cNvPr>
          <p:cNvSpPr txBox="1"/>
          <p:nvPr/>
        </p:nvSpPr>
        <p:spPr bwMode="gray">
          <a:xfrm>
            <a:off x="13702748" y="4207565"/>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1" name="TextBox 10">
            <a:extLst>
              <a:ext uri="{FF2B5EF4-FFF2-40B4-BE49-F238E27FC236}">
                <a16:creationId xmlns:a16="http://schemas.microsoft.com/office/drawing/2014/main" id="{5F62A532-2F1B-A7E0-46F0-CD87092FE937}"/>
              </a:ext>
            </a:extLst>
          </p:cNvPr>
          <p:cNvSpPr txBox="1"/>
          <p:nvPr/>
        </p:nvSpPr>
        <p:spPr bwMode="gray">
          <a:xfrm>
            <a:off x="13735878" y="2789583"/>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21" name="Titel 4">
            <a:extLst>
              <a:ext uri="{FF2B5EF4-FFF2-40B4-BE49-F238E27FC236}">
                <a16:creationId xmlns:a16="http://schemas.microsoft.com/office/drawing/2014/main" id="{2A5F7D52-2C7E-7703-CFF2-A1F682F51E14}"/>
              </a:ext>
            </a:extLst>
          </p:cNvPr>
          <p:cNvSpPr txBox="1">
            <a:spLocks/>
          </p:cNvSpPr>
          <p:nvPr/>
        </p:nvSpPr>
        <p:spPr bwMode="gray">
          <a:xfrm>
            <a:off x="332747" y="334116"/>
            <a:ext cx="5634666" cy="1088283"/>
          </a:xfrm>
          <a:prstGeom prst="rect">
            <a:avLst/>
          </a:prstGeom>
        </p:spPr>
        <p:txBody>
          <a:bodyPr vert="horz" lIns="0" tIns="0" rIns="0" bIns="0" rtlCol="0" anchor="t">
            <a:noAutofit/>
          </a:bodyPr>
          <a:lstStyle>
            <a:lvl1pPr algn="l" defTabSz="914126" rtl="0" eaLnBrk="1" latinLnBrk="0" hangingPunct="1">
              <a:lnSpc>
                <a:spcPct val="95000"/>
              </a:lnSpc>
              <a:spcBef>
                <a:spcPct val="0"/>
              </a:spcBef>
              <a:buNone/>
              <a:defRPr sz="3400" b="1" kern="1200">
                <a:solidFill>
                  <a:schemeClr val="tx1"/>
                </a:solidFill>
                <a:latin typeface="+mj-lt"/>
                <a:ea typeface="+mj-ea"/>
                <a:cs typeface="+mj-cs"/>
              </a:defRPr>
            </a:lvl1pPr>
          </a:lstStyle>
          <a:p>
            <a:endParaRPr lang="en-US"/>
          </a:p>
        </p:txBody>
      </p:sp>
      <p:sp>
        <p:nvSpPr>
          <p:cNvPr id="22" name="Textplatzhalter 17">
            <a:extLst>
              <a:ext uri="{FF2B5EF4-FFF2-40B4-BE49-F238E27FC236}">
                <a16:creationId xmlns:a16="http://schemas.microsoft.com/office/drawing/2014/main" id="{A7A6C910-55D7-1B0C-C3B8-F23D7470BA52}"/>
              </a:ext>
            </a:extLst>
          </p:cNvPr>
          <p:cNvSpPr txBox="1">
            <a:spLocks/>
          </p:cNvSpPr>
          <p:nvPr/>
        </p:nvSpPr>
        <p:spPr>
          <a:xfrm>
            <a:off x="349415" y="3129280"/>
            <a:ext cx="4154324" cy="284130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t>Forty years ago, we started with a digital map </a:t>
            </a:r>
            <a:br>
              <a:rPr lang="en-US" noProof="0"/>
            </a:br>
            <a:r>
              <a:rPr lang="en-US" noProof="0"/>
              <a:t>of San Francisco. Today, we set the standard for automotive-grade maps globally. </a:t>
            </a:r>
          </a:p>
          <a:p>
            <a:endParaRPr lang="en-US" noProof="0"/>
          </a:p>
          <a:p>
            <a:pPr lvl="1"/>
            <a:r>
              <a:rPr lang="en-US" noProof="0"/>
              <a:t>Our customers are leading automakers, logistics firms, mobility providers and technology brands.</a:t>
            </a:r>
            <a:br>
              <a:rPr lang="en-US" noProof="0"/>
            </a:br>
            <a:br>
              <a:rPr lang="en-US" noProof="0"/>
            </a:br>
            <a:r>
              <a:rPr lang="en-US" noProof="0"/>
              <a:t>Our map is powering the next generation of vehicle automation and safety, enabling innovation and efficiency, and driving sustainable growth across industries.</a:t>
            </a:r>
          </a:p>
        </p:txBody>
      </p:sp>
      <p:sp>
        <p:nvSpPr>
          <p:cNvPr id="23" name="TextBox 22">
            <a:extLst>
              <a:ext uri="{FF2B5EF4-FFF2-40B4-BE49-F238E27FC236}">
                <a16:creationId xmlns:a16="http://schemas.microsoft.com/office/drawing/2014/main" id="{55338C13-2EEE-E307-959D-8DC88BA7564F}"/>
              </a:ext>
            </a:extLst>
          </p:cNvPr>
          <p:cNvSpPr txBox="1"/>
          <p:nvPr/>
        </p:nvSpPr>
        <p:spPr bwMode="gray">
          <a:xfrm>
            <a:off x="14261566" y="3726756"/>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9" name="Textplatzhalter 17">
            <a:extLst>
              <a:ext uri="{FF2B5EF4-FFF2-40B4-BE49-F238E27FC236}">
                <a16:creationId xmlns:a16="http://schemas.microsoft.com/office/drawing/2014/main" id="{2BF57C85-B215-DD8D-5234-B9DF45079F04}"/>
              </a:ext>
            </a:extLst>
          </p:cNvPr>
          <p:cNvSpPr txBox="1">
            <a:spLocks/>
          </p:cNvSpPr>
          <p:nvPr/>
        </p:nvSpPr>
        <p:spPr>
          <a:xfrm>
            <a:off x="363477" y="1949539"/>
            <a:ext cx="5608636" cy="369333"/>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600" b="0" noProof="0"/>
              <a:t>Our vision</a:t>
            </a:r>
          </a:p>
        </p:txBody>
      </p:sp>
      <p:sp>
        <p:nvSpPr>
          <p:cNvPr id="5" name="TextBox 4">
            <a:extLst>
              <a:ext uri="{FF2B5EF4-FFF2-40B4-BE49-F238E27FC236}">
                <a16:creationId xmlns:a16="http://schemas.microsoft.com/office/drawing/2014/main" id="{5336F47A-B034-AC30-1832-38E24C24FE0D}"/>
              </a:ext>
            </a:extLst>
          </p:cNvPr>
          <p:cNvSpPr txBox="1"/>
          <p:nvPr/>
        </p:nvSpPr>
        <p:spPr bwMode="gray">
          <a:xfrm>
            <a:off x="-80543" y="176247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Tree>
    <p:extLst>
      <p:ext uri="{BB962C8B-B14F-4D97-AF65-F5344CB8AC3E}">
        <p14:creationId xmlns:p14="http://schemas.microsoft.com/office/powerpoint/2010/main" val="281109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F5B2632-DBD0-4AE4-27E2-B248D5246DAA}"/>
              </a:ext>
            </a:extLst>
          </p:cNvPr>
          <p:cNvSpPr/>
          <p:nvPr/>
        </p:nvSpPr>
        <p:spPr bwMode="gray">
          <a:xfrm>
            <a:off x="5967413" y="0"/>
            <a:ext cx="622141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ln w="0"/>
              <a:solidFill>
                <a:schemeClr val="tx1"/>
              </a:solidFill>
              <a:effectLst>
                <a:outerShdw blurRad="38100" dist="19050" dir="2700000" algn="tl" rotWithShape="0">
                  <a:schemeClr val="dk1">
                    <a:alpha val="40000"/>
                  </a:schemeClr>
                </a:outerShdw>
              </a:effectLst>
            </a:endParaRPr>
          </a:p>
        </p:txBody>
      </p:sp>
      <p:sp>
        <p:nvSpPr>
          <p:cNvPr id="2" name="Datumsplatzhalter 1">
            <a:extLst>
              <a:ext uri="{FF2B5EF4-FFF2-40B4-BE49-F238E27FC236}">
                <a16:creationId xmlns:a16="http://schemas.microsoft.com/office/drawing/2014/main" id="{CB9F2D2D-657A-6C94-85BC-E9333704E808}"/>
              </a:ext>
            </a:extLst>
          </p:cNvPr>
          <p:cNvSpPr>
            <a:spLocks noGrp="1"/>
          </p:cNvSpPr>
          <p:nvPr>
            <p:ph type="dt" sz="half" idx="10"/>
          </p:nvPr>
        </p:nvSpPr>
        <p:spPr/>
        <p:txBody>
          <a:bodyPr/>
          <a:lstStyle/>
          <a:p>
            <a:r>
              <a:rPr lang="en-US" noProof="0">
                <a:solidFill>
                  <a:schemeClr val="bg1"/>
                </a:solidFill>
              </a:rPr>
              <a:t>© 2025 HERE</a:t>
            </a:r>
          </a:p>
        </p:txBody>
      </p:sp>
      <p:sp>
        <p:nvSpPr>
          <p:cNvPr id="3" name="Fußzeilenplatzhalter 2">
            <a:extLst>
              <a:ext uri="{FF2B5EF4-FFF2-40B4-BE49-F238E27FC236}">
                <a16:creationId xmlns:a16="http://schemas.microsoft.com/office/drawing/2014/main" id="{2B6E3125-5B03-913F-DD20-995CDFE973A1}"/>
              </a:ext>
            </a:extLst>
          </p:cNvPr>
          <p:cNvSpPr>
            <a:spLocks noGrp="1"/>
          </p:cNvSpPr>
          <p:nvPr>
            <p:ph type="ftr" sz="quarter" idx="11"/>
          </p:nvPr>
        </p:nvSpPr>
        <p:spPr/>
        <p:txBody>
          <a:bodyPr/>
          <a:lstStyle/>
          <a:p>
            <a:r>
              <a:rPr lang="en-US" noProof="0"/>
              <a:t>Welcome to HERE Technologies</a:t>
            </a:r>
          </a:p>
        </p:txBody>
      </p:sp>
      <p:sp>
        <p:nvSpPr>
          <p:cNvPr id="11" name="Slide Number Placeholder 10">
            <a:extLst>
              <a:ext uri="{FF2B5EF4-FFF2-40B4-BE49-F238E27FC236}">
                <a16:creationId xmlns:a16="http://schemas.microsoft.com/office/drawing/2014/main" id="{B1C101DB-A684-8CA6-1D9B-E3684E180EFB}"/>
              </a:ext>
            </a:extLst>
          </p:cNvPr>
          <p:cNvSpPr>
            <a:spLocks noGrp="1"/>
          </p:cNvSpPr>
          <p:nvPr>
            <p:ph type="sldNum" sz="quarter" idx="12"/>
          </p:nvPr>
        </p:nvSpPr>
        <p:spPr/>
        <p:txBody>
          <a:bodyPr/>
          <a:lstStyle/>
          <a:p>
            <a:fld id="{7D74D47C-14C0-4E76-90F4-17CAFFA7E480}" type="slidenum">
              <a:rPr lang="en-US" smtClean="0">
                <a:solidFill>
                  <a:schemeClr val="bg1"/>
                </a:solidFill>
              </a:rPr>
              <a:pPr/>
              <a:t>20</a:t>
            </a:fld>
            <a:endParaRPr lang="en-US">
              <a:solidFill>
                <a:schemeClr val="bg1"/>
              </a:solidFill>
            </a:endParaRPr>
          </a:p>
        </p:txBody>
      </p:sp>
      <p:sp>
        <p:nvSpPr>
          <p:cNvPr id="5" name="Titel 4">
            <a:extLst>
              <a:ext uri="{FF2B5EF4-FFF2-40B4-BE49-F238E27FC236}">
                <a16:creationId xmlns:a16="http://schemas.microsoft.com/office/drawing/2014/main" id="{ED011A32-9F43-38A2-88B4-3573F8507CAF}"/>
              </a:ext>
            </a:extLst>
          </p:cNvPr>
          <p:cNvSpPr>
            <a:spLocks noGrp="1"/>
          </p:cNvSpPr>
          <p:nvPr>
            <p:ph type="title"/>
          </p:nvPr>
        </p:nvSpPr>
        <p:spPr>
          <a:xfrm>
            <a:off x="332747" y="334116"/>
            <a:ext cx="4423403" cy="1088283"/>
          </a:xfrm>
        </p:spPr>
        <p:txBody>
          <a:bodyPr/>
          <a:lstStyle/>
          <a:p>
            <a:r>
              <a:rPr lang="en-US" noProof="0"/>
              <a:t>HERE has used artificial intelligence for over a decade</a:t>
            </a:r>
          </a:p>
        </p:txBody>
      </p:sp>
      <p:sp>
        <p:nvSpPr>
          <p:cNvPr id="6" name="Title 144">
            <a:extLst>
              <a:ext uri="{FF2B5EF4-FFF2-40B4-BE49-F238E27FC236}">
                <a16:creationId xmlns:a16="http://schemas.microsoft.com/office/drawing/2014/main" id="{5806C5CE-EEFA-5C15-C579-7EE82B64D7EA}"/>
              </a:ext>
            </a:extLst>
          </p:cNvPr>
          <p:cNvSpPr txBox="1">
            <a:spLocks/>
          </p:cNvSpPr>
          <p:nvPr/>
        </p:nvSpPr>
        <p:spPr bwMode="gray">
          <a:xfrm>
            <a:off x="368560" y="3042220"/>
            <a:ext cx="4034339" cy="1328168"/>
          </a:xfrm>
          <a:prstGeom prst="rect">
            <a:avLst/>
          </a:prstGeom>
        </p:spPr>
        <p:txBody>
          <a:bodyPr vert="horz" lIns="0" tIns="0" rIns="0" bIns="0" rtlCol="0" anchor="t">
            <a:noAutofit/>
          </a:bodyPr>
          <a:lstStyle>
            <a:lvl1pPr algn="l" defTabSz="914126" rtl="0" eaLnBrk="1" latinLnBrk="0" hangingPunct="1">
              <a:lnSpc>
                <a:spcPct val="95000"/>
              </a:lnSpc>
              <a:spcBef>
                <a:spcPct val="0"/>
              </a:spcBef>
              <a:buNone/>
              <a:defRPr sz="3400" b="1" kern="1200">
                <a:solidFill>
                  <a:schemeClr val="tx1"/>
                </a:solidFill>
                <a:latin typeface="+mj-lt"/>
                <a:ea typeface="+mj-ea"/>
                <a:cs typeface="+mj-cs"/>
              </a:defRPr>
            </a:lvl1pPr>
          </a:lstStyle>
          <a:p>
            <a:pPr>
              <a:lnSpc>
                <a:spcPct val="100000"/>
              </a:lnSpc>
            </a:pPr>
            <a:r>
              <a:rPr lang="en-US" sz="2400"/>
              <a:t>AI in our mapmaking</a:t>
            </a:r>
            <a:br>
              <a:rPr lang="en-US" sz="1400"/>
            </a:br>
            <a:br>
              <a:rPr lang="en-US" sz="1400"/>
            </a:br>
            <a:r>
              <a:rPr lang="en-US" sz="1400" b="0">
                <a:latin typeface="+mn-lt"/>
              </a:rPr>
              <a:t>We use high-performance cloud infrastructure and proprietary artificial intelligence (AI) and machine learning (ML) models to process map data faster at a larger scale.</a:t>
            </a:r>
            <a:br>
              <a:rPr lang="en-US" sz="1400" b="0">
                <a:latin typeface="+mn-lt"/>
              </a:rPr>
            </a:br>
            <a:br>
              <a:rPr lang="en-US" sz="1400" b="0">
                <a:latin typeface="+mn-lt"/>
              </a:rPr>
            </a:br>
            <a:br>
              <a:rPr lang="en-US" sz="1400" b="0">
                <a:latin typeface="+mn-lt"/>
              </a:rPr>
            </a:br>
            <a:endParaRPr lang="en-US" sz="1400">
              <a:latin typeface="+mn-lt"/>
            </a:endParaRPr>
          </a:p>
        </p:txBody>
      </p:sp>
      <p:sp>
        <p:nvSpPr>
          <p:cNvPr id="7" name="Title 144">
            <a:extLst>
              <a:ext uri="{FF2B5EF4-FFF2-40B4-BE49-F238E27FC236}">
                <a16:creationId xmlns:a16="http://schemas.microsoft.com/office/drawing/2014/main" id="{B38404A9-9441-19D9-0579-864BF1789EA3}"/>
              </a:ext>
            </a:extLst>
          </p:cNvPr>
          <p:cNvSpPr txBox="1">
            <a:spLocks/>
          </p:cNvSpPr>
          <p:nvPr/>
        </p:nvSpPr>
        <p:spPr bwMode="gray">
          <a:xfrm>
            <a:off x="326851" y="1790421"/>
            <a:ext cx="4638642" cy="1374404"/>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endParaRPr lang="en-US" sz="1400" b="0">
              <a:solidFill>
                <a:schemeClr val="bg1"/>
              </a:solidFill>
            </a:endParaRPr>
          </a:p>
        </p:txBody>
      </p:sp>
      <p:sp>
        <p:nvSpPr>
          <p:cNvPr id="8" name="Title 144">
            <a:extLst>
              <a:ext uri="{FF2B5EF4-FFF2-40B4-BE49-F238E27FC236}">
                <a16:creationId xmlns:a16="http://schemas.microsoft.com/office/drawing/2014/main" id="{04B9029A-03E6-56B5-32EC-13990BA1B52B}"/>
              </a:ext>
            </a:extLst>
          </p:cNvPr>
          <p:cNvSpPr txBox="1">
            <a:spLocks/>
          </p:cNvSpPr>
          <p:nvPr/>
        </p:nvSpPr>
        <p:spPr bwMode="gray">
          <a:xfrm>
            <a:off x="6231199" y="612774"/>
            <a:ext cx="4638642" cy="369702"/>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1800">
                <a:solidFill>
                  <a:schemeClr val="bg1"/>
                </a:solidFill>
              </a:rPr>
              <a:t>Two recent applications</a:t>
            </a:r>
            <a:br>
              <a:rPr lang="en-US" sz="1800" b="0">
                <a:solidFill>
                  <a:schemeClr val="bg1"/>
                </a:solidFill>
              </a:rPr>
            </a:br>
            <a:endParaRPr lang="en-US" sz="1800">
              <a:solidFill>
                <a:schemeClr val="bg1"/>
              </a:solidFill>
            </a:endParaRPr>
          </a:p>
        </p:txBody>
      </p:sp>
      <p:sp>
        <p:nvSpPr>
          <p:cNvPr id="12" name="Title 144">
            <a:extLst>
              <a:ext uri="{FF2B5EF4-FFF2-40B4-BE49-F238E27FC236}">
                <a16:creationId xmlns:a16="http://schemas.microsoft.com/office/drawing/2014/main" id="{653C4F11-EE09-3622-5677-6EF39A05F6CF}"/>
              </a:ext>
            </a:extLst>
          </p:cNvPr>
          <p:cNvSpPr txBox="1">
            <a:spLocks/>
          </p:cNvSpPr>
          <p:nvPr/>
        </p:nvSpPr>
        <p:spPr bwMode="gray">
          <a:xfrm>
            <a:off x="368560" y="4780594"/>
            <a:ext cx="4222229" cy="1600200"/>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2400"/>
              <a:t>AI in our products</a:t>
            </a:r>
            <a:br>
              <a:rPr lang="en-US" sz="1400"/>
            </a:br>
            <a:br>
              <a:rPr lang="en-US" sz="1400"/>
            </a:br>
            <a:r>
              <a:rPr lang="en-US" sz="1400" b="0"/>
              <a:t>Some of our commercial applications use AI. </a:t>
            </a:r>
            <a:br>
              <a:rPr lang="en-US" sz="1400" b="0"/>
            </a:br>
            <a:r>
              <a:rPr lang="en-US" sz="1400" b="0"/>
              <a:t>We also work with customers and partners to deliver AI-powered innovation for vehicle automation, safety and digital cockpits.</a:t>
            </a:r>
            <a:br>
              <a:rPr lang="en-US" sz="1400" b="0"/>
            </a:br>
            <a:endParaRPr lang="en-US" sz="1400"/>
          </a:p>
        </p:txBody>
      </p:sp>
      <p:sp>
        <p:nvSpPr>
          <p:cNvPr id="13" name="Rectangle 12">
            <a:extLst>
              <a:ext uri="{FF2B5EF4-FFF2-40B4-BE49-F238E27FC236}">
                <a16:creationId xmlns:a16="http://schemas.microsoft.com/office/drawing/2014/main" id="{F462BD44-007A-AF31-9C3C-016E072FC774}"/>
              </a:ext>
            </a:extLst>
          </p:cNvPr>
          <p:cNvSpPr/>
          <p:nvPr/>
        </p:nvSpPr>
        <p:spPr bwMode="gray">
          <a:xfrm>
            <a:off x="6219825" y="3275012"/>
            <a:ext cx="2679700" cy="2947988"/>
          </a:xfrm>
          <a:prstGeom prst="rect">
            <a:avLst/>
          </a:prstGeom>
          <a:solidFill>
            <a:srgbClr val="0C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err="1"/>
          </a:p>
        </p:txBody>
      </p:sp>
      <p:sp>
        <p:nvSpPr>
          <p:cNvPr id="18" name="Title 1">
            <a:extLst>
              <a:ext uri="{FF2B5EF4-FFF2-40B4-BE49-F238E27FC236}">
                <a16:creationId xmlns:a16="http://schemas.microsoft.com/office/drawing/2014/main" id="{1023A9DC-4858-EFB1-2BEF-546283C40AAC}"/>
              </a:ext>
            </a:extLst>
          </p:cNvPr>
          <p:cNvSpPr txBox="1">
            <a:spLocks/>
          </p:cNvSpPr>
          <p:nvPr/>
        </p:nvSpPr>
        <p:spPr bwMode="gray">
          <a:xfrm>
            <a:off x="6467498" y="3488045"/>
            <a:ext cx="1998088" cy="2679336"/>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600">
                <a:solidFill>
                  <a:srgbClr val="11EADC"/>
                </a:solidFill>
              </a:rPr>
              <a:t>HERE AI Assistant</a:t>
            </a:r>
          </a:p>
          <a:p>
            <a:pPr>
              <a:lnSpc>
                <a:spcPct val="120000"/>
              </a:lnSpc>
            </a:pPr>
            <a:endParaRPr lang="en-US" sz="1000" b="0">
              <a:solidFill>
                <a:schemeClr val="bg1"/>
              </a:solidFill>
            </a:endParaRPr>
          </a:p>
          <a:p>
            <a:r>
              <a:rPr lang="en-US" sz="1400" b="0">
                <a:solidFill>
                  <a:schemeClr val="bg1"/>
                </a:solidFill>
              </a:rPr>
              <a:t>An intuitive companion for contextual, real-time and predictive location-aware interactions. It leverages generative large language models for an optimized total cost of ownership.</a:t>
            </a:r>
          </a:p>
        </p:txBody>
      </p:sp>
      <p:sp>
        <p:nvSpPr>
          <p:cNvPr id="19" name="Rectangle 18">
            <a:extLst>
              <a:ext uri="{FF2B5EF4-FFF2-40B4-BE49-F238E27FC236}">
                <a16:creationId xmlns:a16="http://schemas.microsoft.com/office/drawing/2014/main" id="{A5678E3F-BD6C-C3B0-F6A5-0EAAF376C10F}"/>
              </a:ext>
            </a:extLst>
          </p:cNvPr>
          <p:cNvSpPr/>
          <p:nvPr/>
        </p:nvSpPr>
        <p:spPr bwMode="gray">
          <a:xfrm>
            <a:off x="9151938" y="3275012"/>
            <a:ext cx="2668327" cy="2947988"/>
          </a:xfrm>
          <a:prstGeom prst="rect">
            <a:avLst/>
          </a:prstGeom>
          <a:solidFill>
            <a:srgbClr val="0C3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err="1"/>
          </a:p>
        </p:txBody>
      </p:sp>
      <p:sp>
        <p:nvSpPr>
          <p:cNvPr id="23" name="Title 1">
            <a:extLst>
              <a:ext uri="{FF2B5EF4-FFF2-40B4-BE49-F238E27FC236}">
                <a16:creationId xmlns:a16="http://schemas.microsoft.com/office/drawing/2014/main" id="{728DEB9B-A28C-9F1B-9E1B-BB06D16029B0}"/>
              </a:ext>
            </a:extLst>
          </p:cNvPr>
          <p:cNvSpPr txBox="1">
            <a:spLocks/>
          </p:cNvSpPr>
          <p:nvPr/>
        </p:nvSpPr>
        <p:spPr bwMode="gray">
          <a:xfrm>
            <a:off x="9402030" y="3488046"/>
            <a:ext cx="2031020" cy="267933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600" err="1">
                <a:solidFill>
                  <a:srgbClr val="11EADC"/>
                </a:solidFill>
              </a:rPr>
              <a:t>SceneXtract</a:t>
            </a:r>
            <a:endParaRPr lang="en-US" sz="1600">
              <a:solidFill>
                <a:srgbClr val="11EADC"/>
              </a:solidFill>
            </a:endParaRPr>
          </a:p>
          <a:p>
            <a:pPr>
              <a:lnSpc>
                <a:spcPct val="120000"/>
              </a:lnSpc>
            </a:pPr>
            <a:endParaRPr lang="en-US" sz="1000" b="0">
              <a:solidFill>
                <a:schemeClr val="bg1"/>
              </a:solidFill>
            </a:endParaRPr>
          </a:p>
          <a:p>
            <a:r>
              <a:rPr lang="en-US" sz="1400" b="0">
                <a:solidFill>
                  <a:schemeClr val="bg1"/>
                </a:solidFill>
              </a:rPr>
              <a:t>Built with AWS, this software tool helps unlock new possibilities  </a:t>
            </a:r>
          </a:p>
          <a:p>
            <a:r>
              <a:rPr lang="en-US" sz="1400" b="0">
                <a:solidFill>
                  <a:schemeClr val="bg1"/>
                </a:solidFill>
              </a:rPr>
              <a:t>for automotive developers by recreating real-world environments for ADAS and automated driving simulation.</a:t>
            </a:r>
          </a:p>
        </p:txBody>
      </p:sp>
      <p:pic>
        <p:nvPicPr>
          <p:cNvPr id="24" name="Picture 23" descr="A collage of a road&#10;&#10;AI-generated content may be incorrect.">
            <a:extLst>
              <a:ext uri="{FF2B5EF4-FFF2-40B4-BE49-F238E27FC236}">
                <a16:creationId xmlns:a16="http://schemas.microsoft.com/office/drawing/2014/main" id="{1493D802-40D1-64C2-CEB9-EBF3C4D87E4B}"/>
              </a:ext>
            </a:extLst>
          </p:cNvPr>
          <p:cNvPicPr>
            <a:picLocks noChangeAspect="1"/>
          </p:cNvPicPr>
          <p:nvPr/>
        </p:nvPicPr>
        <p:blipFill rotWithShape="1">
          <a:blip r:embed="rId2"/>
          <a:srcRect l="2499" t="10146" r="41911" b="11221"/>
          <a:stretch/>
        </p:blipFill>
        <p:spPr>
          <a:xfrm>
            <a:off x="9151939" y="1141411"/>
            <a:ext cx="2668326" cy="2133601"/>
          </a:xfrm>
          <a:prstGeom prst="rect">
            <a:avLst/>
          </a:prstGeom>
        </p:spPr>
      </p:pic>
      <p:pic>
        <p:nvPicPr>
          <p:cNvPr id="25" name="Picture 24" descr="A map with blue lines and a blue pin point&#10;&#10;AI-generated content may be incorrect.">
            <a:extLst>
              <a:ext uri="{FF2B5EF4-FFF2-40B4-BE49-F238E27FC236}">
                <a16:creationId xmlns:a16="http://schemas.microsoft.com/office/drawing/2014/main" id="{11F952A3-CCFA-ED6E-1273-C088D28EA05E}"/>
              </a:ext>
            </a:extLst>
          </p:cNvPr>
          <p:cNvPicPr>
            <a:picLocks noChangeAspect="1"/>
          </p:cNvPicPr>
          <p:nvPr/>
        </p:nvPicPr>
        <p:blipFill rotWithShape="1">
          <a:blip r:embed="rId3"/>
          <a:srcRect l="14826" t="6808" r="1559" b="799"/>
          <a:stretch/>
        </p:blipFill>
        <p:spPr>
          <a:xfrm>
            <a:off x="6231199" y="1139823"/>
            <a:ext cx="2668326" cy="2135189"/>
          </a:xfrm>
          <a:prstGeom prst="rect">
            <a:avLst/>
          </a:prstGeom>
        </p:spPr>
      </p:pic>
      <p:pic>
        <p:nvPicPr>
          <p:cNvPr id="4" name="Picture 3" descr="A white text on a black background&#10;&#10;AI-generated content may be incorrect.">
            <a:extLst>
              <a:ext uri="{FF2B5EF4-FFF2-40B4-BE49-F238E27FC236}">
                <a16:creationId xmlns:a16="http://schemas.microsoft.com/office/drawing/2014/main" id="{86037FBB-7A82-8A61-380D-19E2671FEBBE}"/>
              </a:ext>
            </a:extLst>
          </p:cNvPr>
          <p:cNvPicPr>
            <a:picLocks noChangeAspect="1"/>
          </p:cNvPicPr>
          <p:nvPr/>
        </p:nvPicPr>
        <p:blipFill>
          <a:blip r:embed="rId4"/>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77988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1">
            <a:extLst>
              <a:ext uri="{FF2B5EF4-FFF2-40B4-BE49-F238E27FC236}">
                <a16:creationId xmlns:a16="http://schemas.microsoft.com/office/drawing/2014/main" id="{80446161-209F-F3B6-5FF0-8BADE3579371}"/>
              </a:ext>
            </a:extLst>
          </p:cNvPr>
          <p:cNvSpPr/>
          <p:nvPr/>
        </p:nvSpPr>
        <p:spPr>
          <a:xfrm>
            <a:off x="360362" y="5437187"/>
            <a:ext cx="8791576" cy="533401"/>
          </a:xfrm>
          <a:prstGeom prst="roundRect">
            <a:avLst>
              <a:gd name="adj" fmla="val 0"/>
            </a:avLst>
          </a:prstGeom>
          <a:solidFill>
            <a:schemeClr val="tx1"/>
          </a:solidFill>
          <a:ln w="3175" cap="flat" cmpd="sng" algn="ctr">
            <a:noFill/>
            <a:prstDash val="solid"/>
            <a:miter lim="800000"/>
          </a:ln>
          <a:effectLst/>
        </p:spPr>
        <p:txBody>
          <a:bodyPr rot="0" spcFirstLastPara="0" vertOverflow="overflow" horzOverflow="overflow" vert="horz" wrap="square" lIns="91283" tIns="45642" rIns="91283" bIns="45642" numCol="1" spcCol="0" rtlCol="0" fromWordArt="0" anchor="ctr" anchorCtr="0" forceAA="0" compatLnSpc="1">
            <a:prstTxWarp prst="textNoShape">
              <a:avLst/>
            </a:prstTxWarp>
            <a:no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1EADC"/>
                </a:solidFill>
                <a:effectLst/>
                <a:uLnTx/>
                <a:uFillTx/>
                <a:latin typeface="FiraGO"/>
                <a:ea typeface="+mn-ea"/>
                <a:cs typeface="+mn-cs"/>
              </a:rPr>
              <a:t>Platform Foundation</a:t>
            </a:r>
          </a:p>
        </p:txBody>
      </p:sp>
      <p:sp>
        <p:nvSpPr>
          <p:cNvPr id="10" name="Rectangle: Rounded Corners 11">
            <a:extLst>
              <a:ext uri="{FF2B5EF4-FFF2-40B4-BE49-F238E27FC236}">
                <a16:creationId xmlns:a16="http://schemas.microsoft.com/office/drawing/2014/main" id="{F4703499-E723-E564-1D72-64D3288F44E5}"/>
              </a:ext>
            </a:extLst>
          </p:cNvPr>
          <p:cNvSpPr/>
          <p:nvPr/>
        </p:nvSpPr>
        <p:spPr>
          <a:xfrm>
            <a:off x="360362" y="3423445"/>
            <a:ext cx="963411" cy="2013898"/>
          </a:xfrm>
          <a:prstGeom prst="roundRect">
            <a:avLst>
              <a:gd name="adj" fmla="val 0"/>
            </a:avLst>
          </a:prstGeom>
          <a:solidFill>
            <a:schemeClr val="tx1"/>
          </a:solidFill>
          <a:ln w="3175" cap="flat" cmpd="sng" algn="ctr">
            <a:noFill/>
            <a:prstDash val="solid"/>
            <a:miter lim="800000"/>
          </a:ln>
          <a:effectLst/>
        </p:spPr>
        <p:txBody>
          <a:bodyPr rot="0" spcFirstLastPara="0" vertOverflow="overflow" horzOverflow="overflow" vert="horz" wrap="square" lIns="91283" tIns="45642" rIns="91283" bIns="45642" numCol="1" spcCol="0" rtlCol="0" fromWordArt="0" anchor="ctr" anchorCtr="0" forceAA="0" compatLnSpc="1">
            <a:prstTxWarp prst="textNoShape">
              <a:avLst/>
            </a:prstTxWarp>
            <a:no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1EADC"/>
                </a:solidFill>
                <a:effectLst/>
                <a:uLnTx/>
                <a:uFillTx/>
                <a:latin typeface="FiraGO"/>
                <a:ea typeface="+mn-ea"/>
                <a:cs typeface="+mn-cs"/>
              </a:rPr>
              <a:t>Content</a:t>
            </a:r>
          </a:p>
        </p:txBody>
      </p:sp>
      <p:sp>
        <p:nvSpPr>
          <p:cNvPr id="11" name="Rectangle: Rounded Corners 11">
            <a:extLst>
              <a:ext uri="{FF2B5EF4-FFF2-40B4-BE49-F238E27FC236}">
                <a16:creationId xmlns:a16="http://schemas.microsoft.com/office/drawing/2014/main" id="{BB0352E7-82B4-4041-C7D7-4BF77A3204C5}"/>
              </a:ext>
            </a:extLst>
          </p:cNvPr>
          <p:cNvSpPr/>
          <p:nvPr/>
        </p:nvSpPr>
        <p:spPr>
          <a:xfrm>
            <a:off x="1323773" y="3430586"/>
            <a:ext cx="7828164" cy="2006602"/>
          </a:xfrm>
          <a:prstGeom prst="roundRect">
            <a:avLst>
              <a:gd name="adj" fmla="val 0"/>
            </a:avLst>
          </a:prstGeom>
          <a:solidFill>
            <a:schemeClr val="accent6"/>
          </a:solidFill>
          <a:ln w="3175" cap="flat" cmpd="sng" algn="ctr">
            <a:noFill/>
            <a:prstDash val="solid"/>
            <a:miter lim="800000"/>
          </a:ln>
          <a:effectLst/>
        </p:spPr>
        <p:txBody>
          <a:bodyPr rot="0" spcFirstLastPara="0" vertOverflow="overflow" horzOverflow="overflow" vert="horz" wrap="square" lIns="91283" tIns="45642" rIns="91283" bIns="45642" numCol="3" spcCol="0" rtlCol="0" fromWordArt="0" anchor="t" anchorCtr="0" forceAA="0" compatLnSpc="1">
            <a:prstTxWarp prst="textNoShape">
              <a:avLst/>
            </a:prstTxWarp>
            <a:no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a:ln>
                <a:noFill/>
              </a:ln>
              <a:solidFill>
                <a:srgbClr val="383C45"/>
              </a:solidFill>
              <a:effectLst/>
              <a:uLnTx/>
              <a:uFillTx/>
              <a:latin typeface="FiraGO"/>
              <a:ea typeface="+mn-ea"/>
              <a:cs typeface="+mn-cs"/>
            </a:endParaRPr>
          </a:p>
        </p:txBody>
      </p:sp>
      <p:sp>
        <p:nvSpPr>
          <p:cNvPr id="8" name="Rectangle: Rounded Corners 11">
            <a:extLst>
              <a:ext uri="{FF2B5EF4-FFF2-40B4-BE49-F238E27FC236}">
                <a16:creationId xmlns:a16="http://schemas.microsoft.com/office/drawing/2014/main" id="{6D6C77C6-0A42-1C22-8E45-0880EE834931}"/>
              </a:ext>
            </a:extLst>
          </p:cNvPr>
          <p:cNvSpPr/>
          <p:nvPr/>
        </p:nvSpPr>
        <p:spPr>
          <a:xfrm>
            <a:off x="360362" y="1169989"/>
            <a:ext cx="963411" cy="2253456"/>
          </a:xfrm>
          <a:prstGeom prst="roundRect">
            <a:avLst>
              <a:gd name="adj" fmla="val 0"/>
            </a:avLst>
          </a:prstGeom>
          <a:solidFill>
            <a:schemeClr val="tx1"/>
          </a:solidFill>
          <a:ln w="3175" cap="flat" cmpd="sng" algn="ctr">
            <a:noFill/>
            <a:prstDash val="solid"/>
            <a:miter lim="800000"/>
          </a:ln>
          <a:effectLst/>
        </p:spPr>
        <p:txBody>
          <a:bodyPr rot="0" spcFirstLastPara="0" vertOverflow="overflow" horzOverflow="overflow" vert="horz" wrap="square" lIns="91283" tIns="45642" rIns="91283" bIns="45642" numCol="1" spcCol="0" rtlCol="0" fromWordArt="0" anchor="ctr" anchorCtr="0" forceAA="0" compatLnSpc="1">
            <a:prstTxWarp prst="textNoShape">
              <a:avLst/>
            </a:prstTxWarp>
            <a:no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1EADC"/>
                </a:solidFill>
                <a:effectLst/>
                <a:uLnTx/>
                <a:uFillTx/>
                <a:latin typeface="FiraGO"/>
                <a:ea typeface="+mn-ea"/>
                <a:cs typeface="+mn-cs"/>
              </a:rPr>
              <a:t>Software</a:t>
            </a:r>
          </a:p>
        </p:txBody>
      </p:sp>
      <p:sp>
        <p:nvSpPr>
          <p:cNvPr id="12" name="Rectangle: Rounded Corners 11">
            <a:extLst>
              <a:ext uri="{FF2B5EF4-FFF2-40B4-BE49-F238E27FC236}">
                <a16:creationId xmlns:a16="http://schemas.microsoft.com/office/drawing/2014/main" id="{CD06D3D8-04BB-C5CF-0C1F-88ECEE51E3EB}"/>
              </a:ext>
            </a:extLst>
          </p:cNvPr>
          <p:cNvSpPr/>
          <p:nvPr/>
        </p:nvSpPr>
        <p:spPr>
          <a:xfrm>
            <a:off x="1323897" y="1169989"/>
            <a:ext cx="7828039" cy="817478"/>
          </a:xfrm>
          <a:prstGeom prst="roundRect">
            <a:avLst>
              <a:gd name="adj" fmla="val 0"/>
            </a:avLst>
          </a:prstGeom>
          <a:solidFill>
            <a:schemeClr val="accent6"/>
          </a:solidFill>
          <a:ln w="3175" cap="flat" cmpd="sng" algn="ctr">
            <a:noFill/>
            <a:prstDash val="solid"/>
            <a:miter lim="800000"/>
          </a:ln>
          <a:effectLst/>
        </p:spPr>
        <p:txBody>
          <a:bodyPr rot="0" spcFirstLastPara="0" vertOverflow="overflow" horzOverflow="overflow" vert="horz" wrap="square" lIns="91283" tIns="45642" rIns="91283" bIns="45642" numCol="3" spcCol="0" rtlCol="0" fromWordArt="0" anchor="t" anchorCtr="0" forceAA="0" compatLnSpc="1">
            <a:prstTxWarp prst="textNoShape">
              <a:avLst/>
            </a:prstTxWarp>
            <a:no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a:ln>
                <a:noFill/>
              </a:ln>
              <a:solidFill>
                <a:srgbClr val="383C45"/>
              </a:solidFill>
              <a:effectLst/>
              <a:uLnTx/>
              <a:uFillTx/>
              <a:latin typeface="FiraGO"/>
              <a:ea typeface="+mn-ea"/>
              <a:cs typeface="+mn-cs"/>
            </a:endParaRPr>
          </a:p>
        </p:txBody>
      </p:sp>
      <p:sp>
        <p:nvSpPr>
          <p:cNvPr id="31" name="Rectangle: Rounded Corners 11">
            <a:extLst>
              <a:ext uri="{FF2B5EF4-FFF2-40B4-BE49-F238E27FC236}">
                <a16:creationId xmlns:a16="http://schemas.microsoft.com/office/drawing/2014/main" id="{8BE04CA4-6FD6-887F-2B4A-570ED515BA40}"/>
              </a:ext>
            </a:extLst>
          </p:cNvPr>
          <p:cNvSpPr/>
          <p:nvPr/>
        </p:nvSpPr>
        <p:spPr>
          <a:xfrm>
            <a:off x="1323773" y="1954293"/>
            <a:ext cx="7828165" cy="1474708"/>
          </a:xfrm>
          <a:prstGeom prst="roundRect">
            <a:avLst>
              <a:gd name="adj" fmla="val 0"/>
            </a:avLst>
          </a:prstGeom>
          <a:solidFill>
            <a:srgbClr val="1E4554"/>
          </a:solidFill>
          <a:ln w="3175" cap="flat" cmpd="sng" algn="ctr">
            <a:noFill/>
            <a:prstDash val="solid"/>
            <a:miter lim="800000"/>
          </a:ln>
          <a:effectLst/>
        </p:spPr>
        <p:txBody>
          <a:bodyPr rot="0" spcFirstLastPara="0" vertOverflow="overflow" horzOverflow="overflow" vert="horz" wrap="square" lIns="91283" tIns="45642" rIns="91283" bIns="45642" numCol="3" spcCol="0" rtlCol="0" fromWordArt="0" anchor="t" anchorCtr="0" forceAA="0" compatLnSpc="1">
            <a:prstTxWarp prst="textNoShape">
              <a:avLst/>
            </a:prstTxWarp>
            <a:no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a:ln>
                <a:noFill/>
              </a:ln>
              <a:solidFill>
                <a:srgbClr val="383C45"/>
              </a:solidFill>
              <a:effectLst/>
              <a:uLnTx/>
              <a:uFillTx/>
              <a:latin typeface="FiraGO"/>
              <a:ea typeface="+mn-ea"/>
              <a:cs typeface="+mn-cs"/>
            </a:endParaRPr>
          </a:p>
        </p:txBody>
      </p:sp>
      <p:sp>
        <p:nvSpPr>
          <p:cNvPr id="34" name="Rectangle: Rounded Corners 11">
            <a:extLst>
              <a:ext uri="{FF2B5EF4-FFF2-40B4-BE49-F238E27FC236}">
                <a16:creationId xmlns:a16="http://schemas.microsoft.com/office/drawing/2014/main" id="{133790BE-000C-A3BB-43AF-2622968883F9}"/>
              </a:ext>
            </a:extLst>
          </p:cNvPr>
          <p:cNvSpPr/>
          <p:nvPr/>
        </p:nvSpPr>
        <p:spPr>
          <a:xfrm>
            <a:off x="9151938" y="1171389"/>
            <a:ext cx="2677182" cy="407339"/>
          </a:xfrm>
          <a:prstGeom prst="roundRect">
            <a:avLst>
              <a:gd name="adj" fmla="val 0"/>
            </a:avLst>
          </a:prstGeom>
          <a:solidFill>
            <a:schemeClr val="tx1"/>
          </a:solidFill>
          <a:ln w="3175" cap="flat" cmpd="sng" algn="ctr">
            <a:noFill/>
            <a:prstDash val="solid"/>
            <a:miter lim="800000"/>
          </a:ln>
          <a:effectLst/>
        </p:spPr>
        <p:txBody>
          <a:bodyPr rot="0" spcFirstLastPara="0" vertOverflow="overflow" horzOverflow="overflow" vert="horz" wrap="square" lIns="91283" tIns="108000" rIns="91283" bIns="45642" numCol="1" spcCol="0" rtlCol="0" fromWordArt="0" anchor="t" anchorCtr="0" forceAA="0" compatLnSpc="1">
            <a:prstTxWarp prst="textNoShape">
              <a:avLst/>
            </a:prstTxWarp>
            <a:noAutofit/>
          </a:bodyPr>
          <a:lstStyle/>
          <a:p>
            <a:pPr marL="0" marR="0" lvl="0" indent="0" algn="ctr" defTabSz="45678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1EADC"/>
                </a:solidFill>
                <a:effectLst/>
                <a:uLnTx/>
                <a:uFillTx/>
                <a:latin typeface="FiraGO"/>
                <a:ea typeface="+mn-ea"/>
                <a:cs typeface="+mn-cs"/>
              </a:rPr>
              <a:t>Services</a:t>
            </a:r>
          </a:p>
        </p:txBody>
      </p:sp>
      <p:sp>
        <p:nvSpPr>
          <p:cNvPr id="35" name="Rectangle: Rounded Corners 11">
            <a:extLst>
              <a:ext uri="{FF2B5EF4-FFF2-40B4-BE49-F238E27FC236}">
                <a16:creationId xmlns:a16="http://schemas.microsoft.com/office/drawing/2014/main" id="{45A4DACE-AE37-80D4-BEAA-1C3C763334E2}"/>
              </a:ext>
            </a:extLst>
          </p:cNvPr>
          <p:cNvSpPr/>
          <p:nvPr/>
        </p:nvSpPr>
        <p:spPr>
          <a:xfrm>
            <a:off x="9151938" y="1578727"/>
            <a:ext cx="2670333" cy="4391859"/>
          </a:xfrm>
          <a:prstGeom prst="roundRect">
            <a:avLst>
              <a:gd name="adj" fmla="val 0"/>
            </a:avLst>
          </a:prstGeom>
          <a:solidFill>
            <a:schemeClr val="accent6"/>
          </a:solidFill>
          <a:ln w="3175" cap="flat" cmpd="sng" algn="ctr">
            <a:noFill/>
            <a:prstDash val="solid"/>
            <a:miter lim="800000"/>
          </a:ln>
          <a:effectLst/>
        </p:spPr>
        <p:txBody>
          <a:bodyPr rot="0" spcFirstLastPara="0" vertOverflow="overflow" horzOverflow="overflow" vert="horz" wrap="square" lIns="91283" tIns="45642" rIns="91283" bIns="45642" numCol="3" spcCol="0" rtlCol="0" fromWordArt="0" anchor="t" anchorCtr="0" forceAA="0" compatLnSpc="1">
            <a:prstTxWarp prst="textNoShape">
              <a:avLst/>
            </a:prstTxWarp>
            <a:no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30000" noProof="0">
              <a:ln>
                <a:noFill/>
              </a:ln>
              <a:solidFill>
                <a:srgbClr val="383C45"/>
              </a:solidFill>
              <a:effectLst/>
              <a:uLnTx/>
              <a:uFillTx/>
              <a:latin typeface="FiraGO"/>
              <a:ea typeface="+mn-ea"/>
              <a:cs typeface="+mn-cs"/>
            </a:endParaRPr>
          </a:p>
        </p:txBody>
      </p:sp>
      <p:sp>
        <p:nvSpPr>
          <p:cNvPr id="2" name="Datumsplatzhalter 1">
            <a:extLst>
              <a:ext uri="{FF2B5EF4-FFF2-40B4-BE49-F238E27FC236}">
                <a16:creationId xmlns:a16="http://schemas.microsoft.com/office/drawing/2014/main" id="{2D07D89D-97EE-89A2-F6F4-F5083E37DA76}"/>
              </a:ext>
            </a:extLst>
          </p:cNvPr>
          <p:cNvSpPr>
            <a:spLocks noGrp="1"/>
          </p:cNvSpPr>
          <p:nvPr>
            <p:ph type="dt" sz="half" idx="10"/>
          </p:nvPr>
        </p:nvSpPr>
        <p:spPr/>
        <p:txBody>
          <a:bodyPr/>
          <a:lstStyle/>
          <a:p>
            <a:r>
              <a:rPr lang="en-US" noProof="0"/>
              <a:t>© 2025 HERE</a:t>
            </a:r>
          </a:p>
        </p:txBody>
      </p:sp>
      <p:sp>
        <p:nvSpPr>
          <p:cNvPr id="3" name="Fußzeilenplatzhalter 2">
            <a:extLst>
              <a:ext uri="{FF2B5EF4-FFF2-40B4-BE49-F238E27FC236}">
                <a16:creationId xmlns:a16="http://schemas.microsoft.com/office/drawing/2014/main" id="{8E10274B-7E07-44CC-AC3F-82EE05993C74}"/>
              </a:ext>
            </a:extLst>
          </p:cNvPr>
          <p:cNvSpPr>
            <a:spLocks noGrp="1"/>
          </p:cNvSpPr>
          <p:nvPr>
            <p:ph type="ftr" sz="quarter" idx="11"/>
          </p:nvPr>
        </p:nvSpPr>
        <p:spPr/>
        <p:txBody>
          <a:bodyPr/>
          <a:lstStyle/>
          <a:p>
            <a:r>
              <a:rPr lang="en-US" noProof="0"/>
              <a:t>Welcome to HERE Technologies</a:t>
            </a:r>
          </a:p>
        </p:txBody>
      </p:sp>
      <p:sp>
        <p:nvSpPr>
          <p:cNvPr id="4" name="Foliennummernplatzhalter 3">
            <a:extLst>
              <a:ext uri="{FF2B5EF4-FFF2-40B4-BE49-F238E27FC236}">
                <a16:creationId xmlns:a16="http://schemas.microsoft.com/office/drawing/2014/main" id="{0BDE7E95-B370-3358-581A-2D9F472369B5}"/>
              </a:ext>
            </a:extLst>
          </p:cNvPr>
          <p:cNvSpPr>
            <a:spLocks noGrp="1"/>
          </p:cNvSpPr>
          <p:nvPr>
            <p:ph type="sldNum" sz="quarter" idx="12"/>
          </p:nvPr>
        </p:nvSpPr>
        <p:spPr/>
        <p:txBody>
          <a:bodyPr/>
          <a:lstStyle/>
          <a:p>
            <a:fld id="{7D74D47C-14C0-4E76-90F4-17CAFFA7E480}" type="slidenum">
              <a:rPr lang="en-US" noProof="0" smtClean="0"/>
              <a:t>21</a:t>
            </a:fld>
            <a:endParaRPr lang="en-US" noProof="0"/>
          </a:p>
        </p:txBody>
      </p:sp>
      <p:sp>
        <p:nvSpPr>
          <p:cNvPr id="5" name="Titel 4">
            <a:extLst>
              <a:ext uri="{FF2B5EF4-FFF2-40B4-BE49-F238E27FC236}">
                <a16:creationId xmlns:a16="http://schemas.microsoft.com/office/drawing/2014/main" id="{404F29A8-D163-1357-DFD8-E2BBB161E82E}"/>
              </a:ext>
            </a:extLst>
          </p:cNvPr>
          <p:cNvSpPr>
            <a:spLocks noGrp="1"/>
          </p:cNvSpPr>
          <p:nvPr>
            <p:ph type="title"/>
          </p:nvPr>
        </p:nvSpPr>
        <p:spPr/>
        <p:txBody>
          <a:bodyPr/>
          <a:lstStyle/>
          <a:p>
            <a:r>
              <a:rPr lang="en-US" noProof="0"/>
              <a:t>Our product portfolio</a:t>
            </a:r>
          </a:p>
        </p:txBody>
      </p:sp>
      <p:sp>
        <p:nvSpPr>
          <p:cNvPr id="13" name="TextBox 12">
            <a:extLst>
              <a:ext uri="{FF2B5EF4-FFF2-40B4-BE49-F238E27FC236}">
                <a16:creationId xmlns:a16="http://schemas.microsoft.com/office/drawing/2014/main" id="{C200FE53-969A-496E-4FED-F3F1D3E21B48}"/>
              </a:ext>
            </a:extLst>
          </p:cNvPr>
          <p:cNvSpPr txBox="1"/>
          <p:nvPr/>
        </p:nvSpPr>
        <p:spPr bwMode="gray">
          <a:xfrm>
            <a:off x="1594381" y="3621317"/>
            <a:ext cx="2081263" cy="1754326"/>
          </a:xfrm>
          <a:prstGeom prst="rect">
            <a:avLst/>
          </a:prstGeom>
          <a:noFill/>
          <a:ln w="12700">
            <a:noFill/>
          </a:ln>
        </p:spPr>
        <p:txBody>
          <a:bodyPr wrap="square" numCol="1">
            <a:sp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FiraGO"/>
                <a:ea typeface="+mn-ea"/>
                <a:cs typeface="+mn-cs"/>
              </a:rPr>
              <a:t>Spatial data</a:t>
            </a:r>
          </a:p>
          <a:p>
            <a:pPr marL="0" marR="0" lvl="0" indent="0" algn="l" defTabSz="45665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Probe Data</a:t>
            </a:r>
          </a:p>
          <a:p>
            <a:pPr marL="0" marR="0" lvl="0" indent="0" algn="l" defTabSz="456652"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Lidar Data</a:t>
            </a:r>
          </a:p>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FiraGO"/>
                <a:ea typeface="+mn-ea"/>
                <a:cs typeface="+mn-cs"/>
              </a:rPr>
              <a:t>Static content</a:t>
            </a:r>
            <a:endParaRPr kumimoji="0" lang="en-US" sz="1000" b="0"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Maps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HD Live Map</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ISA Map</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ADAS Map</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Navigation Map</a:t>
            </a:r>
            <a:endParaRPr kumimoji="0" lang="en-US" sz="1000" b="0" i="0" u="none" strike="noStrike" kern="0" cap="none" spc="0" normalizeH="0" baseline="3000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FiraGO"/>
              <a:ea typeface="+mn-ea"/>
              <a:cs typeface="+mn-cs"/>
            </a:endParaRPr>
          </a:p>
        </p:txBody>
      </p:sp>
      <p:sp>
        <p:nvSpPr>
          <p:cNvPr id="14" name="TextBox 13">
            <a:extLst>
              <a:ext uri="{FF2B5EF4-FFF2-40B4-BE49-F238E27FC236}">
                <a16:creationId xmlns:a16="http://schemas.microsoft.com/office/drawing/2014/main" id="{5A1CB077-0F06-1799-A978-E731FED2F987}"/>
              </a:ext>
            </a:extLst>
          </p:cNvPr>
          <p:cNvSpPr txBox="1"/>
          <p:nvPr/>
        </p:nvSpPr>
        <p:spPr bwMode="gray">
          <a:xfrm>
            <a:off x="1594382" y="1288760"/>
            <a:ext cx="2070682" cy="553998"/>
          </a:xfrm>
          <a:prstGeom prst="rect">
            <a:avLst/>
          </a:prstGeom>
          <a:noFill/>
          <a:ln w="12700">
            <a:noFill/>
          </a:ln>
        </p:spPr>
        <p:txBody>
          <a:bodyPr wrap="square">
            <a:sp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FiraGO"/>
                <a:ea typeface="+mn-ea"/>
                <a:cs typeface="+mn-cs"/>
              </a:rPr>
              <a:t>Automotive applications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Navigation</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Automated Driving Zones</a:t>
            </a:r>
          </a:p>
        </p:txBody>
      </p:sp>
      <p:sp>
        <p:nvSpPr>
          <p:cNvPr id="15" name="TextBox 14">
            <a:extLst>
              <a:ext uri="{FF2B5EF4-FFF2-40B4-BE49-F238E27FC236}">
                <a16:creationId xmlns:a16="http://schemas.microsoft.com/office/drawing/2014/main" id="{B6C269F6-701E-D82A-97FC-14923803ABEC}"/>
              </a:ext>
            </a:extLst>
          </p:cNvPr>
          <p:cNvSpPr txBox="1"/>
          <p:nvPr/>
        </p:nvSpPr>
        <p:spPr bwMode="gray">
          <a:xfrm>
            <a:off x="3839467" y="1297838"/>
            <a:ext cx="2317652" cy="553998"/>
          </a:xfrm>
          <a:prstGeom prst="rect">
            <a:avLst/>
          </a:prstGeom>
          <a:noFill/>
          <a:ln w="12700">
            <a:noFill/>
          </a:ln>
        </p:spPr>
        <p:txBody>
          <a:bodyPr wrap="square">
            <a:sp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FiraGO"/>
                <a:ea typeface="+mn-ea"/>
                <a:cs typeface="+mn-cs"/>
              </a:rPr>
              <a:t>Logistics applications &amp; Enablers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Tracking</a:t>
            </a:r>
            <a:r>
              <a:rPr kumimoji="0" lang="en-US" sz="1000" b="0" i="0" u="none" strike="noStrike" kern="0" cap="none" spc="0" normalizeH="0" baseline="30000" noProof="0">
                <a:ln>
                  <a:noFill/>
                </a:ln>
                <a:solidFill>
                  <a:schemeClr val="bg1"/>
                </a:solidFill>
                <a:effectLst/>
                <a:uLnTx/>
                <a:uFillTx/>
                <a:latin typeface="FiraGO"/>
                <a:ea typeface="+mn-ea"/>
                <a:cs typeface="+mn-cs"/>
              </a:rPr>
              <a:t>4</a:t>
            </a:r>
            <a:endParaRPr kumimoji="0" lang="en-US" sz="1000" b="0"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a:t>
            </a:r>
            <a:r>
              <a:rPr kumimoji="0" lang="en-US" sz="1000" b="0" i="0" u="none" strike="noStrike" kern="0" cap="none" spc="0" normalizeH="0" baseline="0" noProof="0" err="1">
                <a:ln>
                  <a:noFill/>
                </a:ln>
                <a:solidFill>
                  <a:schemeClr val="bg1"/>
                </a:solidFill>
                <a:effectLst/>
                <a:uLnTx/>
                <a:uFillTx/>
                <a:latin typeface="FiraGO"/>
                <a:ea typeface="+mn-ea"/>
                <a:cs typeface="+mn-cs"/>
              </a:rPr>
              <a:t>WeGo</a:t>
            </a:r>
            <a:r>
              <a:rPr kumimoji="0" lang="en-US" sz="1000" b="0" i="0" u="none" strike="noStrike" kern="0" cap="none" spc="0" normalizeH="0" baseline="0" noProof="0">
                <a:ln>
                  <a:noFill/>
                </a:ln>
                <a:solidFill>
                  <a:schemeClr val="bg1"/>
                </a:solidFill>
                <a:effectLst/>
                <a:uLnTx/>
                <a:uFillTx/>
                <a:latin typeface="FiraGO"/>
                <a:ea typeface="+mn-ea"/>
                <a:cs typeface="+mn-cs"/>
              </a:rPr>
              <a:t> Pro</a:t>
            </a:r>
          </a:p>
        </p:txBody>
      </p:sp>
      <p:sp>
        <p:nvSpPr>
          <p:cNvPr id="16" name="TextBox 15">
            <a:extLst>
              <a:ext uri="{FF2B5EF4-FFF2-40B4-BE49-F238E27FC236}">
                <a16:creationId xmlns:a16="http://schemas.microsoft.com/office/drawing/2014/main" id="{C305DB36-8DA6-E7F9-7E1E-1400E633FB47}"/>
              </a:ext>
            </a:extLst>
          </p:cNvPr>
          <p:cNvSpPr txBox="1"/>
          <p:nvPr/>
        </p:nvSpPr>
        <p:spPr bwMode="gray">
          <a:xfrm>
            <a:off x="6609455" y="1296406"/>
            <a:ext cx="1516780" cy="400110"/>
          </a:xfrm>
          <a:prstGeom prst="rect">
            <a:avLst/>
          </a:prstGeom>
          <a:noFill/>
          <a:ln w="12700">
            <a:noFill/>
          </a:ln>
        </p:spPr>
        <p:txBody>
          <a:bodyPr wrap="square">
            <a:sp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FiraGO"/>
                <a:ea typeface="+mn-ea"/>
                <a:cs typeface="+mn-cs"/>
              </a:rPr>
              <a:t>Consumer applications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a:t>
            </a:r>
            <a:r>
              <a:rPr kumimoji="0" lang="en-US" sz="1000" b="0" i="0" u="none" strike="noStrike" kern="0" cap="none" spc="0" normalizeH="0" baseline="0" noProof="0" err="1">
                <a:ln>
                  <a:noFill/>
                </a:ln>
                <a:solidFill>
                  <a:schemeClr val="bg1"/>
                </a:solidFill>
                <a:effectLst/>
                <a:uLnTx/>
                <a:uFillTx/>
                <a:latin typeface="FiraGO"/>
                <a:ea typeface="+mn-ea"/>
                <a:cs typeface="+mn-cs"/>
              </a:rPr>
              <a:t>WeGo</a:t>
            </a:r>
            <a:endParaRPr kumimoji="0" lang="en-US" sz="1000" b="0" i="0" u="none" strike="noStrike" kern="0" cap="none" spc="0" normalizeH="0" baseline="0" noProof="0">
              <a:ln>
                <a:noFill/>
              </a:ln>
              <a:solidFill>
                <a:schemeClr val="bg1"/>
              </a:solidFill>
              <a:effectLst/>
              <a:uLnTx/>
              <a:uFillTx/>
              <a:latin typeface="FiraGO"/>
              <a:ea typeface="+mn-ea"/>
              <a:cs typeface="+mn-cs"/>
            </a:endParaRPr>
          </a:p>
        </p:txBody>
      </p:sp>
      <p:sp>
        <p:nvSpPr>
          <p:cNvPr id="21" name="TextBox 20">
            <a:extLst>
              <a:ext uri="{FF2B5EF4-FFF2-40B4-BE49-F238E27FC236}">
                <a16:creationId xmlns:a16="http://schemas.microsoft.com/office/drawing/2014/main" id="{251259C3-60BC-0D52-66EF-0A155990EBA5}"/>
              </a:ext>
            </a:extLst>
          </p:cNvPr>
          <p:cNvSpPr txBox="1"/>
          <p:nvPr/>
        </p:nvSpPr>
        <p:spPr bwMode="gray">
          <a:xfrm>
            <a:off x="6601019" y="3616230"/>
            <a:ext cx="2086889" cy="1631216"/>
          </a:xfrm>
          <a:prstGeom prst="rect">
            <a:avLst/>
          </a:prstGeom>
          <a:noFill/>
          <a:ln w="12700">
            <a:noFill/>
          </a:ln>
        </p:spPr>
        <p:txBody>
          <a:bodyPr wrap="square">
            <a:sp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FiraGO"/>
                <a:ea typeface="+mn-ea"/>
                <a:cs typeface="+mn-cs"/>
              </a:rPr>
              <a:t>Dynamic content </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Destination Weather</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Map Attributes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Safety Cameras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Traffic</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Parking</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EV Charge Points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Fuel Prices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Road Alerts</a:t>
            </a:r>
            <a:r>
              <a:rPr kumimoji="0" lang="en-US" sz="1000" b="0" i="0" u="none" strike="noStrike" kern="0" cap="none" spc="0" normalizeH="0" baseline="30000" noProof="0">
                <a:ln>
                  <a:noFill/>
                </a:ln>
                <a:solidFill>
                  <a:schemeClr val="bg1"/>
                </a:solidFill>
                <a:effectLst/>
                <a:uLnTx/>
                <a:uFillTx/>
                <a:latin typeface="FiraGO"/>
                <a:ea typeface="+mn-ea"/>
                <a:cs typeface="+mn-cs"/>
              </a:rPr>
              <a:t>5</a:t>
            </a:r>
            <a:endParaRPr kumimoji="0" lang="en-US" sz="1000" b="1"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bg1"/>
              </a:solidFill>
              <a:effectLst/>
              <a:uLnTx/>
              <a:uFillTx/>
              <a:latin typeface="FiraGO"/>
              <a:ea typeface="+mn-ea"/>
              <a:cs typeface="+mn-cs"/>
            </a:endParaRPr>
          </a:p>
        </p:txBody>
      </p:sp>
      <p:sp>
        <p:nvSpPr>
          <p:cNvPr id="29" name="TextBox 28">
            <a:extLst>
              <a:ext uri="{FF2B5EF4-FFF2-40B4-BE49-F238E27FC236}">
                <a16:creationId xmlns:a16="http://schemas.microsoft.com/office/drawing/2014/main" id="{7AA7CD35-81E1-C7B0-7415-7F61A65714FA}"/>
              </a:ext>
            </a:extLst>
          </p:cNvPr>
          <p:cNvSpPr txBox="1"/>
          <p:nvPr/>
        </p:nvSpPr>
        <p:spPr bwMode="gray">
          <a:xfrm>
            <a:off x="3844889" y="3616230"/>
            <a:ext cx="2232033" cy="1754326"/>
          </a:xfrm>
          <a:prstGeom prst="rect">
            <a:avLst/>
          </a:prstGeom>
          <a:noFill/>
          <a:ln w="12700">
            <a:noFill/>
          </a:ln>
        </p:spPr>
        <p:txBody>
          <a:bodyPr wrap="square" numCol="1">
            <a:sp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FiraGO"/>
                <a:ea typeface="+mn-ea"/>
                <a:cs typeface="+mn-cs"/>
              </a:rPr>
              <a:t>Static content cont.</a:t>
            </a:r>
            <a:endParaRPr kumimoji="0" lang="en-US" sz="1000" b="0"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Areas &amp; Boundaries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Buildings &amp; Structures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Imagery &amp; Topography</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Guidance &amp; Routing</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Places &amp; Points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Road Infrastructure &amp; Usage</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Road Rules &amp; Regulations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Spatial Relationships</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Lanes </a:t>
            </a:r>
            <a:endParaRPr kumimoji="0" lang="en-US" sz="1000" b="1"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chemeClr val="bg1"/>
              </a:solidFill>
              <a:effectLst/>
              <a:uLnTx/>
              <a:uFillTx/>
              <a:latin typeface="FiraGO"/>
              <a:ea typeface="+mn-ea"/>
              <a:cs typeface="+mn-cs"/>
            </a:endParaRPr>
          </a:p>
        </p:txBody>
      </p:sp>
      <p:sp>
        <p:nvSpPr>
          <p:cNvPr id="30" name="TextBox 29">
            <a:extLst>
              <a:ext uri="{FF2B5EF4-FFF2-40B4-BE49-F238E27FC236}">
                <a16:creationId xmlns:a16="http://schemas.microsoft.com/office/drawing/2014/main" id="{31C89157-E4A4-3704-386F-BC56945AB30D}"/>
              </a:ext>
            </a:extLst>
          </p:cNvPr>
          <p:cNvSpPr txBox="1"/>
          <p:nvPr/>
        </p:nvSpPr>
        <p:spPr bwMode="gray">
          <a:xfrm>
            <a:off x="360364" y="6100884"/>
            <a:ext cx="5203309" cy="458573"/>
          </a:xfrm>
          <a:prstGeom prst="rect">
            <a:avLst/>
          </a:prstGeom>
          <a:noFill/>
          <a:ln w="12700">
            <a:noFill/>
          </a:ln>
        </p:spPr>
        <p:txBody>
          <a:bodyPr wrap="square" lIns="0" tIns="0" rIns="0" bIns="0" rtlCol="0">
            <a:no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30000" noProof="0">
                <a:ln>
                  <a:noFill/>
                </a:ln>
                <a:solidFill>
                  <a:srgbClr val="383C45"/>
                </a:solidFill>
                <a:effectLst/>
                <a:uLnTx/>
                <a:uFillTx/>
                <a:latin typeface="FiraGO"/>
                <a:ea typeface="+mn-ea"/>
                <a:cs typeface="+mn-cs"/>
              </a:rPr>
              <a:t>1</a:t>
            </a:r>
            <a:r>
              <a:rPr kumimoji="0" lang="en-US" sz="800" b="0" i="0" u="none" strike="noStrike" kern="0" cap="none" spc="0" normalizeH="0" baseline="0" noProof="0">
                <a:ln>
                  <a:noFill/>
                </a:ln>
                <a:solidFill>
                  <a:srgbClr val="383C45"/>
                </a:solidFill>
                <a:effectLst/>
                <a:uLnTx/>
                <a:uFillTx/>
                <a:latin typeface="FiraGO"/>
                <a:ea typeface="+mn-ea"/>
                <a:cs typeface="+mn-cs"/>
              </a:rPr>
              <a:t> Certain HERE Location Services and HERE Anonymizer are also offered as Self-Hosted</a:t>
            </a:r>
          </a:p>
          <a:p>
            <a:pPr marR="0" lvl="0" algn="l" defTabSz="456789" rtl="0" eaLnBrk="1" fontAlgn="auto" latinLnBrk="0" hangingPunct="1">
              <a:lnSpc>
                <a:spcPct val="100000"/>
              </a:lnSpc>
              <a:spcBef>
                <a:spcPts val="0"/>
              </a:spcBef>
              <a:spcAft>
                <a:spcPts val="0"/>
              </a:spcAft>
              <a:buClrTx/>
              <a:buSzTx/>
              <a:tabLst/>
              <a:defRPr/>
            </a:pPr>
            <a:r>
              <a:rPr kumimoji="0" lang="en-US" sz="800" b="0" i="0" u="none" strike="noStrike" kern="0" cap="none" spc="0" normalizeH="0" baseline="30000" noProof="0">
                <a:ln>
                  <a:noFill/>
                </a:ln>
                <a:solidFill>
                  <a:srgbClr val="383C45"/>
                </a:solidFill>
                <a:effectLst/>
                <a:uLnTx/>
                <a:uFillTx/>
                <a:latin typeface="FiraGO"/>
                <a:ea typeface="+mn-ea"/>
                <a:cs typeface="+mn-cs"/>
              </a:rPr>
              <a:t>2</a:t>
            </a:r>
            <a:r>
              <a:rPr kumimoji="0" lang="en-US" sz="800" b="0" i="0" u="none" strike="noStrike" kern="0" cap="none" spc="0" normalizeH="0" baseline="0" noProof="0">
                <a:ln>
                  <a:noFill/>
                </a:ln>
                <a:solidFill>
                  <a:srgbClr val="383C45"/>
                </a:solidFill>
                <a:effectLst/>
                <a:uLnTx/>
                <a:uFillTx/>
                <a:latin typeface="FiraGO"/>
                <a:ea typeface="+mn-ea"/>
                <a:cs typeface="+mn-cs"/>
              </a:rPr>
              <a:t> We also offer a Fleet Optimization package which includes HERE Tour Planning, HERE Routing, HERE Geocoding &amp; Search and HERE Map Rendering</a:t>
            </a:r>
            <a:endParaRPr kumimoji="0" lang="en-US" sz="800" b="0" i="0" u="none" strike="noStrike" kern="0" cap="none" spc="0" normalizeH="0" baseline="0" noProof="0">
              <a:ln>
                <a:noFill/>
              </a:ln>
              <a:solidFill>
                <a:srgbClr val="FF0000"/>
              </a:solidFill>
              <a:effectLst/>
              <a:uLnTx/>
              <a:uFillTx/>
              <a:latin typeface="FiraGO"/>
              <a:ea typeface="+mn-ea"/>
              <a:cs typeface="+mn-cs"/>
            </a:endParaRPr>
          </a:p>
        </p:txBody>
      </p:sp>
      <p:sp>
        <p:nvSpPr>
          <p:cNvPr id="32" name="TextBox 31">
            <a:extLst>
              <a:ext uri="{FF2B5EF4-FFF2-40B4-BE49-F238E27FC236}">
                <a16:creationId xmlns:a16="http://schemas.microsoft.com/office/drawing/2014/main" id="{8C5B5EEB-DBA7-B2EE-F9F3-430FE142C86F}"/>
              </a:ext>
            </a:extLst>
          </p:cNvPr>
          <p:cNvSpPr txBox="1"/>
          <p:nvPr/>
        </p:nvSpPr>
        <p:spPr bwMode="gray">
          <a:xfrm>
            <a:off x="1594381" y="2089500"/>
            <a:ext cx="1807378" cy="1169551"/>
          </a:xfrm>
          <a:prstGeom prst="rect">
            <a:avLst/>
          </a:prstGeom>
          <a:noFill/>
          <a:ln w="12700">
            <a:noFill/>
          </a:ln>
        </p:spPr>
        <p:txBody>
          <a:bodyPr wrap="square" anchor="ctr" anchorCtr="0">
            <a:sp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FiraGO"/>
                <a:ea typeface="+mn-ea"/>
                <a:cs typeface="+mn-cs"/>
              </a:rPr>
              <a:t>Location services</a:t>
            </a:r>
            <a:r>
              <a:rPr kumimoji="0" lang="en-US" sz="1000" b="1" i="0" u="none" strike="noStrike" kern="0" cap="none" spc="0" normalizeH="0" baseline="30000" noProof="0">
                <a:ln>
                  <a:noFill/>
                </a:ln>
                <a:solidFill>
                  <a:schemeClr val="bg1"/>
                </a:solidFill>
                <a:effectLst/>
                <a:uLnTx/>
                <a:uFillTx/>
                <a:latin typeface="FiraGO"/>
                <a:ea typeface="+mn-ea"/>
                <a:cs typeface="+mn-cs"/>
              </a:rPr>
              <a:t>1</a:t>
            </a:r>
            <a:endParaRPr kumimoji="0" lang="en-US" sz="800" b="0"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Routing</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a:t>
            </a:r>
            <a:r>
              <a:rPr kumimoji="0" lang="en-US" sz="1000" b="0" i="0" u="none" strike="noStrike" kern="0" cap="none" spc="0" normalizeH="0" baseline="30000" noProof="0">
                <a:ln>
                  <a:noFill/>
                </a:ln>
                <a:solidFill>
                  <a:schemeClr val="bg1"/>
                </a:solidFill>
                <a:effectLst/>
                <a:uLnTx/>
                <a:uFillTx/>
                <a:latin typeface="FiraGO"/>
                <a:ea typeface="+mn-ea"/>
                <a:cs typeface="+mn-cs"/>
              </a:rPr>
              <a:t> </a:t>
            </a:r>
            <a:r>
              <a:rPr kumimoji="0" lang="en-US" sz="1000" b="0" i="0" u="none" strike="noStrike" kern="0" cap="none" spc="0" normalizeH="0" baseline="0" noProof="0">
                <a:ln>
                  <a:noFill/>
                </a:ln>
                <a:solidFill>
                  <a:schemeClr val="bg1"/>
                </a:solidFill>
                <a:effectLst/>
                <a:uLnTx/>
                <a:uFillTx/>
                <a:latin typeface="FiraGO"/>
                <a:ea typeface="+mn-ea"/>
                <a:cs typeface="+mn-cs"/>
              </a:rPr>
              <a:t>Tour Planning</a:t>
            </a:r>
            <a:r>
              <a:rPr kumimoji="0" lang="en-US" sz="1000" b="0" i="0" u="none" strike="noStrike" kern="0" cap="none" spc="0" normalizeH="0" baseline="30000" noProof="0">
                <a:ln>
                  <a:noFill/>
                </a:ln>
                <a:solidFill>
                  <a:schemeClr val="bg1"/>
                </a:solidFill>
                <a:effectLst/>
                <a:uLnTx/>
                <a:uFillTx/>
                <a:latin typeface="FiraGO"/>
                <a:ea typeface="+mn-ea"/>
                <a:cs typeface="+mn-cs"/>
              </a:rPr>
              <a:t>2  </a:t>
            </a:r>
            <a:endParaRPr kumimoji="0" lang="en-US" sz="1000" b="0"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Geocoding &amp; Search</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Map Rendering</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Transit</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Positioning</a:t>
            </a:r>
          </a:p>
        </p:txBody>
      </p:sp>
      <p:sp>
        <p:nvSpPr>
          <p:cNvPr id="33" name="TextBox 32">
            <a:extLst>
              <a:ext uri="{FF2B5EF4-FFF2-40B4-BE49-F238E27FC236}">
                <a16:creationId xmlns:a16="http://schemas.microsoft.com/office/drawing/2014/main" id="{1129BF4F-3052-8C13-5E0A-4FAAE6BA0AEA}"/>
              </a:ext>
            </a:extLst>
          </p:cNvPr>
          <p:cNvSpPr txBox="1"/>
          <p:nvPr/>
        </p:nvSpPr>
        <p:spPr bwMode="gray">
          <a:xfrm>
            <a:off x="3845739" y="2088229"/>
            <a:ext cx="2644278" cy="1169551"/>
          </a:xfrm>
          <a:prstGeom prst="rect">
            <a:avLst/>
          </a:prstGeom>
          <a:noFill/>
          <a:ln w="12700">
            <a:noFill/>
          </a:ln>
        </p:spPr>
        <p:txBody>
          <a:bodyPr wrap="square">
            <a:sp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bg1"/>
                </a:solidFill>
                <a:effectLst/>
                <a:uLnTx/>
                <a:uFillTx/>
                <a:latin typeface="FiraGO"/>
                <a:ea typeface="+mn-ea"/>
                <a:cs typeface="+mn-cs"/>
              </a:rPr>
              <a:t>Development enablers</a:t>
            </a:r>
            <a:endParaRPr kumimoji="0" lang="en-US" sz="800" b="1"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Navigation SDK</a:t>
            </a:r>
            <a:r>
              <a:rPr kumimoji="0" lang="en-US" sz="1000" b="0" i="0" u="none" strike="noStrike" kern="0" cap="none" spc="0" normalizeH="0" baseline="30000" noProof="0">
                <a:ln>
                  <a:noFill/>
                </a:ln>
                <a:solidFill>
                  <a:schemeClr val="bg1"/>
                </a:solidFill>
                <a:effectLst/>
                <a:uLnTx/>
                <a:uFillTx/>
                <a:latin typeface="FiraGO"/>
                <a:ea typeface="+mn-ea"/>
                <a:cs typeface="+mn-cs"/>
              </a:rPr>
              <a:t>3</a:t>
            </a:r>
            <a:endParaRPr kumimoji="0" lang="en-US" sz="1000" b="0" i="0" u="none" strike="noStrike" kern="0" cap="none" spc="0" normalizeH="0" baseline="0" noProof="0">
              <a:ln>
                <a:noFill/>
              </a:ln>
              <a:solidFill>
                <a:schemeClr val="bg1"/>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SDK</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SDK for Web</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Data SDK for C++, Python, TypeScript</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Style Editor</a:t>
            </a:r>
          </a:p>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chemeClr val="bg1"/>
                </a:solidFill>
                <a:effectLst/>
                <a:uLnTx/>
                <a:uFillTx/>
                <a:latin typeface="FiraGO"/>
                <a:ea typeface="+mn-ea"/>
                <a:cs typeface="+mn-cs"/>
              </a:rPr>
              <a:t>HERE Anonymizer</a:t>
            </a:r>
            <a:r>
              <a:rPr kumimoji="0" lang="en-US" sz="1000" b="0" i="0" u="none" strike="noStrike" kern="0" cap="none" spc="0" normalizeH="0" baseline="30000" noProof="0">
                <a:ln>
                  <a:noFill/>
                </a:ln>
                <a:solidFill>
                  <a:schemeClr val="bg1"/>
                </a:solidFill>
                <a:effectLst/>
                <a:uLnTx/>
                <a:uFillTx/>
                <a:latin typeface="FiraGO"/>
                <a:ea typeface="+mn-ea"/>
                <a:cs typeface="+mn-cs"/>
              </a:rPr>
              <a:t>1</a:t>
            </a:r>
            <a:endParaRPr kumimoji="0" lang="en-US" sz="1000" b="1" i="0" u="none" strike="noStrike" kern="0" cap="none" spc="0" normalizeH="0" baseline="0" noProof="0">
              <a:ln>
                <a:noFill/>
              </a:ln>
              <a:solidFill>
                <a:schemeClr val="bg1"/>
              </a:solidFill>
              <a:effectLst/>
              <a:uLnTx/>
              <a:uFillTx/>
              <a:latin typeface="FiraGO"/>
              <a:ea typeface="+mn-ea"/>
              <a:cs typeface="+mn-cs"/>
            </a:endParaRPr>
          </a:p>
        </p:txBody>
      </p:sp>
      <p:sp>
        <p:nvSpPr>
          <p:cNvPr id="38" name="Rectangle 37">
            <a:extLst>
              <a:ext uri="{FF2B5EF4-FFF2-40B4-BE49-F238E27FC236}">
                <a16:creationId xmlns:a16="http://schemas.microsoft.com/office/drawing/2014/main" id="{2C3E1EDA-93F7-FA4B-C175-BC94F10E5111}"/>
              </a:ext>
            </a:extLst>
          </p:cNvPr>
          <p:cNvSpPr/>
          <p:nvPr/>
        </p:nvSpPr>
        <p:spPr bwMode="gray">
          <a:xfrm>
            <a:off x="9343416" y="1691846"/>
            <a:ext cx="2068566" cy="4112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1" i="0" u="none" strike="noStrike" kern="1200" cap="none" spc="0" normalizeH="0" baseline="0" noProof="1">
                <a:ln>
                  <a:noFill/>
                </a:ln>
                <a:solidFill>
                  <a:schemeClr val="bg1"/>
                </a:solidFill>
                <a:effectLst/>
                <a:uLnTx/>
                <a:uFillTx/>
                <a:latin typeface="Fira Sans"/>
                <a:ea typeface="+mn-ea"/>
                <a:cs typeface="+mn-cs"/>
              </a:rPr>
              <a:t>Advisory</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Solutioning workshop</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Health check</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Consulting block</a:t>
            </a:r>
          </a:p>
          <a:p>
            <a:pPr marL="0" marR="0" lvl="0" indent="0" algn="l" defTabSz="914400" rtl="0" eaLnBrk="1" fontAlgn="auto" latinLnBrk="0" hangingPunct="1">
              <a:lnSpc>
                <a:spcPct val="120000"/>
              </a:lnSpc>
              <a:spcBef>
                <a:spcPts val="300"/>
              </a:spcBef>
              <a:spcAft>
                <a:spcPts val="0"/>
              </a:spcAft>
              <a:buClrTx/>
              <a:buSzTx/>
              <a:buFontTx/>
              <a:buNone/>
              <a:tabLst/>
              <a:defRPr/>
            </a:pPr>
            <a:r>
              <a:rPr kumimoji="0" lang="en-US" sz="1000" b="1" i="0" u="none" strike="noStrike" kern="1200" cap="none" spc="0" normalizeH="0" baseline="0" noProof="1">
                <a:ln>
                  <a:noFill/>
                </a:ln>
                <a:solidFill>
                  <a:schemeClr val="bg1"/>
                </a:solidFill>
                <a:effectLst/>
                <a:uLnTx/>
                <a:uFillTx/>
                <a:latin typeface="Fira Sans"/>
                <a:ea typeface="+mn-ea"/>
                <a:cs typeface="+mn-cs"/>
              </a:rPr>
              <a:t>Acceleration</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Migration</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Dedicated program manager</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Onboarding</a:t>
            </a:r>
          </a:p>
          <a:p>
            <a:pPr marL="0" marR="0" lvl="0" indent="0" algn="l" defTabSz="914400" rtl="0" eaLnBrk="1" fontAlgn="auto" latinLnBrk="0" hangingPunct="1">
              <a:lnSpc>
                <a:spcPct val="120000"/>
              </a:lnSpc>
              <a:spcBef>
                <a:spcPts val="300"/>
              </a:spcBef>
              <a:spcAft>
                <a:spcPts val="0"/>
              </a:spcAft>
              <a:buClrTx/>
              <a:buSzTx/>
              <a:buFontTx/>
              <a:buNone/>
              <a:tabLst/>
              <a:defRPr/>
            </a:pPr>
            <a:r>
              <a:rPr kumimoji="0" lang="en-US" sz="1000" b="1" i="0" u="none" strike="noStrike" kern="1200" cap="none" spc="0" normalizeH="0" baseline="0" noProof="1">
                <a:ln>
                  <a:noFill/>
                </a:ln>
                <a:solidFill>
                  <a:schemeClr val="bg1"/>
                </a:solidFill>
                <a:effectLst/>
                <a:uLnTx/>
                <a:uFillTx/>
                <a:latin typeface="Fira Sans"/>
                <a:ea typeface="+mn-ea"/>
                <a:cs typeface="+mn-cs"/>
              </a:rPr>
              <a:t>Implementation</a:t>
            </a:r>
            <a:endParaRPr kumimoji="0" lang="en-US" sz="1000" b="1" i="0" u="none" strike="sngStrike" kern="1200" cap="none" spc="0" normalizeH="0" baseline="0" noProof="1">
              <a:ln>
                <a:noFill/>
              </a:ln>
              <a:solidFill>
                <a:schemeClr val="bg1"/>
              </a:solidFill>
              <a:effectLst/>
              <a:uLnTx/>
              <a:uFillTx/>
              <a:latin typeface="Fira Sans"/>
              <a:ea typeface="+mn-ea"/>
              <a:cs typeface="+mn-cs"/>
            </a:endParaRP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Custom implementation</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ISA implementation</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Navigation (passenger, commercial, 2-wheeler)</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Custom location services</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Mobile app development</a:t>
            </a:r>
          </a:p>
          <a:p>
            <a:pPr marL="0" marR="0" lvl="0" indent="0" algn="l" defTabSz="914400" rtl="0" eaLnBrk="1" fontAlgn="auto" latinLnBrk="0" hangingPunct="1">
              <a:lnSpc>
                <a:spcPct val="120000"/>
              </a:lnSpc>
              <a:spcBef>
                <a:spcPts val="300"/>
              </a:spcBef>
              <a:spcAft>
                <a:spcPts val="0"/>
              </a:spcAft>
              <a:buClrTx/>
              <a:buSzTx/>
              <a:buFontTx/>
              <a:buNone/>
              <a:tabLst/>
              <a:defRPr/>
            </a:pPr>
            <a:r>
              <a:rPr kumimoji="0" lang="en-US" sz="1000" b="1" i="0" u="none" strike="noStrike" kern="1200" cap="none" spc="0" normalizeH="0" baseline="0" noProof="1">
                <a:ln>
                  <a:noFill/>
                </a:ln>
                <a:solidFill>
                  <a:schemeClr val="bg1"/>
                </a:solidFill>
                <a:effectLst/>
                <a:uLnTx/>
                <a:uFillTx/>
                <a:latin typeface="Fira Sans"/>
                <a:ea typeface="+mn-ea"/>
                <a:cs typeface="+mn-cs"/>
              </a:rPr>
              <a:t>Custom Mapping</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Road asset inventory</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Custom map development</a:t>
            </a:r>
          </a:p>
          <a:p>
            <a:pPr marL="0" marR="0" lvl="0" indent="0" algn="l" defTabSz="914400" rtl="0" eaLnBrk="1" fontAlgn="auto" latinLnBrk="0" hangingPunct="1">
              <a:lnSpc>
                <a:spcPct val="100000"/>
              </a:lnSpc>
              <a:spcBef>
                <a:spcPts val="300"/>
              </a:spcBef>
              <a:spcAft>
                <a:spcPts val="0"/>
              </a:spcAft>
              <a:buClr>
                <a:srgbClr val="383C45"/>
              </a:buClr>
              <a:buSzTx/>
              <a:buFontTx/>
              <a:buNone/>
              <a:tabLst/>
              <a:defRPr/>
            </a:pPr>
            <a:r>
              <a:rPr kumimoji="0" lang="en-US" sz="1000" b="1" i="0" u="none" strike="noStrike" kern="1200" cap="none" spc="0" normalizeH="0" baseline="0" noProof="1">
                <a:ln>
                  <a:noFill/>
                </a:ln>
                <a:solidFill>
                  <a:schemeClr val="bg1"/>
                </a:solidFill>
                <a:effectLst/>
                <a:uLnTx/>
                <a:uFillTx/>
                <a:latin typeface="FiraGO"/>
                <a:ea typeface="+mn-ea"/>
                <a:cs typeface="+mn-cs"/>
              </a:rPr>
              <a:t>Managed Services</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Managed on-prem services</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Custom managed service</a:t>
            </a:r>
          </a:p>
          <a:p>
            <a:pPr marL="0" marR="0" lvl="0" indent="0" algn="l" defTabSz="914400" rtl="0" eaLnBrk="1" fontAlgn="auto" latinLnBrk="0" hangingPunct="1">
              <a:lnSpc>
                <a:spcPct val="120000"/>
              </a:lnSpc>
              <a:spcBef>
                <a:spcPts val="300"/>
              </a:spcBef>
              <a:spcAft>
                <a:spcPts val="0"/>
              </a:spcAft>
              <a:buClr>
                <a:srgbClr val="383C45"/>
              </a:buClr>
              <a:buSzTx/>
              <a:buFontTx/>
              <a:buNone/>
              <a:tabLst/>
              <a:defRPr/>
            </a:pPr>
            <a:r>
              <a:rPr kumimoji="0" lang="en-US" sz="1000" b="1" i="0" u="none" strike="noStrike" kern="1200" cap="none" spc="0" normalizeH="0" baseline="0" noProof="1">
                <a:ln>
                  <a:noFill/>
                </a:ln>
                <a:solidFill>
                  <a:schemeClr val="bg1"/>
                </a:solidFill>
                <a:effectLst/>
                <a:uLnTx/>
                <a:uFillTx/>
                <a:latin typeface="Fira Sans"/>
                <a:ea typeface="+mn-ea"/>
                <a:cs typeface="+mn-cs"/>
              </a:rPr>
              <a:t>Support</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Support plans</a:t>
            </a:r>
          </a:p>
          <a:p>
            <a:pPr marL="0" marR="0" lvl="0" indent="0" algn="l" defTabSz="914400" rtl="0" eaLnBrk="1" fontAlgn="auto" latinLnBrk="0" hangingPunct="1">
              <a:lnSpc>
                <a:spcPct val="100000"/>
              </a:lnSpc>
              <a:spcBef>
                <a:spcPts val="0"/>
              </a:spcBef>
              <a:spcAft>
                <a:spcPts val="0"/>
              </a:spcAft>
              <a:buClr>
                <a:srgbClr val="383C45"/>
              </a:buClr>
              <a:buSzTx/>
              <a:buFontTx/>
              <a:buNone/>
              <a:tabLst/>
              <a:defRPr/>
            </a:pPr>
            <a:r>
              <a:rPr kumimoji="0" lang="en-US" sz="1000" b="0" i="0" u="none" strike="noStrike" kern="1200" cap="none" spc="0" normalizeH="0" baseline="0" noProof="1">
                <a:ln>
                  <a:noFill/>
                </a:ln>
                <a:solidFill>
                  <a:schemeClr val="bg1"/>
                </a:solidFill>
                <a:effectLst/>
                <a:uLnTx/>
                <a:uFillTx/>
                <a:latin typeface="FiraGO"/>
                <a:ea typeface="+mn-ea"/>
                <a:cs typeface="+mn-cs"/>
              </a:rPr>
              <a:t>Customer success manager</a:t>
            </a:r>
          </a:p>
        </p:txBody>
      </p:sp>
      <p:sp>
        <p:nvSpPr>
          <p:cNvPr id="41" name="TextBox 40">
            <a:extLst>
              <a:ext uri="{FF2B5EF4-FFF2-40B4-BE49-F238E27FC236}">
                <a16:creationId xmlns:a16="http://schemas.microsoft.com/office/drawing/2014/main" id="{F07D52F0-713A-FCD4-1BC5-CD38C6121BE9}"/>
              </a:ext>
            </a:extLst>
          </p:cNvPr>
          <p:cNvSpPr txBox="1"/>
          <p:nvPr/>
        </p:nvSpPr>
        <p:spPr bwMode="gray">
          <a:xfrm>
            <a:off x="12093262" y="785611"/>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6" name="TextBox 5">
            <a:extLst>
              <a:ext uri="{FF2B5EF4-FFF2-40B4-BE49-F238E27FC236}">
                <a16:creationId xmlns:a16="http://schemas.microsoft.com/office/drawing/2014/main" id="{D94EA6AF-6FD9-5C1E-5B15-D2C09B138107}"/>
              </a:ext>
            </a:extLst>
          </p:cNvPr>
          <p:cNvSpPr txBox="1"/>
          <p:nvPr/>
        </p:nvSpPr>
        <p:spPr bwMode="gray">
          <a:xfrm>
            <a:off x="6219825" y="6100884"/>
            <a:ext cx="5362777" cy="739938"/>
          </a:xfrm>
          <a:prstGeom prst="rect">
            <a:avLst/>
          </a:prstGeom>
          <a:noFill/>
          <a:ln w="12700">
            <a:noFill/>
          </a:ln>
        </p:spPr>
        <p:txBody>
          <a:bodyPr wrap="square" lIns="0" tIns="0" rIns="0" bIns="0" rtlCol="0">
            <a:noAutofit/>
          </a:bodyPr>
          <a:lstStyle/>
          <a:p>
            <a:pPr marL="0" marR="0" lvl="0" indent="0" algn="l" defTabSz="45678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30000" noProof="0">
                <a:ln>
                  <a:noFill/>
                </a:ln>
                <a:solidFill>
                  <a:srgbClr val="383C45"/>
                </a:solidFill>
                <a:effectLst/>
                <a:uLnTx/>
                <a:uFillTx/>
                <a:latin typeface="FiraGO"/>
                <a:ea typeface="+mn-ea"/>
                <a:cs typeface="+mn-cs"/>
              </a:rPr>
              <a:t>3</a:t>
            </a:r>
            <a:r>
              <a:rPr kumimoji="0" lang="en-US" sz="800" b="0" i="0" u="none" strike="noStrike" kern="0" cap="none" spc="0" normalizeH="0" baseline="0" noProof="0">
                <a:ln>
                  <a:noFill/>
                </a:ln>
                <a:solidFill>
                  <a:srgbClr val="383C45"/>
                </a:solidFill>
                <a:effectLst/>
                <a:uLnTx/>
                <a:uFillTx/>
                <a:latin typeface="FiraGO"/>
                <a:ea typeface="+mn-ea"/>
                <a:cs typeface="+mn-cs"/>
              </a:rPr>
              <a:t> launch expected Q3 2025</a:t>
            </a:r>
          </a:p>
          <a:p>
            <a:pPr marL="0" marR="0" lvl="0" indent="0" algn="l" defTabSz="456789" rtl="0" eaLnBrk="1" fontAlgn="auto" latinLnBrk="0" hangingPunct="1">
              <a:lnSpc>
                <a:spcPct val="100000"/>
              </a:lnSpc>
              <a:spcBef>
                <a:spcPts val="0"/>
              </a:spcBef>
              <a:spcAft>
                <a:spcPts val="0"/>
              </a:spcAft>
              <a:buClrTx/>
              <a:buSzTx/>
              <a:buFontTx/>
              <a:buNone/>
              <a:tabLst/>
              <a:defRPr/>
            </a:pPr>
            <a:r>
              <a:rPr lang="en-US" sz="800" kern="0" baseline="30000">
                <a:solidFill>
                  <a:srgbClr val="383C45"/>
                </a:solidFill>
                <a:latin typeface="FiraGO"/>
              </a:rPr>
              <a:t>4</a:t>
            </a:r>
            <a:r>
              <a:rPr kumimoji="0" lang="en-US" sz="800" b="0" i="0" u="none" strike="noStrike" kern="0" cap="none" spc="0" normalizeH="0" baseline="0" noProof="0">
                <a:ln>
                  <a:noFill/>
                </a:ln>
                <a:solidFill>
                  <a:srgbClr val="383C45"/>
                </a:solidFill>
                <a:effectLst/>
                <a:uLnTx/>
                <a:uFillTx/>
                <a:latin typeface="FiraGO"/>
                <a:ea typeface="+mn-ea"/>
                <a:cs typeface="+mn-cs"/>
              </a:rPr>
              <a:t> Application Enabler</a:t>
            </a:r>
          </a:p>
          <a:p>
            <a:pPr marL="0" marR="0" lvl="0" indent="0" algn="l" defTabSz="456789" rtl="0" eaLnBrk="1" fontAlgn="auto" latinLnBrk="0" hangingPunct="1">
              <a:lnSpc>
                <a:spcPct val="100000"/>
              </a:lnSpc>
              <a:spcBef>
                <a:spcPts val="0"/>
              </a:spcBef>
              <a:spcAft>
                <a:spcPts val="0"/>
              </a:spcAft>
              <a:buClrTx/>
              <a:buSzTx/>
              <a:buFontTx/>
              <a:buNone/>
              <a:tabLst/>
              <a:defRPr/>
            </a:pPr>
            <a:r>
              <a:rPr lang="en-US" sz="800" kern="0" baseline="30000">
                <a:solidFill>
                  <a:srgbClr val="383C45"/>
                </a:solidFill>
                <a:latin typeface="FiraGO"/>
              </a:rPr>
              <a:t>5 </a:t>
            </a:r>
            <a:r>
              <a:rPr lang="en-US" sz="800" kern="0">
                <a:solidFill>
                  <a:srgbClr val="383C45"/>
                </a:solidFill>
                <a:latin typeface="FiraGO"/>
              </a:rPr>
              <a:t>In Controlled Introduction (CI) with select customers</a:t>
            </a:r>
            <a:endParaRPr kumimoji="0" lang="en-US" sz="800" b="0" i="0" u="none" strike="noStrike" kern="0" cap="none" spc="0" normalizeH="0" baseline="0" noProof="0">
              <a:ln>
                <a:noFill/>
              </a:ln>
              <a:solidFill>
                <a:srgbClr val="383C45"/>
              </a:solidFill>
              <a:effectLst/>
              <a:uLnTx/>
              <a:uFillTx/>
              <a:latin typeface="FiraGO"/>
              <a:ea typeface="+mn-ea"/>
              <a:cs typeface="+mn-cs"/>
            </a:endParaRPr>
          </a:p>
          <a:p>
            <a:pPr marR="0" lvl="0" algn="l" defTabSz="456789" rtl="0" eaLnBrk="1" fontAlgn="auto" latinLnBrk="0" hangingPunct="1">
              <a:lnSpc>
                <a:spcPct val="100000"/>
              </a:lnSpc>
              <a:spcBef>
                <a:spcPts val="0"/>
              </a:spcBef>
              <a:spcAft>
                <a:spcPts val="0"/>
              </a:spcAft>
              <a:buClrTx/>
              <a:buSzTx/>
              <a:tabLst/>
              <a:defRPr/>
            </a:pPr>
            <a:endParaRPr kumimoji="0" lang="en-US" sz="800" b="0" i="0" u="none" strike="noStrike" kern="0" cap="none" spc="0" normalizeH="0" baseline="0" noProof="0">
              <a:ln>
                <a:noFill/>
              </a:ln>
              <a:solidFill>
                <a:srgbClr val="383C45"/>
              </a:solidFill>
              <a:effectLst/>
              <a:uLnTx/>
              <a:uFillTx/>
              <a:latin typeface="FiraGO"/>
              <a:ea typeface="+mn-ea"/>
              <a:cs typeface="+mn-cs"/>
            </a:endParaRPr>
          </a:p>
          <a:p>
            <a:pPr marL="0" marR="0" lvl="0" indent="0" algn="l" defTabSz="456789"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0000"/>
              </a:solidFill>
              <a:effectLst/>
              <a:uLnTx/>
              <a:uFillTx/>
              <a:latin typeface="FiraGO"/>
              <a:ea typeface="+mn-ea"/>
              <a:cs typeface="+mn-cs"/>
            </a:endParaRPr>
          </a:p>
        </p:txBody>
      </p:sp>
      <p:cxnSp>
        <p:nvCxnSpPr>
          <p:cNvPr id="19" name="Straight Connector 18">
            <a:extLst>
              <a:ext uri="{FF2B5EF4-FFF2-40B4-BE49-F238E27FC236}">
                <a16:creationId xmlns:a16="http://schemas.microsoft.com/office/drawing/2014/main" id="{FEDE45EC-BCE0-9026-F797-77884EDAA6B5}"/>
              </a:ext>
            </a:extLst>
          </p:cNvPr>
          <p:cNvCxnSpPr/>
          <p:nvPr/>
        </p:nvCxnSpPr>
        <p:spPr bwMode="gray">
          <a:xfrm>
            <a:off x="9151938" y="1028024"/>
            <a:ext cx="0" cy="50210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4AB5B49-1AEF-E1C2-F105-DDAD283F0F54}"/>
              </a:ext>
            </a:extLst>
          </p:cNvPr>
          <p:cNvCxnSpPr>
            <a:cxnSpLocks/>
          </p:cNvCxnSpPr>
          <p:nvPr/>
        </p:nvCxnSpPr>
        <p:spPr bwMode="gray">
          <a:xfrm>
            <a:off x="360362" y="3423445"/>
            <a:ext cx="87915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9CADE2-7B47-A6C1-64DD-E28A6DAE105A}"/>
              </a:ext>
            </a:extLst>
          </p:cNvPr>
          <p:cNvCxnSpPr>
            <a:cxnSpLocks/>
          </p:cNvCxnSpPr>
          <p:nvPr/>
        </p:nvCxnSpPr>
        <p:spPr bwMode="gray">
          <a:xfrm>
            <a:off x="360362" y="5436207"/>
            <a:ext cx="879157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20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2F390-CBC1-6ECE-8E4F-A59A703F691E}"/>
            </a:ext>
          </a:extLst>
        </p:cNvPr>
        <p:cNvGrpSpPr/>
        <p:nvPr/>
      </p:nvGrpSpPr>
      <p:grpSpPr>
        <a:xfrm>
          <a:off x="0" y="0"/>
          <a:ext cx="0" cy="0"/>
          <a:chOff x="0" y="0"/>
          <a:chExt cx="0" cy="0"/>
        </a:xfrm>
      </p:grpSpPr>
      <p:sp>
        <p:nvSpPr>
          <p:cNvPr id="2" name="Datumsplatzhalter 1">
            <a:extLst>
              <a:ext uri="{FF2B5EF4-FFF2-40B4-BE49-F238E27FC236}">
                <a16:creationId xmlns:a16="http://schemas.microsoft.com/office/drawing/2014/main" id="{96EC44B6-B3EE-EEFE-7385-1F28BA801C93}"/>
              </a:ext>
            </a:extLst>
          </p:cNvPr>
          <p:cNvSpPr>
            <a:spLocks noGrp="1"/>
          </p:cNvSpPr>
          <p:nvPr>
            <p:ph type="dt" sz="half" idx="10"/>
          </p:nvPr>
        </p:nvSpPr>
        <p:spPr/>
        <p:txBody>
          <a:bodyPr/>
          <a:lstStyle/>
          <a:p>
            <a:r>
              <a:rPr lang="en-US" noProof="0"/>
              <a:t>© 2025 HERE</a:t>
            </a:r>
          </a:p>
        </p:txBody>
      </p:sp>
      <p:sp>
        <p:nvSpPr>
          <p:cNvPr id="3" name="Fußzeilenplatzhalter 2">
            <a:extLst>
              <a:ext uri="{FF2B5EF4-FFF2-40B4-BE49-F238E27FC236}">
                <a16:creationId xmlns:a16="http://schemas.microsoft.com/office/drawing/2014/main" id="{EFA11C36-1BFA-B295-4902-59E71827FB28}"/>
              </a:ext>
            </a:extLst>
          </p:cNvPr>
          <p:cNvSpPr>
            <a:spLocks noGrp="1"/>
          </p:cNvSpPr>
          <p:nvPr>
            <p:ph type="ftr" sz="quarter" idx="11"/>
          </p:nvPr>
        </p:nvSpPr>
        <p:spPr/>
        <p:txBody>
          <a:bodyPr/>
          <a:lstStyle/>
          <a:p>
            <a:r>
              <a:rPr lang="en-US" noProof="0"/>
              <a:t>Welcome to HERE Technologies</a:t>
            </a:r>
          </a:p>
        </p:txBody>
      </p:sp>
      <p:sp>
        <p:nvSpPr>
          <p:cNvPr id="4" name="Foliennummernplatzhalter 3">
            <a:extLst>
              <a:ext uri="{FF2B5EF4-FFF2-40B4-BE49-F238E27FC236}">
                <a16:creationId xmlns:a16="http://schemas.microsoft.com/office/drawing/2014/main" id="{BD566CD6-55F0-F1B1-61E1-1160418E1025}"/>
              </a:ext>
            </a:extLst>
          </p:cNvPr>
          <p:cNvSpPr>
            <a:spLocks noGrp="1"/>
          </p:cNvSpPr>
          <p:nvPr>
            <p:ph type="sldNum" sz="quarter" idx="12"/>
          </p:nvPr>
        </p:nvSpPr>
        <p:spPr/>
        <p:txBody>
          <a:bodyPr/>
          <a:lstStyle/>
          <a:p>
            <a:fld id="{7D74D47C-14C0-4E76-90F4-17CAFFA7E480}" type="slidenum">
              <a:rPr lang="en-US" noProof="0" smtClean="0"/>
              <a:t>22</a:t>
            </a:fld>
            <a:endParaRPr lang="en-US" noProof="0"/>
          </a:p>
        </p:txBody>
      </p:sp>
      <p:sp>
        <p:nvSpPr>
          <p:cNvPr id="5" name="Titel 4">
            <a:extLst>
              <a:ext uri="{FF2B5EF4-FFF2-40B4-BE49-F238E27FC236}">
                <a16:creationId xmlns:a16="http://schemas.microsoft.com/office/drawing/2014/main" id="{4F054A06-54F6-14E9-DC77-9F07D40EFCD5}"/>
              </a:ext>
            </a:extLst>
          </p:cNvPr>
          <p:cNvSpPr>
            <a:spLocks noGrp="1"/>
          </p:cNvSpPr>
          <p:nvPr>
            <p:ph type="title"/>
          </p:nvPr>
        </p:nvSpPr>
        <p:spPr>
          <a:xfrm>
            <a:off x="332747" y="334116"/>
            <a:ext cx="11495716" cy="489815"/>
          </a:xfrm>
        </p:spPr>
        <p:txBody>
          <a:bodyPr/>
          <a:lstStyle/>
          <a:p>
            <a:r>
              <a:rPr lang="en-US" noProof="0"/>
              <a:t>Our commitment to location privacy</a:t>
            </a:r>
          </a:p>
        </p:txBody>
      </p:sp>
      <p:sp>
        <p:nvSpPr>
          <p:cNvPr id="14" name="Untertitel 13">
            <a:extLst>
              <a:ext uri="{FF2B5EF4-FFF2-40B4-BE49-F238E27FC236}">
                <a16:creationId xmlns:a16="http://schemas.microsoft.com/office/drawing/2014/main" id="{4F6A9C49-290F-FDCD-A8A6-A69E570CC29B}"/>
              </a:ext>
            </a:extLst>
          </p:cNvPr>
          <p:cNvSpPr>
            <a:spLocks noGrp="1"/>
          </p:cNvSpPr>
          <p:nvPr>
            <p:ph type="subTitle" idx="1"/>
          </p:nvPr>
        </p:nvSpPr>
        <p:spPr>
          <a:xfrm>
            <a:off x="341314" y="899527"/>
            <a:ext cx="11495715" cy="324142"/>
          </a:xfrm>
        </p:spPr>
        <p:txBody>
          <a:bodyPr/>
          <a:lstStyle/>
          <a:p>
            <a:r>
              <a:rPr lang="en-US" noProof="0"/>
              <a:t>4 ways it helps your enterprise</a:t>
            </a:r>
          </a:p>
        </p:txBody>
      </p:sp>
      <p:sp>
        <p:nvSpPr>
          <p:cNvPr id="49" name="Oval 48">
            <a:extLst>
              <a:ext uri="{FF2B5EF4-FFF2-40B4-BE49-F238E27FC236}">
                <a16:creationId xmlns:a16="http://schemas.microsoft.com/office/drawing/2014/main" id="{CBF17E8A-A58F-B40A-F1E9-777DC5D252C8}"/>
              </a:ext>
            </a:extLst>
          </p:cNvPr>
          <p:cNvSpPr/>
          <p:nvPr/>
        </p:nvSpPr>
        <p:spPr bwMode="gray">
          <a:xfrm>
            <a:off x="4205840" y="1962524"/>
            <a:ext cx="3766661" cy="376666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DE" sz="1600" err="1">
              <a:solidFill>
                <a:schemeClr val="tx1"/>
              </a:solidFill>
            </a:endParaRPr>
          </a:p>
        </p:txBody>
      </p:sp>
      <p:sp>
        <p:nvSpPr>
          <p:cNvPr id="48" name="Rectangle 47">
            <a:extLst>
              <a:ext uri="{FF2B5EF4-FFF2-40B4-BE49-F238E27FC236}">
                <a16:creationId xmlns:a16="http://schemas.microsoft.com/office/drawing/2014/main" id="{B028764F-A734-3074-DDB0-132EF88F377B}"/>
              </a:ext>
            </a:extLst>
          </p:cNvPr>
          <p:cNvSpPr/>
          <p:nvPr/>
        </p:nvSpPr>
        <p:spPr bwMode="gray">
          <a:xfrm>
            <a:off x="4584247" y="3036207"/>
            <a:ext cx="3020331" cy="1569660"/>
          </a:xfrm>
          <a:prstGeom prst="rect">
            <a:avLst/>
          </a:prstGeom>
          <a:noFill/>
          <a:ln w="6350" cap="flat" cmpd="sng" algn="ctr">
            <a:noFill/>
            <a:prstDash val="solid"/>
            <a:miter lim="800000"/>
          </a:ln>
          <a:effectLst/>
        </p:spPr>
        <p:txBody>
          <a:bodyPr wrap="square" lIns="0" tIns="0" rIns="0" bIns="0" rtlCol="0" anchor="ctr">
            <a:spAutoFit/>
          </a:bodyPr>
          <a:lstStyle/>
          <a:p>
            <a:pPr algn="ctr" defTabSz="914400">
              <a:defRPr/>
            </a:pPr>
            <a:r>
              <a:rPr lang="en-US" sz="3400" b="1" kern="0">
                <a:solidFill>
                  <a:schemeClr val="accent6"/>
                </a:solidFill>
              </a:rPr>
              <a:t>HERE </a:t>
            </a:r>
            <a:br>
              <a:rPr lang="en-US" sz="3400" b="1" kern="0">
                <a:solidFill>
                  <a:schemeClr val="accent6"/>
                </a:solidFill>
              </a:rPr>
            </a:br>
            <a:r>
              <a:rPr lang="en-US" sz="3400" b="1" kern="0">
                <a:solidFill>
                  <a:schemeClr val="accent6"/>
                </a:solidFill>
              </a:rPr>
              <a:t>Privacy </a:t>
            </a:r>
          </a:p>
          <a:p>
            <a:pPr algn="ctr" defTabSz="914400">
              <a:defRPr/>
            </a:pPr>
            <a:r>
              <a:rPr lang="en-US" sz="3400" b="1" kern="0">
                <a:solidFill>
                  <a:schemeClr val="accent6"/>
                </a:solidFill>
              </a:rPr>
              <a:t>Charter</a:t>
            </a:r>
          </a:p>
        </p:txBody>
      </p:sp>
      <p:sp>
        <p:nvSpPr>
          <p:cNvPr id="50" name="Oval 49">
            <a:extLst>
              <a:ext uri="{FF2B5EF4-FFF2-40B4-BE49-F238E27FC236}">
                <a16:creationId xmlns:a16="http://schemas.microsoft.com/office/drawing/2014/main" id="{97AD0C75-587B-BD6C-99E0-22C0D4755DF2}"/>
              </a:ext>
            </a:extLst>
          </p:cNvPr>
          <p:cNvSpPr>
            <a:spLocks noChangeAspect="1"/>
          </p:cNvSpPr>
          <p:nvPr/>
        </p:nvSpPr>
        <p:spPr bwMode="gray">
          <a:xfrm>
            <a:off x="4013734" y="1761138"/>
            <a:ext cx="1361209" cy="1361209"/>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DE" sz="1600" err="1">
              <a:solidFill>
                <a:schemeClr val="tx1"/>
              </a:solidFill>
            </a:endParaRPr>
          </a:p>
        </p:txBody>
      </p:sp>
      <p:sp>
        <p:nvSpPr>
          <p:cNvPr id="51" name="Oval 50">
            <a:extLst>
              <a:ext uri="{FF2B5EF4-FFF2-40B4-BE49-F238E27FC236}">
                <a16:creationId xmlns:a16="http://schemas.microsoft.com/office/drawing/2014/main" id="{64C7091A-F6D1-7DF7-CC38-F589DA2B8D06}"/>
              </a:ext>
            </a:extLst>
          </p:cNvPr>
          <p:cNvSpPr>
            <a:spLocks noChangeAspect="1"/>
          </p:cNvSpPr>
          <p:nvPr/>
        </p:nvSpPr>
        <p:spPr bwMode="gray">
          <a:xfrm>
            <a:off x="6797226" y="1749109"/>
            <a:ext cx="1361209" cy="1361209"/>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DE" sz="1600" err="1">
              <a:solidFill>
                <a:schemeClr val="tx1"/>
              </a:solidFill>
            </a:endParaRPr>
          </a:p>
        </p:txBody>
      </p:sp>
      <p:sp>
        <p:nvSpPr>
          <p:cNvPr id="52" name="Oval 51">
            <a:extLst>
              <a:ext uri="{FF2B5EF4-FFF2-40B4-BE49-F238E27FC236}">
                <a16:creationId xmlns:a16="http://schemas.microsoft.com/office/drawing/2014/main" id="{A9E37A69-2C42-CC7F-FEF0-0CDA718055AA}"/>
              </a:ext>
            </a:extLst>
          </p:cNvPr>
          <p:cNvSpPr>
            <a:spLocks noChangeAspect="1"/>
          </p:cNvSpPr>
          <p:nvPr/>
        </p:nvSpPr>
        <p:spPr bwMode="gray">
          <a:xfrm>
            <a:off x="4013735" y="4557361"/>
            <a:ext cx="1361209" cy="1361209"/>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DE" sz="1600" err="1">
              <a:solidFill>
                <a:schemeClr val="tx1"/>
              </a:solidFill>
            </a:endParaRPr>
          </a:p>
        </p:txBody>
      </p:sp>
      <p:sp>
        <p:nvSpPr>
          <p:cNvPr id="53" name="Oval 52">
            <a:extLst>
              <a:ext uri="{FF2B5EF4-FFF2-40B4-BE49-F238E27FC236}">
                <a16:creationId xmlns:a16="http://schemas.microsoft.com/office/drawing/2014/main" id="{AE89E4EB-4B64-7FBF-17C8-EFF18E53D787}"/>
              </a:ext>
            </a:extLst>
          </p:cNvPr>
          <p:cNvSpPr>
            <a:spLocks noChangeAspect="1"/>
          </p:cNvSpPr>
          <p:nvPr/>
        </p:nvSpPr>
        <p:spPr bwMode="gray">
          <a:xfrm>
            <a:off x="6797225" y="4566391"/>
            <a:ext cx="1361209" cy="1361209"/>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DE" sz="1600" err="1">
              <a:solidFill>
                <a:schemeClr val="tx1"/>
              </a:solidFill>
            </a:endParaRPr>
          </a:p>
        </p:txBody>
      </p:sp>
      <p:sp>
        <p:nvSpPr>
          <p:cNvPr id="57" name="TextBox 56">
            <a:extLst>
              <a:ext uri="{FF2B5EF4-FFF2-40B4-BE49-F238E27FC236}">
                <a16:creationId xmlns:a16="http://schemas.microsoft.com/office/drawing/2014/main" id="{42EE53C9-7002-A97A-29D7-BC9FB23F36AD}"/>
              </a:ext>
            </a:extLst>
          </p:cNvPr>
          <p:cNvSpPr txBox="1"/>
          <p:nvPr/>
        </p:nvSpPr>
        <p:spPr bwMode="gray">
          <a:xfrm>
            <a:off x="-1089212" y="2185147"/>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8" name="TextBox 7">
            <a:extLst>
              <a:ext uri="{FF2B5EF4-FFF2-40B4-BE49-F238E27FC236}">
                <a16:creationId xmlns:a16="http://schemas.microsoft.com/office/drawing/2014/main" id="{CA055596-B0E5-7FAB-0EAA-F5525E0C47BB}"/>
              </a:ext>
            </a:extLst>
          </p:cNvPr>
          <p:cNvSpPr txBox="1"/>
          <p:nvPr/>
        </p:nvSpPr>
        <p:spPr bwMode="gray">
          <a:xfrm>
            <a:off x="3623982" y="-242047"/>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10" name="Graphic 9">
            <a:extLst>
              <a:ext uri="{FF2B5EF4-FFF2-40B4-BE49-F238E27FC236}">
                <a16:creationId xmlns:a16="http://schemas.microsoft.com/office/drawing/2014/main" id="{DDE8DD91-85A3-E6C5-D2C8-D76E3EDBE9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5952" y="4788855"/>
            <a:ext cx="831273" cy="831273"/>
          </a:xfrm>
          <a:prstGeom prst="rect">
            <a:avLst/>
          </a:prstGeom>
        </p:spPr>
      </p:pic>
      <p:pic>
        <p:nvPicPr>
          <p:cNvPr id="12" name="Graphic 11">
            <a:extLst>
              <a:ext uri="{FF2B5EF4-FFF2-40B4-BE49-F238E27FC236}">
                <a16:creationId xmlns:a16="http://schemas.microsoft.com/office/drawing/2014/main" id="{4425B9AD-2A97-A543-29A6-4A1C642A24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16486" y="2063734"/>
            <a:ext cx="755703" cy="755703"/>
          </a:xfrm>
          <a:prstGeom prst="rect">
            <a:avLst/>
          </a:prstGeom>
        </p:spPr>
      </p:pic>
      <p:pic>
        <p:nvPicPr>
          <p:cNvPr id="19" name="Graphic 18">
            <a:extLst>
              <a:ext uri="{FF2B5EF4-FFF2-40B4-BE49-F238E27FC236}">
                <a16:creationId xmlns:a16="http://schemas.microsoft.com/office/drawing/2014/main" id="{20D1E0DE-016D-207F-B80E-63E11D696E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95045" y="2093594"/>
            <a:ext cx="750455" cy="681182"/>
          </a:xfrm>
          <a:prstGeom prst="rect">
            <a:avLst/>
          </a:prstGeom>
        </p:spPr>
      </p:pic>
      <p:pic>
        <p:nvPicPr>
          <p:cNvPr id="21" name="Graphic 20">
            <a:extLst>
              <a:ext uri="{FF2B5EF4-FFF2-40B4-BE49-F238E27FC236}">
                <a16:creationId xmlns:a16="http://schemas.microsoft.com/office/drawing/2014/main" id="{36F1B20B-BB86-5F06-6CC6-76E8CBDFFA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42279" y="4801092"/>
            <a:ext cx="755703" cy="755703"/>
          </a:xfrm>
          <a:prstGeom prst="rect">
            <a:avLst/>
          </a:prstGeom>
        </p:spPr>
      </p:pic>
      <p:sp>
        <p:nvSpPr>
          <p:cNvPr id="6" name="TextBox 5">
            <a:extLst>
              <a:ext uri="{FF2B5EF4-FFF2-40B4-BE49-F238E27FC236}">
                <a16:creationId xmlns:a16="http://schemas.microsoft.com/office/drawing/2014/main" id="{80B72A3C-44AD-342A-41A7-EAE8F81EE63A}"/>
              </a:ext>
            </a:extLst>
          </p:cNvPr>
          <p:cNvSpPr txBox="1"/>
          <p:nvPr/>
        </p:nvSpPr>
        <p:spPr bwMode="gray">
          <a:xfrm>
            <a:off x="6665296" y="-1141111"/>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5" name="Rectangle 43">
            <a:extLst>
              <a:ext uri="{FF2B5EF4-FFF2-40B4-BE49-F238E27FC236}">
                <a16:creationId xmlns:a16="http://schemas.microsoft.com/office/drawing/2014/main" id="{B32201FA-A3AB-1720-716F-E32039C590F9}"/>
              </a:ext>
            </a:extLst>
          </p:cNvPr>
          <p:cNvSpPr/>
          <p:nvPr/>
        </p:nvSpPr>
        <p:spPr>
          <a:xfrm>
            <a:off x="360363" y="1733264"/>
            <a:ext cx="3138487" cy="2185214"/>
          </a:xfrm>
          <a:prstGeom prst="rect">
            <a:avLst/>
          </a:prstGeom>
        </p:spPr>
        <p:txBody>
          <a:bodyPr wrap="square" lIns="0" rIns="0">
            <a:spAutoFit/>
          </a:bodyPr>
          <a:lstStyle/>
          <a:p>
            <a:pPr defTabSz="1217707">
              <a:tabLst>
                <a:tab pos="1622473" algn="l"/>
                <a:tab pos="3143540" algn="l"/>
                <a:tab pos="4867418" algn="l"/>
                <a:tab pos="6489889" algn="l"/>
                <a:tab pos="8112364" algn="l"/>
                <a:tab pos="9734835" algn="l"/>
                <a:tab pos="10957324" algn="l"/>
              </a:tabLst>
              <a:defRPr/>
            </a:pPr>
            <a:r>
              <a:rPr lang="en-US" sz="2400" b="1">
                <a:ea typeface="ヒラギノ角ゴ ProN W3" charset="-128"/>
              </a:rPr>
              <a:t>Stay in control of </a:t>
            </a:r>
            <a:br>
              <a:rPr lang="en-US" sz="2400" b="1">
                <a:ea typeface="ヒラギノ角ゴ ProN W3" charset="-128"/>
              </a:rPr>
            </a:br>
            <a:r>
              <a:rPr lang="en-US" sz="2400" b="1">
                <a:ea typeface="ヒラギノ角ゴ ProN W3" charset="-128"/>
              </a:rPr>
              <a:t>your data</a:t>
            </a:r>
          </a:p>
          <a:p>
            <a:pPr defTabSz="1217707">
              <a:tabLst>
                <a:tab pos="1622473" algn="l"/>
                <a:tab pos="3143540" algn="l"/>
                <a:tab pos="4867418" algn="l"/>
                <a:tab pos="6489889" algn="l"/>
                <a:tab pos="8112364" algn="l"/>
                <a:tab pos="9734835" algn="l"/>
                <a:tab pos="10957324" algn="l"/>
              </a:tabLst>
              <a:defRPr/>
            </a:pPr>
            <a:endParaRPr lang="en-US" sz="1600" b="1">
              <a:ea typeface="ヒラギノ角ゴ ProN W3"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2732"/>
                </a:solidFill>
                <a:effectLst/>
                <a:uLnTx/>
                <a:uFillTx/>
                <a:latin typeface="FiraGO"/>
                <a:ea typeface="+mn-ea"/>
                <a:cs typeface="+mn-cs"/>
              </a:rPr>
              <a:t>Unlike with other map providers, our customers always stay in full control of their data, maximizing value and differentiation.</a:t>
            </a:r>
          </a:p>
          <a:p>
            <a:pPr defTabSz="1217707">
              <a:tabLst>
                <a:tab pos="1622473" algn="l"/>
                <a:tab pos="3143540" algn="l"/>
                <a:tab pos="4867418" algn="l"/>
                <a:tab pos="6489889" algn="l"/>
                <a:tab pos="8112364" algn="l"/>
                <a:tab pos="9734835" algn="l"/>
                <a:tab pos="10957324" algn="l"/>
              </a:tabLst>
              <a:defRPr/>
            </a:pPr>
            <a:endParaRPr lang="en-US" sz="1600" b="1">
              <a:ea typeface="ヒラギノ角ゴ ProN W3" charset="-128"/>
            </a:endParaRPr>
          </a:p>
        </p:txBody>
      </p:sp>
      <p:sp>
        <p:nvSpPr>
          <p:cNvPr id="16" name="Rectangle 43">
            <a:extLst>
              <a:ext uri="{FF2B5EF4-FFF2-40B4-BE49-F238E27FC236}">
                <a16:creationId xmlns:a16="http://schemas.microsoft.com/office/drawing/2014/main" id="{7C824981-9247-7E9E-0FB5-2CEF3979D4C4}"/>
              </a:ext>
            </a:extLst>
          </p:cNvPr>
          <p:cNvSpPr/>
          <p:nvPr/>
        </p:nvSpPr>
        <p:spPr>
          <a:xfrm>
            <a:off x="360363" y="4079061"/>
            <a:ext cx="3376410" cy="2185214"/>
          </a:xfrm>
          <a:prstGeom prst="rect">
            <a:avLst/>
          </a:prstGeom>
        </p:spPr>
        <p:txBody>
          <a:bodyPr wrap="square" lIns="0" rIns="0">
            <a:spAutoFit/>
          </a:bodyPr>
          <a:lstStyle/>
          <a:p>
            <a:pPr defTabSz="1217707">
              <a:tabLst>
                <a:tab pos="1622473" algn="l"/>
                <a:tab pos="3143540" algn="l"/>
                <a:tab pos="4867418" algn="l"/>
                <a:tab pos="6489889" algn="l"/>
                <a:tab pos="8112364" algn="l"/>
                <a:tab pos="9734835" algn="l"/>
                <a:tab pos="10957324" algn="l"/>
              </a:tabLst>
              <a:defRPr/>
            </a:pPr>
            <a:r>
              <a:rPr lang="en-US" sz="2400" b="1">
                <a:ea typeface="ヒラギノ角ゴ ProN W3" charset="-128"/>
              </a:rPr>
              <a:t>Go beyond </a:t>
            </a:r>
            <a:br>
              <a:rPr lang="en-US" sz="2400" b="1">
                <a:ea typeface="ヒラギノ角ゴ ProN W3" charset="-128"/>
              </a:rPr>
            </a:br>
            <a:r>
              <a:rPr lang="en-US" sz="2400" b="1">
                <a:ea typeface="ヒラギノ角ゴ ProN W3" charset="-128"/>
              </a:rPr>
              <a:t>compliance</a:t>
            </a:r>
          </a:p>
          <a:p>
            <a:pPr defTabSz="1217707">
              <a:tabLst>
                <a:tab pos="1622473" algn="l"/>
                <a:tab pos="3143540" algn="l"/>
                <a:tab pos="4867418" algn="l"/>
                <a:tab pos="6489889" algn="l"/>
                <a:tab pos="8112364" algn="l"/>
                <a:tab pos="9734835" algn="l"/>
                <a:tab pos="10957324" algn="l"/>
              </a:tabLst>
              <a:defRPr/>
            </a:pPr>
            <a:endParaRPr lang="en-US" sz="1600" b="1">
              <a:ea typeface="ヒラギノ角ゴ ProN W3" charset="-128"/>
            </a:endParaRPr>
          </a:p>
          <a:p>
            <a:pPr defTabSz="1217707">
              <a:tabLst>
                <a:tab pos="1622473" algn="l"/>
                <a:tab pos="3143540" algn="l"/>
                <a:tab pos="4867418" algn="l"/>
                <a:tab pos="6489889" algn="l"/>
                <a:tab pos="8112364" algn="l"/>
                <a:tab pos="9734835" algn="l"/>
                <a:tab pos="10957324" algn="l"/>
              </a:tabLst>
              <a:defRPr/>
            </a:pPr>
            <a:r>
              <a:rPr lang="en-US" sz="1400" kern="0"/>
              <a:t>Our 30+ patents for privacy-enhancing technology help keep our customers ahead of today's regulatory privacy standards - and prepared for tomorrow's.</a:t>
            </a:r>
            <a:endParaRPr lang="en-US" sz="1400">
              <a:ea typeface="ヒラギノ角ゴ ProN W3" charset="-128"/>
            </a:endParaRPr>
          </a:p>
          <a:p>
            <a:pPr defTabSz="1217707">
              <a:tabLst>
                <a:tab pos="1622473" algn="l"/>
                <a:tab pos="3143540" algn="l"/>
                <a:tab pos="4867418" algn="l"/>
                <a:tab pos="6489889" algn="l"/>
                <a:tab pos="8112364" algn="l"/>
                <a:tab pos="9734835" algn="l"/>
                <a:tab pos="10957324" algn="l"/>
              </a:tabLst>
              <a:defRPr/>
            </a:pPr>
            <a:endParaRPr lang="en-US" sz="1600" b="1">
              <a:ea typeface="ヒラギノ角ゴ ProN W3" charset="-128"/>
            </a:endParaRPr>
          </a:p>
        </p:txBody>
      </p:sp>
      <p:sp>
        <p:nvSpPr>
          <p:cNvPr id="17" name="Rectangle 43">
            <a:extLst>
              <a:ext uri="{FF2B5EF4-FFF2-40B4-BE49-F238E27FC236}">
                <a16:creationId xmlns:a16="http://schemas.microsoft.com/office/drawing/2014/main" id="{0266818C-C842-09FE-7410-0DB4B7C5FD6A}"/>
              </a:ext>
            </a:extLst>
          </p:cNvPr>
          <p:cNvSpPr/>
          <p:nvPr/>
        </p:nvSpPr>
        <p:spPr>
          <a:xfrm>
            <a:off x="8921750" y="4079061"/>
            <a:ext cx="2915277" cy="2185214"/>
          </a:xfrm>
          <a:prstGeom prst="rect">
            <a:avLst/>
          </a:prstGeom>
        </p:spPr>
        <p:txBody>
          <a:bodyPr wrap="square" lIns="0" rIns="0">
            <a:spAutoFit/>
          </a:bodyPr>
          <a:lstStyle/>
          <a:p>
            <a:pPr algn="r" defTabSz="1217707">
              <a:tabLst>
                <a:tab pos="1622473" algn="l"/>
                <a:tab pos="3143540" algn="l"/>
                <a:tab pos="4867418" algn="l"/>
                <a:tab pos="6489889" algn="l"/>
                <a:tab pos="8112364" algn="l"/>
                <a:tab pos="9734835" algn="l"/>
                <a:tab pos="10957324" algn="l"/>
              </a:tabLst>
              <a:defRPr/>
            </a:pPr>
            <a:r>
              <a:rPr lang="en-US" sz="2400" b="1">
                <a:ea typeface="ヒラギノ角ゴ ProN W3" charset="-128"/>
              </a:rPr>
              <a:t>Build trust with customers</a:t>
            </a:r>
          </a:p>
          <a:p>
            <a:pPr algn="r" defTabSz="1217707">
              <a:tabLst>
                <a:tab pos="1622473" algn="l"/>
                <a:tab pos="3143540" algn="l"/>
                <a:tab pos="4867418" algn="l"/>
                <a:tab pos="6489889" algn="l"/>
                <a:tab pos="8112364" algn="l"/>
                <a:tab pos="9734835" algn="l"/>
                <a:tab pos="10957324" algn="l"/>
              </a:tabLst>
              <a:defRPr/>
            </a:pPr>
            <a:endParaRPr lang="en-US" sz="1600" b="1">
              <a:ea typeface="ヒラギノ角ゴ ProN W3" charset="-128"/>
            </a:endParaRPr>
          </a:p>
          <a:p>
            <a:pPr marL="6350" marR="0" lvl="3" algn="r" defTabSz="4572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a:ln>
                  <a:noFill/>
                </a:ln>
                <a:solidFill>
                  <a:srgbClr val="092732"/>
                </a:solidFill>
                <a:effectLst/>
                <a:uLnTx/>
                <a:uFillTx/>
                <a:latin typeface="FiraGO" panose="020B0503050000020004" pitchFamily="34" charset="0"/>
                <a:ea typeface="+mn-ea"/>
                <a:cs typeface="+mn-cs"/>
              </a:rPr>
              <a:t>HERE’s vast portfolio of attestations and certifications confirms our ongoing commitment to data security and privacy.</a:t>
            </a:r>
          </a:p>
          <a:p>
            <a:pPr algn="r" defTabSz="1217707">
              <a:tabLst>
                <a:tab pos="1622473" algn="l"/>
                <a:tab pos="3143540" algn="l"/>
                <a:tab pos="4867418" algn="l"/>
                <a:tab pos="6489889" algn="l"/>
                <a:tab pos="8112364" algn="l"/>
                <a:tab pos="9734835" algn="l"/>
                <a:tab pos="10957324" algn="l"/>
              </a:tabLst>
              <a:defRPr/>
            </a:pPr>
            <a:endParaRPr lang="en-US" sz="1600" b="1">
              <a:ea typeface="ヒラギノ角ゴ ProN W3" charset="-128"/>
            </a:endParaRPr>
          </a:p>
        </p:txBody>
      </p:sp>
      <p:sp>
        <p:nvSpPr>
          <p:cNvPr id="18" name="Rectangle 43">
            <a:extLst>
              <a:ext uri="{FF2B5EF4-FFF2-40B4-BE49-F238E27FC236}">
                <a16:creationId xmlns:a16="http://schemas.microsoft.com/office/drawing/2014/main" id="{FEAAB17D-6135-E4EF-224D-F176359E8282}"/>
              </a:ext>
            </a:extLst>
          </p:cNvPr>
          <p:cNvSpPr/>
          <p:nvPr/>
        </p:nvSpPr>
        <p:spPr>
          <a:xfrm>
            <a:off x="8807450" y="1688770"/>
            <a:ext cx="3004354" cy="1785104"/>
          </a:xfrm>
          <a:prstGeom prst="rect">
            <a:avLst/>
          </a:prstGeom>
        </p:spPr>
        <p:txBody>
          <a:bodyPr wrap="square" lIns="0" rIns="0">
            <a:spAutoFit/>
          </a:bodyPr>
          <a:lstStyle/>
          <a:p>
            <a:pPr algn="r" defTabSz="1217707">
              <a:tabLst>
                <a:tab pos="1622473" algn="l"/>
                <a:tab pos="3143540" algn="l"/>
                <a:tab pos="4867418" algn="l"/>
                <a:tab pos="6489889" algn="l"/>
                <a:tab pos="8112364" algn="l"/>
                <a:tab pos="9734835" algn="l"/>
                <a:tab pos="10957324" algn="l"/>
              </a:tabLst>
              <a:defRPr/>
            </a:pPr>
            <a:r>
              <a:rPr lang="en-US" sz="2400" b="1">
                <a:ea typeface="ヒラギノ角ゴ ProN W3" charset="-128"/>
              </a:rPr>
              <a:t>Avoid data misuse</a:t>
            </a:r>
          </a:p>
          <a:p>
            <a:pPr algn="r" defTabSz="1217707">
              <a:tabLst>
                <a:tab pos="1622473" algn="l"/>
                <a:tab pos="3143540" algn="l"/>
                <a:tab pos="4867418" algn="l"/>
                <a:tab pos="6489889" algn="l"/>
                <a:tab pos="8112364" algn="l"/>
                <a:tab pos="9734835" algn="l"/>
                <a:tab pos="10957324" algn="l"/>
              </a:tabLst>
              <a:defRPr/>
            </a:pPr>
            <a:endParaRPr lang="en-US" sz="1600" b="1">
              <a:ea typeface="ヒラギノ角ゴ ProN W3"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2732"/>
                </a:solidFill>
                <a:effectLst/>
                <a:uLnTx/>
                <a:uFillTx/>
                <a:latin typeface="FiraGO"/>
                <a:ea typeface="+mn-ea"/>
                <a:cs typeface="+mn-cs"/>
              </a:rPr>
              <a:t>HERE’s privacy-first approach means we only collect the minimum data necessary. We balance </a:t>
            </a:r>
            <a:r>
              <a:rPr kumimoji="0" lang="en-US" sz="1400" b="0" i="0" u="none" strike="noStrike" kern="1200" cap="none" spc="0" normalizeH="0" baseline="0" noProof="0">
                <a:ln>
                  <a:noFill/>
                </a:ln>
                <a:solidFill>
                  <a:srgbClr val="092732"/>
                </a:solidFill>
                <a:effectLst/>
                <a:uLnTx/>
                <a:uFillTx/>
                <a:latin typeface="FiraGO" panose="020B0503050000020004" pitchFamily="34" charset="0"/>
                <a:ea typeface="+mn-ea"/>
                <a:cs typeface="FiraGO" panose="020B0503050000020004" pitchFamily="34" charset="0"/>
              </a:rPr>
              <a:t>privacy protection with preserving data value and accuracy. </a:t>
            </a:r>
            <a:endParaRPr lang="en-US" sz="1600" b="1">
              <a:ea typeface="ヒラギノ角ゴ ProN W3" charset="-128"/>
            </a:endParaRPr>
          </a:p>
        </p:txBody>
      </p:sp>
    </p:spTree>
    <p:extLst>
      <p:ext uri="{BB962C8B-B14F-4D97-AF65-F5344CB8AC3E}">
        <p14:creationId xmlns:p14="http://schemas.microsoft.com/office/powerpoint/2010/main" val="56359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FC4A7C2-0501-E2FE-2070-102D20766BA1}"/>
              </a:ext>
            </a:extLst>
          </p:cNvPr>
          <p:cNvSpPr/>
          <p:nvPr/>
        </p:nvSpPr>
        <p:spPr bwMode="gray">
          <a:xfrm>
            <a:off x="9151938" y="1422400"/>
            <a:ext cx="2676525" cy="952327"/>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62" name="Rectangle 61">
            <a:extLst>
              <a:ext uri="{FF2B5EF4-FFF2-40B4-BE49-F238E27FC236}">
                <a16:creationId xmlns:a16="http://schemas.microsoft.com/office/drawing/2014/main" id="{0BABF4F6-5270-879D-B66F-94FEEDE1E32E}"/>
              </a:ext>
            </a:extLst>
          </p:cNvPr>
          <p:cNvSpPr/>
          <p:nvPr/>
        </p:nvSpPr>
        <p:spPr bwMode="gray">
          <a:xfrm>
            <a:off x="9151938" y="2622976"/>
            <a:ext cx="2676525" cy="952327"/>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65" name="Rectangle 64">
            <a:extLst>
              <a:ext uri="{FF2B5EF4-FFF2-40B4-BE49-F238E27FC236}">
                <a16:creationId xmlns:a16="http://schemas.microsoft.com/office/drawing/2014/main" id="{99BE4E2B-15A6-48CE-1DAC-C564E2934163}"/>
              </a:ext>
            </a:extLst>
          </p:cNvPr>
          <p:cNvSpPr/>
          <p:nvPr/>
        </p:nvSpPr>
        <p:spPr bwMode="gray">
          <a:xfrm>
            <a:off x="9151938" y="3823552"/>
            <a:ext cx="2676525" cy="952327"/>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68" name="Rectangle 67">
            <a:extLst>
              <a:ext uri="{FF2B5EF4-FFF2-40B4-BE49-F238E27FC236}">
                <a16:creationId xmlns:a16="http://schemas.microsoft.com/office/drawing/2014/main" id="{0F615601-BC33-DC81-F35C-82D973B000A6}"/>
              </a:ext>
            </a:extLst>
          </p:cNvPr>
          <p:cNvSpPr/>
          <p:nvPr/>
        </p:nvSpPr>
        <p:spPr bwMode="gray">
          <a:xfrm>
            <a:off x="9151938" y="5024129"/>
            <a:ext cx="2676525" cy="952327"/>
          </a:xfrm>
          <a:prstGeom prst="rect">
            <a:avLst/>
          </a:pr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5" name="Rectangle 14">
            <a:extLst>
              <a:ext uri="{FF2B5EF4-FFF2-40B4-BE49-F238E27FC236}">
                <a16:creationId xmlns:a16="http://schemas.microsoft.com/office/drawing/2014/main" id="{0C9936AA-969E-5916-C734-B31A05EF8AD8}"/>
              </a:ext>
            </a:extLst>
          </p:cNvPr>
          <p:cNvSpPr/>
          <p:nvPr/>
        </p:nvSpPr>
        <p:spPr bwMode="gray">
          <a:xfrm>
            <a:off x="355955" y="1437613"/>
            <a:ext cx="2681832" cy="4550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pic>
        <p:nvPicPr>
          <p:cNvPr id="44" name="Picture 43">
            <a:extLst>
              <a:ext uri="{FF2B5EF4-FFF2-40B4-BE49-F238E27FC236}">
                <a16:creationId xmlns:a16="http://schemas.microsoft.com/office/drawing/2014/main" id="{FF7A471D-AB68-B1DC-F2D6-D18D2A6FDBF4}"/>
              </a:ext>
            </a:extLst>
          </p:cNvPr>
          <p:cNvPicPr>
            <a:picLocks noChangeAspect="1"/>
          </p:cNvPicPr>
          <p:nvPr/>
        </p:nvPicPr>
        <p:blipFill rotWithShape="1">
          <a:blip r:embed="rId2"/>
          <a:srcRect t="495" b="112"/>
          <a:stretch/>
        </p:blipFill>
        <p:spPr>
          <a:xfrm>
            <a:off x="592057" y="1641428"/>
            <a:ext cx="2231236" cy="2217685"/>
          </a:xfrm>
          <a:prstGeom prst="rect">
            <a:avLst/>
          </a:prstGeom>
          <a:ln w="76200">
            <a:noFill/>
          </a:ln>
        </p:spPr>
      </p:pic>
      <p:sp>
        <p:nvSpPr>
          <p:cNvPr id="2" name="Datumsplatzhalter 1">
            <a:extLst>
              <a:ext uri="{FF2B5EF4-FFF2-40B4-BE49-F238E27FC236}">
                <a16:creationId xmlns:a16="http://schemas.microsoft.com/office/drawing/2014/main" id="{D8AE4253-77C5-EC20-DBC7-3FC9345D7EC0}"/>
              </a:ext>
            </a:extLst>
          </p:cNvPr>
          <p:cNvSpPr>
            <a:spLocks noGrp="1"/>
          </p:cNvSpPr>
          <p:nvPr>
            <p:ph type="dt" sz="half" idx="10"/>
          </p:nvPr>
        </p:nvSpPr>
        <p:spPr/>
        <p:txBody>
          <a:bodyPr/>
          <a:lstStyle/>
          <a:p>
            <a:r>
              <a:rPr lang="en-US" noProof="0"/>
              <a:t>© 2025 HERE</a:t>
            </a:r>
          </a:p>
        </p:txBody>
      </p:sp>
      <p:sp>
        <p:nvSpPr>
          <p:cNvPr id="3" name="Fußzeilenplatzhalter 2">
            <a:extLst>
              <a:ext uri="{FF2B5EF4-FFF2-40B4-BE49-F238E27FC236}">
                <a16:creationId xmlns:a16="http://schemas.microsoft.com/office/drawing/2014/main" id="{1F57EE11-7060-6937-A999-D013793F5543}"/>
              </a:ext>
            </a:extLst>
          </p:cNvPr>
          <p:cNvSpPr>
            <a:spLocks noGrp="1"/>
          </p:cNvSpPr>
          <p:nvPr>
            <p:ph type="ftr" sz="quarter" idx="11"/>
          </p:nvPr>
        </p:nvSpPr>
        <p:spPr/>
        <p:txBody>
          <a:bodyPr/>
          <a:lstStyle/>
          <a:p>
            <a:r>
              <a:rPr lang="en-US" noProof="0"/>
              <a:t>Welcome to HERE Technologies</a:t>
            </a:r>
          </a:p>
        </p:txBody>
      </p:sp>
      <p:sp>
        <p:nvSpPr>
          <p:cNvPr id="4" name="Foliennummernplatzhalter 3">
            <a:extLst>
              <a:ext uri="{FF2B5EF4-FFF2-40B4-BE49-F238E27FC236}">
                <a16:creationId xmlns:a16="http://schemas.microsoft.com/office/drawing/2014/main" id="{A06AF023-742A-A816-1189-301556685B60}"/>
              </a:ext>
            </a:extLst>
          </p:cNvPr>
          <p:cNvSpPr>
            <a:spLocks noGrp="1"/>
          </p:cNvSpPr>
          <p:nvPr>
            <p:ph type="sldNum" sz="quarter" idx="12"/>
          </p:nvPr>
        </p:nvSpPr>
        <p:spPr/>
        <p:txBody>
          <a:bodyPr/>
          <a:lstStyle/>
          <a:p>
            <a:fld id="{7D74D47C-14C0-4E76-90F4-17CAFFA7E480}" type="slidenum">
              <a:rPr lang="en-US" noProof="0" smtClean="0"/>
              <a:t>23</a:t>
            </a:fld>
            <a:endParaRPr lang="en-US" noProof="0"/>
          </a:p>
        </p:txBody>
      </p:sp>
      <p:sp>
        <p:nvSpPr>
          <p:cNvPr id="5" name="Titel 4">
            <a:extLst>
              <a:ext uri="{FF2B5EF4-FFF2-40B4-BE49-F238E27FC236}">
                <a16:creationId xmlns:a16="http://schemas.microsoft.com/office/drawing/2014/main" id="{B8E36BF4-F783-4EDA-8577-AFA0E226096C}"/>
              </a:ext>
            </a:extLst>
          </p:cNvPr>
          <p:cNvSpPr>
            <a:spLocks noGrp="1"/>
          </p:cNvSpPr>
          <p:nvPr>
            <p:ph type="title"/>
          </p:nvPr>
        </p:nvSpPr>
        <p:spPr/>
        <p:txBody>
          <a:bodyPr/>
          <a:lstStyle/>
          <a:p>
            <a:r>
              <a:rPr lang="en-US" noProof="0"/>
              <a:t>Meet our global leadership team</a:t>
            </a:r>
          </a:p>
        </p:txBody>
      </p:sp>
      <p:sp>
        <p:nvSpPr>
          <p:cNvPr id="25" name="Title 1">
            <a:extLst>
              <a:ext uri="{FF2B5EF4-FFF2-40B4-BE49-F238E27FC236}">
                <a16:creationId xmlns:a16="http://schemas.microsoft.com/office/drawing/2014/main" id="{1332740B-E378-BE67-0313-BE26384E31CC}"/>
              </a:ext>
            </a:extLst>
          </p:cNvPr>
          <p:cNvSpPr txBox="1">
            <a:spLocks/>
          </p:cNvSpPr>
          <p:nvPr/>
        </p:nvSpPr>
        <p:spPr bwMode="gray">
          <a:xfrm>
            <a:off x="4054155" y="1696753"/>
            <a:ext cx="1546683" cy="406325"/>
          </a:xfrm>
          <a:prstGeom prst="rect">
            <a:avLst/>
          </a:prstGeom>
        </p:spPr>
        <p:txBody>
          <a:bodyPr vert="horz" lIns="0" tIns="0" rIns="0" bIns="0" rtlCol="0" anchor="ctr">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200">
                <a:solidFill>
                  <a:srgbClr val="0C3647"/>
                </a:solidFill>
              </a:rPr>
              <a:t>Denise Doyle</a:t>
            </a:r>
          </a:p>
          <a:p>
            <a:pPr>
              <a:lnSpc>
                <a:spcPct val="120000"/>
              </a:lnSpc>
            </a:pPr>
            <a:r>
              <a:rPr lang="en-US" sz="1000" b="0">
                <a:solidFill>
                  <a:srgbClr val="0C3647"/>
                </a:solidFill>
              </a:rPr>
              <a:t>Chief Product Officer</a:t>
            </a:r>
          </a:p>
        </p:txBody>
      </p:sp>
      <p:sp>
        <p:nvSpPr>
          <p:cNvPr id="28" name="Title 1">
            <a:extLst>
              <a:ext uri="{FF2B5EF4-FFF2-40B4-BE49-F238E27FC236}">
                <a16:creationId xmlns:a16="http://schemas.microsoft.com/office/drawing/2014/main" id="{33612DCC-7D30-FEB7-1138-E7D052072A47}"/>
              </a:ext>
            </a:extLst>
          </p:cNvPr>
          <p:cNvSpPr txBox="1">
            <a:spLocks/>
          </p:cNvSpPr>
          <p:nvPr/>
        </p:nvSpPr>
        <p:spPr bwMode="gray">
          <a:xfrm>
            <a:off x="581832" y="4069422"/>
            <a:ext cx="1656452" cy="500698"/>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400">
                <a:solidFill>
                  <a:schemeClr val="accent1"/>
                </a:solidFill>
              </a:rPr>
              <a:t>Mike </a:t>
            </a:r>
            <a:r>
              <a:rPr lang="en-US" sz="1400" err="1">
                <a:solidFill>
                  <a:schemeClr val="accent1"/>
                </a:solidFill>
              </a:rPr>
              <a:t>Nefkens</a:t>
            </a:r>
            <a:endParaRPr lang="en-US" sz="1400">
              <a:solidFill>
                <a:schemeClr val="accent1"/>
              </a:solidFill>
            </a:endParaRPr>
          </a:p>
          <a:p>
            <a:pPr>
              <a:lnSpc>
                <a:spcPct val="120000"/>
              </a:lnSpc>
            </a:pPr>
            <a:r>
              <a:rPr lang="en-US" sz="1200" b="0">
                <a:solidFill>
                  <a:schemeClr val="bg1"/>
                </a:solidFill>
              </a:rPr>
              <a:t>Chief Executive Officer</a:t>
            </a:r>
          </a:p>
        </p:txBody>
      </p:sp>
      <p:sp>
        <p:nvSpPr>
          <p:cNvPr id="33" name="Title 1">
            <a:extLst>
              <a:ext uri="{FF2B5EF4-FFF2-40B4-BE49-F238E27FC236}">
                <a16:creationId xmlns:a16="http://schemas.microsoft.com/office/drawing/2014/main" id="{B4409907-25EE-6913-7213-B1B91A21C88D}"/>
              </a:ext>
            </a:extLst>
          </p:cNvPr>
          <p:cNvSpPr txBox="1">
            <a:spLocks/>
          </p:cNvSpPr>
          <p:nvPr/>
        </p:nvSpPr>
        <p:spPr bwMode="gray">
          <a:xfrm>
            <a:off x="10153966" y="1678843"/>
            <a:ext cx="1103719" cy="476647"/>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200">
                <a:solidFill>
                  <a:srgbClr val="0C3647"/>
                </a:solidFill>
              </a:rPr>
              <a:t>Stuart Ryan</a:t>
            </a:r>
          </a:p>
          <a:p>
            <a:pPr>
              <a:lnSpc>
                <a:spcPct val="120000"/>
              </a:lnSpc>
            </a:pPr>
            <a:r>
              <a:rPr lang="en-US" sz="1000" b="0">
                <a:solidFill>
                  <a:srgbClr val="0C3647"/>
                </a:solidFill>
              </a:rPr>
              <a:t>SVP, GM – AMER</a:t>
            </a:r>
          </a:p>
        </p:txBody>
      </p:sp>
      <p:sp>
        <p:nvSpPr>
          <p:cNvPr id="70" name="TextBox 69">
            <a:extLst>
              <a:ext uri="{FF2B5EF4-FFF2-40B4-BE49-F238E27FC236}">
                <a16:creationId xmlns:a16="http://schemas.microsoft.com/office/drawing/2014/main" id="{FEC96653-4952-7DF0-14E1-6729C52BD730}"/>
              </a:ext>
            </a:extLst>
          </p:cNvPr>
          <p:cNvSpPr txBox="1"/>
          <p:nvPr/>
        </p:nvSpPr>
        <p:spPr bwMode="gray">
          <a:xfrm>
            <a:off x="11449502" y="6385040"/>
            <a:ext cx="0" cy="0"/>
          </a:xfrm>
          <a:prstGeom prst="rect">
            <a:avLst/>
          </a:prstGeom>
          <a:noFill/>
          <a:ln w="12700">
            <a:noFill/>
          </a:ln>
        </p:spPr>
        <p:txBody>
          <a:bodyPr wrap="none" lIns="0" tIns="0" rIns="0" bIns="0" rtlCol="0">
            <a:noAutofit/>
          </a:bodyPr>
          <a:lstStyle/>
          <a:p>
            <a:pPr algn="l">
              <a:lnSpc>
                <a:spcPct val="120000"/>
              </a:lnSpc>
            </a:pPr>
            <a:endParaRPr lang="en-US" sz="1600"/>
          </a:p>
        </p:txBody>
      </p:sp>
      <p:sp>
        <p:nvSpPr>
          <p:cNvPr id="71" name="TextBox 70">
            <a:extLst>
              <a:ext uri="{FF2B5EF4-FFF2-40B4-BE49-F238E27FC236}">
                <a16:creationId xmlns:a16="http://schemas.microsoft.com/office/drawing/2014/main" id="{B5027790-B950-8BA4-4D2E-67A89361CD33}"/>
              </a:ext>
            </a:extLst>
          </p:cNvPr>
          <p:cNvSpPr txBox="1"/>
          <p:nvPr/>
        </p:nvSpPr>
        <p:spPr bwMode="gray">
          <a:xfrm>
            <a:off x="2544129" y="5054656"/>
            <a:ext cx="0" cy="0"/>
          </a:xfrm>
          <a:prstGeom prst="rect">
            <a:avLst/>
          </a:prstGeom>
          <a:noFill/>
          <a:ln w="12700">
            <a:noFill/>
          </a:ln>
        </p:spPr>
        <p:txBody>
          <a:bodyPr wrap="none" lIns="0" tIns="0" rIns="0" bIns="0" rtlCol="0">
            <a:noAutofit/>
          </a:bodyPr>
          <a:lstStyle/>
          <a:p>
            <a:pPr algn="l">
              <a:lnSpc>
                <a:spcPct val="120000"/>
              </a:lnSpc>
            </a:pPr>
            <a:endParaRPr lang="en-US" sz="1600"/>
          </a:p>
        </p:txBody>
      </p:sp>
      <p:sp>
        <p:nvSpPr>
          <p:cNvPr id="72" name="TextBox 71">
            <a:extLst>
              <a:ext uri="{FF2B5EF4-FFF2-40B4-BE49-F238E27FC236}">
                <a16:creationId xmlns:a16="http://schemas.microsoft.com/office/drawing/2014/main" id="{C1CD2C19-AAFA-213B-7C77-1D618B19E6AE}"/>
              </a:ext>
            </a:extLst>
          </p:cNvPr>
          <p:cNvSpPr txBox="1"/>
          <p:nvPr/>
        </p:nvSpPr>
        <p:spPr bwMode="gray">
          <a:xfrm>
            <a:off x="2207786" y="5373750"/>
            <a:ext cx="0" cy="0"/>
          </a:xfrm>
          <a:prstGeom prst="rect">
            <a:avLst/>
          </a:prstGeom>
          <a:noFill/>
          <a:ln w="12700">
            <a:noFill/>
          </a:ln>
        </p:spPr>
        <p:txBody>
          <a:bodyPr wrap="none" lIns="0" tIns="0" rIns="0" bIns="0" rtlCol="0">
            <a:noAutofit/>
          </a:bodyPr>
          <a:lstStyle/>
          <a:p>
            <a:pPr algn="l">
              <a:lnSpc>
                <a:spcPct val="120000"/>
              </a:lnSpc>
            </a:pPr>
            <a:endParaRPr lang="en-US" sz="1600"/>
          </a:p>
        </p:txBody>
      </p:sp>
      <p:sp>
        <p:nvSpPr>
          <p:cNvPr id="73" name="TextBox 72">
            <a:extLst>
              <a:ext uri="{FF2B5EF4-FFF2-40B4-BE49-F238E27FC236}">
                <a16:creationId xmlns:a16="http://schemas.microsoft.com/office/drawing/2014/main" id="{4D684C8D-D98F-2306-ADC5-1A5B66B9B912}"/>
              </a:ext>
            </a:extLst>
          </p:cNvPr>
          <p:cNvSpPr txBox="1"/>
          <p:nvPr/>
        </p:nvSpPr>
        <p:spPr bwMode="gray">
          <a:xfrm>
            <a:off x="1759330" y="5365126"/>
            <a:ext cx="0" cy="0"/>
          </a:xfrm>
          <a:prstGeom prst="rect">
            <a:avLst/>
          </a:prstGeom>
          <a:noFill/>
          <a:ln w="12700">
            <a:noFill/>
          </a:ln>
        </p:spPr>
        <p:txBody>
          <a:bodyPr wrap="none" lIns="0" tIns="0" rIns="0" bIns="0" rtlCol="0">
            <a:noAutofit/>
          </a:bodyPr>
          <a:lstStyle/>
          <a:p>
            <a:pPr algn="l">
              <a:lnSpc>
                <a:spcPct val="120000"/>
              </a:lnSpc>
            </a:pPr>
            <a:endParaRPr lang="en-US" sz="1600"/>
          </a:p>
        </p:txBody>
      </p:sp>
      <p:sp>
        <p:nvSpPr>
          <p:cNvPr id="6" name="TextBox 5">
            <a:extLst>
              <a:ext uri="{FF2B5EF4-FFF2-40B4-BE49-F238E27FC236}">
                <a16:creationId xmlns:a16="http://schemas.microsoft.com/office/drawing/2014/main" id="{FF045058-D50A-D963-C85F-98919C4A99BD}"/>
              </a:ext>
            </a:extLst>
          </p:cNvPr>
          <p:cNvSpPr txBox="1"/>
          <p:nvPr/>
        </p:nvSpPr>
        <p:spPr bwMode="gray">
          <a:xfrm>
            <a:off x="11158159" y="4987636"/>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7" name="TextBox 6">
            <a:extLst>
              <a:ext uri="{FF2B5EF4-FFF2-40B4-BE49-F238E27FC236}">
                <a16:creationId xmlns:a16="http://schemas.microsoft.com/office/drawing/2014/main" id="{42380BB0-CE7A-A91D-444B-9DEB497859B6}"/>
              </a:ext>
            </a:extLst>
          </p:cNvPr>
          <p:cNvSpPr txBox="1"/>
          <p:nvPr/>
        </p:nvSpPr>
        <p:spPr bwMode="gray">
          <a:xfrm>
            <a:off x="-675861" y="1437861"/>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36" name="Rectangle 35">
            <a:extLst>
              <a:ext uri="{FF2B5EF4-FFF2-40B4-BE49-F238E27FC236}">
                <a16:creationId xmlns:a16="http://schemas.microsoft.com/office/drawing/2014/main" id="{7D43589E-7646-85BB-AD5E-486B9DFD0810}"/>
              </a:ext>
            </a:extLst>
          </p:cNvPr>
          <p:cNvSpPr/>
          <p:nvPr/>
        </p:nvSpPr>
        <p:spPr bwMode="gray">
          <a:xfrm>
            <a:off x="6216280" y="1430988"/>
            <a:ext cx="2683245" cy="133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8" name="Rectangle 37">
            <a:extLst>
              <a:ext uri="{FF2B5EF4-FFF2-40B4-BE49-F238E27FC236}">
                <a16:creationId xmlns:a16="http://schemas.microsoft.com/office/drawing/2014/main" id="{28D28BC8-4AB6-CB45-D03B-B96D58F52CA4}"/>
              </a:ext>
            </a:extLst>
          </p:cNvPr>
          <p:cNvSpPr/>
          <p:nvPr/>
        </p:nvSpPr>
        <p:spPr bwMode="gray">
          <a:xfrm>
            <a:off x="6216280" y="3031188"/>
            <a:ext cx="2683245" cy="1339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46" name="Rectangle 45">
            <a:extLst>
              <a:ext uri="{FF2B5EF4-FFF2-40B4-BE49-F238E27FC236}">
                <a16:creationId xmlns:a16="http://schemas.microsoft.com/office/drawing/2014/main" id="{2B6E4880-4203-D974-C543-20AA71846FA3}"/>
              </a:ext>
            </a:extLst>
          </p:cNvPr>
          <p:cNvSpPr/>
          <p:nvPr/>
        </p:nvSpPr>
        <p:spPr bwMode="gray">
          <a:xfrm>
            <a:off x="6222954" y="4632256"/>
            <a:ext cx="2683245" cy="13455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48" name="Rectangle 47">
            <a:extLst>
              <a:ext uri="{FF2B5EF4-FFF2-40B4-BE49-F238E27FC236}">
                <a16:creationId xmlns:a16="http://schemas.microsoft.com/office/drawing/2014/main" id="{980153F4-82E4-DE87-C07C-64F46A69B8A1}"/>
              </a:ext>
            </a:extLst>
          </p:cNvPr>
          <p:cNvSpPr/>
          <p:nvPr/>
        </p:nvSpPr>
        <p:spPr bwMode="gray">
          <a:xfrm>
            <a:off x="3290200" y="1430988"/>
            <a:ext cx="2683245" cy="1339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49" name="Rectangle 48">
            <a:extLst>
              <a:ext uri="{FF2B5EF4-FFF2-40B4-BE49-F238E27FC236}">
                <a16:creationId xmlns:a16="http://schemas.microsoft.com/office/drawing/2014/main" id="{6D1CCDE6-51EE-5E7A-A257-07526B9A9130}"/>
              </a:ext>
            </a:extLst>
          </p:cNvPr>
          <p:cNvSpPr/>
          <p:nvPr/>
        </p:nvSpPr>
        <p:spPr bwMode="gray">
          <a:xfrm>
            <a:off x="3290200" y="3031188"/>
            <a:ext cx="2683245" cy="1339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50" name="Rectangle 49">
            <a:extLst>
              <a:ext uri="{FF2B5EF4-FFF2-40B4-BE49-F238E27FC236}">
                <a16:creationId xmlns:a16="http://schemas.microsoft.com/office/drawing/2014/main" id="{57F57E5F-2843-EB41-0716-4D709935D081}"/>
              </a:ext>
            </a:extLst>
          </p:cNvPr>
          <p:cNvSpPr/>
          <p:nvPr/>
        </p:nvSpPr>
        <p:spPr bwMode="gray">
          <a:xfrm>
            <a:off x="3296874" y="4632256"/>
            <a:ext cx="2683245" cy="13556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51" name="Title 1">
            <a:extLst>
              <a:ext uri="{FF2B5EF4-FFF2-40B4-BE49-F238E27FC236}">
                <a16:creationId xmlns:a16="http://schemas.microsoft.com/office/drawing/2014/main" id="{7845B86B-B2A0-E2AD-9FFC-28CD91987D53}"/>
              </a:ext>
            </a:extLst>
          </p:cNvPr>
          <p:cNvSpPr txBox="1">
            <a:spLocks/>
          </p:cNvSpPr>
          <p:nvPr/>
        </p:nvSpPr>
        <p:spPr bwMode="gray">
          <a:xfrm>
            <a:off x="4569397" y="1911934"/>
            <a:ext cx="1304119" cy="406325"/>
          </a:xfrm>
          <a:prstGeom prst="rect">
            <a:avLst/>
          </a:prstGeom>
        </p:spPr>
        <p:txBody>
          <a:bodyPr vert="horz" lIns="0" tIns="0" rIns="0" bIns="0" rtlCol="0" anchor="ctr">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200">
                <a:solidFill>
                  <a:srgbClr val="0C3647"/>
                </a:solidFill>
              </a:rPr>
              <a:t>Denise Doyle</a:t>
            </a:r>
          </a:p>
          <a:p>
            <a:pPr>
              <a:lnSpc>
                <a:spcPct val="120000"/>
              </a:lnSpc>
            </a:pPr>
            <a:r>
              <a:rPr lang="en-US" sz="1000" b="0">
                <a:solidFill>
                  <a:srgbClr val="0C3647"/>
                </a:solidFill>
              </a:rPr>
              <a:t>Chief Product Officer</a:t>
            </a:r>
          </a:p>
        </p:txBody>
      </p:sp>
      <p:sp>
        <p:nvSpPr>
          <p:cNvPr id="52" name="Title 1">
            <a:extLst>
              <a:ext uri="{FF2B5EF4-FFF2-40B4-BE49-F238E27FC236}">
                <a16:creationId xmlns:a16="http://schemas.microsoft.com/office/drawing/2014/main" id="{AFC4B4A3-6616-5B81-65CF-8788C783F1F1}"/>
              </a:ext>
            </a:extLst>
          </p:cNvPr>
          <p:cNvSpPr txBox="1">
            <a:spLocks/>
          </p:cNvSpPr>
          <p:nvPr/>
        </p:nvSpPr>
        <p:spPr bwMode="gray">
          <a:xfrm>
            <a:off x="4577548" y="5017068"/>
            <a:ext cx="1235902" cy="4063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200">
                <a:solidFill>
                  <a:srgbClr val="0C3647"/>
                </a:solidFill>
              </a:rPr>
              <a:t>Adeel Manzoor</a:t>
            </a:r>
          </a:p>
          <a:p>
            <a:pPr>
              <a:lnSpc>
                <a:spcPct val="120000"/>
              </a:lnSpc>
            </a:pPr>
            <a:r>
              <a:rPr lang="en-US" sz="1000" b="0">
                <a:solidFill>
                  <a:srgbClr val="0C3647"/>
                </a:solidFill>
              </a:rPr>
              <a:t>Chief Operating &amp; Financial Officer</a:t>
            </a:r>
          </a:p>
        </p:txBody>
      </p:sp>
      <p:sp>
        <p:nvSpPr>
          <p:cNvPr id="53" name="Title 1">
            <a:extLst>
              <a:ext uri="{FF2B5EF4-FFF2-40B4-BE49-F238E27FC236}">
                <a16:creationId xmlns:a16="http://schemas.microsoft.com/office/drawing/2014/main" id="{DB2618E3-C120-E99C-EB88-EBC74818F17F}"/>
              </a:ext>
            </a:extLst>
          </p:cNvPr>
          <p:cNvSpPr txBox="1">
            <a:spLocks/>
          </p:cNvSpPr>
          <p:nvPr/>
        </p:nvSpPr>
        <p:spPr bwMode="gray">
          <a:xfrm>
            <a:off x="4545680" y="3333811"/>
            <a:ext cx="1446046" cy="985960"/>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1200" err="1">
                <a:solidFill>
                  <a:srgbClr val="0C3647"/>
                </a:solidFill>
              </a:rPr>
              <a:t>Damandeep</a:t>
            </a:r>
            <a:r>
              <a:rPr lang="en-US" sz="1200">
                <a:solidFill>
                  <a:srgbClr val="0C3647"/>
                </a:solidFill>
              </a:rPr>
              <a:t> Kochhar</a:t>
            </a:r>
            <a:endParaRPr lang="en-US" sz="1000" b="0">
              <a:solidFill>
                <a:srgbClr val="0C3647"/>
              </a:solidFill>
            </a:endParaRPr>
          </a:p>
          <a:p>
            <a:pPr>
              <a:lnSpc>
                <a:spcPct val="120000"/>
              </a:lnSpc>
            </a:pPr>
            <a:r>
              <a:rPr lang="en-US" sz="1000" b="0">
                <a:solidFill>
                  <a:srgbClr val="0C3647"/>
                </a:solidFill>
              </a:rPr>
              <a:t>Chief Platform &amp; </a:t>
            </a:r>
            <a:br>
              <a:rPr lang="en-US" sz="1000" b="0">
                <a:solidFill>
                  <a:srgbClr val="0C3647"/>
                </a:solidFill>
              </a:rPr>
            </a:br>
            <a:r>
              <a:rPr lang="en-US" sz="1000" b="0">
                <a:solidFill>
                  <a:srgbClr val="0C3647"/>
                </a:solidFill>
              </a:rPr>
              <a:t>Technology Officer</a:t>
            </a:r>
          </a:p>
          <a:p>
            <a:pPr>
              <a:lnSpc>
                <a:spcPct val="120000"/>
              </a:lnSpc>
            </a:pPr>
            <a:endParaRPr lang="en-US" sz="1200">
              <a:solidFill>
                <a:srgbClr val="0C3647"/>
              </a:solidFill>
            </a:endParaRPr>
          </a:p>
        </p:txBody>
      </p:sp>
      <p:sp>
        <p:nvSpPr>
          <p:cNvPr id="54" name="Title 1">
            <a:extLst>
              <a:ext uri="{FF2B5EF4-FFF2-40B4-BE49-F238E27FC236}">
                <a16:creationId xmlns:a16="http://schemas.microsoft.com/office/drawing/2014/main" id="{91DD3CD8-D410-3F68-49A8-1978CFD1B8E3}"/>
              </a:ext>
            </a:extLst>
          </p:cNvPr>
          <p:cNvSpPr txBox="1">
            <a:spLocks/>
          </p:cNvSpPr>
          <p:nvPr/>
        </p:nvSpPr>
        <p:spPr bwMode="gray">
          <a:xfrm>
            <a:off x="7478664" y="5005719"/>
            <a:ext cx="1204801" cy="590472"/>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200">
                <a:solidFill>
                  <a:srgbClr val="0C3647"/>
                </a:solidFill>
              </a:rPr>
              <a:t>David </a:t>
            </a:r>
            <a:r>
              <a:rPr lang="en-US" sz="1200" err="1">
                <a:solidFill>
                  <a:srgbClr val="0C3647"/>
                </a:solidFill>
              </a:rPr>
              <a:t>Kenzer</a:t>
            </a:r>
            <a:endParaRPr lang="en-US" sz="1200">
              <a:solidFill>
                <a:srgbClr val="0C3647"/>
              </a:solidFill>
            </a:endParaRPr>
          </a:p>
          <a:p>
            <a:pPr>
              <a:lnSpc>
                <a:spcPct val="120000"/>
              </a:lnSpc>
            </a:pPr>
            <a:r>
              <a:rPr lang="en-US" sz="1000" b="0">
                <a:solidFill>
                  <a:srgbClr val="0C3647"/>
                </a:solidFill>
              </a:rPr>
              <a:t>Chief Legal &amp; </a:t>
            </a:r>
            <a:br>
              <a:rPr lang="en-US" sz="1000" b="0">
                <a:solidFill>
                  <a:srgbClr val="0C3647"/>
                </a:solidFill>
              </a:rPr>
            </a:br>
            <a:r>
              <a:rPr lang="en-US" sz="1000" b="0">
                <a:solidFill>
                  <a:srgbClr val="0C3647"/>
                </a:solidFill>
              </a:rPr>
              <a:t>Compliance Officer</a:t>
            </a:r>
          </a:p>
        </p:txBody>
      </p:sp>
      <p:sp>
        <p:nvSpPr>
          <p:cNvPr id="55" name="Title 1">
            <a:extLst>
              <a:ext uri="{FF2B5EF4-FFF2-40B4-BE49-F238E27FC236}">
                <a16:creationId xmlns:a16="http://schemas.microsoft.com/office/drawing/2014/main" id="{35735810-7A9E-1F40-183A-458126A67BB6}"/>
              </a:ext>
            </a:extLst>
          </p:cNvPr>
          <p:cNvSpPr txBox="1">
            <a:spLocks/>
          </p:cNvSpPr>
          <p:nvPr/>
        </p:nvSpPr>
        <p:spPr bwMode="gray">
          <a:xfrm>
            <a:off x="7478664" y="3345955"/>
            <a:ext cx="1447557" cy="406325"/>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1200">
                <a:solidFill>
                  <a:srgbClr val="0C3647"/>
                </a:solidFill>
              </a:rPr>
              <a:t>Werner </a:t>
            </a:r>
            <a:r>
              <a:rPr lang="en-US" sz="1200" err="1">
                <a:solidFill>
                  <a:srgbClr val="0C3647"/>
                </a:solidFill>
              </a:rPr>
              <a:t>Buskermolen</a:t>
            </a:r>
            <a:endParaRPr lang="en-US" sz="1200">
              <a:solidFill>
                <a:srgbClr val="0C3647"/>
              </a:solidFill>
            </a:endParaRPr>
          </a:p>
          <a:p>
            <a:pPr>
              <a:lnSpc>
                <a:spcPct val="120000"/>
              </a:lnSpc>
            </a:pPr>
            <a:r>
              <a:rPr lang="en-US" sz="1000" b="0">
                <a:solidFill>
                  <a:srgbClr val="0C3647"/>
                </a:solidFill>
              </a:rPr>
              <a:t>Chief Human </a:t>
            </a:r>
            <a:br>
              <a:rPr lang="en-US" sz="1000" b="0">
                <a:solidFill>
                  <a:srgbClr val="0C3647"/>
                </a:solidFill>
              </a:rPr>
            </a:br>
            <a:r>
              <a:rPr lang="en-US" sz="1000" b="0">
                <a:solidFill>
                  <a:srgbClr val="0C3647"/>
                </a:solidFill>
              </a:rPr>
              <a:t>Resources Officer</a:t>
            </a:r>
          </a:p>
        </p:txBody>
      </p:sp>
      <p:sp>
        <p:nvSpPr>
          <p:cNvPr id="56" name="Title 1">
            <a:extLst>
              <a:ext uri="{FF2B5EF4-FFF2-40B4-BE49-F238E27FC236}">
                <a16:creationId xmlns:a16="http://schemas.microsoft.com/office/drawing/2014/main" id="{B504B56E-942C-E6E7-1C96-69428A51FA28}"/>
              </a:ext>
            </a:extLst>
          </p:cNvPr>
          <p:cNvSpPr txBox="1">
            <a:spLocks/>
          </p:cNvSpPr>
          <p:nvPr/>
        </p:nvSpPr>
        <p:spPr bwMode="gray">
          <a:xfrm>
            <a:off x="7478664" y="1949156"/>
            <a:ext cx="1465263" cy="406325"/>
          </a:xfrm>
          <a:prstGeom prst="rect">
            <a:avLst/>
          </a:prstGeom>
        </p:spPr>
        <p:txBody>
          <a:bodyPr vert="horz" lIns="0" tIns="0" rIns="0" bIns="0" rtlCol="0" anchor="ctr">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r>
              <a:rPr lang="en-US" sz="1200">
                <a:solidFill>
                  <a:srgbClr val="0C3647"/>
                </a:solidFill>
              </a:rPr>
              <a:t>Jason Jameson</a:t>
            </a:r>
          </a:p>
          <a:p>
            <a:pPr>
              <a:lnSpc>
                <a:spcPct val="120000"/>
              </a:lnSpc>
            </a:pPr>
            <a:r>
              <a:rPr lang="en-US" sz="1000" b="0">
                <a:solidFill>
                  <a:srgbClr val="0C3647"/>
                </a:solidFill>
              </a:rPr>
              <a:t>Chief Customer Officer</a:t>
            </a:r>
          </a:p>
        </p:txBody>
      </p:sp>
      <p:sp>
        <p:nvSpPr>
          <p:cNvPr id="63" name="Title 1">
            <a:extLst>
              <a:ext uri="{FF2B5EF4-FFF2-40B4-BE49-F238E27FC236}">
                <a16:creationId xmlns:a16="http://schemas.microsoft.com/office/drawing/2014/main" id="{B6386904-D088-3674-FC52-08DAD2ABF473}"/>
              </a:ext>
            </a:extLst>
          </p:cNvPr>
          <p:cNvSpPr txBox="1">
            <a:spLocks/>
          </p:cNvSpPr>
          <p:nvPr/>
        </p:nvSpPr>
        <p:spPr bwMode="gray">
          <a:xfrm>
            <a:off x="10153966" y="2879420"/>
            <a:ext cx="1103719" cy="476647"/>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200">
                <a:solidFill>
                  <a:srgbClr val="0C3647"/>
                </a:solidFill>
              </a:rPr>
              <a:t>Gino </a:t>
            </a:r>
            <a:r>
              <a:rPr lang="en-US" sz="1200" err="1">
                <a:solidFill>
                  <a:srgbClr val="0C3647"/>
                </a:solidFill>
              </a:rPr>
              <a:t>Ferru</a:t>
            </a:r>
            <a:endParaRPr lang="en-US" sz="1200">
              <a:solidFill>
                <a:srgbClr val="0C3647"/>
              </a:solidFill>
            </a:endParaRPr>
          </a:p>
          <a:p>
            <a:pPr>
              <a:lnSpc>
                <a:spcPct val="120000"/>
              </a:lnSpc>
            </a:pPr>
            <a:r>
              <a:rPr lang="en-US" sz="1000" b="0">
                <a:solidFill>
                  <a:srgbClr val="0C3647"/>
                </a:solidFill>
              </a:rPr>
              <a:t>SVP, GM – EMEA</a:t>
            </a:r>
          </a:p>
        </p:txBody>
      </p:sp>
      <p:sp>
        <p:nvSpPr>
          <p:cNvPr id="66" name="Title 1">
            <a:extLst>
              <a:ext uri="{FF2B5EF4-FFF2-40B4-BE49-F238E27FC236}">
                <a16:creationId xmlns:a16="http://schemas.microsoft.com/office/drawing/2014/main" id="{76B80CFB-AC5B-E256-519E-E08EE3FCDF65}"/>
              </a:ext>
            </a:extLst>
          </p:cNvPr>
          <p:cNvSpPr txBox="1">
            <a:spLocks/>
          </p:cNvSpPr>
          <p:nvPr/>
        </p:nvSpPr>
        <p:spPr bwMode="gray">
          <a:xfrm>
            <a:off x="10153966" y="4081682"/>
            <a:ext cx="1103719" cy="476647"/>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200">
                <a:solidFill>
                  <a:srgbClr val="0C3647"/>
                </a:solidFill>
              </a:rPr>
              <a:t>Deon Newman</a:t>
            </a:r>
          </a:p>
          <a:p>
            <a:pPr>
              <a:lnSpc>
                <a:spcPct val="120000"/>
              </a:lnSpc>
            </a:pPr>
            <a:r>
              <a:rPr lang="en-US" sz="1000" b="0">
                <a:solidFill>
                  <a:srgbClr val="0C3647"/>
                </a:solidFill>
              </a:rPr>
              <a:t>SVP, GM – APAC</a:t>
            </a:r>
          </a:p>
        </p:txBody>
      </p:sp>
      <p:sp>
        <p:nvSpPr>
          <p:cNvPr id="69" name="Title 1">
            <a:extLst>
              <a:ext uri="{FF2B5EF4-FFF2-40B4-BE49-F238E27FC236}">
                <a16:creationId xmlns:a16="http://schemas.microsoft.com/office/drawing/2014/main" id="{E288D63D-F8AF-C5B4-06D6-18288665CE2A}"/>
              </a:ext>
            </a:extLst>
          </p:cNvPr>
          <p:cNvSpPr txBox="1">
            <a:spLocks/>
          </p:cNvSpPr>
          <p:nvPr/>
        </p:nvSpPr>
        <p:spPr bwMode="gray">
          <a:xfrm>
            <a:off x="10153966" y="5268287"/>
            <a:ext cx="1514517" cy="476647"/>
          </a:xfrm>
          <a:prstGeom prst="rect">
            <a:avLst/>
          </a:prstGeom>
        </p:spPr>
        <p:txBody>
          <a:bodyPr vert="horz" lIns="0" tIns="0" rIns="0" bIns="0" rtlCol="0" anchor="t">
            <a:noAutofit/>
          </a:bodyPr>
          <a:lstStyle>
            <a:lvl1pPr algn="l" defTabSz="914126" rtl="0" eaLnBrk="1" latinLnBrk="0" hangingPunct="1">
              <a:lnSpc>
                <a:spcPct val="100000"/>
              </a:lnSpc>
              <a:spcBef>
                <a:spcPct val="0"/>
              </a:spcBef>
              <a:buNone/>
              <a:defRPr sz="2800" b="1" kern="1200">
                <a:solidFill>
                  <a:schemeClr val="tx1"/>
                </a:solidFill>
                <a:latin typeface="+mj-lt"/>
                <a:ea typeface="+mj-ea"/>
                <a:cs typeface="+mj-cs"/>
              </a:defRPr>
            </a:lvl1pPr>
          </a:lstStyle>
          <a:p>
            <a:pPr>
              <a:lnSpc>
                <a:spcPct val="120000"/>
              </a:lnSpc>
            </a:pPr>
            <a:r>
              <a:rPr lang="en-US" sz="1200">
                <a:solidFill>
                  <a:srgbClr val="0C3647"/>
                </a:solidFill>
              </a:rPr>
              <a:t>Bart </a:t>
            </a:r>
            <a:r>
              <a:rPr lang="en-US" sz="1200" err="1">
                <a:solidFill>
                  <a:srgbClr val="0C3647"/>
                </a:solidFill>
              </a:rPr>
              <a:t>Sweerman</a:t>
            </a:r>
            <a:endParaRPr lang="en-US" sz="1200">
              <a:solidFill>
                <a:srgbClr val="0C3647"/>
              </a:solidFill>
            </a:endParaRPr>
          </a:p>
          <a:p>
            <a:pPr>
              <a:lnSpc>
                <a:spcPct val="120000"/>
              </a:lnSpc>
            </a:pPr>
            <a:r>
              <a:rPr lang="en-US" sz="1000" b="0">
                <a:solidFill>
                  <a:srgbClr val="0C3647"/>
                </a:solidFill>
              </a:rPr>
              <a:t>SVP, Services &amp; Support</a:t>
            </a:r>
          </a:p>
          <a:p>
            <a:pPr>
              <a:lnSpc>
                <a:spcPct val="120000"/>
              </a:lnSpc>
            </a:pPr>
            <a:endParaRPr lang="en-US" sz="1000" b="0">
              <a:solidFill>
                <a:srgbClr val="0C3647"/>
              </a:solidFill>
            </a:endParaRPr>
          </a:p>
        </p:txBody>
      </p:sp>
      <p:sp>
        <p:nvSpPr>
          <p:cNvPr id="75" name="TextBox 74">
            <a:extLst>
              <a:ext uri="{FF2B5EF4-FFF2-40B4-BE49-F238E27FC236}">
                <a16:creationId xmlns:a16="http://schemas.microsoft.com/office/drawing/2014/main" id="{1412E64C-9072-8FC9-DEFE-99EECB73F095}"/>
              </a:ext>
            </a:extLst>
          </p:cNvPr>
          <p:cNvSpPr txBox="1"/>
          <p:nvPr/>
        </p:nvSpPr>
        <p:spPr bwMode="gray">
          <a:xfrm>
            <a:off x="-435721" y="3043909"/>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85" name="Picture 84">
            <a:extLst>
              <a:ext uri="{FF2B5EF4-FFF2-40B4-BE49-F238E27FC236}">
                <a16:creationId xmlns:a16="http://schemas.microsoft.com/office/drawing/2014/main" id="{A9193300-34CD-5453-D92F-4079F1D31ED4}"/>
              </a:ext>
            </a:extLst>
          </p:cNvPr>
          <p:cNvPicPr>
            <a:picLocks noChangeAspect="1"/>
          </p:cNvPicPr>
          <p:nvPr/>
        </p:nvPicPr>
        <p:blipFill>
          <a:blip r:embed="rId3"/>
          <a:stretch>
            <a:fillRect/>
          </a:stretch>
        </p:blipFill>
        <p:spPr>
          <a:xfrm>
            <a:off x="3460771" y="4821599"/>
            <a:ext cx="976989" cy="976989"/>
          </a:xfrm>
          <a:prstGeom prst="rect">
            <a:avLst/>
          </a:prstGeom>
        </p:spPr>
      </p:pic>
      <p:pic>
        <p:nvPicPr>
          <p:cNvPr id="86" name="Picture 85">
            <a:extLst>
              <a:ext uri="{FF2B5EF4-FFF2-40B4-BE49-F238E27FC236}">
                <a16:creationId xmlns:a16="http://schemas.microsoft.com/office/drawing/2014/main" id="{4B2E385E-B909-8C9B-759C-AB327B94CC2B}"/>
              </a:ext>
            </a:extLst>
          </p:cNvPr>
          <p:cNvPicPr>
            <a:picLocks noChangeAspect="1"/>
          </p:cNvPicPr>
          <p:nvPr/>
        </p:nvPicPr>
        <p:blipFill>
          <a:blip r:embed="rId4"/>
          <a:stretch>
            <a:fillRect/>
          </a:stretch>
        </p:blipFill>
        <p:spPr>
          <a:xfrm>
            <a:off x="3465567" y="3222521"/>
            <a:ext cx="967396" cy="967396"/>
          </a:xfrm>
          <a:prstGeom prst="rect">
            <a:avLst/>
          </a:prstGeom>
        </p:spPr>
      </p:pic>
      <p:pic>
        <p:nvPicPr>
          <p:cNvPr id="87" name="Picture 86">
            <a:extLst>
              <a:ext uri="{FF2B5EF4-FFF2-40B4-BE49-F238E27FC236}">
                <a16:creationId xmlns:a16="http://schemas.microsoft.com/office/drawing/2014/main" id="{5C09FAD2-F321-0218-E59D-1C5E7F61E6EF}"/>
              </a:ext>
            </a:extLst>
          </p:cNvPr>
          <p:cNvPicPr>
            <a:picLocks noChangeAspect="1"/>
          </p:cNvPicPr>
          <p:nvPr/>
        </p:nvPicPr>
        <p:blipFill>
          <a:blip r:embed="rId5"/>
          <a:stretch>
            <a:fillRect/>
          </a:stretch>
        </p:blipFill>
        <p:spPr>
          <a:xfrm>
            <a:off x="6373457" y="4821599"/>
            <a:ext cx="976989" cy="976989"/>
          </a:xfrm>
          <a:prstGeom prst="rect">
            <a:avLst/>
          </a:prstGeom>
        </p:spPr>
      </p:pic>
      <p:pic>
        <p:nvPicPr>
          <p:cNvPr id="88" name="Picture 87">
            <a:extLst>
              <a:ext uri="{FF2B5EF4-FFF2-40B4-BE49-F238E27FC236}">
                <a16:creationId xmlns:a16="http://schemas.microsoft.com/office/drawing/2014/main" id="{99824F2A-5D7D-26A4-AC62-710B246BF542}"/>
              </a:ext>
            </a:extLst>
          </p:cNvPr>
          <p:cNvPicPr>
            <a:picLocks noChangeAspect="1"/>
          </p:cNvPicPr>
          <p:nvPr/>
        </p:nvPicPr>
        <p:blipFill>
          <a:blip r:embed="rId6"/>
          <a:stretch>
            <a:fillRect/>
          </a:stretch>
        </p:blipFill>
        <p:spPr>
          <a:xfrm>
            <a:off x="3467373" y="1618696"/>
            <a:ext cx="963784" cy="963784"/>
          </a:xfrm>
          <a:prstGeom prst="rect">
            <a:avLst/>
          </a:prstGeom>
        </p:spPr>
      </p:pic>
      <p:pic>
        <p:nvPicPr>
          <p:cNvPr id="89" name="Picture 88">
            <a:extLst>
              <a:ext uri="{FF2B5EF4-FFF2-40B4-BE49-F238E27FC236}">
                <a16:creationId xmlns:a16="http://schemas.microsoft.com/office/drawing/2014/main" id="{19188A27-0201-9045-5374-EA161614AA3D}"/>
              </a:ext>
            </a:extLst>
          </p:cNvPr>
          <p:cNvPicPr>
            <a:picLocks noChangeAspect="1"/>
          </p:cNvPicPr>
          <p:nvPr/>
        </p:nvPicPr>
        <p:blipFill>
          <a:blip r:embed="rId7"/>
          <a:srcRect/>
          <a:stretch/>
        </p:blipFill>
        <p:spPr>
          <a:xfrm>
            <a:off x="6378253" y="3212128"/>
            <a:ext cx="967396" cy="967396"/>
          </a:xfrm>
          <a:prstGeom prst="rect">
            <a:avLst/>
          </a:prstGeom>
        </p:spPr>
      </p:pic>
      <p:pic>
        <p:nvPicPr>
          <p:cNvPr id="90" name="Picture 89">
            <a:extLst>
              <a:ext uri="{FF2B5EF4-FFF2-40B4-BE49-F238E27FC236}">
                <a16:creationId xmlns:a16="http://schemas.microsoft.com/office/drawing/2014/main" id="{0C12EB40-9B93-67B3-699F-13F481755887}"/>
              </a:ext>
            </a:extLst>
          </p:cNvPr>
          <p:cNvPicPr>
            <a:picLocks noChangeAspect="1"/>
          </p:cNvPicPr>
          <p:nvPr/>
        </p:nvPicPr>
        <p:blipFill>
          <a:blip r:embed="rId8"/>
          <a:srcRect/>
          <a:stretch/>
        </p:blipFill>
        <p:spPr>
          <a:xfrm>
            <a:off x="6380059" y="1622735"/>
            <a:ext cx="963784" cy="963784"/>
          </a:xfrm>
          <a:prstGeom prst="rect">
            <a:avLst/>
          </a:prstGeom>
        </p:spPr>
      </p:pic>
      <p:sp>
        <p:nvSpPr>
          <p:cNvPr id="8" name="TextBox 7">
            <a:extLst>
              <a:ext uri="{FF2B5EF4-FFF2-40B4-BE49-F238E27FC236}">
                <a16:creationId xmlns:a16="http://schemas.microsoft.com/office/drawing/2014/main" id="{25FB0A14-FF03-1AB9-AE75-7B55F06494FD}"/>
              </a:ext>
            </a:extLst>
          </p:cNvPr>
          <p:cNvSpPr txBox="1"/>
          <p:nvPr/>
        </p:nvSpPr>
        <p:spPr bwMode="gray">
          <a:xfrm>
            <a:off x="-1481728" y="2222593"/>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9" name="Picture 8">
            <a:extLst>
              <a:ext uri="{FF2B5EF4-FFF2-40B4-BE49-F238E27FC236}">
                <a16:creationId xmlns:a16="http://schemas.microsoft.com/office/drawing/2014/main" id="{3344DAB4-C0B7-B0EC-46D1-3F2183156F89}"/>
              </a:ext>
            </a:extLst>
          </p:cNvPr>
          <p:cNvPicPr>
            <a:picLocks noChangeAspect="1"/>
          </p:cNvPicPr>
          <p:nvPr/>
        </p:nvPicPr>
        <p:blipFill>
          <a:blip r:embed="rId9"/>
          <a:srcRect t="6794" b="26540"/>
          <a:stretch/>
        </p:blipFill>
        <p:spPr>
          <a:xfrm>
            <a:off x="9272055" y="2721997"/>
            <a:ext cx="736915" cy="736915"/>
          </a:xfrm>
          <a:prstGeom prst="rect">
            <a:avLst/>
          </a:prstGeom>
          <a:ln w="57150">
            <a:noFill/>
          </a:ln>
        </p:spPr>
      </p:pic>
      <p:pic>
        <p:nvPicPr>
          <p:cNvPr id="10" name="Picture 9">
            <a:extLst>
              <a:ext uri="{FF2B5EF4-FFF2-40B4-BE49-F238E27FC236}">
                <a16:creationId xmlns:a16="http://schemas.microsoft.com/office/drawing/2014/main" id="{2A556400-4A58-0B7A-A99A-93A00014AE45}"/>
              </a:ext>
            </a:extLst>
          </p:cNvPr>
          <p:cNvPicPr>
            <a:picLocks noChangeAspect="1"/>
          </p:cNvPicPr>
          <p:nvPr/>
        </p:nvPicPr>
        <p:blipFill>
          <a:blip r:embed="rId10"/>
          <a:srcRect l="6925" t="-333" r="329" b="7586"/>
          <a:stretch/>
        </p:blipFill>
        <p:spPr>
          <a:xfrm>
            <a:off x="9272055" y="5140072"/>
            <a:ext cx="736915" cy="736915"/>
          </a:xfrm>
          <a:prstGeom prst="rect">
            <a:avLst/>
          </a:prstGeom>
          <a:ln w="57150">
            <a:noFill/>
          </a:ln>
        </p:spPr>
      </p:pic>
      <p:pic>
        <p:nvPicPr>
          <p:cNvPr id="11" name="Picture 10">
            <a:extLst>
              <a:ext uri="{FF2B5EF4-FFF2-40B4-BE49-F238E27FC236}">
                <a16:creationId xmlns:a16="http://schemas.microsoft.com/office/drawing/2014/main" id="{600FA753-FD32-6848-7CFB-1C5CCE862B25}"/>
              </a:ext>
            </a:extLst>
          </p:cNvPr>
          <p:cNvPicPr>
            <a:picLocks noChangeAspect="1"/>
          </p:cNvPicPr>
          <p:nvPr/>
        </p:nvPicPr>
        <p:blipFill>
          <a:blip r:embed="rId11"/>
          <a:srcRect l="6570" t="10099" r="3529"/>
          <a:stretch/>
        </p:blipFill>
        <p:spPr>
          <a:xfrm>
            <a:off x="9272055" y="3931257"/>
            <a:ext cx="736915" cy="736915"/>
          </a:xfrm>
          <a:prstGeom prst="rect">
            <a:avLst/>
          </a:prstGeom>
          <a:ln w="57150">
            <a:noFill/>
          </a:ln>
        </p:spPr>
      </p:pic>
      <p:pic>
        <p:nvPicPr>
          <p:cNvPr id="12" name="Picture 11">
            <a:extLst>
              <a:ext uri="{FF2B5EF4-FFF2-40B4-BE49-F238E27FC236}">
                <a16:creationId xmlns:a16="http://schemas.microsoft.com/office/drawing/2014/main" id="{B8E52BA6-D238-FA60-B53D-38092ACFA763}"/>
              </a:ext>
            </a:extLst>
          </p:cNvPr>
          <p:cNvPicPr>
            <a:picLocks noChangeAspect="1"/>
          </p:cNvPicPr>
          <p:nvPr/>
        </p:nvPicPr>
        <p:blipFill>
          <a:blip r:embed="rId12"/>
          <a:srcRect/>
          <a:stretch/>
        </p:blipFill>
        <p:spPr>
          <a:xfrm>
            <a:off x="9272055" y="1530105"/>
            <a:ext cx="736915" cy="736915"/>
          </a:xfrm>
          <a:prstGeom prst="rect">
            <a:avLst/>
          </a:prstGeom>
          <a:ln w="57150">
            <a:noFill/>
          </a:ln>
        </p:spPr>
      </p:pic>
    </p:spTree>
    <p:extLst>
      <p:ext uri="{BB962C8B-B14F-4D97-AF65-F5344CB8AC3E}">
        <p14:creationId xmlns:p14="http://schemas.microsoft.com/office/powerpoint/2010/main" val="14010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platzhalter 8">
            <a:extLst>
              <a:ext uri="{FF2B5EF4-FFF2-40B4-BE49-F238E27FC236}">
                <a16:creationId xmlns:a16="http://schemas.microsoft.com/office/drawing/2014/main" id="{A7442A63-970D-84BC-8475-28E0A4369E46}"/>
              </a:ext>
            </a:extLst>
          </p:cNvPr>
          <p:cNvSpPr txBox="1">
            <a:spLocks/>
          </p:cNvSpPr>
          <p:nvPr/>
        </p:nvSpPr>
        <p:spPr>
          <a:xfrm>
            <a:off x="0" y="0"/>
            <a:ext cx="2438300" cy="6858000"/>
          </a:xfrm>
          <a:prstGeom prst="rect">
            <a:avLst/>
          </a:prstGeom>
          <a:noFill/>
        </p:spPr>
        <p:txBody>
          <a:bodyPr lIns="360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noProof="0"/>
          </a:p>
          <a:p>
            <a:pPr>
              <a:spcAft>
                <a:spcPts val="600"/>
              </a:spcAft>
            </a:pPr>
            <a:endParaRPr lang="en-US" sz="1600" noProof="0"/>
          </a:p>
          <a:p>
            <a:pPr>
              <a:lnSpc>
                <a:spcPct val="100000"/>
              </a:lnSpc>
              <a:spcAft>
                <a:spcPts val="600"/>
              </a:spcAft>
            </a:pPr>
            <a:r>
              <a:rPr lang="en-US" sz="2400" noProof="0"/>
              <a:t>Rise to the </a:t>
            </a:r>
            <a:br>
              <a:rPr lang="en-US" sz="2400" noProof="0"/>
            </a:br>
            <a:r>
              <a:rPr lang="en-US" sz="2400" noProof="0"/>
              <a:t>challenge</a:t>
            </a:r>
          </a:p>
          <a:p>
            <a:pPr lvl="1">
              <a:spcAft>
                <a:spcPts val="600"/>
              </a:spcAft>
            </a:pPr>
            <a:r>
              <a:rPr lang="en-US" sz="1200" noProof="0"/>
              <a:t>Welcoming debate, testing assumptions and exchanging ideas is how we achieve our best thinking and arrive at the brightest answers.</a:t>
            </a:r>
          </a:p>
        </p:txBody>
      </p:sp>
      <p:sp>
        <p:nvSpPr>
          <p:cNvPr id="8" name="Textplatzhalter 8">
            <a:extLst>
              <a:ext uri="{FF2B5EF4-FFF2-40B4-BE49-F238E27FC236}">
                <a16:creationId xmlns:a16="http://schemas.microsoft.com/office/drawing/2014/main" id="{08F71D6E-3AC5-D788-1BDA-C2B45A2B9400}"/>
              </a:ext>
            </a:extLst>
          </p:cNvPr>
          <p:cNvSpPr txBox="1">
            <a:spLocks/>
          </p:cNvSpPr>
          <p:nvPr/>
        </p:nvSpPr>
        <p:spPr>
          <a:xfrm>
            <a:off x="2435627" y="0"/>
            <a:ext cx="2438299" cy="6858000"/>
          </a:xfrm>
          <a:prstGeom prst="rect">
            <a:avLst/>
          </a:prstGeom>
          <a:solidFill>
            <a:schemeClr val="bg1"/>
          </a:solidFill>
        </p:spPr>
        <p:txBody>
          <a:bodyPr lIns="288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a:p>
          <a:p>
            <a:pPr>
              <a:spcAft>
                <a:spcPts val="600"/>
              </a:spcAft>
            </a:pPr>
            <a:endParaRPr lang="en-US" sz="1600" noProof="0"/>
          </a:p>
          <a:p>
            <a:pPr>
              <a:lnSpc>
                <a:spcPct val="100000"/>
              </a:lnSpc>
              <a:spcAft>
                <a:spcPts val="600"/>
              </a:spcAft>
            </a:pPr>
            <a:r>
              <a:rPr lang="en-US" sz="2400" noProof="0"/>
              <a:t>Channel </a:t>
            </a:r>
            <a:br>
              <a:rPr lang="en-US" sz="2400" noProof="0"/>
            </a:br>
            <a:r>
              <a:rPr lang="en-US" sz="2400" noProof="0"/>
              <a:t>curiosity</a:t>
            </a:r>
          </a:p>
          <a:p>
            <a:pPr lvl="1">
              <a:spcAft>
                <a:spcPts val="600"/>
              </a:spcAft>
            </a:pPr>
            <a:r>
              <a:rPr lang="en-US" sz="1200" noProof="0"/>
              <a:t>Always learning while listening, we build close relationships  and broaden our  knowledge to help our people and customers go further.</a:t>
            </a:r>
          </a:p>
        </p:txBody>
      </p:sp>
      <p:sp>
        <p:nvSpPr>
          <p:cNvPr id="9" name="Textplatzhalter 8">
            <a:extLst>
              <a:ext uri="{FF2B5EF4-FFF2-40B4-BE49-F238E27FC236}">
                <a16:creationId xmlns:a16="http://schemas.microsoft.com/office/drawing/2014/main" id="{87C9FF61-950F-B1FC-A9AF-1F2FF66FAF54}"/>
              </a:ext>
            </a:extLst>
          </p:cNvPr>
          <p:cNvSpPr txBox="1">
            <a:spLocks/>
          </p:cNvSpPr>
          <p:nvPr/>
        </p:nvSpPr>
        <p:spPr>
          <a:xfrm>
            <a:off x="4873926" y="0"/>
            <a:ext cx="2438300" cy="6858000"/>
          </a:xfrm>
          <a:prstGeom prst="rect">
            <a:avLst/>
          </a:prstGeom>
          <a:noFill/>
        </p:spPr>
        <p:txBody>
          <a:bodyPr lIns="288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noProof="0"/>
          </a:p>
          <a:p>
            <a:pPr>
              <a:spcAft>
                <a:spcPts val="600"/>
              </a:spcAft>
            </a:pPr>
            <a:endParaRPr lang="en-US" sz="1600" noProof="0"/>
          </a:p>
          <a:p>
            <a:pPr>
              <a:lnSpc>
                <a:spcPct val="100000"/>
              </a:lnSpc>
              <a:spcAft>
                <a:spcPts val="600"/>
              </a:spcAft>
            </a:pPr>
            <a:r>
              <a:rPr lang="en-US" sz="2400" noProof="0"/>
              <a:t>Chart new </a:t>
            </a:r>
            <a:br>
              <a:rPr lang="en-US" sz="2400" noProof="0"/>
            </a:br>
            <a:r>
              <a:rPr lang="en-US" sz="2400" noProof="0"/>
              <a:t>frontiers</a:t>
            </a:r>
          </a:p>
          <a:p>
            <a:pPr lvl="1">
              <a:spcAft>
                <a:spcPts val="600"/>
              </a:spcAft>
            </a:pPr>
            <a:r>
              <a:rPr lang="en-US" sz="1200" noProof="0"/>
              <a:t>We have the vision to see what doesn’t yet exist, the courage to do what's never been done and the grit to get there.</a:t>
            </a:r>
          </a:p>
        </p:txBody>
      </p:sp>
      <p:sp>
        <p:nvSpPr>
          <p:cNvPr id="10" name="Textplatzhalter 8">
            <a:extLst>
              <a:ext uri="{FF2B5EF4-FFF2-40B4-BE49-F238E27FC236}">
                <a16:creationId xmlns:a16="http://schemas.microsoft.com/office/drawing/2014/main" id="{4CD10734-95ED-8CB6-43F6-3F024F6688A5}"/>
              </a:ext>
            </a:extLst>
          </p:cNvPr>
          <p:cNvSpPr txBox="1">
            <a:spLocks/>
          </p:cNvSpPr>
          <p:nvPr/>
        </p:nvSpPr>
        <p:spPr>
          <a:xfrm>
            <a:off x="7312226" y="0"/>
            <a:ext cx="2438300" cy="6858000"/>
          </a:xfrm>
          <a:prstGeom prst="rect">
            <a:avLst/>
          </a:prstGeom>
          <a:solidFill>
            <a:schemeClr val="bg1"/>
          </a:solidFill>
        </p:spPr>
        <p:txBody>
          <a:bodyPr lIns="288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noProof="0"/>
          </a:p>
          <a:p>
            <a:pPr>
              <a:spcAft>
                <a:spcPts val="600"/>
              </a:spcAft>
            </a:pPr>
            <a:endParaRPr lang="en-US" sz="1600"/>
          </a:p>
          <a:p>
            <a:pPr>
              <a:lnSpc>
                <a:spcPct val="100000"/>
              </a:lnSpc>
              <a:spcAft>
                <a:spcPts val="600"/>
              </a:spcAft>
            </a:pPr>
            <a:r>
              <a:rPr lang="en-US" sz="2400" noProof="0"/>
              <a:t>Advance by </a:t>
            </a:r>
            <a:br>
              <a:rPr lang="en-US" sz="2400" noProof="0"/>
            </a:br>
            <a:r>
              <a:rPr lang="en-US" sz="2400" noProof="0"/>
              <a:t>listening</a:t>
            </a:r>
          </a:p>
          <a:p>
            <a:pPr lvl="1">
              <a:spcAft>
                <a:spcPts val="600"/>
              </a:spcAft>
            </a:pPr>
            <a:r>
              <a:rPr lang="en-US" sz="1200" noProof="0"/>
              <a:t>Welcoming debate, testing assumptions and exchanging ideas is how we achieve our best thinking and arrive at the brightest answers.</a:t>
            </a:r>
          </a:p>
        </p:txBody>
      </p:sp>
      <p:sp>
        <p:nvSpPr>
          <p:cNvPr id="11" name="Textplatzhalter 8">
            <a:extLst>
              <a:ext uri="{FF2B5EF4-FFF2-40B4-BE49-F238E27FC236}">
                <a16:creationId xmlns:a16="http://schemas.microsoft.com/office/drawing/2014/main" id="{760493D6-9A39-783C-DD96-6B84CFD650FA}"/>
              </a:ext>
            </a:extLst>
          </p:cNvPr>
          <p:cNvSpPr txBox="1">
            <a:spLocks/>
          </p:cNvSpPr>
          <p:nvPr/>
        </p:nvSpPr>
        <p:spPr>
          <a:xfrm>
            <a:off x="9747852" y="0"/>
            <a:ext cx="2438300" cy="6858000"/>
          </a:xfrm>
          <a:prstGeom prst="rect">
            <a:avLst/>
          </a:prstGeom>
          <a:noFill/>
        </p:spPr>
        <p:txBody>
          <a:bodyPr lIns="288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noProof="0"/>
          </a:p>
          <a:p>
            <a:pPr>
              <a:spcAft>
                <a:spcPts val="600"/>
              </a:spcAft>
            </a:pPr>
            <a:endParaRPr lang="en-US" sz="1600"/>
          </a:p>
          <a:p>
            <a:pPr>
              <a:lnSpc>
                <a:spcPct val="100000"/>
              </a:lnSpc>
              <a:spcAft>
                <a:spcPts val="600"/>
              </a:spcAft>
            </a:pPr>
            <a:r>
              <a:rPr lang="en-US" sz="2400" noProof="0"/>
              <a:t>Earn trust at </a:t>
            </a:r>
            <a:br>
              <a:rPr lang="en-US" sz="2400" noProof="0"/>
            </a:br>
            <a:r>
              <a:rPr lang="en-US" sz="2400" noProof="0"/>
              <a:t>every turn</a:t>
            </a:r>
          </a:p>
          <a:p>
            <a:pPr lvl="1">
              <a:spcAft>
                <a:spcPts val="600"/>
              </a:spcAft>
            </a:pPr>
            <a:r>
              <a:rPr lang="en-US" sz="1200" noProof="0"/>
              <a:t>We focus on details and protect our customers' information like our own, with a passion for precision and empathy in every action.</a:t>
            </a:r>
          </a:p>
        </p:txBody>
      </p:sp>
      <p:sp>
        <p:nvSpPr>
          <p:cNvPr id="2" name="Datumsplatzhalter 1">
            <a:extLst>
              <a:ext uri="{FF2B5EF4-FFF2-40B4-BE49-F238E27FC236}">
                <a16:creationId xmlns:a16="http://schemas.microsoft.com/office/drawing/2014/main" id="{5343DE50-6081-25CB-D777-66669FF90239}"/>
              </a:ext>
            </a:extLst>
          </p:cNvPr>
          <p:cNvSpPr>
            <a:spLocks noGrp="1"/>
          </p:cNvSpPr>
          <p:nvPr>
            <p:ph type="dt" sz="half" idx="10"/>
          </p:nvPr>
        </p:nvSpPr>
        <p:spPr/>
        <p:txBody>
          <a:bodyPr/>
          <a:lstStyle/>
          <a:p>
            <a:r>
              <a:rPr lang="en-US" noProof="0"/>
              <a:t>© 2025 HERE</a:t>
            </a:r>
          </a:p>
        </p:txBody>
      </p:sp>
      <p:sp>
        <p:nvSpPr>
          <p:cNvPr id="3" name="Fußzeilenplatzhalter 2">
            <a:extLst>
              <a:ext uri="{FF2B5EF4-FFF2-40B4-BE49-F238E27FC236}">
                <a16:creationId xmlns:a16="http://schemas.microsoft.com/office/drawing/2014/main" id="{8130E983-C438-E727-BE2B-1245A3327F86}"/>
              </a:ext>
            </a:extLst>
          </p:cNvPr>
          <p:cNvSpPr>
            <a:spLocks noGrp="1"/>
          </p:cNvSpPr>
          <p:nvPr>
            <p:ph type="ftr" sz="quarter" idx="11"/>
          </p:nvPr>
        </p:nvSpPr>
        <p:spPr/>
        <p:txBody>
          <a:bodyPr/>
          <a:lstStyle/>
          <a:p>
            <a:r>
              <a:rPr lang="en-US" noProof="0"/>
              <a:t>Welcome to HERE Technologies</a:t>
            </a:r>
          </a:p>
        </p:txBody>
      </p:sp>
      <p:sp>
        <p:nvSpPr>
          <p:cNvPr id="4" name="Foliennummernplatzhalter 3">
            <a:extLst>
              <a:ext uri="{FF2B5EF4-FFF2-40B4-BE49-F238E27FC236}">
                <a16:creationId xmlns:a16="http://schemas.microsoft.com/office/drawing/2014/main" id="{B605F9C7-A40E-CB0F-E27D-8A21A0E7834D}"/>
              </a:ext>
            </a:extLst>
          </p:cNvPr>
          <p:cNvSpPr>
            <a:spLocks noGrp="1"/>
          </p:cNvSpPr>
          <p:nvPr>
            <p:ph type="sldNum" sz="quarter" idx="12"/>
          </p:nvPr>
        </p:nvSpPr>
        <p:spPr/>
        <p:txBody>
          <a:bodyPr/>
          <a:lstStyle/>
          <a:p>
            <a:fld id="{7D74D47C-14C0-4E76-90F4-17CAFFA7E480}" type="slidenum">
              <a:rPr lang="en-US" noProof="0" smtClean="0"/>
              <a:t>24</a:t>
            </a:fld>
            <a:endParaRPr lang="en-US" noProof="0"/>
          </a:p>
        </p:txBody>
      </p:sp>
      <p:sp>
        <p:nvSpPr>
          <p:cNvPr id="5" name="Titel 4">
            <a:extLst>
              <a:ext uri="{FF2B5EF4-FFF2-40B4-BE49-F238E27FC236}">
                <a16:creationId xmlns:a16="http://schemas.microsoft.com/office/drawing/2014/main" id="{091653B2-9AD0-2D8C-8D03-E2D69FA91DC1}"/>
              </a:ext>
            </a:extLst>
          </p:cNvPr>
          <p:cNvSpPr>
            <a:spLocks noGrp="1"/>
          </p:cNvSpPr>
          <p:nvPr>
            <p:ph type="title"/>
          </p:nvPr>
        </p:nvSpPr>
        <p:spPr/>
        <p:txBody>
          <a:bodyPr/>
          <a:lstStyle/>
          <a:p>
            <a:r>
              <a:rPr lang="en-US" noProof="0"/>
              <a:t>Our Purpose Principles</a:t>
            </a:r>
          </a:p>
        </p:txBody>
      </p:sp>
      <p:sp>
        <p:nvSpPr>
          <p:cNvPr id="6" name="Untertitel 5">
            <a:extLst>
              <a:ext uri="{FF2B5EF4-FFF2-40B4-BE49-F238E27FC236}">
                <a16:creationId xmlns:a16="http://schemas.microsoft.com/office/drawing/2014/main" id="{311F6801-7F1A-1202-3030-0F541A784669}"/>
              </a:ext>
            </a:extLst>
          </p:cNvPr>
          <p:cNvSpPr>
            <a:spLocks noGrp="1"/>
          </p:cNvSpPr>
          <p:nvPr>
            <p:ph type="subTitle" idx="1"/>
          </p:nvPr>
        </p:nvSpPr>
        <p:spPr/>
        <p:txBody>
          <a:bodyPr/>
          <a:lstStyle/>
          <a:p>
            <a:r>
              <a:rPr lang="en-US" noProof="0"/>
              <a:t> Who we are when we are at our best</a:t>
            </a:r>
          </a:p>
        </p:txBody>
      </p:sp>
      <p:sp>
        <p:nvSpPr>
          <p:cNvPr id="13" name="TextBox 12">
            <a:extLst>
              <a:ext uri="{FF2B5EF4-FFF2-40B4-BE49-F238E27FC236}">
                <a16:creationId xmlns:a16="http://schemas.microsoft.com/office/drawing/2014/main" id="{AC5592A1-4B31-8031-08A8-1AB54ADE732B}"/>
              </a:ext>
            </a:extLst>
          </p:cNvPr>
          <p:cNvSpPr txBox="1"/>
          <p:nvPr/>
        </p:nvSpPr>
        <p:spPr bwMode="gray">
          <a:xfrm>
            <a:off x="-721112" y="5434361"/>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15" name="Graphic 14">
            <a:extLst>
              <a:ext uri="{FF2B5EF4-FFF2-40B4-BE49-F238E27FC236}">
                <a16:creationId xmlns:a16="http://schemas.microsoft.com/office/drawing/2014/main" id="{F040749A-9CED-E237-6B8B-6A6310C4948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44812" y="2085082"/>
            <a:ext cx="1283218" cy="1075322"/>
          </a:xfrm>
          <a:prstGeom prst="rect">
            <a:avLst/>
          </a:prstGeom>
        </p:spPr>
      </p:pic>
      <p:pic>
        <p:nvPicPr>
          <p:cNvPr id="22" name="Graphic 21">
            <a:extLst>
              <a:ext uri="{FF2B5EF4-FFF2-40B4-BE49-F238E27FC236}">
                <a16:creationId xmlns:a16="http://schemas.microsoft.com/office/drawing/2014/main" id="{304BD5D4-E8D6-E0BB-AE89-4C55B682870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99912" y="2085082"/>
            <a:ext cx="1182855" cy="1075322"/>
          </a:xfrm>
          <a:prstGeom prst="rect">
            <a:avLst/>
          </a:prstGeom>
        </p:spPr>
      </p:pic>
      <p:pic>
        <p:nvPicPr>
          <p:cNvPr id="24" name="Graphic 23">
            <a:extLst>
              <a:ext uri="{FF2B5EF4-FFF2-40B4-BE49-F238E27FC236}">
                <a16:creationId xmlns:a16="http://schemas.microsoft.com/office/drawing/2014/main" id="{A243E2DB-64B6-F2EE-83A7-E073E80EEE4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97804" y="2362372"/>
            <a:ext cx="1301140" cy="798033"/>
          </a:xfrm>
          <a:prstGeom prst="rect">
            <a:avLst/>
          </a:prstGeom>
        </p:spPr>
      </p:pic>
      <p:pic>
        <p:nvPicPr>
          <p:cNvPr id="26" name="Graphic 25">
            <a:extLst>
              <a:ext uri="{FF2B5EF4-FFF2-40B4-BE49-F238E27FC236}">
                <a16:creationId xmlns:a16="http://schemas.microsoft.com/office/drawing/2014/main" id="{2A29882D-159A-4A07-402E-2AF7C437B0F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161612" y="2120927"/>
            <a:ext cx="774232" cy="1075322"/>
          </a:xfrm>
          <a:prstGeom prst="rect">
            <a:avLst/>
          </a:prstGeom>
        </p:spPr>
      </p:pic>
      <p:pic>
        <p:nvPicPr>
          <p:cNvPr id="28" name="Graphic 27">
            <a:extLst>
              <a:ext uri="{FF2B5EF4-FFF2-40B4-BE49-F238E27FC236}">
                <a16:creationId xmlns:a16="http://schemas.microsoft.com/office/drawing/2014/main" id="{56307368-AA25-DE21-25F9-3A8003C6D14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777757" y="2120927"/>
            <a:ext cx="1075322" cy="1039477"/>
          </a:xfrm>
          <a:prstGeom prst="rect">
            <a:avLst/>
          </a:prstGeom>
        </p:spPr>
      </p:pic>
    </p:spTree>
    <p:extLst>
      <p:ext uri="{BB962C8B-B14F-4D97-AF65-F5344CB8AC3E}">
        <p14:creationId xmlns:p14="http://schemas.microsoft.com/office/powerpoint/2010/main" val="145851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platzhalter 8">
            <a:extLst>
              <a:ext uri="{FF2B5EF4-FFF2-40B4-BE49-F238E27FC236}">
                <a16:creationId xmlns:a16="http://schemas.microsoft.com/office/drawing/2014/main" id="{A7442A63-970D-84BC-8475-28E0A4369E46}"/>
              </a:ext>
            </a:extLst>
          </p:cNvPr>
          <p:cNvSpPr txBox="1">
            <a:spLocks/>
          </p:cNvSpPr>
          <p:nvPr/>
        </p:nvSpPr>
        <p:spPr>
          <a:xfrm>
            <a:off x="0" y="0"/>
            <a:ext cx="2438300" cy="6858000"/>
          </a:xfrm>
          <a:prstGeom prst="rect">
            <a:avLst/>
          </a:prstGeom>
          <a:noFill/>
        </p:spPr>
        <p:txBody>
          <a:bodyPr lIns="360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noProof="0">
              <a:solidFill>
                <a:schemeClr val="bg1"/>
              </a:solidFill>
            </a:endParaRPr>
          </a:p>
          <a:p>
            <a:pPr>
              <a:spcAft>
                <a:spcPts val="600"/>
              </a:spcAft>
            </a:pPr>
            <a:endParaRPr lang="en-US" sz="1600" noProof="0">
              <a:solidFill>
                <a:schemeClr val="bg1"/>
              </a:solidFill>
            </a:endParaRPr>
          </a:p>
          <a:p>
            <a:pPr>
              <a:lnSpc>
                <a:spcPct val="100000"/>
              </a:lnSpc>
              <a:spcAft>
                <a:spcPts val="600"/>
              </a:spcAft>
            </a:pPr>
            <a:r>
              <a:rPr lang="en-US" sz="2400" noProof="0">
                <a:solidFill>
                  <a:schemeClr val="bg1"/>
                </a:solidFill>
              </a:rPr>
              <a:t>Rise to the </a:t>
            </a:r>
            <a:br>
              <a:rPr lang="en-US" sz="2400" noProof="0">
                <a:solidFill>
                  <a:schemeClr val="bg1"/>
                </a:solidFill>
              </a:rPr>
            </a:br>
            <a:r>
              <a:rPr lang="en-US" sz="2400" noProof="0">
                <a:solidFill>
                  <a:schemeClr val="bg1"/>
                </a:solidFill>
              </a:rPr>
              <a:t>challenge</a:t>
            </a:r>
          </a:p>
          <a:p>
            <a:pPr lvl="1">
              <a:spcAft>
                <a:spcPts val="600"/>
              </a:spcAft>
            </a:pPr>
            <a:r>
              <a:rPr lang="en-US" sz="1200" noProof="0">
                <a:solidFill>
                  <a:schemeClr val="bg1"/>
                </a:solidFill>
              </a:rPr>
              <a:t>Welcoming debate, testing assumptions and exchanging ideas is how we achieve our best thinking and arrive at the brightest answers.</a:t>
            </a:r>
          </a:p>
        </p:txBody>
      </p:sp>
      <p:sp>
        <p:nvSpPr>
          <p:cNvPr id="8" name="Textplatzhalter 8">
            <a:extLst>
              <a:ext uri="{FF2B5EF4-FFF2-40B4-BE49-F238E27FC236}">
                <a16:creationId xmlns:a16="http://schemas.microsoft.com/office/drawing/2014/main" id="{08F71D6E-3AC5-D788-1BDA-C2B45A2B9400}"/>
              </a:ext>
            </a:extLst>
          </p:cNvPr>
          <p:cNvSpPr txBox="1">
            <a:spLocks/>
          </p:cNvSpPr>
          <p:nvPr/>
        </p:nvSpPr>
        <p:spPr>
          <a:xfrm>
            <a:off x="2435627" y="0"/>
            <a:ext cx="2438299" cy="6858000"/>
          </a:xfrm>
          <a:prstGeom prst="rect">
            <a:avLst/>
          </a:prstGeom>
          <a:solidFill>
            <a:schemeClr val="accent6"/>
          </a:solidFill>
        </p:spPr>
        <p:txBody>
          <a:bodyPr lIns="288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a:solidFill>
                <a:schemeClr val="bg1"/>
              </a:solidFill>
            </a:endParaRPr>
          </a:p>
          <a:p>
            <a:pPr>
              <a:spcAft>
                <a:spcPts val="600"/>
              </a:spcAft>
            </a:pPr>
            <a:endParaRPr lang="en-US" sz="1600" noProof="0">
              <a:solidFill>
                <a:schemeClr val="bg1"/>
              </a:solidFill>
            </a:endParaRPr>
          </a:p>
          <a:p>
            <a:pPr>
              <a:lnSpc>
                <a:spcPct val="100000"/>
              </a:lnSpc>
              <a:spcAft>
                <a:spcPts val="600"/>
              </a:spcAft>
            </a:pPr>
            <a:r>
              <a:rPr lang="en-US" sz="2400" noProof="0">
                <a:solidFill>
                  <a:schemeClr val="bg1"/>
                </a:solidFill>
              </a:rPr>
              <a:t>Channel </a:t>
            </a:r>
            <a:br>
              <a:rPr lang="en-US" sz="2400" noProof="0">
                <a:solidFill>
                  <a:schemeClr val="bg1"/>
                </a:solidFill>
              </a:rPr>
            </a:br>
            <a:r>
              <a:rPr lang="en-US" sz="2400" noProof="0">
                <a:solidFill>
                  <a:schemeClr val="bg1"/>
                </a:solidFill>
              </a:rPr>
              <a:t>curiosity</a:t>
            </a:r>
          </a:p>
          <a:p>
            <a:pPr lvl="1">
              <a:spcAft>
                <a:spcPts val="600"/>
              </a:spcAft>
            </a:pPr>
            <a:r>
              <a:rPr lang="en-US" sz="1200" noProof="0">
                <a:solidFill>
                  <a:schemeClr val="bg1"/>
                </a:solidFill>
              </a:rPr>
              <a:t>Always learning while listening, we build close relationships  and broaden our  knowledge to help our people and customers go further.</a:t>
            </a:r>
          </a:p>
        </p:txBody>
      </p:sp>
      <p:sp>
        <p:nvSpPr>
          <p:cNvPr id="9" name="Textplatzhalter 8">
            <a:extLst>
              <a:ext uri="{FF2B5EF4-FFF2-40B4-BE49-F238E27FC236}">
                <a16:creationId xmlns:a16="http://schemas.microsoft.com/office/drawing/2014/main" id="{87C9FF61-950F-B1FC-A9AF-1F2FF66FAF54}"/>
              </a:ext>
            </a:extLst>
          </p:cNvPr>
          <p:cNvSpPr txBox="1">
            <a:spLocks/>
          </p:cNvSpPr>
          <p:nvPr/>
        </p:nvSpPr>
        <p:spPr>
          <a:xfrm>
            <a:off x="4873926" y="0"/>
            <a:ext cx="2438300" cy="6858000"/>
          </a:xfrm>
          <a:prstGeom prst="rect">
            <a:avLst/>
          </a:prstGeom>
          <a:noFill/>
        </p:spPr>
        <p:txBody>
          <a:bodyPr lIns="288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noProof="0">
              <a:solidFill>
                <a:schemeClr val="bg1"/>
              </a:solidFill>
            </a:endParaRPr>
          </a:p>
          <a:p>
            <a:pPr>
              <a:spcAft>
                <a:spcPts val="600"/>
              </a:spcAft>
            </a:pPr>
            <a:endParaRPr lang="en-US" sz="1600" noProof="0">
              <a:solidFill>
                <a:schemeClr val="bg1"/>
              </a:solidFill>
            </a:endParaRPr>
          </a:p>
          <a:p>
            <a:pPr>
              <a:lnSpc>
                <a:spcPct val="100000"/>
              </a:lnSpc>
              <a:spcAft>
                <a:spcPts val="600"/>
              </a:spcAft>
            </a:pPr>
            <a:r>
              <a:rPr lang="en-US" sz="2400" noProof="0">
                <a:solidFill>
                  <a:schemeClr val="bg1"/>
                </a:solidFill>
              </a:rPr>
              <a:t>Chart new </a:t>
            </a:r>
            <a:br>
              <a:rPr lang="en-US" sz="2400" noProof="0">
                <a:solidFill>
                  <a:schemeClr val="bg1"/>
                </a:solidFill>
              </a:rPr>
            </a:br>
            <a:r>
              <a:rPr lang="en-US" sz="2400" noProof="0">
                <a:solidFill>
                  <a:schemeClr val="bg1"/>
                </a:solidFill>
              </a:rPr>
              <a:t>frontiers</a:t>
            </a:r>
          </a:p>
          <a:p>
            <a:pPr lvl="1">
              <a:spcAft>
                <a:spcPts val="600"/>
              </a:spcAft>
            </a:pPr>
            <a:r>
              <a:rPr lang="en-US" sz="1200" noProof="0">
                <a:solidFill>
                  <a:schemeClr val="bg1"/>
                </a:solidFill>
              </a:rPr>
              <a:t>We have the vision to see what doesn’t yet exist, the courage to do what's never been done and the grit to get there.</a:t>
            </a:r>
          </a:p>
        </p:txBody>
      </p:sp>
      <p:sp>
        <p:nvSpPr>
          <p:cNvPr id="10" name="Textplatzhalter 8">
            <a:extLst>
              <a:ext uri="{FF2B5EF4-FFF2-40B4-BE49-F238E27FC236}">
                <a16:creationId xmlns:a16="http://schemas.microsoft.com/office/drawing/2014/main" id="{4CD10734-95ED-8CB6-43F6-3F024F6688A5}"/>
              </a:ext>
            </a:extLst>
          </p:cNvPr>
          <p:cNvSpPr txBox="1">
            <a:spLocks/>
          </p:cNvSpPr>
          <p:nvPr/>
        </p:nvSpPr>
        <p:spPr>
          <a:xfrm>
            <a:off x="7312226" y="0"/>
            <a:ext cx="2438300" cy="6858000"/>
          </a:xfrm>
          <a:prstGeom prst="rect">
            <a:avLst/>
          </a:prstGeom>
          <a:solidFill>
            <a:schemeClr val="accent6"/>
          </a:solidFill>
        </p:spPr>
        <p:txBody>
          <a:bodyPr lIns="288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noProof="0">
              <a:solidFill>
                <a:schemeClr val="bg1"/>
              </a:solidFill>
            </a:endParaRPr>
          </a:p>
          <a:p>
            <a:pPr>
              <a:spcAft>
                <a:spcPts val="600"/>
              </a:spcAft>
            </a:pPr>
            <a:endParaRPr lang="en-US" sz="1600">
              <a:solidFill>
                <a:schemeClr val="bg1"/>
              </a:solidFill>
            </a:endParaRPr>
          </a:p>
          <a:p>
            <a:pPr>
              <a:lnSpc>
                <a:spcPct val="100000"/>
              </a:lnSpc>
              <a:spcAft>
                <a:spcPts val="600"/>
              </a:spcAft>
            </a:pPr>
            <a:r>
              <a:rPr lang="en-US" sz="2400" noProof="0">
                <a:solidFill>
                  <a:schemeClr val="bg1"/>
                </a:solidFill>
              </a:rPr>
              <a:t>Advance by </a:t>
            </a:r>
            <a:br>
              <a:rPr lang="en-US" sz="2400" noProof="0">
                <a:solidFill>
                  <a:schemeClr val="bg1"/>
                </a:solidFill>
              </a:rPr>
            </a:br>
            <a:r>
              <a:rPr lang="en-US" sz="2400" noProof="0">
                <a:solidFill>
                  <a:schemeClr val="bg1"/>
                </a:solidFill>
              </a:rPr>
              <a:t>listening</a:t>
            </a:r>
          </a:p>
          <a:p>
            <a:pPr lvl="1">
              <a:spcAft>
                <a:spcPts val="600"/>
              </a:spcAft>
            </a:pPr>
            <a:r>
              <a:rPr lang="en-US" sz="1200" noProof="0">
                <a:solidFill>
                  <a:schemeClr val="bg1"/>
                </a:solidFill>
              </a:rPr>
              <a:t>Welcoming debate, testing assumptions and exchanging ideas is how we achieve our best thinking and arrive at the brightest answers.</a:t>
            </a:r>
          </a:p>
        </p:txBody>
      </p:sp>
      <p:sp>
        <p:nvSpPr>
          <p:cNvPr id="11" name="Textplatzhalter 8">
            <a:extLst>
              <a:ext uri="{FF2B5EF4-FFF2-40B4-BE49-F238E27FC236}">
                <a16:creationId xmlns:a16="http://schemas.microsoft.com/office/drawing/2014/main" id="{760493D6-9A39-783C-DD96-6B84CFD650FA}"/>
              </a:ext>
            </a:extLst>
          </p:cNvPr>
          <p:cNvSpPr txBox="1">
            <a:spLocks/>
          </p:cNvSpPr>
          <p:nvPr/>
        </p:nvSpPr>
        <p:spPr>
          <a:xfrm>
            <a:off x="9738186" y="0"/>
            <a:ext cx="2438300" cy="6858000"/>
          </a:xfrm>
          <a:prstGeom prst="rect">
            <a:avLst/>
          </a:prstGeom>
          <a:noFill/>
        </p:spPr>
        <p:txBody>
          <a:bodyPr lIns="288000" tIns="2664000" rIns="324000" bIns="14400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Aft>
                <a:spcPts val="600"/>
              </a:spcAft>
            </a:pPr>
            <a:endParaRPr lang="en-US" sz="1600" noProof="0">
              <a:solidFill>
                <a:schemeClr val="bg1"/>
              </a:solidFill>
            </a:endParaRPr>
          </a:p>
          <a:p>
            <a:pPr>
              <a:spcAft>
                <a:spcPts val="600"/>
              </a:spcAft>
            </a:pPr>
            <a:endParaRPr lang="en-US" sz="1600">
              <a:solidFill>
                <a:schemeClr val="bg1"/>
              </a:solidFill>
            </a:endParaRPr>
          </a:p>
          <a:p>
            <a:pPr>
              <a:lnSpc>
                <a:spcPct val="100000"/>
              </a:lnSpc>
              <a:spcAft>
                <a:spcPts val="600"/>
              </a:spcAft>
            </a:pPr>
            <a:r>
              <a:rPr lang="en-US" sz="2400" noProof="0">
                <a:solidFill>
                  <a:schemeClr val="bg1"/>
                </a:solidFill>
              </a:rPr>
              <a:t>Earn trust at </a:t>
            </a:r>
            <a:br>
              <a:rPr lang="en-US" sz="2400" noProof="0">
                <a:solidFill>
                  <a:schemeClr val="bg1"/>
                </a:solidFill>
              </a:rPr>
            </a:br>
            <a:r>
              <a:rPr lang="en-US" sz="2400" noProof="0">
                <a:solidFill>
                  <a:schemeClr val="bg1"/>
                </a:solidFill>
              </a:rPr>
              <a:t>every turn</a:t>
            </a:r>
          </a:p>
          <a:p>
            <a:pPr lvl="1">
              <a:spcAft>
                <a:spcPts val="600"/>
              </a:spcAft>
            </a:pPr>
            <a:r>
              <a:rPr lang="en-US" sz="1200" noProof="0">
                <a:solidFill>
                  <a:schemeClr val="bg1"/>
                </a:solidFill>
              </a:rPr>
              <a:t>We focus on details and protect our customers' information like our own, with a passion for precision and empathy in every action.</a:t>
            </a:r>
          </a:p>
        </p:txBody>
      </p:sp>
      <p:sp>
        <p:nvSpPr>
          <p:cNvPr id="2" name="Datumsplatzhalter 1">
            <a:extLst>
              <a:ext uri="{FF2B5EF4-FFF2-40B4-BE49-F238E27FC236}">
                <a16:creationId xmlns:a16="http://schemas.microsoft.com/office/drawing/2014/main" id="{5343DE50-6081-25CB-D777-66669FF90239}"/>
              </a:ext>
            </a:extLst>
          </p:cNvPr>
          <p:cNvSpPr>
            <a:spLocks noGrp="1"/>
          </p:cNvSpPr>
          <p:nvPr>
            <p:ph type="dt" sz="half" idx="10"/>
          </p:nvPr>
        </p:nvSpPr>
        <p:spPr/>
        <p:txBody>
          <a:bodyPr/>
          <a:lstStyle/>
          <a:p>
            <a:r>
              <a:rPr lang="en-US" noProof="0">
                <a:solidFill>
                  <a:schemeClr val="bg1"/>
                </a:solidFill>
              </a:rPr>
              <a:t>© 2025 HERE</a:t>
            </a:r>
          </a:p>
        </p:txBody>
      </p:sp>
      <p:sp>
        <p:nvSpPr>
          <p:cNvPr id="3" name="Fußzeilenplatzhalter 2">
            <a:extLst>
              <a:ext uri="{FF2B5EF4-FFF2-40B4-BE49-F238E27FC236}">
                <a16:creationId xmlns:a16="http://schemas.microsoft.com/office/drawing/2014/main" id="{8130E983-C438-E727-BE2B-1245A3327F86}"/>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4" name="Foliennummernplatzhalter 3">
            <a:extLst>
              <a:ext uri="{FF2B5EF4-FFF2-40B4-BE49-F238E27FC236}">
                <a16:creationId xmlns:a16="http://schemas.microsoft.com/office/drawing/2014/main" id="{B605F9C7-A40E-CB0F-E27D-8A21A0E7834D}"/>
              </a:ext>
            </a:extLst>
          </p:cNvPr>
          <p:cNvSpPr>
            <a:spLocks noGrp="1"/>
          </p:cNvSpPr>
          <p:nvPr>
            <p:ph type="sldNum" sz="quarter" idx="12"/>
          </p:nvPr>
        </p:nvSpPr>
        <p:spPr/>
        <p:txBody>
          <a:bodyPr/>
          <a:lstStyle/>
          <a:p>
            <a:fld id="{7D74D47C-14C0-4E76-90F4-17CAFFA7E480}" type="slidenum">
              <a:rPr lang="en-US" noProof="0" smtClean="0">
                <a:solidFill>
                  <a:schemeClr val="bg1"/>
                </a:solidFill>
              </a:rPr>
              <a:t>25</a:t>
            </a:fld>
            <a:endParaRPr lang="en-US" noProof="0">
              <a:solidFill>
                <a:schemeClr val="bg1"/>
              </a:solidFill>
            </a:endParaRPr>
          </a:p>
        </p:txBody>
      </p:sp>
      <p:sp>
        <p:nvSpPr>
          <p:cNvPr id="5" name="Titel 4">
            <a:extLst>
              <a:ext uri="{FF2B5EF4-FFF2-40B4-BE49-F238E27FC236}">
                <a16:creationId xmlns:a16="http://schemas.microsoft.com/office/drawing/2014/main" id="{091653B2-9AD0-2D8C-8D03-E2D69FA91DC1}"/>
              </a:ext>
            </a:extLst>
          </p:cNvPr>
          <p:cNvSpPr>
            <a:spLocks noGrp="1"/>
          </p:cNvSpPr>
          <p:nvPr>
            <p:ph type="title"/>
          </p:nvPr>
        </p:nvSpPr>
        <p:spPr/>
        <p:txBody>
          <a:bodyPr/>
          <a:lstStyle/>
          <a:p>
            <a:r>
              <a:rPr lang="en-US" noProof="0">
                <a:solidFill>
                  <a:schemeClr val="bg1"/>
                </a:solidFill>
              </a:rPr>
              <a:t>Our Purpose Principles</a:t>
            </a:r>
          </a:p>
        </p:txBody>
      </p:sp>
      <p:sp>
        <p:nvSpPr>
          <p:cNvPr id="6" name="Untertitel 5">
            <a:extLst>
              <a:ext uri="{FF2B5EF4-FFF2-40B4-BE49-F238E27FC236}">
                <a16:creationId xmlns:a16="http://schemas.microsoft.com/office/drawing/2014/main" id="{311F6801-7F1A-1202-3030-0F541A784669}"/>
              </a:ext>
            </a:extLst>
          </p:cNvPr>
          <p:cNvSpPr>
            <a:spLocks noGrp="1"/>
          </p:cNvSpPr>
          <p:nvPr>
            <p:ph type="subTitle" idx="1"/>
          </p:nvPr>
        </p:nvSpPr>
        <p:spPr/>
        <p:txBody>
          <a:bodyPr/>
          <a:lstStyle/>
          <a:p>
            <a:r>
              <a:rPr lang="en-US" noProof="0">
                <a:solidFill>
                  <a:schemeClr val="bg1"/>
                </a:solidFill>
              </a:rPr>
              <a:t> Who we are when we are at our best</a:t>
            </a:r>
          </a:p>
        </p:txBody>
      </p:sp>
      <p:sp>
        <p:nvSpPr>
          <p:cNvPr id="13" name="TextBox 12">
            <a:extLst>
              <a:ext uri="{FF2B5EF4-FFF2-40B4-BE49-F238E27FC236}">
                <a16:creationId xmlns:a16="http://schemas.microsoft.com/office/drawing/2014/main" id="{AC5592A1-4B31-8031-08A8-1AB54ADE732B}"/>
              </a:ext>
            </a:extLst>
          </p:cNvPr>
          <p:cNvSpPr txBox="1"/>
          <p:nvPr/>
        </p:nvSpPr>
        <p:spPr bwMode="gray">
          <a:xfrm>
            <a:off x="-721112" y="5434361"/>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15" name="Graphic 14">
            <a:extLst>
              <a:ext uri="{FF2B5EF4-FFF2-40B4-BE49-F238E27FC236}">
                <a16:creationId xmlns:a16="http://schemas.microsoft.com/office/drawing/2014/main" id="{F040749A-9CED-E237-6B8B-6A6310C4948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44812" y="2085082"/>
            <a:ext cx="1283218" cy="1075323"/>
          </a:xfrm>
          <a:prstGeom prst="rect">
            <a:avLst/>
          </a:prstGeom>
        </p:spPr>
      </p:pic>
      <p:pic>
        <p:nvPicPr>
          <p:cNvPr id="22" name="Graphic 21">
            <a:extLst>
              <a:ext uri="{FF2B5EF4-FFF2-40B4-BE49-F238E27FC236}">
                <a16:creationId xmlns:a16="http://schemas.microsoft.com/office/drawing/2014/main" id="{304BD5D4-E8D6-E0BB-AE89-4C55B682870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99912" y="2085082"/>
            <a:ext cx="1182855" cy="1075323"/>
          </a:xfrm>
          <a:prstGeom prst="rect">
            <a:avLst/>
          </a:prstGeom>
        </p:spPr>
      </p:pic>
      <p:pic>
        <p:nvPicPr>
          <p:cNvPr id="24" name="Graphic 23">
            <a:extLst>
              <a:ext uri="{FF2B5EF4-FFF2-40B4-BE49-F238E27FC236}">
                <a16:creationId xmlns:a16="http://schemas.microsoft.com/office/drawing/2014/main" id="{A243E2DB-64B6-F2EE-83A7-E073E80EEE4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97804" y="2362372"/>
            <a:ext cx="1301141" cy="798033"/>
          </a:xfrm>
          <a:prstGeom prst="rect">
            <a:avLst/>
          </a:prstGeom>
        </p:spPr>
      </p:pic>
      <p:pic>
        <p:nvPicPr>
          <p:cNvPr id="26" name="Graphic 25">
            <a:extLst>
              <a:ext uri="{FF2B5EF4-FFF2-40B4-BE49-F238E27FC236}">
                <a16:creationId xmlns:a16="http://schemas.microsoft.com/office/drawing/2014/main" id="{2A29882D-159A-4A07-402E-2AF7C437B0F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186918" y="2085082"/>
            <a:ext cx="774232" cy="1075323"/>
          </a:xfrm>
          <a:prstGeom prst="rect">
            <a:avLst/>
          </a:prstGeom>
        </p:spPr>
      </p:pic>
      <p:pic>
        <p:nvPicPr>
          <p:cNvPr id="28" name="Graphic 27">
            <a:extLst>
              <a:ext uri="{FF2B5EF4-FFF2-40B4-BE49-F238E27FC236}">
                <a16:creationId xmlns:a16="http://schemas.microsoft.com/office/drawing/2014/main" id="{56307368-AA25-DE21-25F9-3A8003C6D14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777757" y="2120927"/>
            <a:ext cx="1075322" cy="1039478"/>
          </a:xfrm>
          <a:prstGeom prst="rect">
            <a:avLst/>
          </a:prstGeom>
        </p:spPr>
      </p:pic>
      <p:pic>
        <p:nvPicPr>
          <p:cNvPr id="12" name="Picture 11" descr="A white text on a black background&#10;&#10;AI-generated content may be incorrect.">
            <a:extLst>
              <a:ext uri="{FF2B5EF4-FFF2-40B4-BE49-F238E27FC236}">
                <a16:creationId xmlns:a16="http://schemas.microsoft.com/office/drawing/2014/main" id="{AA4AA0EB-4A03-F8D1-3DC7-68B196019BE4}"/>
              </a:ext>
            </a:extLst>
          </p:cNvPr>
          <p:cNvPicPr>
            <a:picLocks noChangeAspect="1"/>
          </p:cNvPicPr>
          <p:nvPr/>
        </p:nvPicPr>
        <p:blipFill>
          <a:blip r:embed="rId13"/>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121470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DFC90FFA-8ED3-1F95-D181-ACD2C1AF6003}"/>
              </a:ext>
            </a:extLst>
          </p:cNvPr>
          <p:cNvSpPr>
            <a:spLocks noGrp="1"/>
          </p:cNvSpPr>
          <p:nvPr>
            <p:ph type="dt" sz="half" idx="14"/>
          </p:nvPr>
        </p:nvSpPr>
        <p:spPr/>
        <p:txBody>
          <a:bodyPr/>
          <a:lstStyle/>
          <a:p>
            <a:r>
              <a:rPr lang="en-US" noProof="0">
                <a:solidFill>
                  <a:schemeClr val="bg1"/>
                </a:solidFill>
              </a:rPr>
              <a:t>© 2025 HERE</a:t>
            </a:r>
          </a:p>
        </p:txBody>
      </p:sp>
      <p:sp>
        <p:nvSpPr>
          <p:cNvPr id="6" name="Fußzeilenplatzhalter 5">
            <a:extLst>
              <a:ext uri="{FF2B5EF4-FFF2-40B4-BE49-F238E27FC236}">
                <a16:creationId xmlns:a16="http://schemas.microsoft.com/office/drawing/2014/main" id="{0B2CECEF-7826-6877-8F3D-795753C3B8BB}"/>
              </a:ext>
            </a:extLst>
          </p:cNvPr>
          <p:cNvSpPr>
            <a:spLocks noGrp="1"/>
          </p:cNvSpPr>
          <p:nvPr>
            <p:ph type="ftr" sz="quarter" idx="15"/>
          </p:nvPr>
        </p:nvSpPr>
        <p:spPr/>
        <p:txBody>
          <a:bodyPr/>
          <a:lstStyle/>
          <a:p>
            <a:r>
              <a:rPr lang="en-US" noProof="0">
                <a:solidFill>
                  <a:schemeClr val="bg1"/>
                </a:solidFill>
              </a:rPr>
              <a:t>Welcome to HERE Technologies</a:t>
            </a:r>
          </a:p>
        </p:txBody>
      </p:sp>
      <p:sp>
        <p:nvSpPr>
          <p:cNvPr id="2" name="TextBox 1">
            <a:extLst>
              <a:ext uri="{FF2B5EF4-FFF2-40B4-BE49-F238E27FC236}">
                <a16:creationId xmlns:a16="http://schemas.microsoft.com/office/drawing/2014/main" id="{CD3D83D9-59BA-4FED-9344-9E116C7FB062}"/>
              </a:ext>
            </a:extLst>
          </p:cNvPr>
          <p:cNvSpPr txBox="1"/>
          <p:nvPr/>
        </p:nvSpPr>
        <p:spPr bwMode="gray">
          <a:xfrm>
            <a:off x="3139710" y="1043873"/>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Tree>
    <p:extLst>
      <p:ext uri="{BB962C8B-B14F-4D97-AF65-F5344CB8AC3E}">
        <p14:creationId xmlns:p14="http://schemas.microsoft.com/office/powerpoint/2010/main" val="71649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ERE_PlatformOperatingScale_07">
            <a:hlinkClick r:id="" action="ppaction://media"/>
            <a:extLst>
              <a:ext uri="{FF2B5EF4-FFF2-40B4-BE49-F238E27FC236}">
                <a16:creationId xmlns:a16="http://schemas.microsoft.com/office/drawing/2014/main" id="{8860BA14-90C6-DD6C-0BF3-8BD5C0BF3B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1647" cy="6858000"/>
          </a:xfrm>
          <a:prstGeom prst="rect">
            <a:avLst/>
          </a:prstGeom>
        </p:spPr>
      </p:pic>
      <p:sp>
        <p:nvSpPr>
          <p:cNvPr id="2" name="Datumsplatzhalter 1">
            <a:extLst>
              <a:ext uri="{FF2B5EF4-FFF2-40B4-BE49-F238E27FC236}">
                <a16:creationId xmlns:a16="http://schemas.microsoft.com/office/drawing/2014/main" id="{974C618D-F730-17D2-6241-38037EFB8B62}"/>
              </a:ext>
            </a:extLst>
          </p:cNvPr>
          <p:cNvSpPr>
            <a:spLocks noGrp="1"/>
          </p:cNvSpPr>
          <p:nvPr>
            <p:ph type="dt" sz="half" idx="10"/>
          </p:nvPr>
        </p:nvSpPr>
        <p:spPr/>
        <p:txBody>
          <a:bodyPr/>
          <a:lstStyle/>
          <a:p>
            <a:r>
              <a:rPr lang="en-US" noProof="0">
                <a:solidFill>
                  <a:schemeClr val="bg1"/>
                </a:solidFill>
              </a:rPr>
              <a:t>© 2025 HERE</a:t>
            </a:r>
          </a:p>
        </p:txBody>
      </p:sp>
      <p:sp>
        <p:nvSpPr>
          <p:cNvPr id="3" name="Fußzeilenplatzhalter 2">
            <a:extLst>
              <a:ext uri="{FF2B5EF4-FFF2-40B4-BE49-F238E27FC236}">
                <a16:creationId xmlns:a16="http://schemas.microsoft.com/office/drawing/2014/main" id="{EE6E7AA4-2FF1-B084-2A60-87A2CAA234D5}"/>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4" name="Foliennummernplatzhalter 3">
            <a:extLst>
              <a:ext uri="{FF2B5EF4-FFF2-40B4-BE49-F238E27FC236}">
                <a16:creationId xmlns:a16="http://schemas.microsoft.com/office/drawing/2014/main" id="{ACEA7789-8B6B-41FC-067D-2AC346F578E8}"/>
              </a:ext>
            </a:extLst>
          </p:cNvPr>
          <p:cNvSpPr>
            <a:spLocks noGrp="1"/>
          </p:cNvSpPr>
          <p:nvPr>
            <p:ph type="sldNum" sz="quarter" idx="12"/>
          </p:nvPr>
        </p:nvSpPr>
        <p:spPr/>
        <p:txBody>
          <a:bodyPr/>
          <a:lstStyle/>
          <a:p>
            <a:fld id="{7D74D47C-14C0-4E76-90F4-17CAFFA7E480}" type="slidenum">
              <a:rPr lang="en-US" noProof="0" smtClean="0">
                <a:solidFill>
                  <a:schemeClr val="bg1"/>
                </a:solidFill>
              </a:rPr>
              <a:t>3</a:t>
            </a:fld>
            <a:endParaRPr lang="en-US" noProof="0">
              <a:solidFill>
                <a:schemeClr val="bg1"/>
              </a:solidFill>
            </a:endParaRPr>
          </a:p>
        </p:txBody>
      </p:sp>
      <p:sp>
        <p:nvSpPr>
          <p:cNvPr id="5" name="Titel 4">
            <a:extLst>
              <a:ext uri="{FF2B5EF4-FFF2-40B4-BE49-F238E27FC236}">
                <a16:creationId xmlns:a16="http://schemas.microsoft.com/office/drawing/2014/main" id="{07CE70A3-D324-DBC3-F4AE-EF9EF3BD97D5}"/>
              </a:ext>
            </a:extLst>
          </p:cNvPr>
          <p:cNvSpPr>
            <a:spLocks noGrp="1"/>
          </p:cNvSpPr>
          <p:nvPr>
            <p:ph type="title"/>
          </p:nvPr>
        </p:nvSpPr>
        <p:spPr/>
        <p:txBody>
          <a:bodyPr/>
          <a:lstStyle/>
          <a:p>
            <a:r>
              <a:rPr lang="en-US" noProof="0">
                <a:solidFill>
                  <a:schemeClr val="bg1"/>
                </a:solidFill>
              </a:rPr>
              <a:t>A platform operating at scale</a:t>
            </a:r>
          </a:p>
        </p:txBody>
      </p:sp>
      <p:sp>
        <p:nvSpPr>
          <p:cNvPr id="7" name="Textplatzhalter 17">
            <a:extLst>
              <a:ext uri="{FF2B5EF4-FFF2-40B4-BE49-F238E27FC236}">
                <a16:creationId xmlns:a16="http://schemas.microsoft.com/office/drawing/2014/main" id="{9374A416-9D93-F08F-C2E1-36D2A4AA781C}"/>
              </a:ext>
            </a:extLst>
          </p:cNvPr>
          <p:cNvSpPr txBox="1">
            <a:spLocks/>
          </p:cNvSpPr>
          <p:nvPr/>
        </p:nvSpPr>
        <p:spPr>
          <a:xfrm>
            <a:off x="6219826" y="1427411"/>
            <a:ext cx="2679700" cy="1347837"/>
          </a:xfrm>
          <a:prstGeom prst="rect">
            <a:avLst/>
          </a:prstGeom>
          <a:solidFill>
            <a:schemeClr val="accent6"/>
          </a:solidFill>
        </p:spPr>
        <p:txBody>
          <a:bodyPr wrap="square" lIns="216000" tIns="72000" rIns="144000" bIns="180000">
            <a:noAutofit/>
          </a:bodyPr>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3600" noProof="0">
                <a:solidFill>
                  <a:schemeClr val="accent1"/>
                </a:solidFill>
                <a:latin typeface="FiraGO ExtraBold" panose="020B0503050000020004" pitchFamily="34" charset="0"/>
                <a:cs typeface="FiraGO ExtraBold" panose="020B0503050000020004" pitchFamily="34" charset="0"/>
              </a:rPr>
              <a:t>40</a:t>
            </a:r>
          </a:p>
          <a:p>
            <a:pPr lvl="1">
              <a:spcBef>
                <a:spcPts val="0"/>
              </a:spcBef>
            </a:pPr>
            <a:r>
              <a:rPr lang="en-US" sz="1200" noProof="0">
                <a:solidFill>
                  <a:schemeClr val="bg1"/>
                </a:solidFill>
              </a:rPr>
              <a:t>years of experience in map-making and location technology</a:t>
            </a:r>
          </a:p>
        </p:txBody>
      </p:sp>
      <p:sp>
        <p:nvSpPr>
          <p:cNvPr id="8" name="Textplatzhalter 17">
            <a:extLst>
              <a:ext uri="{FF2B5EF4-FFF2-40B4-BE49-F238E27FC236}">
                <a16:creationId xmlns:a16="http://schemas.microsoft.com/office/drawing/2014/main" id="{A6263135-E1AB-50E3-D1A1-E16648CEC3B0}"/>
              </a:ext>
            </a:extLst>
          </p:cNvPr>
          <p:cNvSpPr txBox="1">
            <a:spLocks/>
          </p:cNvSpPr>
          <p:nvPr/>
        </p:nvSpPr>
        <p:spPr>
          <a:xfrm>
            <a:off x="9151938" y="1427411"/>
            <a:ext cx="2676525" cy="1347837"/>
          </a:xfrm>
          <a:prstGeom prst="rect">
            <a:avLst/>
          </a:prstGeom>
          <a:solidFill>
            <a:schemeClr val="accent6"/>
          </a:solidFill>
        </p:spPr>
        <p:txBody>
          <a:bodyPr wrap="square" lIns="216000" tIns="72000" rIns="144000" bIns="180000">
            <a:noAutofit/>
          </a:bodyPr>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3600" noProof="0">
                <a:solidFill>
                  <a:schemeClr val="accent1"/>
                </a:solidFill>
                <a:latin typeface="FiraGO ExtraBold" panose="020B0503050000020004" pitchFamily="34" charset="0"/>
                <a:cs typeface="FiraGO ExtraBold" panose="020B0503050000020004" pitchFamily="34" charset="0"/>
              </a:rPr>
              <a:t>166bn</a:t>
            </a:r>
          </a:p>
          <a:p>
            <a:pPr lvl="1">
              <a:spcBef>
                <a:spcPts val="0"/>
              </a:spcBef>
            </a:pPr>
            <a:r>
              <a:rPr lang="en-US" sz="1200" noProof="0">
                <a:solidFill>
                  <a:schemeClr val="bg1"/>
                </a:solidFill>
              </a:rPr>
              <a:t>API calls per month</a:t>
            </a:r>
          </a:p>
          <a:p>
            <a:pPr lvl="1">
              <a:spcBef>
                <a:spcPts val="0"/>
              </a:spcBef>
            </a:pPr>
            <a:endParaRPr lang="en-US" sz="1200" noProof="0">
              <a:solidFill>
                <a:schemeClr val="bg1"/>
              </a:solidFill>
            </a:endParaRPr>
          </a:p>
        </p:txBody>
      </p:sp>
      <p:sp>
        <p:nvSpPr>
          <p:cNvPr id="10" name="Textplatzhalter 17">
            <a:extLst>
              <a:ext uri="{FF2B5EF4-FFF2-40B4-BE49-F238E27FC236}">
                <a16:creationId xmlns:a16="http://schemas.microsoft.com/office/drawing/2014/main" id="{E032CD9C-D3B6-52CB-4EC2-109B550044FC}"/>
              </a:ext>
            </a:extLst>
          </p:cNvPr>
          <p:cNvSpPr txBox="1">
            <a:spLocks/>
          </p:cNvSpPr>
          <p:nvPr/>
        </p:nvSpPr>
        <p:spPr>
          <a:xfrm>
            <a:off x="6220412" y="3022600"/>
            <a:ext cx="2671201" cy="1600200"/>
          </a:xfrm>
          <a:prstGeom prst="rect">
            <a:avLst/>
          </a:prstGeom>
          <a:solidFill>
            <a:schemeClr val="accent6"/>
          </a:solidFill>
        </p:spPr>
        <p:txBody>
          <a:bodyPr wrap="square" lIns="216000" tIns="72000" rIns="0" bIns="180000">
            <a:normAutofit/>
          </a:bodyPr>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3600" noProof="0">
                <a:solidFill>
                  <a:schemeClr val="accent1"/>
                </a:solidFill>
                <a:latin typeface="FiraGO ExtraBold" panose="020B0503050000020004" pitchFamily="34" charset="0"/>
                <a:cs typeface="FiraGO ExtraBold" panose="020B0503050000020004" pitchFamily="34" charset="0"/>
              </a:rPr>
              <a:t>1.5k</a:t>
            </a:r>
          </a:p>
          <a:p>
            <a:pPr lvl="1">
              <a:spcBef>
                <a:spcPts val="0"/>
              </a:spcBef>
            </a:pPr>
            <a:r>
              <a:rPr lang="en-US" sz="1200" spc="-10" noProof="0">
                <a:solidFill>
                  <a:schemeClr val="bg1"/>
                </a:solidFill>
              </a:rPr>
              <a:t>Enterprise customers – from auto-makers and tech leaders to global logistics and telecoms brands</a:t>
            </a:r>
          </a:p>
        </p:txBody>
      </p:sp>
      <p:sp>
        <p:nvSpPr>
          <p:cNvPr id="11" name="Textplatzhalter 17">
            <a:extLst>
              <a:ext uri="{FF2B5EF4-FFF2-40B4-BE49-F238E27FC236}">
                <a16:creationId xmlns:a16="http://schemas.microsoft.com/office/drawing/2014/main" id="{83749C2E-37CB-4430-1B5B-0E820CA5B50F}"/>
              </a:ext>
            </a:extLst>
          </p:cNvPr>
          <p:cNvSpPr txBox="1">
            <a:spLocks/>
          </p:cNvSpPr>
          <p:nvPr/>
        </p:nvSpPr>
        <p:spPr>
          <a:xfrm>
            <a:off x="9151938" y="3022600"/>
            <a:ext cx="2676525" cy="1600200"/>
          </a:xfrm>
          <a:prstGeom prst="rect">
            <a:avLst/>
          </a:prstGeom>
          <a:solidFill>
            <a:schemeClr val="accent6"/>
          </a:solidFill>
        </p:spPr>
        <p:txBody>
          <a:bodyPr wrap="square" lIns="216000" tIns="72000" rIns="144000" bIns="180000">
            <a:normAutofit/>
          </a:bodyPr>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3600" noProof="0">
                <a:solidFill>
                  <a:schemeClr val="accent1"/>
                </a:solidFill>
                <a:latin typeface="FiraGO ExtraBold" panose="020B0503050000020004" pitchFamily="34" charset="0"/>
                <a:cs typeface="FiraGO ExtraBold" panose="020B0503050000020004" pitchFamily="34" charset="0"/>
              </a:rPr>
              <a:t>222m+</a:t>
            </a:r>
          </a:p>
          <a:p>
            <a:pPr lvl="1">
              <a:spcBef>
                <a:spcPts val="0"/>
              </a:spcBef>
            </a:pPr>
            <a:r>
              <a:rPr lang="en-US" sz="1200" noProof="0">
                <a:solidFill>
                  <a:schemeClr val="bg1"/>
                </a:solidFill>
              </a:rPr>
              <a:t>vehicles shipped with </a:t>
            </a:r>
            <a:br>
              <a:rPr lang="en-US" sz="1200" noProof="0">
                <a:solidFill>
                  <a:schemeClr val="bg1"/>
                </a:solidFill>
              </a:rPr>
            </a:br>
            <a:r>
              <a:rPr lang="en-US" sz="1200" noProof="0">
                <a:solidFill>
                  <a:schemeClr val="bg1"/>
                </a:solidFill>
              </a:rPr>
              <a:t>HERE data and solutions</a:t>
            </a:r>
          </a:p>
          <a:p>
            <a:pPr lvl="1">
              <a:spcBef>
                <a:spcPts val="0"/>
              </a:spcBef>
            </a:pPr>
            <a:endParaRPr lang="en-US" sz="1200">
              <a:solidFill>
                <a:schemeClr val="bg1"/>
              </a:solidFill>
            </a:endParaRPr>
          </a:p>
        </p:txBody>
      </p:sp>
      <p:sp>
        <p:nvSpPr>
          <p:cNvPr id="12" name="Textplatzhalter 17">
            <a:extLst>
              <a:ext uri="{FF2B5EF4-FFF2-40B4-BE49-F238E27FC236}">
                <a16:creationId xmlns:a16="http://schemas.microsoft.com/office/drawing/2014/main" id="{69F6ED46-04EA-4976-A113-59814FD31D24}"/>
              </a:ext>
            </a:extLst>
          </p:cNvPr>
          <p:cNvSpPr txBox="1">
            <a:spLocks/>
          </p:cNvSpPr>
          <p:nvPr/>
        </p:nvSpPr>
        <p:spPr>
          <a:xfrm>
            <a:off x="6228324" y="4903789"/>
            <a:ext cx="2671201" cy="1319212"/>
          </a:xfrm>
          <a:prstGeom prst="rect">
            <a:avLst/>
          </a:prstGeom>
          <a:solidFill>
            <a:schemeClr val="accent6"/>
          </a:solidFill>
        </p:spPr>
        <p:txBody>
          <a:bodyPr wrap="square" lIns="216000" tIns="72000" rIns="144000" bIns="180000">
            <a:normAutofit/>
          </a:bodyPr>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3600" noProof="0">
                <a:solidFill>
                  <a:schemeClr val="accent1"/>
                </a:solidFill>
                <a:latin typeface="FiraGO ExtraBold" panose="020B0503050000020004" pitchFamily="34" charset="0"/>
                <a:cs typeface="FiraGO ExtraBold" panose="020B0503050000020004" pitchFamily="34" charset="0"/>
              </a:rPr>
              <a:t>600k</a:t>
            </a:r>
          </a:p>
          <a:p>
            <a:pPr lvl="1">
              <a:spcBef>
                <a:spcPts val="0"/>
              </a:spcBef>
            </a:pPr>
            <a:r>
              <a:rPr lang="en-US" sz="1200" noProof="0">
                <a:solidFill>
                  <a:schemeClr val="bg1"/>
                </a:solidFill>
              </a:rPr>
              <a:t>direct developers</a:t>
            </a:r>
          </a:p>
          <a:p>
            <a:pPr lvl="1">
              <a:spcBef>
                <a:spcPts val="0"/>
              </a:spcBef>
            </a:pPr>
            <a:endParaRPr lang="en-US" sz="1200" noProof="0">
              <a:solidFill>
                <a:schemeClr val="bg1"/>
              </a:solidFill>
            </a:endParaRPr>
          </a:p>
        </p:txBody>
      </p:sp>
      <p:sp>
        <p:nvSpPr>
          <p:cNvPr id="13" name="Textplatzhalter 17">
            <a:extLst>
              <a:ext uri="{FF2B5EF4-FFF2-40B4-BE49-F238E27FC236}">
                <a16:creationId xmlns:a16="http://schemas.microsoft.com/office/drawing/2014/main" id="{C8371590-C2A0-448B-F08D-5B2267AB5641}"/>
              </a:ext>
            </a:extLst>
          </p:cNvPr>
          <p:cNvSpPr txBox="1">
            <a:spLocks/>
          </p:cNvSpPr>
          <p:nvPr/>
        </p:nvSpPr>
        <p:spPr>
          <a:xfrm>
            <a:off x="9157262" y="4903789"/>
            <a:ext cx="2671201" cy="1319212"/>
          </a:xfrm>
          <a:prstGeom prst="rect">
            <a:avLst/>
          </a:prstGeom>
          <a:solidFill>
            <a:schemeClr val="accent6"/>
          </a:solidFill>
        </p:spPr>
        <p:txBody>
          <a:bodyPr wrap="square" lIns="216000" tIns="72000" rIns="144000" bIns="180000">
            <a:normAutofit lnSpcReduction="10000"/>
          </a:bodyPr>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3600" noProof="0">
                <a:solidFill>
                  <a:schemeClr val="accent1"/>
                </a:solidFill>
                <a:latin typeface="FiraGO ExtraBold" panose="020B0503050000020004" pitchFamily="34" charset="0"/>
                <a:cs typeface="FiraGO ExtraBold" panose="020B0503050000020004" pitchFamily="34" charset="0"/>
              </a:rPr>
              <a:t>70+</a:t>
            </a:r>
          </a:p>
          <a:p>
            <a:pPr lvl="1">
              <a:spcBef>
                <a:spcPts val="0"/>
              </a:spcBef>
            </a:pPr>
            <a:r>
              <a:rPr lang="en-US" sz="1200" noProof="0">
                <a:solidFill>
                  <a:schemeClr val="bg1"/>
                </a:solidFill>
              </a:rPr>
              <a:t>Automakers use HERE </a:t>
            </a:r>
            <a:br>
              <a:rPr lang="en-US" sz="1200" noProof="0">
                <a:solidFill>
                  <a:schemeClr val="bg1"/>
                </a:solidFill>
              </a:rPr>
            </a:br>
            <a:r>
              <a:rPr lang="en-US" sz="1200" noProof="0">
                <a:solidFill>
                  <a:schemeClr val="bg1"/>
                </a:solidFill>
              </a:rPr>
              <a:t>data and solutions</a:t>
            </a:r>
          </a:p>
        </p:txBody>
      </p:sp>
      <p:sp>
        <p:nvSpPr>
          <p:cNvPr id="14" name="TextBox 13">
            <a:extLst>
              <a:ext uri="{FF2B5EF4-FFF2-40B4-BE49-F238E27FC236}">
                <a16:creationId xmlns:a16="http://schemas.microsoft.com/office/drawing/2014/main" id="{7CD1105A-B4B4-5821-A93A-39A5343370A5}"/>
              </a:ext>
            </a:extLst>
          </p:cNvPr>
          <p:cNvSpPr txBox="1"/>
          <p:nvPr/>
        </p:nvSpPr>
        <p:spPr bwMode="gray">
          <a:xfrm>
            <a:off x="1041722" y="-601884"/>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9" name="Picture 8" descr="A white text on a black background&#10;&#10;AI-generated content may be incorrect.">
            <a:extLst>
              <a:ext uri="{FF2B5EF4-FFF2-40B4-BE49-F238E27FC236}">
                <a16:creationId xmlns:a16="http://schemas.microsoft.com/office/drawing/2014/main" id="{149577BB-E869-E5BC-0274-382FBF17946C}"/>
              </a:ext>
            </a:extLst>
          </p:cNvPr>
          <p:cNvPicPr>
            <a:picLocks noChangeAspect="1"/>
          </p:cNvPicPr>
          <p:nvPr/>
        </p:nvPicPr>
        <p:blipFill>
          <a:blip r:embed="rId6"/>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382979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platzhalter 17">
            <a:extLst>
              <a:ext uri="{FF2B5EF4-FFF2-40B4-BE49-F238E27FC236}">
                <a16:creationId xmlns:a16="http://schemas.microsoft.com/office/drawing/2014/main" id="{E498EF46-19CC-15CD-15B9-9A16720A1952}"/>
              </a:ext>
            </a:extLst>
          </p:cNvPr>
          <p:cNvSpPr txBox="1">
            <a:spLocks/>
          </p:cNvSpPr>
          <p:nvPr/>
        </p:nvSpPr>
        <p:spPr>
          <a:xfrm>
            <a:off x="10633943" y="3839693"/>
            <a:ext cx="1214036" cy="1849907"/>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2025</a:t>
            </a:r>
          </a:p>
          <a:p>
            <a:pPr lvl="1"/>
            <a:endParaRPr lang="en-US" sz="800" b="1" noProof="0"/>
          </a:p>
          <a:p>
            <a:pPr lvl="1"/>
            <a:endParaRPr lang="en-US" sz="800" b="1"/>
          </a:p>
          <a:p>
            <a:pPr lvl="1"/>
            <a:r>
              <a:rPr lang="en-US" sz="800" b="1" noProof="0"/>
              <a:t>HERE &amp; AWS </a:t>
            </a:r>
            <a:r>
              <a:rPr lang="en-US" sz="800" noProof="0"/>
              <a:t>sign $1B collaboration to accelerate software-defined vehicle development</a:t>
            </a:r>
          </a:p>
        </p:txBody>
      </p:sp>
      <p:sp>
        <p:nvSpPr>
          <p:cNvPr id="91" name="Textplatzhalter 17">
            <a:extLst>
              <a:ext uri="{FF2B5EF4-FFF2-40B4-BE49-F238E27FC236}">
                <a16:creationId xmlns:a16="http://schemas.microsoft.com/office/drawing/2014/main" id="{A1868274-3E36-FC23-9920-7DA61B2417AA}"/>
              </a:ext>
            </a:extLst>
          </p:cNvPr>
          <p:cNvSpPr txBox="1">
            <a:spLocks/>
          </p:cNvSpPr>
          <p:nvPr/>
        </p:nvSpPr>
        <p:spPr>
          <a:xfrm>
            <a:off x="7140474" y="3839693"/>
            <a:ext cx="1018362" cy="1849907"/>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2015</a:t>
            </a:r>
          </a:p>
          <a:p>
            <a:pPr lvl="1"/>
            <a:endParaRPr lang="en-US" sz="800" b="1" noProof="0"/>
          </a:p>
          <a:p>
            <a:pPr lvl="1"/>
            <a:endParaRPr lang="en-US" sz="800" b="1"/>
          </a:p>
          <a:p>
            <a:pPr lvl="1"/>
            <a:endParaRPr lang="en-US" sz="800" b="1" noProof="0"/>
          </a:p>
          <a:p>
            <a:endParaRPr lang="en-US" sz="800"/>
          </a:p>
          <a:p>
            <a:br>
              <a:rPr lang="en-US" sz="800"/>
            </a:br>
            <a:r>
              <a:rPr lang="en-US" sz="800" b="1" noProof="0"/>
              <a:t>BMW, Audi </a:t>
            </a:r>
            <a:r>
              <a:rPr lang="en-US" sz="800" b="0" noProof="0"/>
              <a:t>and</a:t>
            </a:r>
            <a:r>
              <a:rPr lang="en-US" sz="800" b="1" noProof="0"/>
              <a:t> Daimler </a:t>
            </a:r>
            <a:r>
              <a:rPr lang="en-US" sz="800" b="0" noProof="0"/>
              <a:t>acquire </a:t>
            </a:r>
            <a:r>
              <a:rPr lang="en-US" sz="800" noProof="0"/>
              <a:t>HERE</a:t>
            </a:r>
            <a:r>
              <a:rPr lang="en-US" sz="800" b="0" noProof="0"/>
              <a:t> to develop high-definition mapping for self-driving vehicles and other applications</a:t>
            </a:r>
          </a:p>
          <a:p>
            <a:pPr lvl="1"/>
            <a:endParaRPr lang="en-US" sz="800" noProof="0"/>
          </a:p>
        </p:txBody>
      </p:sp>
      <p:sp>
        <p:nvSpPr>
          <p:cNvPr id="112" name="Textplatzhalter 17">
            <a:extLst>
              <a:ext uri="{FF2B5EF4-FFF2-40B4-BE49-F238E27FC236}">
                <a16:creationId xmlns:a16="http://schemas.microsoft.com/office/drawing/2014/main" id="{349B9954-30DD-0D57-F96D-95B440C3A5C5}"/>
              </a:ext>
            </a:extLst>
          </p:cNvPr>
          <p:cNvSpPr txBox="1">
            <a:spLocks/>
          </p:cNvSpPr>
          <p:nvPr/>
        </p:nvSpPr>
        <p:spPr>
          <a:xfrm>
            <a:off x="9228957" y="1808759"/>
            <a:ext cx="1041801" cy="1470613"/>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2017-18</a:t>
            </a:r>
          </a:p>
          <a:p>
            <a:endParaRPr lang="en-US" sz="1200" noProof="0"/>
          </a:p>
          <a:p>
            <a:endParaRPr lang="en-US" sz="1200" noProof="0"/>
          </a:p>
          <a:p>
            <a:pPr lvl="1"/>
            <a:r>
              <a:rPr lang="en-US" sz="800" b="1" noProof="0"/>
              <a:t>HERE</a:t>
            </a:r>
            <a:r>
              <a:rPr lang="en-US" sz="800" noProof="0"/>
              <a:t> welcomes </a:t>
            </a:r>
            <a:br>
              <a:rPr lang="en-US" sz="800" noProof="0"/>
            </a:br>
            <a:r>
              <a:rPr lang="en-US" sz="800" b="1" noProof="0"/>
              <a:t>Mitsubishi Corporation </a:t>
            </a:r>
            <a:br>
              <a:rPr lang="en-US" sz="800" b="1" noProof="0"/>
            </a:br>
            <a:r>
              <a:rPr lang="en-US" sz="800" noProof="0"/>
              <a:t>and</a:t>
            </a:r>
            <a:r>
              <a:rPr lang="en-US" sz="800" b="1" noProof="0"/>
              <a:t> NTT </a:t>
            </a:r>
            <a:r>
              <a:rPr lang="en-US" sz="800" noProof="0"/>
              <a:t>as new investors</a:t>
            </a:r>
          </a:p>
        </p:txBody>
      </p:sp>
      <p:sp>
        <p:nvSpPr>
          <p:cNvPr id="111" name="Textplatzhalter 17">
            <a:extLst>
              <a:ext uri="{FF2B5EF4-FFF2-40B4-BE49-F238E27FC236}">
                <a16:creationId xmlns:a16="http://schemas.microsoft.com/office/drawing/2014/main" id="{B193FDFD-B5EC-0BB6-1A00-AC2EFF92BDDC}"/>
              </a:ext>
            </a:extLst>
          </p:cNvPr>
          <p:cNvSpPr txBox="1">
            <a:spLocks/>
          </p:cNvSpPr>
          <p:nvPr/>
        </p:nvSpPr>
        <p:spPr>
          <a:xfrm>
            <a:off x="7839721" y="1312223"/>
            <a:ext cx="1253097" cy="1967149"/>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2017-18</a:t>
            </a:r>
          </a:p>
          <a:p>
            <a:endParaRPr lang="en-US" sz="1200"/>
          </a:p>
          <a:p>
            <a:endParaRPr lang="en-US" sz="1200" noProof="0"/>
          </a:p>
          <a:p>
            <a:endParaRPr lang="en-US" sz="1200" noProof="0"/>
          </a:p>
          <a:p>
            <a:endParaRPr lang="en-US" sz="1200" noProof="0"/>
          </a:p>
          <a:p>
            <a:pPr lvl="1"/>
            <a:r>
              <a:rPr lang="en-US" sz="800" b="1" noProof="0"/>
              <a:t>HERE</a:t>
            </a:r>
            <a:r>
              <a:rPr lang="en-US" sz="800" noProof="0"/>
              <a:t> shareholder structure broadens, </a:t>
            </a:r>
            <a:br>
              <a:rPr lang="en-US" sz="800" noProof="0"/>
            </a:br>
            <a:r>
              <a:rPr lang="en-US" sz="800" noProof="0"/>
              <a:t>with </a:t>
            </a:r>
            <a:r>
              <a:rPr lang="en-US" sz="800" b="1" noProof="0"/>
              <a:t>Intel, Bosch, </a:t>
            </a:r>
            <a:br>
              <a:rPr lang="en-US" sz="800" b="1" noProof="0"/>
            </a:br>
            <a:r>
              <a:rPr lang="en-US" sz="800" b="1" noProof="0"/>
              <a:t>Pioneer and Continental </a:t>
            </a:r>
            <a:r>
              <a:rPr lang="en-US" sz="800" noProof="0"/>
              <a:t>as new investors</a:t>
            </a:r>
          </a:p>
        </p:txBody>
      </p:sp>
      <p:sp>
        <p:nvSpPr>
          <p:cNvPr id="146" name="Textplatzhalter 17">
            <a:extLst>
              <a:ext uri="{FF2B5EF4-FFF2-40B4-BE49-F238E27FC236}">
                <a16:creationId xmlns:a16="http://schemas.microsoft.com/office/drawing/2014/main" id="{E1FDCFFB-0951-F3C8-D14D-457BF95C4A86}"/>
              </a:ext>
            </a:extLst>
          </p:cNvPr>
          <p:cNvSpPr txBox="1">
            <a:spLocks/>
          </p:cNvSpPr>
          <p:nvPr/>
        </p:nvSpPr>
        <p:spPr>
          <a:xfrm>
            <a:off x="639440" y="3839693"/>
            <a:ext cx="1246975" cy="1849907"/>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1985</a:t>
            </a:r>
          </a:p>
          <a:p>
            <a:pPr lvl="1"/>
            <a:r>
              <a:rPr lang="en-US" sz="800" noProof="0"/>
              <a:t>Barry Karlin and Galen Collins launch </a:t>
            </a:r>
            <a:r>
              <a:rPr lang="en-US" sz="800" b="1" noProof="0"/>
              <a:t>Karlin &amp; Collins, </a:t>
            </a:r>
            <a:r>
              <a:rPr lang="en-US" sz="800" noProof="0"/>
              <a:t>Inc. to develop navigational software using an electronic map</a:t>
            </a:r>
          </a:p>
          <a:p>
            <a:pPr lvl="1"/>
            <a:endParaRPr lang="en-US" sz="800" noProof="0"/>
          </a:p>
        </p:txBody>
      </p:sp>
      <p:sp>
        <p:nvSpPr>
          <p:cNvPr id="147" name="Textplatzhalter 17">
            <a:extLst>
              <a:ext uri="{FF2B5EF4-FFF2-40B4-BE49-F238E27FC236}">
                <a16:creationId xmlns:a16="http://schemas.microsoft.com/office/drawing/2014/main" id="{F6C3A66C-2810-F4A4-0968-6F0731E5EBC1}"/>
              </a:ext>
            </a:extLst>
          </p:cNvPr>
          <p:cNvSpPr txBox="1">
            <a:spLocks/>
          </p:cNvSpPr>
          <p:nvPr/>
        </p:nvSpPr>
        <p:spPr>
          <a:xfrm>
            <a:off x="2037939" y="3839693"/>
            <a:ext cx="1018362" cy="1849907"/>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1990s</a:t>
            </a:r>
          </a:p>
          <a:p>
            <a:endParaRPr lang="en-US" sz="1200" noProof="0"/>
          </a:p>
          <a:p>
            <a:pPr lvl="1"/>
            <a:endParaRPr lang="en-US" sz="800" noProof="0"/>
          </a:p>
          <a:p>
            <a:pPr lvl="1"/>
            <a:r>
              <a:rPr lang="en-US" sz="800" noProof="0"/>
              <a:t>We offer the first </a:t>
            </a:r>
            <a:br>
              <a:rPr lang="en-US" sz="800" noProof="0"/>
            </a:br>
            <a:r>
              <a:rPr lang="en-US" sz="800" b="1" noProof="0"/>
              <a:t>in-car sat nav systems </a:t>
            </a:r>
          </a:p>
        </p:txBody>
      </p:sp>
      <p:sp>
        <p:nvSpPr>
          <p:cNvPr id="148" name="Textplatzhalter 17">
            <a:extLst>
              <a:ext uri="{FF2B5EF4-FFF2-40B4-BE49-F238E27FC236}">
                <a16:creationId xmlns:a16="http://schemas.microsoft.com/office/drawing/2014/main" id="{D60B4667-BE1B-D554-C576-CA7627938E8E}"/>
              </a:ext>
            </a:extLst>
          </p:cNvPr>
          <p:cNvSpPr txBox="1">
            <a:spLocks/>
          </p:cNvSpPr>
          <p:nvPr/>
        </p:nvSpPr>
        <p:spPr>
          <a:xfrm>
            <a:off x="3192585" y="3839693"/>
            <a:ext cx="1018362" cy="1849907"/>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1999</a:t>
            </a:r>
          </a:p>
          <a:p>
            <a:pPr lvl="1"/>
            <a:r>
              <a:rPr lang="en-US" sz="800" noProof="0"/>
              <a:t>Patent 5,999,878 granted covering the method of driving the roads and </a:t>
            </a:r>
            <a:r>
              <a:rPr lang="en-US" sz="800" b="1" noProof="0"/>
              <a:t>collecting accurate GPS data </a:t>
            </a:r>
            <a:r>
              <a:rPr lang="en-US" sz="800" noProof="0"/>
              <a:t>for creating maps</a:t>
            </a:r>
          </a:p>
        </p:txBody>
      </p:sp>
      <p:sp>
        <p:nvSpPr>
          <p:cNvPr id="149" name="Textplatzhalter 17">
            <a:extLst>
              <a:ext uri="{FF2B5EF4-FFF2-40B4-BE49-F238E27FC236}">
                <a16:creationId xmlns:a16="http://schemas.microsoft.com/office/drawing/2014/main" id="{97E6EDCB-94A9-E5DB-0D07-3D8B11BB826F}"/>
              </a:ext>
            </a:extLst>
          </p:cNvPr>
          <p:cNvSpPr txBox="1">
            <a:spLocks/>
          </p:cNvSpPr>
          <p:nvPr/>
        </p:nvSpPr>
        <p:spPr>
          <a:xfrm>
            <a:off x="4347520" y="3839693"/>
            <a:ext cx="1353061" cy="1849907"/>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2004</a:t>
            </a:r>
          </a:p>
          <a:p>
            <a:pPr lvl="1"/>
            <a:endParaRPr lang="en-US" sz="800" noProof="0"/>
          </a:p>
          <a:p>
            <a:pPr lvl="1"/>
            <a:endParaRPr lang="en-US" sz="800"/>
          </a:p>
          <a:p>
            <a:pPr lvl="1"/>
            <a:endParaRPr lang="en-US" sz="800" noProof="0"/>
          </a:p>
          <a:p>
            <a:pPr lvl="1"/>
            <a:r>
              <a:rPr lang="en-US" sz="800" noProof="0"/>
              <a:t>Our </a:t>
            </a:r>
            <a:r>
              <a:rPr lang="en-US" sz="800" b="1" noProof="0"/>
              <a:t>location data </a:t>
            </a:r>
            <a:r>
              <a:rPr lang="en-US" sz="800" noProof="0"/>
              <a:t>is used to create maps for </a:t>
            </a:r>
            <a:r>
              <a:rPr lang="en-US" sz="800" b="1" noProof="0"/>
              <a:t>mobile devices </a:t>
            </a:r>
            <a:r>
              <a:rPr lang="en-US" sz="800" noProof="0"/>
              <a:t>such as phones</a:t>
            </a:r>
          </a:p>
          <a:p>
            <a:pPr lvl="1"/>
            <a:endParaRPr lang="en-US" sz="800"/>
          </a:p>
          <a:p>
            <a:pPr lvl="1"/>
            <a:endParaRPr lang="en-US" sz="800"/>
          </a:p>
          <a:p>
            <a:pPr lvl="1"/>
            <a:endParaRPr lang="en-US" sz="800"/>
          </a:p>
          <a:p>
            <a:pPr lvl="1"/>
            <a:r>
              <a:rPr lang="en-US" sz="800" noProof="0"/>
              <a:t>Our technology is used in the first advanced </a:t>
            </a:r>
            <a:r>
              <a:rPr lang="en-US" sz="800" b="1" noProof="0"/>
              <a:t>driver-assistance systems</a:t>
            </a:r>
          </a:p>
          <a:p>
            <a:pPr lvl="1"/>
            <a:endParaRPr lang="en-US" sz="800" noProof="0"/>
          </a:p>
        </p:txBody>
      </p:sp>
      <p:sp>
        <p:nvSpPr>
          <p:cNvPr id="150" name="Textplatzhalter 17">
            <a:extLst>
              <a:ext uri="{FF2B5EF4-FFF2-40B4-BE49-F238E27FC236}">
                <a16:creationId xmlns:a16="http://schemas.microsoft.com/office/drawing/2014/main" id="{A9E5E206-71CF-3FCE-2BD7-023002FD7869}"/>
              </a:ext>
            </a:extLst>
          </p:cNvPr>
          <p:cNvSpPr txBox="1">
            <a:spLocks/>
          </p:cNvSpPr>
          <p:nvPr/>
        </p:nvSpPr>
        <p:spPr>
          <a:xfrm>
            <a:off x="5976822" y="3839693"/>
            <a:ext cx="992407" cy="1849907"/>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2011</a:t>
            </a:r>
          </a:p>
          <a:p>
            <a:pPr lvl="1"/>
            <a:endParaRPr lang="en-US" sz="800" b="1" noProof="0"/>
          </a:p>
          <a:p>
            <a:pPr lvl="1"/>
            <a:endParaRPr lang="en-US" sz="800" b="1"/>
          </a:p>
          <a:p>
            <a:pPr lvl="1"/>
            <a:endParaRPr lang="en-US" sz="800" b="1" noProof="0"/>
          </a:p>
          <a:p>
            <a:pPr lvl="1"/>
            <a:r>
              <a:rPr lang="en-US" sz="800" b="1" noProof="0"/>
              <a:t>NAVTEQ</a:t>
            </a:r>
            <a:r>
              <a:rPr lang="en-US" sz="800" noProof="0"/>
              <a:t> forms core of </a:t>
            </a:r>
            <a:r>
              <a:rPr lang="en-US" sz="800" b="1" noProof="0"/>
              <a:t>Nokia’s broader location business</a:t>
            </a:r>
            <a:endParaRPr lang="en-US" sz="800"/>
          </a:p>
          <a:p>
            <a:pPr lvl="1"/>
            <a:r>
              <a:rPr lang="en-US" sz="800" noProof="0"/>
              <a:t>Patent 7,970,749 lets </a:t>
            </a:r>
            <a:r>
              <a:rPr lang="en-US" sz="800" b="1" noProof="0"/>
              <a:t>video game </a:t>
            </a:r>
            <a:r>
              <a:rPr lang="en-US" sz="800" noProof="0"/>
              <a:t>creators use our map data to showcase specific locales in games</a:t>
            </a:r>
          </a:p>
          <a:p>
            <a:pPr lvl="1"/>
            <a:endParaRPr lang="en-US" sz="800" noProof="0"/>
          </a:p>
        </p:txBody>
      </p:sp>
      <p:sp>
        <p:nvSpPr>
          <p:cNvPr id="152" name="Textplatzhalter 17">
            <a:extLst>
              <a:ext uri="{FF2B5EF4-FFF2-40B4-BE49-F238E27FC236}">
                <a16:creationId xmlns:a16="http://schemas.microsoft.com/office/drawing/2014/main" id="{C27B7B20-4308-A199-4528-0E716E0C9AA7}"/>
              </a:ext>
            </a:extLst>
          </p:cNvPr>
          <p:cNvSpPr txBox="1">
            <a:spLocks/>
          </p:cNvSpPr>
          <p:nvPr/>
        </p:nvSpPr>
        <p:spPr>
          <a:xfrm>
            <a:off x="8306380" y="3839693"/>
            <a:ext cx="1214036" cy="1849907"/>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2018</a:t>
            </a:r>
          </a:p>
          <a:p>
            <a:pPr lvl="1"/>
            <a:endParaRPr lang="en-US" sz="800" b="1" noProof="0"/>
          </a:p>
          <a:p>
            <a:pPr lvl="1"/>
            <a:endParaRPr lang="en-US" sz="800" b="1"/>
          </a:p>
          <a:p>
            <a:pPr lvl="1"/>
            <a:r>
              <a:rPr lang="en-US" sz="800" b="1" noProof="0"/>
              <a:t>Mercedes-Benz </a:t>
            </a:r>
            <a:br>
              <a:rPr lang="en-US" sz="800" b="1" noProof="0"/>
            </a:br>
            <a:r>
              <a:rPr lang="en-US" sz="800" noProof="0"/>
              <a:t>Drive Pilot brings HERE HD Live Map to L2-L3 driving systems</a:t>
            </a:r>
          </a:p>
        </p:txBody>
      </p:sp>
      <p:sp>
        <p:nvSpPr>
          <p:cNvPr id="153" name="Textplatzhalter 17">
            <a:extLst>
              <a:ext uri="{FF2B5EF4-FFF2-40B4-BE49-F238E27FC236}">
                <a16:creationId xmlns:a16="http://schemas.microsoft.com/office/drawing/2014/main" id="{5EE3853F-D634-857E-D051-5AA4B934FB08}"/>
              </a:ext>
            </a:extLst>
          </p:cNvPr>
          <p:cNvSpPr txBox="1">
            <a:spLocks/>
          </p:cNvSpPr>
          <p:nvPr/>
        </p:nvSpPr>
        <p:spPr>
          <a:xfrm>
            <a:off x="9695976" y="3839693"/>
            <a:ext cx="791125" cy="1849907"/>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2022</a:t>
            </a:r>
          </a:p>
          <a:p>
            <a:pPr lvl="1"/>
            <a:r>
              <a:rPr lang="en-US" sz="800" b="1" noProof="0"/>
              <a:t>HERE</a:t>
            </a:r>
            <a:r>
              <a:rPr lang="en-US" sz="800" noProof="0"/>
              <a:t> powers hands-free driving in BMW 7 series across Germany, California and Nevada</a:t>
            </a:r>
          </a:p>
        </p:txBody>
      </p:sp>
      <p:sp>
        <p:nvSpPr>
          <p:cNvPr id="2" name="Datumsplatzhalter 1">
            <a:extLst>
              <a:ext uri="{FF2B5EF4-FFF2-40B4-BE49-F238E27FC236}">
                <a16:creationId xmlns:a16="http://schemas.microsoft.com/office/drawing/2014/main" id="{8B585866-9DF7-AA91-832F-C2C434741D70}"/>
              </a:ext>
            </a:extLst>
          </p:cNvPr>
          <p:cNvSpPr>
            <a:spLocks noGrp="1"/>
          </p:cNvSpPr>
          <p:nvPr>
            <p:ph type="dt" sz="half" idx="10"/>
          </p:nvPr>
        </p:nvSpPr>
        <p:spPr/>
        <p:txBody>
          <a:bodyPr/>
          <a:lstStyle/>
          <a:p>
            <a:r>
              <a:rPr lang="en-US" noProof="0"/>
              <a:t>© 2025 HERE</a:t>
            </a:r>
          </a:p>
        </p:txBody>
      </p:sp>
      <p:sp>
        <p:nvSpPr>
          <p:cNvPr id="3" name="Fußzeilenplatzhalter 2">
            <a:extLst>
              <a:ext uri="{FF2B5EF4-FFF2-40B4-BE49-F238E27FC236}">
                <a16:creationId xmlns:a16="http://schemas.microsoft.com/office/drawing/2014/main" id="{26991472-3373-46B7-ECD6-5A1DFDFAD648}"/>
              </a:ext>
            </a:extLst>
          </p:cNvPr>
          <p:cNvSpPr>
            <a:spLocks noGrp="1"/>
          </p:cNvSpPr>
          <p:nvPr>
            <p:ph type="ftr" sz="quarter" idx="11"/>
          </p:nvPr>
        </p:nvSpPr>
        <p:spPr/>
        <p:txBody>
          <a:bodyPr/>
          <a:lstStyle/>
          <a:p>
            <a:r>
              <a:rPr lang="en-US" noProof="0"/>
              <a:t>Welcome to HERE Technologies</a:t>
            </a:r>
          </a:p>
        </p:txBody>
      </p:sp>
      <p:sp>
        <p:nvSpPr>
          <p:cNvPr id="4" name="Foliennummernplatzhalter 3">
            <a:extLst>
              <a:ext uri="{FF2B5EF4-FFF2-40B4-BE49-F238E27FC236}">
                <a16:creationId xmlns:a16="http://schemas.microsoft.com/office/drawing/2014/main" id="{028C61E1-E394-41F1-0FCB-9B88DA6EE94A}"/>
              </a:ext>
            </a:extLst>
          </p:cNvPr>
          <p:cNvSpPr>
            <a:spLocks noGrp="1"/>
          </p:cNvSpPr>
          <p:nvPr>
            <p:ph type="sldNum" sz="quarter" idx="12"/>
          </p:nvPr>
        </p:nvSpPr>
        <p:spPr/>
        <p:txBody>
          <a:bodyPr/>
          <a:lstStyle/>
          <a:p>
            <a:fld id="{7D74D47C-14C0-4E76-90F4-17CAFFA7E480}" type="slidenum">
              <a:rPr lang="en-US" noProof="0" smtClean="0"/>
              <a:t>4</a:t>
            </a:fld>
            <a:endParaRPr lang="en-US" noProof="0"/>
          </a:p>
        </p:txBody>
      </p:sp>
      <p:pic>
        <p:nvPicPr>
          <p:cNvPr id="7" name="Picture 4" descr="A logo with text overlay&#10;&#10;AI-generated content may be incorrect.">
            <a:extLst>
              <a:ext uri="{FF2B5EF4-FFF2-40B4-BE49-F238E27FC236}">
                <a16:creationId xmlns:a16="http://schemas.microsoft.com/office/drawing/2014/main" id="{19A34F51-90BB-83D1-5BA1-AFB51F639675}"/>
              </a:ext>
            </a:extLst>
          </p:cNvPr>
          <p:cNvPicPr>
            <a:picLocks noChangeAspect="1"/>
          </p:cNvPicPr>
          <p:nvPr/>
        </p:nvPicPr>
        <p:blipFill>
          <a:blip r:embed="rId3"/>
          <a:stretch>
            <a:fillRect/>
          </a:stretch>
        </p:blipFill>
        <p:spPr>
          <a:xfrm>
            <a:off x="104336" y="113415"/>
            <a:ext cx="3066832" cy="1722939"/>
          </a:xfrm>
          <a:prstGeom prst="rect">
            <a:avLst/>
          </a:prstGeom>
        </p:spPr>
      </p:pic>
      <p:sp>
        <p:nvSpPr>
          <p:cNvPr id="8" name="Rectangle 7">
            <a:extLst>
              <a:ext uri="{FF2B5EF4-FFF2-40B4-BE49-F238E27FC236}">
                <a16:creationId xmlns:a16="http://schemas.microsoft.com/office/drawing/2014/main" id="{0D984641-9B2B-0F9B-E54C-6CC5341373A4}"/>
              </a:ext>
            </a:extLst>
          </p:cNvPr>
          <p:cNvSpPr/>
          <p:nvPr/>
        </p:nvSpPr>
        <p:spPr bwMode="gray">
          <a:xfrm>
            <a:off x="-1" y="3560323"/>
            <a:ext cx="12188825" cy="141123"/>
          </a:xfrm>
          <a:prstGeom prst="rect">
            <a:avLst/>
          </a:prstGeom>
          <a:solidFill>
            <a:srgbClr val="48D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solidFill>
                <a:srgbClr val="00AFAA"/>
              </a:solidFill>
            </a:endParaRPr>
          </a:p>
        </p:txBody>
      </p:sp>
      <p:grpSp>
        <p:nvGrpSpPr>
          <p:cNvPr id="9" name="Gruppieren 8">
            <a:extLst>
              <a:ext uri="{FF2B5EF4-FFF2-40B4-BE49-F238E27FC236}">
                <a16:creationId xmlns:a16="http://schemas.microsoft.com/office/drawing/2014/main" id="{B9182093-5E0A-F6B7-880F-8645FF70B2D5}"/>
              </a:ext>
            </a:extLst>
          </p:cNvPr>
          <p:cNvGrpSpPr/>
          <p:nvPr/>
        </p:nvGrpSpPr>
        <p:grpSpPr>
          <a:xfrm>
            <a:off x="599502" y="3594894"/>
            <a:ext cx="11914655" cy="71981"/>
            <a:chOff x="599658" y="3509181"/>
            <a:chExt cx="11917759" cy="72000"/>
          </a:xfrm>
          <a:solidFill>
            <a:schemeClr val="bg1"/>
          </a:solidFill>
        </p:grpSpPr>
        <p:sp>
          <p:nvSpPr>
            <p:cNvPr id="10" name="Oval 109">
              <a:extLst>
                <a:ext uri="{FF2B5EF4-FFF2-40B4-BE49-F238E27FC236}">
                  <a16:creationId xmlns:a16="http://schemas.microsoft.com/office/drawing/2014/main" id="{6C0E25FE-9263-C03C-1D0B-809193553E74}"/>
                </a:ext>
              </a:extLst>
            </p:cNvPr>
            <p:cNvSpPr>
              <a:spLocks noChangeAspect="1"/>
            </p:cNvSpPr>
            <p:nvPr/>
          </p:nvSpPr>
          <p:spPr bwMode="gray">
            <a:xfrm>
              <a:off x="849683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1" name="Oval 110">
              <a:extLst>
                <a:ext uri="{FF2B5EF4-FFF2-40B4-BE49-F238E27FC236}">
                  <a16:creationId xmlns:a16="http://schemas.microsoft.com/office/drawing/2014/main" id="{3AE631D9-456E-B77F-55E0-8836326160C5}"/>
                </a:ext>
              </a:extLst>
            </p:cNvPr>
            <p:cNvSpPr>
              <a:spLocks noChangeAspect="1"/>
            </p:cNvSpPr>
            <p:nvPr/>
          </p:nvSpPr>
          <p:spPr bwMode="gray">
            <a:xfrm>
              <a:off x="872910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2" name="Oval 111">
              <a:extLst>
                <a:ext uri="{FF2B5EF4-FFF2-40B4-BE49-F238E27FC236}">
                  <a16:creationId xmlns:a16="http://schemas.microsoft.com/office/drawing/2014/main" id="{F956FD2D-99FA-A992-1BBE-16CBF3C6F60C}"/>
                </a:ext>
              </a:extLst>
            </p:cNvPr>
            <p:cNvSpPr>
              <a:spLocks noChangeAspect="1"/>
            </p:cNvSpPr>
            <p:nvPr/>
          </p:nvSpPr>
          <p:spPr bwMode="gray">
            <a:xfrm>
              <a:off x="896137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3" name="Oval 112">
              <a:extLst>
                <a:ext uri="{FF2B5EF4-FFF2-40B4-BE49-F238E27FC236}">
                  <a16:creationId xmlns:a16="http://schemas.microsoft.com/office/drawing/2014/main" id="{3AC7C6EB-8F84-0884-4AC3-440D7CB16BE0}"/>
                </a:ext>
              </a:extLst>
            </p:cNvPr>
            <p:cNvSpPr>
              <a:spLocks noChangeAspect="1"/>
            </p:cNvSpPr>
            <p:nvPr/>
          </p:nvSpPr>
          <p:spPr bwMode="gray">
            <a:xfrm>
              <a:off x="919364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4" name="Oval 113">
              <a:extLst>
                <a:ext uri="{FF2B5EF4-FFF2-40B4-BE49-F238E27FC236}">
                  <a16:creationId xmlns:a16="http://schemas.microsoft.com/office/drawing/2014/main" id="{34627AE9-58F0-2466-4450-5E33C5294B1D}"/>
                </a:ext>
              </a:extLst>
            </p:cNvPr>
            <p:cNvSpPr>
              <a:spLocks noChangeAspect="1"/>
            </p:cNvSpPr>
            <p:nvPr/>
          </p:nvSpPr>
          <p:spPr bwMode="gray">
            <a:xfrm>
              <a:off x="942591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5" name="Oval 114">
              <a:extLst>
                <a:ext uri="{FF2B5EF4-FFF2-40B4-BE49-F238E27FC236}">
                  <a16:creationId xmlns:a16="http://schemas.microsoft.com/office/drawing/2014/main" id="{67C2BF19-0CE2-7257-6D49-3AECE2EBFE2C}"/>
                </a:ext>
              </a:extLst>
            </p:cNvPr>
            <p:cNvSpPr>
              <a:spLocks noChangeAspect="1"/>
            </p:cNvSpPr>
            <p:nvPr/>
          </p:nvSpPr>
          <p:spPr bwMode="gray">
            <a:xfrm>
              <a:off x="965818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6" name="Oval 116">
              <a:extLst>
                <a:ext uri="{FF2B5EF4-FFF2-40B4-BE49-F238E27FC236}">
                  <a16:creationId xmlns:a16="http://schemas.microsoft.com/office/drawing/2014/main" id="{7B1C8867-900F-CD6D-A653-C3922DAE158D}"/>
                </a:ext>
              </a:extLst>
            </p:cNvPr>
            <p:cNvSpPr>
              <a:spLocks noChangeAspect="1"/>
            </p:cNvSpPr>
            <p:nvPr/>
          </p:nvSpPr>
          <p:spPr bwMode="gray">
            <a:xfrm>
              <a:off x="733548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7" name="Oval 117">
              <a:extLst>
                <a:ext uri="{FF2B5EF4-FFF2-40B4-BE49-F238E27FC236}">
                  <a16:creationId xmlns:a16="http://schemas.microsoft.com/office/drawing/2014/main" id="{ED036124-4CE0-DD73-4F9B-82511BB8BD6C}"/>
                </a:ext>
              </a:extLst>
            </p:cNvPr>
            <p:cNvSpPr>
              <a:spLocks noChangeAspect="1"/>
            </p:cNvSpPr>
            <p:nvPr/>
          </p:nvSpPr>
          <p:spPr bwMode="gray">
            <a:xfrm>
              <a:off x="756775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8" name="Oval 118">
              <a:extLst>
                <a:ext uri="{FF2B5EF4-FFF2-40B4-BE49-F238E27FC236}">
                  <a16:creationId xmlns:a16="http://schemas.microsoft.com/office/drawing/2014/main" id="{7D3CD0F4-3E1C-C409-8E18-6209B3D29429}"/>
                </a:ext>
              </a:extLst>
            </p:cNvPr>
            <p:cNvSpPr>
              <a:spLocks noChangeAspect="1"/>
            </p:cNvSpPr>
            <p:nvPr/>
          </p:nvSpPr>
          <p:spPr bwMode="gray">
            <a:xfrm>
              <a:off x="780002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9" name="Oval 119">
              <a:extLst>
                <a:ext uri="{FF2B5EF4-FFF2-40B4-BE49-F238E27FC236}">
                  <a16:creationId xmlns:a16="http://schemas.microsoft.com/office/drawing/2014/main" id="{E5E721D7-93B1-3B71-30BC-5A1115C54EA6}"/>
                </a:ext>
              </a:extLst>
            </p:cNvPr>
            <p:cNvSpPr>
              <a:spLocks noChangeAspect="1"/>
            </p:cNvSpPr>
            <p:nvPr/>
          </p:nvSpPr>
          <p:spPr bwMode="gray">
            <a:xfrm>
              <a:off x="803229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0" name="Oval 120">
              <a:extLst>
                <a:ext uri="{FF2B5EF4-FFF2-40B4-BE49-F238E27FC236}">
                  <a16:creationId xmlns:a16="http://schemas.microsoft.com/office/drawing/2014/main" id="{3148A6E8-E7EF-4606-2AC7-612FA44B0507}"/>
                </a:ext>
              </a:extLst>
            </p:cNvPr>
            <p:cNvSpPr>
              <a:spLocks noChangeAspect="1"/>
            </p:cNvSpPr>
            <p:nvPr/>
          </p:nvSpPr>
          <p:spPr bwMode="gray">
            <a:xfrm>
              <a:off x="826456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1" name="Oval 122">
              <a:extLst>
                <a:ext uri="{FF2B5EF4-FFF2-40B4-BE49-F238E27FC236}">
                  <a16:creationId xmlns:a16="http://schemas.microsoft.com/office/drawing/2014/main" id="{E5A9DEFA-D3D1-EA9A-D83F-77806C26C184}"/>
                </a:ext>
              </a:extLst>
            </p:cNvPr>
            <p:cNvSpPr>
              <a:spLocks noChangeAspect="1"/>
            </p:cNvSpPr>
            <p:nvPr/>
          </p:nvSpPr>
          <p:spPr bwMode="gray">
            <a:xfrm>
              <a:off x="617413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2" name="Oval 123">
              <a:extLst>
                <a:ext uri="{FF2B5EF4-FFF2-40B4-BE49-F238E27FC236}">
                  <a16:creationId xmlns:a16="http://schemas.microsoft.com/office/drawing/2014/main" id="{BF69BAF3-4B57-3DED-38E7-7B72BFC6BAF7}"/>
                </a:ext>
              </a:extLst>
            </p:cNvPr>
            <p:cNvSpPr>
              <a:spLocks noChangeAspect="1"/>
            </p:cNvSpPr>
            <p:nvPr/>
          </p:nvSpPr>
          <p:spPr bwMode="gray">
            <a:xfrm>
              <a:off x="640640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3" name="Oval 124">
              <a:extLst>
                <a:ext uri="{FF2B5EF4-FFF2-40B4-BE49-F238E27FC236}">
                  <a16:creationId xmlns:a16="http://schemas.microsoft.com/office/drawing/2014/main" id="{D856DE46-DCF4-15C4-0249-22F65177F08D}"/>
                </a:ext>
              </a:extLst>
            </p:cNvPr>
            <p:cNvSpPr>
              <a:spLocks noChangeAspect="1"/>
            </p:cNvSpPr>
            <p:nvPr/>
          </p:nvSpPr>
          <p:spPr bwMode="gray">
            <a:xfrm>
              <a:off x="663867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4" name="Oval 125">
              <a:extLst>
                <a:ext uri="{FF2B5EF4-FFF2-40B4-BE49-F238E27FC236}">
                  <a16:creationId xmlns:a16="http://schemas.microsoft.com/office/drawing/2014/main" id="{89EEC12A-DCC9-691A-5592-107CC006B6DB}"/>
                </a:ext>
              </a:extLst>
            </p:cNvPr>
            <p:cNvSpPr>
              <a:spLocks noChangeAspect="1"/>
            </p:cNvSpPr>
            <p:nvPr/>
          </p:nvSpPr>
          <p:spPr bwMode="gray">
            <a:xfrm>
              <a:off x="687094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5" name="Oval 126">
              <a:extLst>
                <a:ext uri="{FF2B5EF4-FFF2-40B4-BE49-F238E27FC236}">
                  <a16:creationId xmlns:a16="http://schemas.microsoft.com/office/drawing/2014/main" id="{AB93A892-1610-1041-AC6B-87173718D7B6}"/>
                </a:ext>
              </a:extLst>
            </p:cNvPr>
            <p:cNvSpPr>
              <a:spLocks noChangeAspect="1"/>
            </p:cNvSpPr>
            <p:nvPr/>
          </p:nvSpPr>
          <p:spPr bwMode="gray">
            <a:xfrm>
              <a:off x="710321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6" name="Oval 127">
              <a:extLst>
                <a:ext uri="{FF2B5EF4-FFF2-40B4-BE49-F238E27FC236}">
                  <a16:creationId xmlns:a16="http://schemas.microsoft.com/office/drawing/2014/main" id="{B3364FDF-4BE3-3638-2800-F2263258A9F8}"/>
                </a:ext>
              </a:extLst>
            </p:cNvPr>
            <p:cNvSpPr>
              <a:spLocks noChangeAspect="1"/>
            </p:cNvSpPr>
            <p:nvPr/>
          </p:nvSpPr>
          <p:spPr bwMode="gray">
            <a:xfrm>
              <a:off x="454824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7" name="Oval 128">
              <a:extLst>
                <a:ext uri="{FF2B5EF4-FFF2-40B4-BE49-F238E27FC236}">
                  <a16:creationId xmlns:a16="http://schemas.microsoft.com/office/drawing/2014/main" id="{5CDF3203-CC33-4693-135D-BD366755B6FA}"/>
                </a:ext>
              </a:extLst>
            </p:cNvPr>
            <p:cNvSpPr>
              <a:spLocks noChangeAspect="1"/>
            </p:cNvSpPr>
            <p:nvPr/>
          </p:nvSpPr>
          <p:spPr bwMode="gray">
            <a:xfrm>
              <a:off x="501278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8" name="Oval 129">
              <a:extLst>
                <a:ext uri="{FF2B5EF4-FFF2-40B4-BE49-F238E27FC236}">
                  <a16:creationId xmlns:a16="http://schemas.microsoft.com/office/drawing/2014/main" id="{EB24BFFD-8596-DFD7-8586-3F3EA409B908}"/>
                </a:ext>
              </a:extLst>
            </p:cNvPr>
            <p:cNvSpPr>
              <a:spLocks noChangeAspect="1"/>
            </p:cNvSpPr>
            <p:nvPr/>
          </p:nvSpPr>
          <p:spPr bwMode="gray">
            <a:xfrm>
              <a:off x="524505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29" name="Oval 130">
              <a:extLst>
                <a:ext uri="{FF2B5EF4-FFF2-40B4-BE49-F238E27FC236}">
                  <a16:creationId xmlns:a16="http://schemas.microsoft.com/office/drawing/2014/main" id="{30F6B977-562B-B084-D9FD-508643A42D32}"/>
                </a:ext>
              </a:extLst>
            </p:cNvPr>
            <p:cNvSpPr>
              <a:spLocks noChangeAspect="1"/>
            </p:cNvSpPr>
            <p:nvPr/>
          </p:nvSpPr>
          <p:spPr bwMode="gray">
            <a:xfrm>
              <a:off x="547732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0" name="Oval 131">
              <a:extLst>
                <a:ext uri="{FF2B5EF4-FFF2-40B4-BE49-F238E27FC236}">
                  <a16:creationId xmlns:a16="http://schemas.microsoft.com/office/drawing/2014/main" id="{6157BF17-43D0-67CC-774E-5C891835928E}"/>
                </a:ext>
              </a:extLst>
            </p:cNvPr>
            <p:cNvSpPr>
              <a:spLocks noChangeAspect="1"/>
            </p:cNvSpPr>
            <p:nvPr/>
          </p:nvSpPr>
          <p:spPr bwMode="gray">
            <a:xfrm>
              <a:off x="570959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1" name="Oval 132">
              <a:extLst>
                <a:ext uri="{FF2B5EF4-FFF2-40B4-BE49-F238E27FC236}">
                  <a16:creationId xmlns:a16="http://schemas.microsoft.com/office/drawing/2014/main" id="{D2C89DF0-0CFB-3238-E64A-417C4BDB8ADB}"/>
                </a:ext>
              </a:extLst>
            </p:cNvPr>
            <p:cNvSpPr>
              <a:spLocks noChangeAspect="1"/>
            </p:cNvSpPr>
            <p:nvPr/>
          </p:nvSpPr>
          <p:spPr bwMode="gray">
            <a:xfrm>
              <a:off x="594186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2" name="Oval 133">
              <a:extLst>
                <a:ext uri="{FF2B5EF4-FFF2-40B4-BE49-F238E27FC236}">
                  <a16:creationId xmlns:a16="http://schemas.microsoft.com/office/drawing/2014/main" id="{CE49B211-2855-8F9C-08C1-BDC84046DB49}"/>
                </a:ext>
              </a:extLst>
            </p:cNvPr>
            <p:cNvSpPr>
              <a:spLocks noChangeAspect="1"/>
            </p:cNvSpPr>
            <p:nvPr/>
          </p:nvSpPr>
          <p:spPr bwMode="gray">
            <a:xfrm>
              <a:off x="315462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3" name="Oval 134">
              <a:extLst>
                <a:ext uri="{FF2B5EF4-FFF2-40B4-BE49-F238E27FC236}">
                  <a16:creationId xmlns:a16="http://schemas.microsoft.com/office/drawing/2014/main" id="{16ECEA60-0AE8-CC74-2984-5CBA15583B72}"/>
                </a:ext>
              </a:extLst>
            </p:cNvPr>
            <p:cNvSpPr>
              <a:spLocks noChangeAspect="1"/>
            </p:cNvSpPr>
            <p:nvPr/>
          </p:nvSpPr>
          <p:spPr bwMode="gray">
            <a:xfrm>
              <a:off x="361916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4" name="Oval 135">
              <a:extLst>
                <a:ext uri="{FF2B5EF4-FFF2-40B4-BE49-F238E27FC236}">
                  <a16:creationId xmlns:a16="http://schemas.microsoft.com/office/drawing/2014/main" id="{0FB473CF-7730-6E2E-578A-79B1A975AA30}"/>
                </a:ext>
              </a:extLst>
            </p:cNvPr>
            <p:cNvSpPr>
              <a:spLocks noChangeAspect="1"/>
            </p:cNvSpPr>
            <p:nvPr/>
          </p:nvSpPr>
          <p:spPr bwMode="gray">
            <a:xfrm>
              <a:off x="385143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5" name="Oval 136">
              <a:extLst>
                <a:ext uri="{FF2B5EF4-FFF2-40B4-BE49-F238E27FC236}">
                  <a16:creationId xmlns:a16="http://schemas.microsoft.com/office/drawing/2014/main" id="{7FEE62A5-0544-70BC-6B9B-0AC87DB4D8AD}"/>
                </a:ext>
              </a:extLst>
            </p:cNvPr>
            <p:cNvSpPr>
              <a:spLocks noChangeAspect="1"/>
            </p:cNvSpPr>
            <p:nvPr/>
          </p:nvSpPr>
          <p:spPr bwMode="gray">
            <a:xfrm>
              <a:off x="408370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6" name="Oval 137">
              <a:extLst>
                <a:ext uri="{FF2B5EF4-FFF2-40B4-BE49-F238E27FC236}">
                  <a16:creationId xmlns:a16="http://schemas.microsoft.com/office/drawing/2014/main" id="{427E26D4-9264-E85A-66C3-75570B331207}"/>
                </a:ext>
              </a:extLst>
            </p:cNvPr>
            <p:cNvSpPr>
              <a:spLocks noChangeAspect="1"/>
            </p:cNvSpPr>
            <p:nvPr/>
          </p:nvSpPr>
          <p:spPr bwMode="gray">
            <a:xfrm>
              <a:off x="431597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7" name="Oval 138">
              <a:extLst>
                <a:ext uri="{FF2B5EF4-FFF2-40B4-BE49-F238E27FC236}">
                  <a16:creationId xmlns:a16="http://schemas.microsoft.com/office/drawing/2014/main" id="{C783E95A-7985-A8C5-0FF0-45FD1A86753C}"/>
                </a:ext>
              </a:extLst>
            </p:cNvPr>
            <p:cNvSpPr>
              <a:spLocks noChangeAspect="1"/>
            </p:cNvSpPr>
            <p:nvPr/>
          </p:nvSpPr>
          <p:spPr bwMode="gray">
            <a:xfrm>
              <a:off x="478051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8" name="Oval 139">
              <a:extLst>
                <a:ext uri="{FF2B5EF4-FFF2-40B4-BE49-F238E27FC236}">
                  <a16:creationId xmlns:a16="http://schemas.microsoft.com/office/drawing/2014/main" id="{69E11DC0-C274-6A2A-0859-9C0B3E5E5F9F}"/>
                </a:ext>
              </a:extLst>
            </p:cNvPr>
            <p:cNvSpPr>
              <a:spLocks noChangeAspect="1"/>
            </p:cNvSpPr>
            <p:nvPr/>
          </p:nvSpPr>
          <p:spPr bwMode="gray">
            <a:xfrm>
              <a:off x="176100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39" name="Oval 140">
              <a:extLst>
                <a:ext uri="{FF2B5EF4-FFF2-40B4-BE49-F238E27FC236}">
                  <a16:creationId xmlns:a16="http://schemas.microsoft.com/office/drawing/2014/main" id="{B957B304-D180-867B-68A4-07515BAFC6AE}"/>
                </a:ext>
              </a:extLst>
            </p:cNvPr>
            <p:cNvSpPr>
              <a:spLocks noChangeAspect="1"/>
            </p:cNvSpPr>
            <p:nvPr/>
          </p:nvSpPr>
          <p:spPr bwMode="gray">
            <a:xfrm>
              <a:off x="222554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0" name="Oval 141">
              <a:extLst>
                <a:ext uri="{FF2B5EF4-FFF2-40B4-BE49-F238E27FC236}">
                  <a16:creationId xmlns:a16="http://schemas.microsoft.com/office/drawing/2014/main" id="{70EFED0A-D859-F351-99F6-959F64ED80F9}"/>
                </a:ext>
              </a:extLst>
            </p:cNvPr>
            <p:cNvSpPr>
              <a:spLocks noChangeAspect="1"/>
            </p:cNvSpPr>
            <p:nvPr/>
          </p:nvSpPr>
          <p:spPr bwMode="gray">
            <a:xfrm>
              <a:off x="245781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1" name="Oval 142">
              <a:extLst>
                <a:ext uri="{FF2B5EF4-FFF2-40B4-BE49-F238E27FC236}">
                  <a16:creationId xmlns:a16="http://schemas.microsoft.com/office/drawing/2014/main" id="{F09E9B21-70B9-344D-49BF-04F1B75BA88A}"/>
                </a:ext>
              </a:extLst>
            </p:cNvPr>
            <p:cNvSpPr>
              <a:spLocks noChangeAspect="1"/>
            </p:cNvSpPr>
            <p:nvPr/>
          </p:nvSpPr>
          <p:spPr bwMode="gray">
            <a:xfrm>
              <a:off x="269008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2" name="Oval 143">
              <a:extLst>
                <a:ext uri="{FF2B5EF4-FFF2-40B4-BE49-F238E27FC236}">
                  <a16:creationId xmlns:a16="http://schemas.microsoft.com/office/drawing/2014/main" id="{B36174D2-CD73-874D-AACD-EB1FBF79047B}"/>
                </a:ext>
              </a:extLst>
            </p:cNvPr>
            <p:cNvSpPr>
              <a:spLocks noChangeAspect="1"/>
            </p:cNvSpPr>
            <p:nvPr/>
          </p:nvSpPr>
          <p:spPr bwMode="gray">
            <a:xfrm>
              <a:off x="292235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3" name="Oval 144">
              <a:extLst>
                <a:ext uri="{FF2B5EF4-FFF2-40B4-BE49-F238E27FC236}">
                  <a16:creationId xmlns:a16="http://schemas.microsoft.com/office/drawing/2014/main" id="{0818D4F4-F8E8-010E-706E-D5D638ABD672}"/>
                </a:ext>
              </a:extLst>
            </p:cNvPr>
            <p:cNvSpPr>
              <a:spLocks noChangeAspect="1"/>
            </p:cNvSpPr>
            <p:nvPr/>
          </p:nvSpPr>
          <p:spPr bwMode="gray">
            <a:xfrm>
              <a:off x="338689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4" name="Oval 145">
              <a:extLst>
                <a:ext uri="{FF2B5EF4-FFF2-40B4-BE49-F238E27FC236}">
                  <a16:creationId xmlns:a16="http://schemas.microsoft.com/office/drawing/2014/main" id="{1DEE357B-89AE-2575-5D00-1F7A541978EF}"/>
                </a:ext>
              </a:extLst>
            </p:cNvPr>
            <p:cNvSpPr>
              <a:spLocks noChangeAspect="1"/>
            </p:cNvSpPr>
            <p:nvPr/>
          </p:nvSpPr>
          <p:spPr bwMode="gray">
            <a:xfrm>
              <a:off x="59965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5" name="Oval 146">
              <a:extLst>
                <a:ext uri="{FF2B5EF4-FFF2-40B4-BE49-F238E27FC236}">
                  <a16:creationId xmlns:a16="http://schemas.microsoft.com/office/drawing/2014/main" id="{CAD0C924-9BED-57A8-5CFD-7C56EE91B56E}"/>
                </a:ext>
              </a:extLst>
            </p:cNvPr>
            <p:cNvSpPr>
              <a:spLocks noChangeAspect="1"/>
            </p:cNvSpPr>
            <p:nvPr/>
          </p:nvSpPr>
          <p:spPr bwMode="gray">
            <a:xfrm>
              <a:off x="83192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6" name="Oval 147">
              <a:extLst>
                <a:ext uri="{FF2B5EF4-FFF2-40B4-BE49-F238E27FC236}">
                  <a16:creationId xmlns:a16="http://schemas.microsoft.com/office/drawing/2014/main" id="{F259608C-3DFC-FD13-F03F-2C21EE372773}"/>
                </a:ext>
              </a:extLst>
            </p:cNvPr>
            <p:cNvSpPr>
              <a:spLocks noChangeAspect="1"/>
            </p:cNvSpPr>
            <p:nvPr/>
          </p:nvSpPr>
          <p:spPr bwMode="gray">
            <a:xfrm>
              <a:off x="106419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7" name="Oval 148">
              <a:extLst>
                <a:ext uri="{FF2B5EF4-FFF2-40B4-BE49-F238E27FC236}">
                  <a16:creationId xmlns:a16="http://schemas.microsoft.com/office/drawing/2014/main" id="{90224292-FEF7-AFC6-1F6D-CCC720C91983}"/>
                </a:ext>
              </a:extLst>
            </p:cNvPr>
            <p:cNvSpPr>
              <a:spLocks noChangeAspect="1"/>
            </p:cNvSpPr>
            <p:nvPr/>
          </p:nvSpPr>
          <p:spPr bwMode="gray">
            <a:xfrm>
              <a:off x="129646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8" name="Oval 149">
              <a:extLst>
                <a:ext uri="{FF2B5EF4-FFF2-40B4-BE49-F238E27FC236}">
                  <a16:creationId xmlns:a16="http://schemas.microsoft.com/office/drawing/2014/main" id="{0CFDC61D-9253-A509-CEB5-9C4737DFE637}"/>
                </a:ext>
              </a:extLst>
            </p:cNvPr>
            <p:cNvSpPr>
              <a:spLocks noChangeAspect="1"/>
            </p:cNvSpPr>
            <p:nvPr/>
          </p:nvSpPr>
          <p:spPr bwMode="gray">
            <a:xfrm>
              <a:off x="152873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49" name="Oval 150">
              <a:extLst>
                <a:ext uri="{FF2B5EF4-FFF2-40B4-BE49-F238E27FC236}">
                  <a16:creationId xmlns:a16="http://schemas.microsoft.com/office/drawing/2014/main" id="{2E0DE983-7EC0-F455-67FC-FEA39C6DA3AC}"/>
                </a:ext>
              </a:extLst>
            </p:cNvPr>
            <p:cNvSpPr>
              <a:spLocks noChangeAspect="1"/>
            </p:cNvSpPr>
            <p:nvPr/>
          </p:nvSpPr>
          <p:spPr bwMode="gray">
            <a:xfrm>
              <a:off x="199327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0" name="Oval 151">
              <a:extLst>
                <a:ext uri="{FF2B5EF4-FFF2-40B4-BE49-F238E27FC236}">
                  <a16:creationId xmlns:a16="http://schemas.microsoft.com/office/drawing/2014/main" id="{2902174D-C6EB-B845-FBC6-7D2CB39AB3ED}"/>
                </a:ext>
              </a:extLst>
            </p:cNvPr>
            <p:cNvSpPr>
              <a:spLocks noChangeAspect="1"/>
            </p:cNvSpPr>
            <p:nvPr/>
          </p:nvSpPr>
          <p:spPr bwMode="gray">
            <a:xfrm>
              <a:off x="989045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1" name="Oval 152">
              <a:extLst>
                <a:ext uri="{FF2B5EF4-FFF2-40B4-BE49-F238E27FC236}">
                  <a16:creationId xmlns:a16="http://schemas.microsoft.com/office/drawing/2014/main" id="{95206F06-BC18-7A48-10FD-431598377BA3}"/>
                </a:ext>
              </a:extLst>
            </p:cNvPr>
            <p:cNvSpPr>
              <a:spLocks noChangeAspect="1"/>
            </p:cNvSpPr>
            <p:nvPr/>
          </p:nvSpPr>
          <p:spPr bwMode="gray">
            <a:xfrm>
              <a:off x="1012272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2" name="Oval 153">
              <a:extLst>
                <a:ext uri="{FF2B5EF4-FFF2-40B4-BE49-F238E27FC236}">
                  <a16:creationId xmlns:a16="http://schemas.microsoft.com/office/drawing/2014/main" id="{DF198869-7B20-29C5-9CEC-BD30CD63284E}"/>
                </a:ext>
              </a:extLst>
            </p:cNvPr>
            <p:cNvSpPr>
              <a:spLocks noChangeAspect="1"/>
            </p:cNvSpPr>
            <p:nvPr/>
          </p:nvSpPr>
          <p:spPr bwMode="gray">
            <a:xfrm>
              <a:off x="1035499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3" name="Oval 154">
              <a:extLst>
                <a:ext uri="{FF2B5EF4-FFF2-40B4-BE49-F238E27FC236}">
                  <a16:creationId xmlns:a16="http://schemas.microsoft.com/office/drawing/2014/main" id="{376F906C-4E4B-AA69-03AB-4C98F309D3D2}"/>
                </a:ext>
              </a:extLst>
            </p:cNvPr>
            <p:cNvSpPr>
              <a:spLocks noChangeAspect="1"/>
            </p:cNvSpPr>
            <p:nvPr/>
          </p:nvSpPr>
          <p:spPr bwMode="gray">
            <a:xfrm>
              <a:off x="1058726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4" name="Oval 155">
              <a:extLst>
                <a:ext uri="{FF2B5EF4-FFF2-40B4-BE49-F238E27FC236}">
                  <a16:creationId xmlns:a16="http://schemas.microsoft.com/office/drawing/2014/main" id="{C752E65E-04D8-8064-8E6C-2A14CAE8C230}"/>
                </a:ext>
              </a:extLst>
            </p:cNvPr>
            <p:cNvSpPr>
              <a:spLocks noChangeAspect="1"/>
            </p:cNvSpPr>
            <p:nvPr/>
          </p:nvSpPr>
          <p:spPr bwMode="gray">
            <a:xfrm>
              <a:off x="1081953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5" name="Oval 153">
              <a:extLst>
                <a:ext uri="{FF2B5EF4-FFF2-40B4-BE49-F238E27FC236}">
                  <a16:creationId xmlns:a16="http://schemas.microsoft.com/office/drawing/2014/main" id="{325191FF-C4C3-1A14-9C72-1B062DE88BC9}"/>
                </a:ext>
              </a:extLst>
            </p:cNvPr>
            <p:cNvSpPr>
              <a:spLocks noChangeAspect="1"/>
            </p:cNvSpPr>
            <p:nvPr/>
          </p:nvSpPr>
          <p:spPr bwMode="gray">
            <a:xfrm>
              <a:off x="1105180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6" name="Oval 154">
              <a:extLst>
                <a:ext uri="{FF2B5EF4-FFF2-40B4-BE49-F238E27FC236}">
                  <a16:creationId xmlns:a16="http://schemas.microsoft.com/office/drawing/2014/main" id="{AB4446AF-5DF7-5248-9D52-009F7B2D1CFD}"/>
                </a:ext>
              </a:extLst>
            </p:cNvPr>
            <p:cNvSpPr>
              <a:spLocks noChangeAspect="1"/>
            </p:cNvSpPr>
            <p:nvPr/>
          </p:nvSpPr>
          <p:spPr bwMode="gray">
            <a:xfrm>
              <a:off x="1128407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7" name="Oval 155">
              <a:extLst>
                <a:ext uri="{FF2B5EF4-FFF2-40B4-BE49-F238E27FC236}">
                  <a16:creationId xmlns:a16="http://schemas.microsoft.com/office/drawing/2014/main" id="{1D31C0C2-FC7E-1451-80F9-D69F8C8A2305}"/>
                </a:ext>
              </a:extLst>
            </p:cNvPr>
            <p:cNvSpPr>
              <a:spLocks noChangeAspect="1"/>
            </p:cNvSpPr>
            <p:nvPr/>
          </p:nvSpPr>
          <p:spPr bwMode="gray">
            <a:xfrm>
              <a:off x="1151634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8" name="Oval 155">
              <a:extLst>
                <a:ext uri="{FF2B5EF4-FFF2-40B4-BE49-F238E27FC236}">
                  <a16:creationId xmlns:a16="http://schemas.microsoft.com/office/drawing/2014/main" id="{B2F24D49-A669-ED5F-0BFC-8025B87E6F54}"/>
                </a:ext>
              </a:extLst>
            </p:cNvPr>
            <p:cNvSpPr>
              <a:spLocks noChangeAspect="1"/>
            </p:cNvSpPr>
            <p:nvPr/>
          </p:nvSpPr>
          <p:spPr bwMode="gray">
            <a:xfrm>
              <a:off x="1174861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9" name="Oval 153">
              <a:extLst>
                <a:ext uri="{FF2B5EF4-FFF2-40B4-BE49-F238E27FC236}">
                  <a16:creationId xmlns:a16="http://schemas.microsoft.com/office/drawing/2014/main" id="{FDCF906C-1E4C-765C-8A6D-4E2A5ACD96DC}"/>
                </a:ext>
              </a:extLst>
            </p:cNvPr>
            <p:cNvSpPr>
              <a:spLocks noChangeAspect="1"/>
            </p:cNvSpPr>
            <p:nvPr/>
          </p:nvSpPr>
          <p:spPr bwMode="gray">
            <a:xfrm>
              <a:off x="1198088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60" name="Oval 154">
              <a:extLst>
                <a:ext uri="{FF2B5EF4-FFF2-40B4-BE49-F238E27FC236}">
                  <a16:creationId xmlns:a16="http://schemas.microsoft.com/office/drawing/2014/main" id="{BAC66D4A-386C-5DAC-AAB2-73361F45AD83}"/>
                </a:ext>
              </a:extLst>
            </p:cNvPr>
            <p:cNvSpPr>
              <a:spLocks noChangeAspect="1"/>
            </p:cNvSpPr>
            <p:nvPr/>
          </p:nvSpPr>
          <p:spPr bwMode="gray">
            <a:xfrm>
              <a:off x="12213158"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61" name="Oval 155">
              <a:extLst>
                <a:ext uri="{FF2B5EF4-FFF2-40B4-BE49-F238E27FC236}">
                  <a16:creationId xmlns:a16="http://schemas.microsoft.com/office/drawing/2014/main" id="{787B7831-0A64-F9B5-166C-18A6E5B869E7}"/>
                </a:ext>
              </a:extLst>
            </p:cNvPr>
            <p:cNvSpPr>
              <a:spLocks noChangeAspect="1"/>
            </p:cNvSpPr>
            <p:nvPr/>
          </p:nvSpPr>
          <p:spPr bwMode="gray">
            <a:xfrm>
              <a:off x="12445417" y="3509181"/>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grpSp>
      <p:grpSp>
        <p:nvGrpSpPr>
          <p:cNvPr id="80" name="Gruppieren 79">
            <a:extLst>
              <a:ext uri="{FF2B5EF4-FFF2-40B4-BE49-F238E27FC236}">
                <a16:creationId xmlns:a16="http://schemas.microsoft.com/office/drawing/2014/main" id="{8182F593-F610-139B-3722-7E49D017AF70}"/>
              </a:ext>
            </a:extLst>
          </p:cNvPr>
          <p:cNvGrpSpPr/>
          <p:nvPr/>
        </p:nvGrpSpPr>
        <p:grpSpPr>
          <a:xfrm>
            <a:off x="1099323" y="1353788"/>
            <a:ext cx="9289025" cy="2277915"/>
            <a:chOff x="1099323" y="2971170"/>
            <a:chExt cx="9289025" cy="573897"/>
          </a:xfrm>
        </p:grpSpPr>
        <p:cxnSp>
          <p:nvCxnSpPr>
            <p:cNvPr id="62" name="Gerader Verbinder 61">
              <a:extLst>
                <a:ext uri="{FF2B5EF4-FFF2-40B4-BE49-F238E27FC236}">
                  <a16:creationId xmlns:a16="http://schemas.microsoft.com/office/drawing/2014/main" id="{137761C2-4CA6-0C25-A178-7FBD9796D629}"/>
                </a:ext>
              </a:extLst>
            </p:cNvPr>
            <p:cNvCxnSpPr>
              <a:cxnSpLocks/>
            </p:cNvCxnSpPr>
            <p:nvPr/>
          </p:nvCxnSpPr>
          <p:spPr bwMode="gray">
            <a:xfrm>
              <a:off x="1099323" y="3085795"/>
              <a:ext cx="0" cy="459272"/>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AD74E72D-EB4D-368D-EF0E-F6C8028572A3}"/>
                </a:ext>
              </a:extLst>
            </p:cNvPr>
            <p:cNvCxnSpPr>
              <a:cxnSpLocks/>
            </p:cNvCxnSpPr>
            <p:nvPr/>
          </p:nvCxnSpPr>
          <p:spPr bwMode="gray">
            <a:xfrm>
              <a:off x="2726102" y="3085795"/>
              <a:ext cx="0" cy="459272"/>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2DB66A01-98B1-5710-EDE9-C23A81A3DC84}"/>
                </a:ext>
              </a:extLst>
            </p:cNvPr>
            <p:cNvCxnSpPr>
              <a:cxnSpLocks/>
            </p:cNvCxnSpPr>
            <p:nvPr/>
          </p:nvCxnSpPr>
          <p:spPr bwMode="gray">
            <a:xfrm>
              <a:off x="4119443" y="3085795"/>
              <a:ext cx="0" cy="459272"/>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59C13AFB-7093-563B-802D-D1E8C582C72A}"/>
                </a:ext>
              </a:extLst>
            </p:cNvPr>
            <p:cNvCxnSpPr>
              <a:cxnSpLocks/>
            </p:cNvCxnSpPr>
            <p:nvPr/>
          </p:nvCxnSpPr>
          <p:spPr bwMode="gray">
            <a:xfrm>
              <a:off x="5512209" y="3085795"/>
              <a:ext cx="0" cy="459272"/>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896F71C0-ACB5-A7FB-C704-C583E600A669}"/>
                </a:ext>
              </a:extLst>
            </p:cNvPr>
            <p:cNvCxnSpPr>
              <a:cxnSpLocks/>
            </p:cNvCxnSpPr>
            <p:nvPr/>
          </p:nvCxnSpPr>
          <p:spPr bwMode="gray">
            <a:xfrm>
              <a:off x="6674912" y="3085795"/>
              <a:ext cx="0" cy="459272"/>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18130FEC-6642-AB84-4099-79F9252229AD}"/>
                </a:ext>
              </a:extLst>
            </p:cNvPr>
            <p:cNvCxnSpPr>
              <a:cxnSpLocks/>
            </p:cNvCxnSpPr>
            <p:nvPr/>
          </p:nvCxnSpPr>
          <p:spPr bwMode="gray">
            <a:xfrm>
              <a:off x="7836386" y="2971170"/>
              <a:ext cx="0" cy="573897"/>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AD3EE157-A036-F1A6-16F5-17B423F8A779}"/>
                </a:ext>
              </a:extLst>
            </p:cNvPr>
            <p:cNvCxnSpPr>
              <a:cxnSpLocks/>
            </p:cNvCxnSpPr>
            <p:nvPr/>
          </p:nvCxnSpPr>
          <p:spPr bwMode="gray">
            <a:xfrm>
              <a:off x="9226359" y="3085795"/>
              <a:ext cx="0" cy="459272"/>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B72907F2-C235-C64D-7102-847CA920B242}"/>
                </a:ext>
              </a:extLst>
            </p:cNvPr>
            <p:cNvCxnSpPr>
              <a:cxnSpLocks/>
            </p:cNvCxnSpPr>
            <p:nvPr/>
          </p:nvCxnSpPr>
          <p:spPr bwMode="gray">
            <a:xfrm>
              <a:off x="10388348" y="3085795"/>
              <a:ext cx="0" cy="459272"/>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grpSp>
      <p:grpSp>
        <p:nvGrpSpPr>
          <p:cNvPr id="82" name="Gruppieren 81">
            <a:extLst>
              <a:ext uri="{FF2B5EF4-FFF2-40B4-BE49-F238E27FC236}">
                <a16:creationId xmlns:a16="http://schemas.microsoft.com/office/drawing/2014/main" id="{86D67521-425D-6122-2FDD-24893833731C}"/>
              </a:ext>
            </a:extLst>
          </p:cNvPr>
          <p:cNvGrpSpPr/>
          <p:nvPr/>
        </p:nvGrpSpPr>
        <p:grpSpPr>
          <a:xfrm>
            <a:off x="632638" y="3628944"/>
            <a:ext cx="9988240" cy="2480545"/>
            <a:chOff x="632638" y="3541812"/>
            <a:chExt cx="9988240" cy="587926"/>
          </a:xfrm>
        </p:grpSpPr>
        <p:cxnSp>
          <p:nvCxnSpPr>
            <p:cNvPr id="63" name="Gerader Verbinder 62">
              <a:extLst>
                <a:ext uri="{FF2B5EF4-FFF2-40B4-BE49-F238E27FC236}">
                  <a16:creationId xmlns:a16="http://schemas.microsoft.com/office/drawing/2014/main" id="{19FA9242-3472-DADC-6A1C-0D1CF306F1C1}"/>
                </a:ext>
              </a:extLst>
            </p:cNvPr>
            <p:cNvCxnSpPr>
              <a:cxnSpLocks/>
              <a:stCxn id="146" idx="1"/>
            </p:cNvCxnSpPr>
            <p:nvPr/>
          </p:nvCxnSpPr>
          <p:spPr bwMode="gray">
            <a:xfrm flipH="1" flipV="1">
              <a:off x="632638" y="3541812"/>
              <a:ext cx="6802" cy="269179"/>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6A54FC56-4B02-3B5B-0251-3E6BEF3A8AFE}"/>
                </a:ext>
              </a:extLst>
            </p:cNvPr>
            <p:cNvCxnSpPr>
              <a:cxnSpLocks/>
            </p:cNvCxnSpPr>
            <p:nvPr/>
          </p:nvCxnSpPr>
          <p:spPr bwMode="gray">
            <a:xfrm flipV="1">
              <a:off x="2030432" y="3541812"/>
              <a:ext cx="0" cy="314995"/>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7E0E8E09-F4CD-DCFF-6FA9-75152EE6DEED}"/>
                </a:ext>
              </a:extLst>
            </p:cNvPr>
            <p:cNvCxnSpPr>
              <a:cxnSpLocks/>
            </p:cNvCxnSpPr>
            <p:nvPr/>
          </p:nvCxnSpPr>
          <p:spPr bwMode="gray">
            <a:xfrm flipV="1">
              <a:off x="3187468" y="3541812"/>
              <a:ext cx="0" cy="348770"/>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40BDB291-7B7F-50F0-0258-FF061565E26C}"/>
                </a:ext>
              </a:extLst>
            </p:cNvPr>
            <p:cNvCxnSpPr>
              <a:cxnSpLocks/>
            </p:cNvCxnSpPr>
            <p:nvPr/>
          </p:nvCxnSpPr>
          <p:spPr bwMode="gray">
            <a:xfrm flipV="1">
              <a:off x="4350378" y="3541812"/>
              <a:ext cx="0" cy="587926"/>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7975ED19-69FA-0B91-1244-453BF127A1F8}"/>
                </a:ext>
              </a:extLst>
            </p:cNvPr>
            <p:cNvCxnSpPr>
              <a:cxnSpLocks/>
            </p:cNvCxnSpPr>
            <p:nvPr/>
          </p:nvCxnSpPr>
          <p:spPr bwMode="gray">
            <a:xfrm flipV="1">
              <a:off x="7136118" y="3541812"/>
              <a:ext cx="0" cy="557053"/>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F3A40E93-8937-D4FB-8179-999BBFB9958B}"/>
                </a:ext>
              </a:extLst>
            </p:cNvPr>
            <p:cNvCxnSpPr>
              <a:cxnSpLocks/>
            </p:cNvCxnSpPr>
            <p:nvPr/>
          </p:nvCxnSpPr>
          <p:spPr bwMode="gray">
            <a:xfrm flipH="1" flipV="1">
              <a:off x="5975918" y="3541812"/>
              <a:ext cx="904" cy="557053"/>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78D82B4A-7AF5-1544-A3AE-34B4BE11A5D0}"/>
                </a:ext>
              </a:extLst>
            </p:cNvPr>
            <p:cNvCxnSpPr>
              <a:cxnSpLocks/>
            </p:cNvCxnSpPr>
            <p:nvPr/>
          </p:nvCxnSpPr>
          <p:spPr bwMode="gray">
            <a:xfrm flipV="1">
              <a:off x="8299663" y="3541812"/>
              <a:ext cx="0" cy="348770"/>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681A534A-70F5-B134-1C96-64921449AD53}"/>
                </a:ext>
              </a:extLst>
            </p:cNvPr>
            <p:cNvCxnSpPr>
              <a:cxnSpLocks/>
            </p:cNvCxnSpPr>
            <p:nvPr/>
          </p:nvCxnSpPr>
          <p:spPr bwMode="gray">
            <a:xfrm flipV="1">
              <a:off x="10620878" y="3541812"/>
              <a:ext cx="0" cy="374101"/>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1A3B30EE-8CCB-D049-A1BC-69C15692B820}"/>
                </a:ext>
              </a:extLst>
            </p:cNvPr>
            <p:cNvCxnSpPr>
              <a:cxnSpLocks/>
            </p:cNvCxnSpPr>
            <p:nvPr/>
          </p:nvCxnSpPr>
          <p:spPr bwMode="gray">
            <a:xfrm flipV="1">
              <a:off x="9691661" y="3541812"/>
              <a:ext cx="0" cy="348770"/>
            </a:xfrm>
            <a:prstGeom prst="line">
              <a:avLst/>
            </a:prstGeom>
            <a:ln w="6350">
              <a:solidFill>
                <a:schemeClr val="tx1"/>
              </a:solidFill>
              <a:prstDash val="solid"/>
              <a:tailEnd type="oval" w="med" len="med"/>
            </a:ln>
          </p:spPr>
          <p:style>
            <a:lnRef idx="1">
              <a:schemeClr val="accent1"/>
            </a:lnRef>
            <a:fillRef idx="0">
              <a:schemeClr val="accent1"/>
            </a:fillRef>
            <a:effectRef idx="0">
              <a:schemeClr val="accent1"/>
            </a:effectRef>
            <a:fontRef idx="minor">
              <a:schemeClr val="tx1"/>
            </a:fontRef>
          </p:style>
        </p:cxnSp>
      </p:grpSp>
      <p:sp>
        <p:nvSpPr>
          <p:cNvPr id="84" name="Textplatzhalter 17">
            <a:extLst>
              <a:ext uri="{FF2B5EF4-FFF2-40B4-BE49-F238E27FC236}">
                <a16:creationId xmlns:a16="http://schemas.microsoft.com/office/drawing/2014/main" id="{14A441EE-EF5C-F5BA-0976-9A7E1EFAC4FF}"/>
              </a:ext>
            </a:extLst>
          </p:cNvPr>
          <p:cNvSpPr txBox="1">
            <a:spLocks/>
          </p:cNvSpPr>
          <p:nvPr/>
        </p:nvSpPr>
        <p:spPr>
          <a:xfrm>
            <a:off x="1100254" y="1808759"/>
            <a:ext cx="1449650" cy="1470613"/>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1987</a:t>
            </a:r>
          </a:p>
          <a:p>
            <a:endParaRPr lang="en-US" sz="1200" noProof="0"/>
          </a:p>
          <a:p>
            <a:pPr lvl="1"/>
            <a:r>
              <a:rPr lang="en-US" sz="800" noProof="0"/>
              <a:t>Karlin &amp; Collins, </a:t>
            </a:r>
            <a:br>
              <a:rPr lang="en-US" sz="800" noProof="0"/>
            </a:br>
            <a:r>
              <a:rPr lang="en-US" sz="800" noProof="0"/>
              <a:t>Inc becomes </a:t>
            </a:r>
            <a:r>
              <a:rPr lang="en-US" sz="800" b="1" noProof="0"/>
              <a:t>NAVTEQ</a:t>
            </a:r>
          </a:p>
          <a:p>
            <a:pPr lvl="1"/>
            <a:r>
              <a:rPr lang="en-US" sz="800" noProof="0" err="1"/>
              <a:t>DriverGuide</a:t>
            </a:r>
            <a:r>
              <a:rPr lang="en-US" sz="800" noProof="0"/>
              <a:t> provides printed driving instructions at countertop kiosks in around the San Francisco Bay Area</a:t>
            </a:r>
          </a:p>
        </p:txBody>
      </p:sp>
      <p:pic>
        <p:nvPicPr>
          <p:cNvPr id="88" name="Picture 277">
            <a:extLst>
              <a:ext uri="{FF2B5EF4-FFF2-40B4-BE49-F238E27FC236}">
                <a16:creationId xmlns:a16="http://schemas.microsoft.com/office/drawing/2014/main" id="{02655BF3-9928-49AB-787E-FCD7E8391E4D}"/>
              </a:ext>
            </a:extLst>
          </p:cNvPr>
          <p:cNvPicPr>
            <a:picLocks noChangeAspect="1"/>
          </p:cNvPicPr>
          <p:nvPr/>
        </p:nvPicPr>
        <p:blipFill>
          <a:blip r:embed="rId4">
            <a:biLevel thresh="50000"/>
          </a:blip>
          <a:stretch>
            <a:fillRect/>
          </a:stretch>
        </p:blipFill>
        <p:spPr>
          <a:xfrm>
            <a:off x="5590967" y="2095649"/>
            <a:ext cx="653544" cy="110285"/>
          </a:xfrm>
          <a:prstGeom prst="rect">
            <a:avLst/>
          </a:prstGeom>
        </p:spPr>
      </p:pic>
      <p:pic>
        <p:nvPicPr>
          <p:cNvPr id="95" name="Picture 75">
            <a:extLst>
              <a:ext uri="{FF2B5EF4-FFF2-40B4-BE49-F238E27FC236}">
                <a16:creationId xmlns:a16="http://schemas.microsoft.com/office/drawing/2014/main" id="{EB4EF8A3-D61E-ADA3-CDBB-2F3BA864099D}"/>
              </a:ext>
            </a:extLst>
          </p:cNvPr>
          <p:cNvPicPr>
            <a:picLocks noChangeAspect="1"/>
          </p:cNvPicPr>
          <p:nvPr/>
        </p:nvPicPr>
        <p:blipFill>
          <a:blip r:embed="rId5">
            <a:biLevel thresh="75000"/>
          </a:blip>
          <a:stretch>
            <a:fillRect/>
          </a:stretch>
        </p:blipFill>
        <p:spPr>
          <a:xfrm>
            <a:off x="7932961" y="1635353"/>
            <a:ext cx="289576" cy="191121"/>
          </a:xfrm>
          <a:prstGeom prst="rect">
            <a:avLst/>
          </a:prstGeom>
        </p:spPr>
      </p:pic>
      <p:pic>
        <p:nvPicPr>
          <p:cNvPr id="96" name="Picture 76">
            <a:extLst>
              <a:ext uri="{FF2B5EF4-FFF2-40B4-BE49-F238E27FC236}">
                <a16:creationId xmlns:a16="http://schemas.microsoft.com/office/drawing/2014/main" id="{7D6B06AC-433B-5C99-2F63-958DDCA6A71C}"/>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p:blipFill>
        <p:spPr>
          <a:xfrm>
            <a:off x="7932961" y="1924032"/>
            <a:ext cx="545232" cy="125201"/>
          </a:xfrm>
          <a:prstGeom prst="rect">
            <a:avLst/>
          </a:prstGeom>
        </p:spPr>
      </p:pic>
      <p:pic>
        <p:nvPicPr>
          <p:cNvPr id="97" name="Picture 6" descr="Continental Logo, Png, Meaning">
            <a:extLst>
              <a:ext uri="{FF2B5EF4-FFF2-40B4-BE49-F238E27FC236}">
                <a16:creationId xmlns:a16="http://schemas.microsoft.com/office/drawing/2014/main" id="{D8BFA008-3141-35FD-93D5-19271F0CF91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l="5294" t="21651" r="5034" b="13729"/>
          <a:stretch/>
        </p:blipFill>
        <p:spPr bwMode="auto">
          <a:xfrm>
            <a:off x="7932961" y="2134967"/>
            <a:ext cx="564104" cy="110837"/>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78">
            <a:extLst>
              <a:ext uri="{FF2B5EF4-FFF2-40B4-BE49-F238E27FC236}">
                <a16:creationId xmlns:a16="http://schemas.microsoft.com/office/drawing/2014/main" id="{DCB9919D-2A15-2BEF-449A-F387434118CD}"/>
              </a:ext>
            </a:extLst>
          </p:cNvPr>
          <p:cNvPicPr>
            <a:picLocks noChangeAspect="1"/>
          </p:cNvPicPr>
          <p:nvPr/>
        </p:nvPicPr>
        <p:blipFill>
          <a:blip r:embed="rId10">
            <a:biLevel thresh="25000"/>
          </a:blip>
          <a:stretch>
            <a:fillRect/>
          </a:stretch>
        </p:blipFill>
        <p:spPr>
          <a:xfrm>
            <a:off x="7932961" y="2344403"/>
            <a:ext cx="531590" cy="78078"/>
          </a:xfrm>
          <a:prstGeom prst="rect">
            <a:avLst/>
          </a:prstGeom>
        </p:spPr>
      </p:pic>
      <p:pic>
        <p:nvPicPr>
          <p:cNvPr id="102" name="Picture 6" descr="Mitsubishi Corporation Logo PNG Transparent &amp; SVG Vector - Freebie ...">
            <a:extLst>
              <a:ext uri="{FF2B5EF4-FFF2-40B4-BE49-F238E27FC236}">
                <a16:creationId xmlns:a16="http://schemas.microsoft.com/office/drawing/2014/main" id="{B458F673-944A-D5E6-4855-B24E3AF4F9C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rightnessContrast bright="-100000" contrast="100000"/>
                    </a14:imgEffect>
                  </a14:imgLayer>
                </a14:imgProps>
              </a:ext>
              <a:ext uri="{28A0092B-C50C-407E-A947-70E740481C1C}">
                <a14:useLocalDpi xmlns:a14="http://schemas.microsoft.com/office/drawing/2010/main" val="0"/>
              </a:ext>
            </a:extLst>
          </a:blip>
          <a:srcRect t="43472" b="45606"/>
          <a:stretch/>
        </p:blipFill>
        <p:spPr bwMode="auto">
          <a:xfrm>
            <a:off x="9296594" y="2096598"/>
            <a:ext cx="933134" cy="10191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a:extLst>
              <a:ext uri="{FF2B5EF4-FFF2-40B4-BE49-F238E27FC236}">
                <a16:creationId xmlns:a16="http://schemas.microsoft.com/office/drawing/2014/main" id="{B4432522-4151-9D16-1B9C-528E7517872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colorTemperature colorTemp="115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312733" y="2293274"/>
            <a:ext cx="386492" cy="141069"/>
          </a:xfrm>
          <a:prstGeom prst="rect">
            <a:avLst/>
          </a:prstGeom>
          <a:noFill/>
          <a:extLst>
            <a:ext uri="{909E8E84-426E-40DD-AFC4-6F175D3DCCD1}">
              <a14:hiddenFill xmlns:a14="http://schemas.microsoft.com/office/drawing/2010/main">
                <a:solidFill>
                  <a:srgbClr val="FFFFFF"/>
                </a:solidFill>
              </a14:hiddenFill>
            </a:ext>
          </a:extLst>
        </p:spPr>
      </p:pic>
      <p:sp>
        <p:nvSpPr>
          <p:cNvPr id="107" name="Textplatzhalter 17">
            <a:extLst>
              <a:ext uri="{FF2B5EF4-FFF2-40B4-BE49-F238E27FC236}">
                <a16:creationId xmlns:a16="http://schemas.microsoft.com/office/drawing/2014/main" id="{C4A9565B-8FBD-72C8-1CAB-549279425BA4}"/>
              </a:ext>
            </a:extLst>
          </p:cNvPr>
          <p:cNvSpPr txBox="1">
            <a:spLocks/>
          </p:cNvSpPr>
          <p:nvPr/>
        </p:nvSpPr>
        <p:spPr>
          <a:xfrm>
            <a:off x="2731620" y="1808759"/>
            <a:ext cx="1227674" cy="1470613"/>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1996</a:t>
            </a:r>
          </a:p>
          <a:p>
            <a:pPr lvl="1"/>
            <a:r>
              <a:rPr lang="en-US" sz="800" noProof="0"/>
              <a:t>First company patent (5,543,789) issued for online route guidance </a:t>
            </a:r>
            <a:br>
              <a:rPr lang="en-US" sz="800" noProof="0"/>
            </a:br>
            <a:r>
              <a:rPr lang="en-US" sz="800" noProof="0"/>
              <a:t>on user interfaces like </a:t>
            </a:r>
            <a:r>
              <a:rPr lang="en-US" sz="800" b="1" noProof="0"/>
              <a:t>mobile devices </a:t>
            </a:r>
            <a:r>
              <a:rPr lang="en-US" sz="800" noProof="0"/>
              <a:t>– the precursor to basic navigation guidance on phones</a:t>
            </a:r>
          </a:p>
        </p:txBody>
      </p:sp>
      <p:sp>
        <p:nvSpPr>
          <p:cNvPr id="108" name="Textplatzhalter 17">
            <a:extLst>
              <a:ext uri="{FF2B5EF4-FFF2-40B4-BE49-F238E27FC236}">
                <a16:creationId xmlns:a16="http://schemas.microsoft.com/office/drawing/2014/main" id="{A4D2D838-466C-394C-CF76-6FD04D06D3DB}"/>
              </a:ext>
            </a:extLst>
          </p:cNvPr>
          <p:cNvSpPr txBox="1">
            <a:spLocks/>
          </p:cNvSpPr>
          <p:nvPr/>
        </p:nvSpPr>
        <p:spPr>
          <a:xfrm>
            <a:off x="4125770" y="1808759"/>
            <a:ext cx="1227674" cy="1470613"/>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2001</a:t>
            </a:r>
          </a:p>
          <a:p>
            <a:pPr lvl="1"/>
            <a:r>
              <a:rPr lang="en-US" sz="800" noProof="0"/>
              <a:t>Patent 6,253,151 allows users to select a feature in a map and </a:t>
            </a:r>
            <a:r>
              <a:rPr lang="en-US" sz="800" b="1" noProof="0"/>
              <a:t>report an error</a:t>
            </a:r>
            <a:r>
              <a:rPr lang="en-US" sz="800" noProof="0"/>
              <a:t> – today, virtually every navigation app available has this pioneering feature</a:t>
            </a:r>
          </a:p>
        </p:txBody>
      </p:sp>
      <p:sp>
        <p:nvSpPr>
          <p:cNvPr id="109" name="Textplatzhalter 17">
            <a:extLst>
              <a:ext uri="{FF2B5EF4-FFF2-40B4-BE49-F238E27FC236}">
                <a16:creationId xmlns:a16="http://schemas.microsoft.com/office/drawing/2014/main" id="{4B019DF4-A5F2-C9E4-6E70-7B78EEDC43F4}"/>
              </a:ext>
            </a:extLst>
          </p:cNvPr>
          <p:cNvSpPr txBox="1">
            <a:spLocks/>
          </p:cNvSpPr>
          <p:nvPr/>
        </p:nvSpPr>
        <p:spPr>
          <a:xfrm>
            <a:off x="5514993" y="1808759"/>
            <a:ext cx="999924" cy="1470613"/>
          </a:xfrm>
          <a:prstGeom prst="rect">
            <a:avLst/>
          </a:prstGeom>
        </p:spPr>
        <p:txBody>
          <a:bodyPr lIns="72000" tIns="0" rIns="0" bIns="0" anchor="t"/>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dirty="0"/>
              <a:t>2008</a:t>
            </a:r>
            <a:endParaRPr lang="en-US" sz="1200" noProof="0" dirty="0"/>
          </a:p>
          <a:p>
            <a:endParaRPr lang="en-US" sz="1200" noProof="0"/>
          </a:p>
          <a:p>
            <a:pPr lvl="1"/>
            <a:r>
              <a:rPr lang="en-US" sz="800" b="1" noProof="0" dirty="0"/>
              <a:t>NAVTEQ </a:t>
            </a:r>
            <a:r>
              <a:rPr lang="en-US" sz="800" noProof="0" dirty="0"/>
              <a:t>is bought by </a:t>
            </a:r>
            <a:r>
              <a:rPr lang="en-US" sz="800" b="1" noProof="0" dirty="0"/>
              <a:t>Nokia</a:t>
            </a:r>
          </a:p>
        </p:txBody>
      </p:sp>
      <p:sp>
        <p:nvSpPr>
          <p:cNvPr id="110" name="Textplatzhalter 17">
            <a:extLst>
              <a:ext uri="{FF2B5EF4-FFF2-40B4-BE49-F238E27FC236}">
                <a16:creationId xmlns:a16="http://schemas.microsoft.com/office/drawing/2014/main" id="{AC149404-C32D-1533-6F85-D3B4F9D8562A}"/>
              </a:ext>
            </a:extLst>
          </p:cNvPr>
          <p:cNvSpPr txBox="1">
            <a:spLocks/>
          </p:cNvSpPr>
          <p:nvPr/>
        </p:nvSpPr>
        <p:spPr>
          <a:xfrm>
            <a:off x="6679805" y="1808759"/>
            <a:ext cx="1041801" cy="1470613"/>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2012</a:t>
            </a:r>
          </a:p>
          <a:p>
            <a:pPr lvl="1"/>
            <a:r>
              <a:rPr lang="en-US" sz="800" noProof="0"/>
              <a:t>We rebrand to </a:t>
            </a:r>
            <a:br>
              <a:rPr lang="en-US" sz="800" noProof="0"/>
            </a:br>
            <a:r>
              <a:rPr lang="en-US" sz="800" noProof="0"/>
              <a:t>become </a:t>
            </a:r>
            <a:r>
              <a:rPr lang="en-US" sz="800" b="1" noProof="0"/>
              <a:t>HERE.</a:t>
            </a:r>
          </a:p>
        </p:txBody>
      </p:sp>
      <p:sp>
        <p:nvSpPr>
          <p:cNvPr id="113" name="Textplatzhalter 17">
            <a:extLst>
              <a:ext uri="{FF2B5EF4-FFF2-40B4-BE49-F238E27FC236}">
                <a16:creationId xmlns:a16="http://schemas.microsoft.com/office/drawing/2014/main" id="{467AA31F-C756-FC1C-7174-42987B4B5914}"/>
              </a:ext>
            </a:extLst>
          </p:cNvPr>
          <p:cNvSpPr txBox="1">
            <a:spLocks/>
          </p:cNvSpPr>
          <p:nvPr/>
        </p:nvSpPr>
        <p:spPr>
          <a:xfrm>
            <a:off x="10390802" y="1808759"/>
            <a:ext cx="1041801" cy="1470613"/>
          </a:xfrm>
          <a:prstGeom prst="rect">
            <a:avLst/>
          </a:prstGeom>
        </p:spPr>
        <p:txBody>
          <a:bodyPr lIns="7200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sz="1200" noProof="0"/>
              <a:t>2024</a:t>
            </a:r>
          </a:p>
          <a:p>
            <a:pPr lvl="1"/>
            <a:r>
              <a:rPr lang="en-US" sz="800" b="1" noProof="0"/>
              <a:t>HERE </a:t>
            </a:r>
            <a:r>
              <a:rPr lang="en-US" sz="800" noProof="0"/>
              <a:t>launches new corporate purpose, vision, and strategy; finishes year with 5,930 patents</a:t>
            </a:r>
          </a:p>
        </p:txBody>
      </p:sp>
      <p:pic>
        <p:nvPicPr>
          <p:cNvPr id="132" name="Picture 8" descr="BMW Logo, Png, Meaning">
            <a:extLst>
              <a:ext uri="{FF2B5EF4-FFF2-40B4-BE49-F238E27FC236}">
                <a16:creationId xmlns:a16="http://schemas.microsoft.com/office/drawing/2014/main" id="{D1A3E624-3BA9-6972-105A-28EB7D1BAE54}"/>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206068" y="4126306"/>
            <a:ext cx="268421" cy="268419"/>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0">
            <a:extLst>
              <a:ext uri="{FF2B5EF4-FFF2-40B4-BE49-F238E27FC236}">
                <a16:creationId xmlns:a16="http://schemas.microsoft.com/office/drawing/2014/main" id="{342E776F-CD85-4EA6-0EFD-D22C5DA0C79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228396" y="4460627"/>
            <a:ext cx="376109" cy="13046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5">
            <a:extLst>
              <a:ext uri="{FF2B5EF4-FFF2-40B4-BE49-F238E27FC236}">
                <a16:creationId xmlns:a16="http://schemas.microsoft.com/office/drawing/2014/main" id="{3D55A010-19F2-7778-170B-7C104BD9B9F0}"/>
              </a:ext>
            </a:extLst>
          </p:cNvPr>
          <p:cNvPicPr>
            <a:picLocks noChangeAspect="1"/>
          </p:cNvPicPr>
          <p:nvPr/>
        </p:nvPicPr>
        <p:blipFill>
          <a:blip r:embed="rId19">
            <a:biLevel thresh="50000"/>
          </a:blip>
          <a:stretch>
            <a:fillRect/>
          </a:stretch>
        </p:blipFill>
        <p:spPr>
          <a:xfrm>
            <a:off x="7225596" y="4701220"/>
            <a:ext cx="657903" cy="82237"/>
          </a:xfrm>
          <a:prstGeom prst="rect">
            <a:avLst/>
          </a:prstGeom>
        </p:spPr>
      </p:pic>
      <p:pic>
        <p:nvPicPr>
          <p:cNvPr id="138" name="Picture 287">
            <a:extLst>
              <a:ext uri="{FF2B5EF4-FFF2-40B4-BE49-F238E27FC236}">
                <a16:creationId xmlns:a16="http://schemas.microsoft.com/office/drawing/2014/main" id="{0AD7EA39-36F7-47DC-875C-1A2F29CBCAB3}"/>
              </a:ext>
            </a:extLst>
          </p:cNvPr>
          <p:cNvPicPr>
            <a:picLocks noChangeAspect="1"/>
          </p:cNvPicPr>
          <p:nvPr/>
        </p:nvPicPr>
        <p:blipFill>
          <a:blip r:embed="rId20">
            <a:biLevel thresh="50000"/>
          </a:blip>
          <a:srcRect t="21280" b="2807"/>
          <a:stretch/>
        </p:blipFill>
        <p:spPr>
          <a:xfrm>
            <a:off x="6040979" y="4138385"/>
            <a:ext cx="747602" cy="393721"/>
          </a:xfrm>
          <a:prstGeom prst="rect">
            <a:avLst/>
          </a:prstGeom>
        </p:spPr>
      </p:pic>
      <p:pic>
        <p:nvPicPr>
          <p:cNvPr id="145" name="Graphic 229">
            <a:extLst>
              <a:ext uri="{FF2B5EF4-FFF2-40B4-BE49-F238E27FC236}">
                <a16:creationId xmlns:a16="http://schemas.microsoft.com/office/drawing/2014/main" id="{84FF8942-071F-128B-E462-6653EBDD9C7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721177" y="4140327"/>
            <a:ext cx="330373" cy="195919"/>
          </a:xfrm>
          <a:prstGeom prst="rect">
            <a:avLst/>
          </a:prstGeom>
        </p:spPr>
      </p:pic>
      <p:pic>
        <p:nvPicPr>
          <p:cNvPr id="156" name="Picture 296">
            <a:extLst>
              <a:ext uri="{FF2B5EF4-FFF2-40B4-BE49-F238E27FC236}">
                <a16:creationId xmlns:a16="http://schemas.microsoft.com/office/drawing/2014/main" id="{497C5A4E-72A0-8DED-E254-5603A71B13EF}"/>
              </a:ext>
            </a:extLst>
          </p:cNvPr>
          <p:cNvPicPr>
            <a:picLocks noChangeAspect="1"/>
          </p:cNvPicPr>
          <p:nvPr/>
        </p:nvPicPr>
        <p:blipFill>
          <a:blip r:embed="rId23">
            <a:biLevel thresh="50000"/>
          </a:blip>
          <a:stretch>
            <a:fillRect/>
          </a:stretch>
        </p:blipFill>
        <p:spPr>
          <a:xfrm>
            <a:off x="1172473" y="2094730"/>
            <a:ext cx="634994" cy="157756"/>
          </a:xfrm>
          <a:prstGeom prst="rect">
            <a:avLst/>
          </a:prstGeom>
        </p:spPr>
      </p:pic>
      <p:pic>
        <p:nvPicPr>
          <p:cNvPr id="79" name="Graphic 78">
            <a:extLst>
              <a:ext uri="{FF2B5EF4-FFF2-40B4-BE49-F238E27FC236}">
                <a16:creationId xmlns:a16="http://schemas.microsoft.com/office/drawing/2014/main" id="{F404BC81-1676-816B-11FB-5F6A772826B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103611" y="4121221"/>
            <a:ext cx="377851" cy="377851"/>
          </a:xfrm>
          <a:prstGeom prst="rect">
            <a:avLst/>
          </a:prstGeom>
        </p:spPr>
      </p:pic>
      <p:pic>
        <p:nvPicPr>
          <p:cNvPr id="85" name="Graphic 84">
            <a:extLst>
              <a:ext uri="{FF2B5EF4-FFF2-40B4-BE49-F238E27FC236}">
                <a16:creationId xmlns:a16="http://schemas.microsoft.com/office/drawing/2014/main" id="{2AC71BD6-3023-391C-C61F-3EBD1C9DAEB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354599" y="4163340"/>
            <a:ext cx="377851" cy="377851"/>
          </a:xfrm>
          <a:prstGeom prst="rect">
            <a:avLst/>
          </a:prstGeom>
        </p:spPr>
      </p:pic>
      <p:pic>
        <p:nvPicPr>
          <p:cNvPr id="87" name="Graphic 86">
            <a:extLst>
              <a:ext uri="{FF2B5EF4-FFF2-40B4-BE49-F238E27FC236}">
                <a16:creationId xmlns:a16="http://schemas.microsoft.com/office/drawing/2014/main" id="{B24CB54F-FABE-C4A9-DE14-9358B07D06C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07595" y="5152234"/>
            <a:ext cx="415636" cy="415636"/>
          </a:xfrm>
          <a:prstGeom prst="rect">
            <a:avLst/>
          </a:prstGeom>
        </p:spPr>
      </p:pic>
      <p:pic>
        <p:nvPicPr>
          <p:cNvPr id="90" name="Graphic 89">
            <a:extLst>
              <a:ext uri="{FF2B5EF4-FFF2-40B4-BE49-F238E27FC236}">
                <a16:creationId xmlns:a16="http://schemas.microsoft.com/office/drawing/2014/main" id="{B997CE43-3DBA-6358-DA1E-6137AAAD605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380397" y="4144447"/>
            <a:ext cx="242880" cy="242880"/>
          </a:xfrm>
          <a:prstGeom prst="rect">
            <a:avLst/>
          </a:prstGeom>
        </p:spPr>
      </p:pic>
    </p:spTree>
    <p:extLst>
      <p:ext uri="{BB962C8B-B14F-4D97-AF65-F5344CB8AC3E}">
        <p14:creationId xmlns:p14="http://schemas.microsoft.com/office/powerpoint/2010/main" val="59290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7C8E0-CBCC-A1AA-280C-828739236E89}"/>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BE7A5BEA-3B7F-DD1B-0E99-E5B2A33F4465}"/>
              </a:ext>
            </a:extLst>
          </p:cNvPr>
          <p:cNvSpPr/>
          <p:nvPr/>
        </p:nvSpPr>
        <p:spPr bwMode="gray">
          <a:xfrm>
            <a:off x="609599" y="2956198"/>
            <a:ext cx="2602481" cy="860951"/>
          </a:xfrm>
          <a:prstGeom prst="rect">
            <a:avLst/>
          </a:prstGeom>
          <a:noFill/>
          <a:ln w="6350" cap="flat" cmpd="sng" algn="ctr">
            <a:noFill/>
            <a:prstDash val="solid"/>
            <a:miter lim="800000"/>
          </a:ln>
          <a:effectLst/>
        </p:spPr>
        <p:txBody>
          <a:bodyPr wrap="none" tIns="71981" rtlCol="0" anchor="t"/>
          <a:lstStyle/>
          <a:p>
            <a:pPr defTabSz="914126">
              <a:spcAft>
                <a:spcPts val="600"/>
              </a:spcAft>
              <a:defRPr/>
            </a:pPr>
            <a:endParaRPr lang="en-US" sz="1400" kern="0" noProof="0"/>
          </a:p>
        </p:txBody>
      </p:sp>
      <p:sp>
        <p:nvSpPr>
          <p:cNvPr id="12" name="Date Placeholder 8">
            <a:extLst>
              <a:ext uri="{FF2B5EF4-FFF2-40B4-BE49-F238E27FC236}">
                <a16:creationId xmlns:a16="http://schemas.microsoft.com/office/drawing/2014/main" id="{0F25D7F8-13D8-46EA-9B1E-6DE8A384A86D}"/>
              </a:ext>
            </a:extLst>
          </p:cNvPr>
          <p:cNvSpPr>
            <a:spLocks noGrp="1"/>
          </p:cNvSpPr>
          <p:nvPr>
            <p:ph type="dt" sz="half" idx="10"/>
          </p:nvPr>
        </p:nvSpPr>
        <p:spPr/>
        <p:txBody>
          <a:bodyPr/>
          <a:lstStyle/>
          <a:p>
            <a:r>
              <a:rPr lang="en-US" noProof="0"/>
              <a:t>© 2025 HERE</a:t>
            </a:r>
          </a:p>
        </p:txBody>
      </p:sp>
      <p:sp>
        <p:nvSpPr>
          <p:cNvPr id="9" name="Footer Placeholder 5">
            <a:extLst>
              <a:ext uri="{FF2B5EF4-FFF2-40B4-BE49-F238E27FC236}">
                <a16:creationId xmlns:a16="http://schemas.microsoft.com/office/drawing/2014/main" id="{E0E08267-6B7E-74F3-F546-C0E5AE53DCE1}"/>
              </a:ext>
            </a:extLst>
          </p:cNvPr>
          <p:cNvSpPr>
            <a:spLocks noGrp="1"/>
          </p:cNvSpPr>
          <p:nvPr>
            <p:ph type="ftr" sz="quarter" idx="11"/>
          </p:nvPr>
        </p:nvSpPr>
        <p:spPr/>
        <p:txBody>
          <a:bodyPr/>
          <a:lstStyle/>
          <a:p>
            <a:r>
              <a:rPr lang="en-US" noProof="0"/>
              <a:t>Welcome to HERE Technologies</a:t>
            </a:r>
          </a:p>
        </p:txBody>
      </p:sp>
      <p:sp>
        <p:nvSpPr>
          <p:cNvPr id="11" name="Slide Number Placeholder 7">
            <a:extLst>
              <a:ext uri="{FF2B5EF4-FFF2-40B4-BE49-F238E27FC236}">
                <a16:creationId xmlns:a16="http://schemas.microsoft.com/office/drawing/2014/main" id="{A267E6D3-797E-922B-2D8F-854318DBD9BE}"/>
              </a:ext>
            </a:extLst>
          </p:cNvPr>
          <p:cNvSpPr>
            <a:spLocks noGrp="1"/>
          </p:cNvSpPr>
          <p:nvPr>
            <p:ph type="sldNum" sz="quarter" idx="12"/>
          </p:nvPr>
        </p:nvSpPr>
        <p:spPr/>
        <p:txBody>
          <a:bodyPr/>
          <a:lstStyle/>
          <a:p>
            <a:fld id="{7D74D47C-14C0-4E76-90F4-17CAFFA7E480}" type="slidenum">
              <a:rPr lang="en-US" noProof="0" smtClean="0"/>
              <a:pPr/>
              <a:t>5</a:t>
            </a:fld>
            <a:endParaRPr lang="en-US" noProof="0"/>
          </a:p>
        </p:txBody>
      </p:sp>
      <p:sp>
        <p:nvSpPr>
          <p:cNvPr id="3" name="TextBox 2">
            <a:extLst>
              <a:ext uri="{FF2B5EF4-FFF2-40B4-BE49-F238E27FC236}">
                <a16:creationId xmlns:a16="http://schemas.microsoft.com/office/drawing/2014/main" id="{ED2F0FC0-5612-4591-CE54-37FB9A7BFB83}"/>
              </a:ext>
            </a:extLst>
          </p:cNvPr>
          <p:cNvSpPr txBox="1"/>
          <p:nvPr/>
        </p:nvSpPr>
        <p:spPr bwMode="gray">
          <a:xfrm>
            <a:off x="-135889" y="5967653"/>
            <a:ext cx="0" cy="0"/>
          </a:xfrm>
          <a:prstGeom prst="rect">
            <a:avLst/>
          </a:prstGeom>
          <a:noFill/>
          <a:ln w="12700">
            <a:noFill/>
          </a:ln>
        </p:spPr>
        <p:txBody>
          <a:bodyPr wrap="none" lIns="0" tIns="0" rIns="0" bIns="0" rtlCol="0">
            <a:noAutofit/>
          </a:bodyPr>
          <a:lstStyle/>
          <a:p>
            <a:pPr algn="l">
              <a:lnSpc>
                <a:spcPct val="120000"/>
              </a:lnSpc>
            </a:pPr>
            <a:endParaRPr lang="en-US" sz="1600" noProof="0"/>
          </a:p>
        </p:txBody>
      </p:sp>
      <p:grpSp>
        <p:nvGrpSpPr>
          <p:cNvPr id="87" name="Gruppieren 86">
            <a:extLst>
              <a:ext uri="{FF2B5EF4-FFF2-40B4-BE49-F238E27FC236}">
                <a16:creationId xmlns:a16="http://schemas.microsoft.com/office/drawing/2014/main" id="{6E190AD4-098D-707E-CB29-DE08B9036A6E}"/>
              </a:ext>
            </a:extLst>
          </p:cNvPr>
          <p:cNvGrpSpPr/>
          <p:nvPr/>
        </p:nvGrpSpPr>
        <p:grpSpPr>
          <a:xfrm>
            <a:off x="3119047" y="1117408"/>
            <a:ext cx="8665959" cy="5250585"/>
            <a:chOff x="3620030" y="465887"/>
            <a:chExt cx="8068187" cy="4888408"/>
          </a:xfrm>
        </p:grpSpPr>
        <p:grpSp>
          <p:nvGrpSpPr>
            <p:cNvPr id="138" name="Gruppieren 137">
              <a:extLst>
                <a:ext uri="{FF2B5EF4-FFF2-40B4-BE49-F238E27FC236}">
                  <a16:creationId xmlns:a16="http://schemas.microsoft.com/office/drawing/2014/main" id="{E4928B9A-BA54-355C-D136-8E7A44B99046}"/>
                </a:ext>
              </a:extLst>
            </p:cNvPr>
            <p:cNvGrpSpPr/>
            <p:nvPr/>
          </p:nvGrpSpPr>
          <p:grpSpPr>
            <a:xfrm>
              <a:off x="3836274" y="3255290"/>
              <a:ext cx="7851940" cy="298855"/>
              <a:chOff x="4385104" y="3663419"/>
              <a:chExt cx="6948085" cy="264455"/>
            </a:xfrm>
          </p:grpSpPr>
          <p:pic>
            <p:nvPicPr>
              <p:cNvPr id="35" name="Picture 10" descr="Bildergebnis fÃ¼r oracle logo">
                <a:extLst>
                  <a:ext uri="{FF2B5EF4-FFF2-40B4-BE49-F238E27FC236}">
                    <a16:creationId xmlns:a16="http://schemas.microsoft.com/office/drawing/2014/main" id="{AB1F0B10-AA30-8009-F35E-60EB61DF78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42650" b="42650"/>
              <a:stretch/>
            </p:blipFill>
            <p:spPr bwMode="auto">
              <a:xfrm>
                <a:off x="10577340" y="3740089"/>
                <a:ext cx="755849" cy="11111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8" descr="Bildergebnis fÃ¼r nokia logo">
                <a:extLst>
                  <a:ext uri="{FF2B5EF4-FFF2-40B4-BE49-F238E27FC236}">
                    <a16:creationId xmlns:a16="http://schemas.microsoft.com/office/drawing/2014/main" id="{40D72A4C-10C3-05BB-A796-736347547F1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324231" y="3739435"/>
                <a:ext cx="663480" cy="11242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739697A2-E936-C279-D20F-6E6F93DCBF2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115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9442507" y="3671540"/>
                <a:ext cx="680035" cy="2482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6">
                <a:extLst>
                  <a:ext uri="{FF2B5EF4-FFF2-40B4-BE49-F238E27FC236}">
                    <a16:creationId xmlns:a16="http://schemas.microsoft.com/office/drawing/2014/main" id="{3CC5B29F-C243-7A33-6085-74A90460D65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4385104" y="3663419"/>
                <a:ext cx="666825" cy="264455"/>
              </a:xfrm>
              <a:prstGeom prst="rect">
                <a:avLst/>
              </a:prstGeom>
            </p:spPr>
          </p:pic>
          <p:pic>
            <p:nvPicPr>
              <p:cNvPr id="44" name="Picture 16" descr="Bildergebnis fÃ¼r microsoft logo">
                <a:extLst>
                  <a:ext uri="{FF2B5EF4-FFF2-40B4-BE49-F238E27FC236}">
                    <a16:creationId xmlns:a16="http://schemas.microsoft.com/office/drawing/2014/main" id="{FAA6D20F-1286-221D-E4A8-92A409281B1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506725" y="3705806"/>
                <a:ext cx="841719" cy="1796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Mitsubishi Corporation Logo PNG Transparent &amp; SVG Vector - Freebie ...">
                <a:extLst>
                  <a:ext uri="{FF2B5EF4-FFF2-40B4-BE49-F238E27FC236}">
                    <a16:creationId xmlns:a16="http://schemas.microsoft.com/office/drawing/2014/main" id="{98CAD7F7-84C2-5896-D680-0A836F06A8B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rcRect t="43472" b="45606"/>
              <a:stretch/>
            </p:blipFill>
            <p:spPr bwMode="auto">
              <a:xfrm>
                <a:off x="6609094" y="3716215"/>
                <a:ext cx="1454488" cy="1588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2" name="Gruppieren 141">
              <a:extLst>
                <a:ext uri="{FF2B5EF4-FFF2-40B4-BE49-F238E27FC236}">
                  <a16:creationId xmlns:a16="http://schemas.microsoft.com/office/drawing/2014/main" id="{B08C8A5B-E16E-B045-A609-ECD2B8BC4785}"/>
                </a:ext>
              </a:extLst>
            </p:cNvPr>
            <p:cNvGrpSpPr/>
            <p:nvPr/>
          </p:nvGrpSpPr>
          <p:grpSpPr>
            <a:xfrm>
              <a:off x="3819047" y="912163"/>
              <a:ext cx="7869158" cy="520584"/>
              <a:chOff x="4369864" y="1059682"/>
              <a:chExt cx="6963325" cy="460658"/>
            </a:xfrm>
          </p:grpSpPr>
          <p:pic>
            <p:nvPicPr>
              <p:cNvPr id="22" name="Picture 22">
                <a:extLst>
                  <a:ext uri="{FF2B5EF4-FFF2-40B4-BE49-F238E27FC236}">
                    <a16:creationId xmlns:a16="http://schemas.microsoft.com/office/drawing/2014/main" id="{8ED1E080-DBAA-58EB-033E-EF4626C0B3EC}"/>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4369864" y="1184448"/>
                <a:ext cx="655772" cy="211127"/>
              </a:xfrm>
              <a:prstGeom prst="rect">
                <a:avLst/>
              </a:prstGeom>
            </p:spPr>
          </p:pic>
          <p:pic>
            <p:nvPicPr>
              <p:cNvPr id="24" name="Picture 25">
                <a:extLst>
                  <a:ext uri="{FF2B5EF4-FFF2-40B4-BE49-F238E27FC236}">
                    <a16:creationId xmlns:a16="http://schemas.microsoft.com/office/drawing/2014/main" id="{86FC6D76-2A28-8871-1FE1-39F2093FE00D}"/>
                  </a:ext>
                </a:extLst>
              </p:cNvPr>
              <p:cNvPicPr>
                <a:picLocks noChangeAspect="1"/>
              </p:cNvPicPr>
              <p:nvPr/>
            </p:nvPicPr>
            <p:blipFill rotWithShape="1">
              <a:blip r:embed="rId17">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rcRect/>
              <a:stretch/>
            </p:blipFill>
            <p:spPr>
              <a:xfrm>
                <a:off x="5486759" y="1201989"/>
                <a:ext cx="766641" cy="176044"/>
              </a:xfrm>
              <a:prstGeom prst="rect">
                <a:avLst/>
              </a:prstGeom>
            </p:spPr>
          </p:pic>
          <p:pic>
            <p:nvPicPr>
              <p:cNvPr id="25" name="Picture 6" descr="Bildergebnis fÃ¼r cognizant logo">
                <a:extLst>
                  <a:ext uri="{FF2B5EF4-FFF2-40B4-BE49-F238E27FC236}">
                    <a16:creationId xmlns:a16="http://schemas.microsoft.com/office/drawing/2014/main" id="{5ED84C46-7A42-3E24-C407-2A086E8E2FB2}"/>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177312" y="1059682"/>
                <a:ext cx="690988" cy="4606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ontinental Logo, Png, Meaning">
                <a:extLst>
                  <a:ext uri="{FF2B5EF4-FFF2-40B4-BE49-F238E27FC236}">
                    <a16:creationId xmlns:a16="http://schemas.microsoft.com/office/drawing/2014/main" id="{F67BD6C3-9CAE-86AA-4996-A4E9F2695B8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val="0"/>
                  </a:ext>
                </a:extLst>
              </a:blip>
              <a:srcRect l="5294" t="21651" r="5034" b="13729"/>
              <a:stretch/>
            </p:blipFill>
            <p:spPr bwMode="auto">
              <a:xfrm>
                <a:off x="10329423" y="1191399"/>
                <a:ext cx="1003766" cy="19722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BMW Logo, Png, Meaning">
                <a:extLst>
                  <a:ext uri="{FF2B5EF4-FFF2-40B4-BE49-F238E27FC236}">
                    <a16:creationId xmlns:a16="http://schemas.microsoft.com/office/drawing/2014/main" id="{6CBDCC88-1999-67C0-DCAF-70A04106EC32}"/>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714523" y="1096325"/>
                <a:ext cx="387373" cy="38737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Coca-Cola Europacific Partners Deutschland">
                <a:extLst>
                  <a:ext uri="{FF2B5EF4-FFF2-40B4-BE49-F238E27FC236}">
                    <a16:creationId xmlns:a16="http://schemas.microsoft.com/office/drawing/2014/main" id="{BFA9FFBD-F4C1-34B5-3493-5F378CA61BC4}"/>
                  </a:ext>
                </a:extLst>
              </p:cNvPr>
              <p:cNvPicPr>
                <a:picLocks noChangeAspect="1" noChangeArrowheads="1"/>
              </p:cNvPicPr>
              <p:nvPr/>
            </p:nvPicPr>
            <p:blipFill>
              <a:blip r:embed="rId25">
                <a:biLevel thresh="50000"/>
                <a:extLst>
                  <a:ext uri="{28A0092B-C50C-407E-A947-70E740481C1C}">
                    <a14:useLocalDpi xmlns:a14="http://schemas.microsoft.com/office/drawing/2010/main" val="0"/>
                  </a:ext>
                </a:extLst>
              </a:blip>
              <a:srcRect/>
              <a:stretch>
                <a:fillRect/>
              </a:stretch>
            </p:blipFill>
            <p:spPr bwMode="auto">
              <a:xfrm>
                <a:off x="7563019" y="1115459"/>
                <a:ext cx="1153170" cy="349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1" name="Gruppieren 140">
              <a:extLst>
                <a:ext uri="{FF2B5EF4-FFF2-40B4-BE49-F238E27FC236}">
                  <a16:creationId xmlns:a16="http://schemas.microsoft.com/office/drawing/2014/main" id="{D8AE5E2C-9D78-FD67-1CEC-2F87960DB6B6}"/>
                </a:ext>
              </a:extLst>
            </p:cNvPr>
            <p:cNvGrpSpPr/>
            <p:nvPr/>
          </p:nvGrpSpPr>
          <p:grpSpPr>
            <a:xfrm>
              <a:off x="3796087" y="1525310"/>
              <a:ext cx="7892129" cy="312009"/>
              <a:chOff x="4349543" y="1786049"/>
              <a:chExt cx="6983646" cy="276094"/>
            </a:xfrm>
          </p:grpSpPr>
          <p:pic>
            <p:nvPicPr>
              <p:cNvPr id="30" name="Picture 46">
                <a:extLst>
                  <a:ext uri="{FF2B5EF4-FFF2-40B4-BE49-F238E27FC236}">
                    <a16:creationId xmlns:a16="http://schemas.microsoft.com/office/drawing/2014/main" id="{95F55499-AA7B-8E43-757E-3E64D75E6BB0}"/>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100000"/>
                        </a14:imgEffect>
                      </a14:imgLayer>
                    </a14:imgProps>
                  </a:ext>
                </a:extLst>
              </a:blip>
              <a:stretch>
                <a:fillRect/>
              </a:stretch>
            </p:blipFill>
            <p:spPr>
              <a:xfrm>
                <a:off x="4349543" y="1812849"/>
                <a:ext cx="1021499" cy="222494"/>
              </a:xfrm>
              <a:prstGeom prst="rect">
                <a:avLst/>
              </a:prstGeom>
            </p:spPr>
          </p:pic>
          <p:pic>
            <p:nvPicPr>
              <p:cNvPr id="31" name="Picture 2">
                <a:extLst>
                  <a:ext uri="{FF2B5EF4-FFF2-40B4-BE49-F238E27FC236}">
                    <a16:creationId xmlns:a16="http://schemas.microsoft.com/office/drawing/2014/main" id="{7B52C24F-EEBC-3661-1CC2-D3C6498EFF34}"/>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rightnessContrast bright="-100000"/>
                        </a14:imgEffect>
                      </a14:imgLayer>
                    </a14:imgProps>
                  </a:ext>
                </a:extLst>
              </a:blip>
              <a:stretch>
                <a:fillRect/>
              </a:stretch>
            </p:blipFill>
            <p:spPr bwMode="auto">
              <a:xfrm>
                <a:off x="10826537" y="1805033"/>
                <a:ext cx="506652" cy="2381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9">
                <a:extLst>
                  <a:ext uri="{FF2B5EF4-FFF2-40B4-BE49-F238E27FC236}">
                    <a16:creationId xmlns:a16="http://schemas.microsoft.com/office/drawing/2014/main" id="{6B27E28A-F0FC-AA95-8F1F-86F5C017B17C}"/>
                  </a:ext>
                </a:extLst>
              </p:cNvPr>
              <p:cNvPicPr>
                <a:picLocks noChangeAspect="1"/>
              </p:cNvPicPr>
              <p:nvPr/>
            </p:nvPicPr>
            <p:blipFill>
              <a:blip r:embed="rId30">
                <a:extLst>
                  <a:ext uri="{BEBA8EAE-BF5A-486C-A8C5-ECC9F3942E4B}">
                    <a14:imgProps xmlns:a14="http://schemas.microsoft.com/office/drawing/2010/main">
                      <a14:imgLayer r:embed="rId31">
                        <a14:imgEffect>
                          <a14:brightnessContrast bright="-100000"/>
                        </a14:imgEffect>
                      </a14:imgLayer>
                    </a14:imgProps>
                  </a:ext>
                </a:extLst>
              </a:blip>
              <a:stretch>
                <a:fillRect/>
              </a:stretch>
            </p:blipFill>
            <p:spPr>
              <a:xfrm>
                <a:off x="8408678" y="1786049"/>
                <a:ext cx="831608" cy="276094"/>
              </a:xfrm>
              <a:prstGeom prst="rect">
                <a:avLst/>
              </a:prstGeom>
            </p:spPr>
          </p:pic>
          <p:pic>
            <p:nvPicPr>
              <p:cNvPr id="33" name="Picture 4" descr="Bildergebnis fÃ¼r esri logo png">
                <a:extLst>
                  <a:ext uri="{FF2B5EF4-FFF2-40B4-BE49-F238E27FC236}">
                    <a16:creationId xmlns:a16="http://schemas.microsoft.com/office/drawing/2014/main" id="{FAA6A261-A004-52DA-4F05-CE54069EF7D0}"/>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150761" y="1790398"/>
                <a:ext cx="764813" cy="2673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F27F9E47-B370-6DBC-5FF9-E8CDC380BD55}"/>
                  </a:ext>
                </a:extLst>
              </p:cNvPr>
              <p:cNvPicPr>
                <a:picLocks noChangeAspect="1" noChangeArrowheads="1"/>
              </p:cNvPicPr>
              <p:nvPr/>
            </p:nvPicPr>
            <p:blipFill>
              <a:blip r:embed="rId34">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9733390" y="1809010"/>
                <a:ext cx="600041" cy="23017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Automated road user charging and compliance | EROAD">
                <a:extLst>
                  <a:ext uri="{FF2B5EF4-FFF2-40B4-BE49-F238E27FC236}">
                    <a16:creationId xmlns:a16="http://schemas.microsoft.com/office/drawing/2014/main" id="{558F3AC3-67CA-FED7-F40E-8468A474835B}"/>
                  </a:ext>
                </a:extLst>
              </p:cNvPr>
              <p:cNvPicPr>
                <a:picLocks noChangeAspect="1" noChangeArrowheads="1"/>
              </p:cNvPicPr>
              <p:nvPr/>
            </p:nvPicPr>
            <p:blipFill>
              <a:blip r:embed="rId35">
                <a:duotone>
                  <a:prstClr val="black"/>
                  <a:schemeClr val="accent3">
                    <a:tint val="45000"/>
                    <a:satMod val="400000"/>
                  </a:schemeClr>
                </a:duotone>
                <a:extLst>
                  <a:ext uri="{BEBA8EAE-BF5A-486C-A8C5-ECC9F3942E4B}">
                    <a14:imgProps xmlns:a14="http://schemas.microsoft.com/office/drawing/2010/main">
                      <a14:imgLayer r:embed="rId3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864146" y="1792671"/>
                <a:ext cx="793511" cy="262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Gruppieren 135">
              <a:extLst>
                <a:ext uri="{FF2B5EF4-FFF2-40B4-BE49-F238E27FC236}">
                  <a16:creationId xmlns:a16="http://schemas.microsoft.com/office/drawing/2014/main" id="{EE7B9071-1D2D-36B9-6EC9-C2902043A302}"/>
                </a:ext>
              </a:extLst>
            </p:cNvPr>
            <p:cNvGrpSpPr/>
            <p:nvPr/>
          </p:nvGrpSpPr>
          <p:grpSpPr>
            <a:xfrm>
              <a:off x="3740589" y="4224765"/>
              <a:ext cx="7947618" cy="407369"/>
              <a:chOff x="4300437" y="4824641"/>
              <a:chExt cx="7032752" cy="360478"/>
            </a:xfrm>
          </p:grpSpPr>
          <p:pic>
            <p:nvPicPr>
              <p:cNvPr id="40" name="Picture 60">
                <a:extLst>
                  <a:ext uri="{FF2B5EF4-FFF2-40B4-BE49-F238E27FC236}">
                    <a16:creationId xmlns:a16="http://schemas.microsoft.com/office/drawing/2014/main" id="{4E6EC267-C348-4187-8D5F-D4861B0E1289}"/>
                  </a:ext>
                </a:extLst>
              </p:cNvPr>
              <p:cNvPicPr>
                <a:picLocks noChangeAspect="1"/>
              </p:cNvPicPr>
              <p:nvPr/>
            </p:nvPicPr>
            <p:blipFill>
              <a:blip r:embed="rId37">
                <a:extLst>
                  <a:ext uri="{BEBA8EAE-BF5A-486C-A8C5-ECC9F3942E4B}">
                    <a14:imgProps xmlns:a14="http://schemas.microsoft.com/office/drawing/2010/main">
                      <a14:imgLayer r:embed="rId38">
                        <a14:imgEffect>
                          <a14:brightnessContrast bright="-100000"/>
                        </a14:imgEffect>
                      </a14:imgLayer>
                    </a14:imgProps>
                  </a:ext>
                </a:extLst>
              </a:blip>
              <a:stretch>
                <a:fillRect/>
              </a:stretch>
            </p:blipFill>
            <p:spPr>
              <a:xfrm>
                <a:off x="10485754" y="4947516"/>
                <a:ext cx="847435" cy="114728"/>
              </a:xfrm>
              <a:prstGeom prst="rect">
                <a:avLst/>
              </a:prstGeom>
            </p:spPr>
          </p:pic>
          <p:pic>
            <p:nvPicPr>
              <p:cNvPr id="41" name="Picture 14" descr="Bildergebnis fÃ¼r telefonica Logo">
                <a:extLst>
                  <a:ext uri="{FF2B5EF4-FFF2-40B4-BE49-F238E27FC236}">
                    <a16:creationId xmlns:a16="http://schemas.microsoft.com/office/drawing/2014/main" id="{7E2F8700-4F7C-98E1-B843-DD8ECF5BD246}"/>
                  </a:ext>
                </a:extLst>
              </p:cNvPr>
              <p:cNvPicPr>
                <a:picLocks noChangeAspect="1" noChangeArrowheads="1"/>
              </p:cNvPicPr>
              <p:nvPr/>
            </p:nvPicPr>
            <p:blipFill>
              <a:blip r:embed="rId39">
                <a:extLst>
                  <a:ext uri="{BEBA8EAE-BF5A-486C-A8C5-ECC9F3942E4B}">
                    <a14:imgProps xmlns:a14="http://schemas.microsoft.com/office/drawing/2010/main">
                      <a14:imgLayer r:embed="rId4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013099" y="4871809"/>
                <a:ext cx="803873" cy="26614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Our Brand Kit">
                <a:extLst>
                  <a:ext uri="{FF2B5EF4-FFF2-40B4-BE49-F238E27FC236}">
                    <a16:creationId xmlns:a16="http://schemas.microsoft.com/office/drawing/2014/main" id="{2923F2D0-360C-55E8-F68B-54A3082BB701}"/>
                  </a:ext>
                </a:extLst>
              </p:cNvPr>
              <p:cNvPicPr>
                <a:picLocks noChangeAspect="1" noChangeArrowheads="1"/>
              </p:cNvPicPr>
              <p:nvPr/>
            </p:nvPicPr>
            <p:blipFill rotWithShape="1">
              <a:blip r:embed="rId41">
                <a:extLst>
                  <a:ext uri="{BEBA8EAE-BF5A-486C-A8C5-ECC9F3942E4B}">
                    <a14:imgProps xmlns:a14="http://schemas.microsoft.com/office/drawing/2010/main">
                      <a14:imgLayer r:embed="rId42">
                        <a14:imgEffect>
                          <a14:brightnessContrast bright="-100000"/>
                        </a14:imgEffect>
                      </a14:imgLayer>
                    </a14:imgProps>
                  </a:ext>
                  <a:ext uri="{28A0092B-C50C-407E-A947-70E740481C1C}">
                    <a14:useLocalDpi xmlns:a14="http://schemas.microsoft.com/office/drawing/2010/main" val="0"/>
                  </a:ext>
                </a:extLst>
              </a:blip>
              <a:srcRect t="16895" b="15364"/>
              <a:stretch/>
            </p:blipFill>
            <p:spPr bwMode="auto">
              <a:xfrm>
                <a:off x="6801381" y="4856982"/>
                <a:ext cx="777216" cy="29579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a:extLst>
                  <a:ext uri="{FF2B5EF4-FFF2-40B4-BE49-F238E27FC236}">
                    <a16:creationId xmlns:a16="http://schemas.microsoft.com/office/drawing/2014/main" id="{D29A8733-5B0C-EADA-3EFC-13B83234BCB8}"/>
                  </a:ext>
                </a:extLst>
              </p:cNvPr>
              <p:cNvPicPr>
                <a:picLocks noChangeAspect="1" noChangeArrowheads="1"/>
              </p:cNvPicPr>
              <p:nvPr/>
            </p:nvPicPr>
            <p:blipFill>
              <a:blip r:embed="rId43">
                <a:biLevel thresh="50000"/>
                <a:extLst>
                  <a:ext uri="{28A0092B-C50C-407E-A947-70E740481C1C}">
                    <a14:useLocalDpi xmlns:a14="http://schemas.microsoft.com/office/drawing/2010/main" val="0"/>
                  </a:ext>
                </a:extLst>
              </a:blip>
              <a:srcRect/>
              <a:stretch>
                <a:fillRect/>
              </a:stretch>
            </p:blipFill>
            <p:spPr bwMode="auto">
              <a:xfrm>
                <a:off x="9251474" y="4936462"/>
                <a:ext cx="799777" cy="1368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a:extLst>
                  <a:ext uri="{FF2B5EF4-FFF2-40B4-BE49-F238E27FC236}">
                    <a16:creationId xmlns:a16="http://schemas.microsoft.com/office/drawing/2014/main" id="{E68F03F5-4665-6AA4-B9F6-CF8ACDA8EC90}"/>
                  </a:ext>
                </a:extLst>
              </p:cNvPr>
              <p:cNvPicPr>
                <a:picLocks noChangeAspect="1" noChangeArrowheads="1"/>
              </p:cNvPicPr>
              <p:nvPr/>
            </p:nvPicPr>
            <p:blipFill>
              <a:blip r:embed="rId44">
                <a:duotone>
                  <a:prstClr val="black"/>
                  <a:schemeClr val="accent3">
                    <a:tint val="45000"/>
                    <a:satMod val="400000"/>
                  </a:schemeClr>
                </a:duotone>
                <a:extLst>
                  <a:ext uri="{BEBA8EAE-BF5A-486C-A8C5-ECC9F3942E4B}">
                    <a14:imgProps xmlns:a14="http://schemas.microsoft.com/office/drawing/2010/main">
                      <a14:imgLayer r:embed="rId4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00437" y="4824641"/>
                <a:ext cx="895945" cy="36047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a:extLst>
                  <a:ext uri="{FF2B5EF4-FFF2-40B4-BE49-F238E27FC236}">
                    <a16:creationId xmlns:a16="http://schemas.microsoft.com/office/drawing/2014/main" id="{7C2DB0C4-07C4-A523-FEBD-FE171DEE5078}"/>
                  </a:ext>
                </a:extLst>
              </p:cNvPr>
              <p:cNvPicPr>
                <a:picLocks noChangeAspect="1" noChangeArrowheads="1"/>
              </p:cNvPicPr>
              <p:nvPr/>
            </p:nvPicPr>
            <p:blipFill>
              <a:blip r:embed="rId46">
                <a:biLevel thresh="50000"/>
                <a:extLst>
                  <a:ext uri="{28A0092B-C50C-407E-A947-70E740481C1C}">
                    <a14:useLocalDpi xmlns:a14="http://schemas.microsoft.com/office/drawing/2010/main" val="0"/>
                  </a:ext>
                </a:extLst>
              </a:blip>
              <a:srcRect/>
              <a:stretch>
                <a:fillRect/>
              </a:stretch>
            </p:blipFill>
            <p:spPr bwMode="auto">
              <a:xfrm>
                <a:off x="5630884" y="4960174"/>
                <a:ext cx="735995" cy="894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3" name="Gruppieren 142">
              <a:extLst>
                <a:ext uri="{FF2B5EF4-FFF2-40B4-BE49-F238E27FC236}">
                  <a16:creationId xmlns:a16="http://schemas.microsoft.com/office/drawing/2014/main" id="{2D7B3BF2-1844-F777-91B2-FAF0D4C8C601}"/>
                </a:ext>
              </a:extLst>
            </p:cNvPr>
            <p:cNvGrpSpPr/>
            <p:nvPr/>
          </p:nvGrpSpPr>
          <p:grpSpPr>
            <a:xfrm>
              <a:off x="3824793" y="465887"/>
              <a:ext cx="7863424" cy="353701"/>
              <a:chOff x="4374944" y="561182"/>
              <a:chExt cx="6958245" cy="312986"/>
            </a:xfrm>
          </p:grpSpPr>
          <p:pic>
            <p:nvPicPr>
              <p:cNvPr id="18" name="Picture 18">
                <a:extLst>
                  <a:ext uri="{FF2B5EF4-FFF2-40B4-BE49-F238E27FC236}">
                    <a16:creationId xmlns:a16="http://schemas.microsoft.com/office/drawing/2014/main" id="{C43A36E3-8109-E59E-60EA-68351779AFAD}"/>
                  </a:ext>
                </a:extLst>
              </p:cNvPr>
              <p:cNvPicPr>
                <a:picLocks noChangeAspect="1"/>
              </p:cNvPicPr>
              <p:nvPr/>
            </p:nvPicPr>
            <p:blipFill>
              <a:blip r:embed="rId47">
                <a:extLst>
                  <a:ext uri="{BEBA8EAE-BF5A-486C-A8C5-ECC9F3942E4B}">
                    <a14:imgProps xmlns:a14="http://schemas.microsoft.com/office/drawing/2010/main">
                      <a14:imgLayer r:embed="rId48">
                        <a14:imgEffect>
                          <a14:brightnessContrast bright="-100000"/>
                        </a14:imgEffect>
                      </a14:imgLayer>
                    </a14:imgProps>
                  </a:ext>
                </a:extLst>
              </a:blip>
              <a:stretch>
                <a:fillRect/>
              </a:stretch>
            </p:blipFill>
            <p:spPr>
              <a:xfrm>
                <a:off x="4374944" y="610858"/>
                <a:ext cx="806782" cy="213635"/>
              </a:xfrm>
              <a:prstGeom prst="rect">
                <a:avLst/>
              </a:prstGeom>
            </p:spPr>
          </p:pic>
          <p:pic>
            <p:nvPicPr>
              <p:cNvPr id="19" name="Picture 20" descr="Bildergebnis fÃ¼r atos Logo">
                <a:extLst>
                  <a:ext uri="{FF2B5EF4-FFF2-40B4-BE49-F238E27FC236}">
                    <a16:creationId xmlns:a16="http://schemas.microsoft.com/office/drawing/2014/main" id="{5002B83D-571E-E6A5-8A83-BDA3FC6BAF44}"/>
                  </a:ext>
                </a:extLst>
              </p:cNvPr>
              <p:cNvPicPr>
                <a:picLocks noChangeAspect="1" noChangeArrowheads="1"/>
              </p:cNvPicPr>
              <p:nvPr/>
            </p:nvPicPr>
            <p:blipFill>
              <a:blip r:embed="rId49">
                <a:extLst>
                  <a:ext uri="{BEBA8EAE-BF5A-486C-A8C5-ECC9F3942E4B}">
                    <a14:imgProps xmlns:a14="http://schemas.microsoft.com/office/drawing/2010/main">
                      <a14:imgLayer r:embed="rId5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05620" y="627432"/>
                <a:ext cx="532310" cy="18048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ildergebnis fÃ¼r at&amp;t logo">
                <a:extLst>
                  <a:ext uri="{FF2B5EF4-FFF2-40B4-BE49-F238E27FC236}">
                    <a16:creationId xmlns:a16="http://schemas.microsoft.com/office/drawing/2014/main" id="{50403E97-A606-C463-56F9-AA6C59C9A0EF}"/>
                  </a:ext>
                </a:extLst>
              </p:cNvPr>
              <p:cNvPicPr>
                <a:picLocks noChangeAspect="1" noChangeArrowheads="1"/>
              </p:cNvPicPr>
              <p:nvPr/>
            </p:nvPicPr>
            <p:blipFill>
              <a:blip r:embed="rId51">
                <a:extLst>
                  <a:ext uri="{BEBA8EAE-BF5A-486C-A8C5-ECC9F3942E4B}">
                    <a14:imgProps xmlns:a14="http://schemas.microsoft.com/office/drawing/2010/main">
                      <a14:imgLayer r:embed="rId52">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859880" y="581946"/>
                <a:ext cx="660414" cy="27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Bildergebnis fÃ¼r alibaba Logo">
                <a:extLst>
                  <a:ext uri="{FF2B5EF4-FFF2-40B4-BE49-F238E27FC236}">
                    <a16:creationId xmlns:a16="http://schemas.microsoft.com/office/drawing/2014/main" id="{DB66B492-268D-FA81-6E95-CD0C3B9E650F}"/>
                  </a:ext>
                </a:extLst>
              </p:cNvPr>
              <p:cNvPicPr>
                <a:picLocks noChangeAspect="1" noChangeArrowheads="1"/>
              </p:cNvPicPr>
              <p:nvPr/>
            </p:nvPicPr>
            <p:blipFill>
              <a:blip r:embed="rId53">
                <a:extLst>
                  <a:ext uri="{BEBA8EAE-BF5A-486C-A8C5-ECC9F3942E4B}">
                    <a14:imgProps xmlns:a14="http://schemas.microsoft.com/office/drawing/2010/main">
                      <a14:imgLayer r:embed="rId5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759161" y="561182"/>
                <a:ext cx="715393" cy="3129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Bildergebnis fÃ¼r aws logo">
                <a:extLst>
                  <a:ext uri="{FF2B5EF4-FFF2-40B4-BE49-F238E27FC236}">
                    <a16:creationId xmlns:a16="http://schemas.microsoft.com/office/drawing/2014/main" id="{26EB3D7E-7323-86D6-5EFA-6DCBB62E1752}"/>
                  </a:ext>
                </a:extLst>
              </p:cNvPr>
              <p:cNvPicPr>
                <a:picLocks noChangeAspect="1" noChangeArrowheads="1"/>
              </p:cNvPicPr>
              <p:nvPr/>
            </p:nvPicPr>
            <p:blipFill>
              <a:blip r:embed="rId55">
                <a:extLst>
                  <a:ext uri="{BEBA8EAE-BF5A-486C-A8C5-ECC9F3942E4B}">
                    <a14:imgProps xmlns:a14="http://schemas.microsoft.com/office/drawing/2010/main">
                      <a14:imgLayer r:embed="rId5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816558" y="563093"/>
                <a:ext cx="516631" cy="30916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a:extLst>
                  <a:ext uri="{FF2B5EF4-FFF2-40B4-BE49-F238E27FC236}">
                    <a16:creationId xmlns:a16="http://schemas.microsoft.com/office/drawing/2014/main" id="{CAB1798A-3C24-0B59-A251-91039162CAA8}"/>
                  </a:ext>
                </a:extLst>
              </p:cNvPr>
              <p:cNvPicPr>
                <a:picLocks noChangeAspect="1" noChangeArrowheads="1"/>
              </p:cNvPicPr>
              <p:nvPr/>
            </p:nvPicPr>
            <p:blipFill>
              <a:blip r:embed="rId57">
                <a:extLst>
                  <a:ext uri="{BEBA8EAE-BF5A-486C-A8C5-ECC9F3942E4B}">
                    <a14:imgProps xmlns:a14="http://schemas.microsoft.com/office/drawing/2010/main">
                      <a14:imgLayer r:embed="rId5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823256" y="612230"/>
                <a:ext cx="607975" cy="21089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10">
                <a:extLst>
                  <a:ext uri="{FF2B5EF4-FFF2-40B4-BE49-F238E27FC236}">
                    <a16:creationId xmlns:a16="http://schemas.microsoft.com/office/drawing/2014/main" id="{D9DBF44B-33BF-4BBD-8E12-C91062993BEA}"/>
                  </a:ext>
                </a:extLst>
              </p:cNvPr>
              <p:cNvPicPr>
                <a:picLocks noChangeAspect="1"/>
              </p:cNvPicPr>
              <p:nvPr/>
            </p:nvPicPr>
            <p:blipFill rotWithShape="1">
              <a:blip r:embed="rId59"/>
              <a:srcRect l="18440" t="38509" r="18191" b="39680"/>
              <a:stretch/>
            </p:blipFill>
            <p:spPr>
              <a:xfrm>
                <a:off x="5567052" y="619514"/>
                <a:ext cx="806783" cy="196323"/>
              </a:xfrm>
              <a:prstGeom prst="rect">
                <a:avLst/>
              </a:prstGeom>
            </p:spPr>
          </p:pic>
        </p:grpSp>
        <p:grpSp>
          <p:nvGrpSpPr>
            <p:cNvPr id="140" name="Gruppieren 139">
              <a:extLst>
                <a:ext uri="{FF2B5EF4-FFF2-40B4-BE49-F238E27FC236}">
                  <a16:creationId xmlns:a16="http://schemas.microsoft.com/office/drawing/2014/main" id="{D6F166BA-F726-4D7F-83D2-4C77C4577134}"/>
                </a:ext>
              </a:extLst>
            </p:cNvPr>
            <p:cNvGrpSpPr/>
            <p:nvPr/>
          </p:nvGrpSpPr>
          <p:grpSpPr>
            <a:xfrm>
              <a:off x="3813307" y="1929899"/>
              <a:ext cx="7874900" cy="532352"/>
              <a:chOff x="4364784" y="2223796"/>
              <a:chExt cx="6968405" cy="471072"/>
            </a:xfrm>
          </p:grpSpPr>
          <p:pic>
            <p:nvPicPr>
              <p:cNvPr id="34" name="Picture 8" descr="Bildergebnis fÃ¼r glympse logo">
                <a:extLst>
                  <a:ext uri="{FF2B5EF4-FFF2-40B4-BE49-F238E27FC236}">
                    <a16:creationId xmlns:a16="http://schemas.microsoft.com/office/drawing/2014/main" id="{7901A7BA-27E9-BF53-272C-C6D4ECE57221}"/>
                  </a:ext>
                </a:extLst>
              </p:cNvPr>
              <p:cNvPicPr>
                <a:picLocks noChangeAspect="1" noChangeArrowheads="1"/>
              </p:cNvPicPr>
              <p:nvPr/>
            </p:nvPicPr>
            <p:blipFill>
              <a:blip r:embed="rId60">
                <a:extLst>
                  <a:ext uri="{BEBA8EAE-BF5A-486C-A8C5-ECC9F3942E4B}">
                    <a14:imgProps xmlns:a14="http://schemas.microsoft.com/office/drawing/2010/main">
                      <a14:imgLayer r:embed="rId6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665612" y="2336065"/>
                <a:ext cx="680656" cy="34032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Garmin Logo | evolution history and meaning, PNG">
                <a:extLst>
                  <a:ext uri="{FF2B5EF4-FFF2-40B4-BE49-F238E27FC236}">
                    <a16:creationId xmlns:a16="http://schemas.microsoft.com/office/drawing/2014/main" id="{7D281994-62A1-0D21-0649-7A00D85A2C0E}"/>
                  </a:ext>
                </a:extLst>
              </p:cNvPr>
              <p:cNvPicPr>
                <a:picLocks noChangeAspect="1" noChangeArrowheads="1"/>
              </p:cNvPicPr>
              <p:nvPr/>
            </p:nvPicPr>
            <p:blipFill>
              <a:blip r:embed="rId62">
                <a:extLst>
                  <a:ext uri="{BEBA8EAE-BF5A-486C-A8C5-ECC9F3942E4B}">
                    <a14:imgProps xmlns:a14="http://schemas.microsoft.com/office/drawing/2010/main">
                      <a14:imgLayer r:embed="rId6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64784" y="2223796"/>
                <a:ext cx="837462" cy="47107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a:extLst>
                  <a:ext uri="{FF2B5EF4-FFF2-40B4-BE49-F238E27FC236}">
                    <a16:creationId xmlns:a16="http://schemas.microsoft.com/office/drawing/2014/main" id="{7E49AC7E-912A-F64D-C04B-6DC39AD37425}"/>
                  </a:ext>
                </a:extLst>
              </p:cNvPr>
              <p:cNvPicPr>
                <a:picLocks noChangeAspect="1" noChangeArrowheads="1"/>
              </p:cNvPicPr>
              <p:nvPr/>
            </p:nvPicPr>
            <p:blipFill>
              <a:blip r:embed="rId64">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6809634" y="2413374"/>
                <a:ext cx="1011523" cy="1857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GeoTechnologies, Inc. - Japan maps and location information service">
                <a:extLst>
                  <a:ext uri="{FF2B5EF4-FFF2-40B4-BE49-F238E27FC236}">
                    <a16:creationId xmlns:a16="http://schemas.microsoft.com/office/drawing/2014/main" id="{5256F57F-ACF8-0ADF-238B-CC98A31A34EB}"/>
                  </a:ext>
                </a:extLst>
              </p:cNvPr>
              <p:cNvPicPr>
                <a:picLocks noChangeAspect="1" noChangeArrowheads="1"/>
              </p:cNvPicPr>
              <p:nvPr/>
            </p:nvPicPr>
            <p:blipFill>
              <a:blip r:embed="rId65">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a:stretch>
                <a:fillRect/>
              </a:stretch>
            </p:blipFill>
            <p:spPr bwMode="auto">
              <a:xfrm>
                <a:off x="8284523" y="2426056"/>
                <a:ext cx="1300093" cy="160345"/>
              </a:xfrm>
              <a:prstGeom prst="rect">
                <a:avLst/>
              </a:prstGeom>
              <a:noFill/>
              <a:extLst>
                <a:ext uri="{909E8E84-426E-40DD-AFC4-6F175D3DCCD1}">
                  <a14:hiddenFill xmlns:a14="http://schemas.microsoft.com/office/drawing/2010/main">
                    <a:solidFill>
                      <a:srgbClr val="FFFFFF"/>
                    </a:solidFill>
                  </a14:hiddenFill>
                </a:ext>
              </a:extLst>
            </p:spPr>
          </p:pic>
          <p:pic>
            <p:nvPicPr>
              <p:cNvPr id="67" name="Graphic 8">
                <a:extLst>
                  <a:ext uri="{FF2B5EF4-FFF2-40B4-BE49-F238E27FC236}">
                    <a16:creationId xmlns:a16="http://schemas.microsoft.com/office/drawing/2014/main" id="{B716F5EC-9E49-D3B8-89BD-FF2A35D808DD}"/>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10047981" y="2407696"/>
                <a:ext cx="1285208" cy="197065"/>
              </a:xfrm>
              <a:prstGeom prst="rect">
                <a:avLst/>
              </a:prstGeom>
            </p:spPr>
          </p:pic>
        </p:grpSp>
        <p:grpSp>
          <p:nvGrpSpPr>
            <p:cNvPr id="137" name="Gruppieren 136">
              <a:extLst>
                <a:ext uri="{FF2B5EF4-FFF2-40B4-BE49-F238E27FC236}">
                  <a16:creationId xmlns:a16="http://schemas.microsoft.com/office/drawing/2014/main" id="{A5F357FF-48E7-724B-C338-4CCDE4A5864B}"/>
                </a:ext>
              </a:extLst>
            </p:cNvPr>
            <p:cNvGrpSpPr/>
            <p:nvPr/>
          </p:nvGrpSpPr>
          <p:grpSpPr>
            <a:xfrm>
              <a:off x="3817134" y="3646737"/>
              <a:ext cx="7871070" cy="485472"/>
              <a:chOff x="4368171" y="4199990"/>
              <a:chExt cx="6965018" cy="429589"/>
            </a:xfrm>
          </p:grpSpPr>
          <p:pic>
            <p:nvPicPr>
              <p:cNvPr id="28" name="Picture 6" descr="Bildergebnis fÃ¼r siemens Logo">
                <a:extLst>
                  <a:ext uri="{FF2B5EF4-FFF2-40B4-BE49-F238E27FC236}">
                    <a16:creationId xmlns:a16="http://schemas.microsoft.com/office/drawing/2014/main" id="{E5FB4305-F907-213A-53EC-3FC118D71EC8}"/>
                  </a:ext>
                </a:extLst>
              </p:cNvPr>
              <p:cNvPicPr>
                <a:picLocks noChangeAspect="1" noChangeArrowheads="1"/>
              </p:cNvPicPr>
              <p:nvPr/>
            </p:nvPicPr>
            <p:blipFill>
              <a:blip r:embed="rId68">
                <a:extLst>
                  <a:ext uri="{BEBA8EAE-BF5A-486C-A8C5-ECC9F3942E4B}">
                    <a14:imgProps xmlns:a14="http://schemas.microsoft.com/office/drawing/2010/main">
                      <a14:imgLayer r:embed="rId6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580341" y="4325187"/>
                <a:ext cx="752848" cy="1791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6">
                <a:extLst>
                  <a:ext uri="{FF2B5EF4-FFF2-40B4-BE49-F238E27FC236}">
                    <a16:creationId xmlns:a16="http://schemas.microsoft.com/office/drawing/2014/main" id="{759CFC70-BA5A-043D-12C4-4320298F8703}"/>
                  </a:ext>
                </a:extLst>
              </p:cNvPr>
              <p:cNvPicPr>
                <a:picLocks noChangeAspect="1"/>
              </p:cNvPicPr>
              <p:nvPr/>
            </p:nvPicPr>
            <p:blipFill>
              <a:blip r:embed="rId70">
                <a:extLst>
                  <a:ext uri="{BEBA8EAE-BF5A-486C-A8C5-ECC9F3942E4B}">
                    <a14:imgProps xmlns:a14="http://schemas.microsoft.com/office/drawing/2010/main">
                      <a14:imgLayer r:embed="rId71">
                        <a14:imgEffect>
                          <a14:brightnessContrast bright="-100000"/>
                        </a14:imgEffect>
                      </a14:imgLayer>
                    </a14:imgProps>
                  </a:ext>
                </a:extLst>
              </a:blip>
              <a:stretch>
                <a:fillRect/>
              </a:stretch>
            </p:blipFill>
            <p:spPr>
              <a:xfrm>
                <a:off x="8688196" y="4297493"/>
                <a:ext cx="473604" cy="234582"/>
              </a:xfrm>
              <a:prstGeom prst="rect">
                <a:avLst/>
              </a:prstGeom>
            </p:spPr>
          </p:pic>
          <p:pic>
            <p:nvPicPr>
              <p:cNvPr id="37" name="Picture 4" descr="Image result for pasco surveying the earth logo">
                <a:extLst>
                  <a:ext uri="{FF2B5EF4-FFF2-40B4-BE49-F238E27FC236}">
                    <a16:creationId xmlns:a16="http://schemas.microsoft.com/office/drawing/2014/main" id="{C4FB18B1-1689-91CF-AC1B-D6D526A93593}"/>
                  </a:ext>
                </a:extLst>
              </p:cNvPr>
              <p:cNvPicPr>
                <a:picLocks noChangeAspect="1" noChangeArrowheads="1"/>
              </p:cNvPicPr>
              <p:nvPr/>
            </p:nvPicPr>
            <p:blipFill rotWithShape="1">
              <a:blip r:embed="rId72">
                <a:extLst>
                  <a:ext uri="{BEBA8EAE-BF5A-486C-A8C5-ECC9F3942E4B}">
                    <a14:imgProps xmlns:a14="http://schemas.microsoft.com/office/drawing/2010/main">
                      <a14:imgLayer r:embed="rId73">
                        <a14:imgEffect>
                          <a14:brightnessContrast bright="-100000"/>
                        </a14:imgEffect>
                      </a14:imgLayer>
                    </a14:imgProps>
                  </a:ext>
                  <a:ext uri="{28A0092B-C50C-407E-A947-70E740481C1C}">
                    <a14:useLocalDpi xmlns:a14="http://schemas.microsoft.com/office/drawing/2010/main" val="0"/>
                  </a:ext>
                </a:extLst>
              </a:blip>
              <a:srcRect l="25007" t="18752" r="25007" b="18752"/>
              <a:stretch/>
            </p:blipFill>
            <p:spPr bwMode="auto">
              <a:xfrm>
                <a:off x="6507615" y="4287983"/>
                <a:ext cx="760638" cy="25360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Pactera">
                <a:extLst>
                  <a:ext uri="{FF2B5EF4-FFF2-40B4-BE49-F238E27FC236}">
                    <a16:creationId xmlns:a16="http://schemas.microsoft.com/office/drawing/2014/main" id="{29DC6FCB-126B-C485-543B-550BB72B7E81}"/>
                  </a:ext>
                </a:extLst>
              </p:cNvPr>
              <p:cNvPicPr>
                <a:picLocks noChangeAspect="1" noChangeArrowheads="1"/>
              </p:cNvPicPr>
              <p:nvPr/>
            </p:nvPicPr>
            <p:blipFill rotWithShape="1">
              <a:blip r:embed="rId74">
                <a:extLst>
                  <a:ext uri="{BEBA8EAE-BF5A-486C-A8C5-ECC9F3942E4B}">
                    <a14:imgProps xmlns:a14="http://schemas.microsoft.com/office/drawing/2010/main">
                      <a14:imgLayer r:embed="rId75">
                        <a14:imgEffect>
                          <a14:brightnessContrast bright="-100000"/>
                        </a14:imgEffect>
                      </a14:imgLayer>
                    </a14:imgProps>
                  </a:ext>
                  <a:ext uri="{28A0092B-C50C-407E-A947-70E740481C1C}">
                    <a14:useLocalDpi xmlns:a14="http://schemas.microsoft.com/office/drawing/2010/main" val="0"/>
                  </a:ext>
                </a:extLst>
              </a:blip>
              <a:srcRect b="36109"/>
              <a:stretch/>
            </p:blipFill>
            <p:spPr bwMode="auto">
              <a:xfrm>
                <a:off x="5533383" y="4303583"/>
                <a:ext cx="660184" cy="22240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ORTEC | Food Logistics">
                <a:extLst>
                  <a:ext uri="{FF2B5EF4-FFF2-40B4-BE49-F238E27FC236}">
                    <a16:creationId xmlns:a16="http://schemas.microsoft.com/office/drawing/2014/main" id="{D1243D98-2B7D-BFFE-77D0-56C410539859}"/>
                  </a:ext>
                </a:extLst>
              </p:cNvPr>
              <p:cNvPicPr>
                <a:picLocks noChangeAspect="1" noChangeArrowheads="1"/>
              </p:cNvPicPr>
              <p:nvPr/>
            </p:nvPicPr>
            <p:blipFill>
              <a:blip r:embed="rId76">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a:stretch>
                <a:fillRect/>
              </a:stretch>
            </p:blipFill>
            <p:spPr bwMode="auto">
              <a:xfrm>
                <a:off x="4368171" y="4325013"/>
                <a:ext cx="851164" cy="17954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1">
                <a:extLst>
                  <a:ext uri="{FF2B5EF4-FFF2-40B4-BE49-F238E27FC236}">
                    <a16:creationId xmlns:a16="http://schemas.microsoft.com/office/drawing/2014/main" id="{CC17427A-E1D8-B2F5-8A81-1CDCDDD3D0EE}"/>
                  </a:ext>
                </a:extLst>
              </p:cNvPr>
              <p:cNvPicPr>
                <a:picLocks noChangeAspect="1"/>
              </p:cNvPicPr>
              <p:nvPr/>
            </p:nvPicPr>
            <p:blipFill>
              <a:blip r:embed="rId77">
                <a:clrChange>
                  <a:clrFrom>
                    <a:srgbClr val="FFFFFF"/>
                  </a:clrFrom>
                  <a:clrTo>
                    <a:srgbClr val="FFFFFF">
                      <a:alpha val="0"/>
                    </a:srgbClr>
                  </a:clrTo>
                </a:clrChange>
                <a:biLevel thresh="50000"/>
              </a:blip>
              <a:stretch>
                <a:fillRect/>
              </a:stretch>
            </p:blipFill>
            <p:spPr>
              <a:xfrm>
                <a:off x="9475848" y="4199990"/>
                <a:ext cx="790445" cy="429589"/>
              </a:xfrm>
              <a:prstGeom prst="rect">
                <a:avLst/>
              </a:prstGeom>
            </p:spPr>
          </p:pic>
          <p:pic>
            <p:nvPicPr>
              <p:cNvPr id="69" name="Graphic 6">
                <a:extLst>
                  <a:ext uri="{FF2B5EF4-FFF2-40B4-BE49-F238E27FC236}">
                    <a16:creationId xmlns:a16="http://schemas.microsoft.com/office/drawing/2014/main" id="{17144B9D-DA49-83F8-8457-AAC1DA6910AE}"/>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7582301" y="4238818"/>
                <a:ext cx="791847" cy="351932"/>
              </a:xfrm>
              <a:prstGeom prst="rect">
                <a:avLst/>
              </a:prstGeom>
            </p:spPr>
          </p:pic>
        </p:grpSp>
        <p:grpSp>
          <p:nvGrpSpPr>
            <p:cNvPr id="135" name="Gruppieren 134">
              <a:extLst>
                <a:ext uri="{FF2B5EF4-FFF2-40B4-BE49-F238E27FC236}">
                  <a16:creationId xmlns:a16="http://schemas.microsoft.com/office/drawing/2014/main" id="{A336346D-27CE-B166-BB7A-D8DB9ECEC625}"/>
                </a:ext>
              </a:extLst>
            </p:cNvPr>
            <p:cNvGrpSpPr/>
            <p:nvPr/>
          </p:nvGrpSpPr>
          <p:grpSpPr>
            <a:xfrm>
              <a:off x="3620030" y="4724734"/>
              <a:ext cx="8068174" cy="629561"/>
              <a:chOff x="4193757" y="5385409"/>
              <a:chExt cx="7139432" cy="557091"/>
            </a:xfrm>
          </p:grpSpPr>
          <p:pic>
            <p:nvPicPr>
              <p:cNvPr id="7" name="Picture 6" descr="Bildergebnis fÃ¼r verizonlogo png">
                <a:extLst>
                  <a:ext uri="{FF2B5EF4-FFF2-40B4-BE49-F238E27FC236}">
                    <a16:creationId xmlns:a16="http://schemas.microsoft.com/office/drawing/2014/main" id="{50FDBDFC-6AF8-EAB2-2893-3557655F6786}"/>
                  </a:ext>
                </a:extLst>
              </p:cNvPr>
              <p:cNvPicPr>
                <a:picLocks noChangeAspect="1" noChangeArrowheads="1"/>
              </p:cNvPicPr>
              <p:nvPr/>
            </p:nvPicPr>
            <p:blipFill>
              <a:blip r:embed="rId80">
                <a:extLst>
                  <a:ext uri="{BEBA8EAE-BF5A-486C-A8C5-ECC9F3942E4B}">
                    <a14:imgProps xmlns:a14="http://schemas.microsoft.com/office/drawing/2010/main">
                      <a14:imgLayer r:embed="rId8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606065" y="5538526"/>
                <a:ext cx="790444" cy="2508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Bildergebnis fÃ¼r wipro logo png">
                <a:extLst>
                  <a:ext uri="{FF2B5EF4-FFF2-40B4-BE49-F238E27FC236}">
                    <a16:creationId xmlns:a16="http://schemas.microsoft.com/office/drawing/2014/main" id="{374C07BB-8894-76BF-D952-103DB9346C43}"/>
                  </a:ext>
                </a:extLst>
              </p:cNvPr>
              <p:cNvPicPr>
                <a:picLocks noChangeAspect="1" noChangeArrowheads="1"/>
              </p:cNvPicPr>
              <p:nvPr/>
            </p:nvPicPr>
            <p:blipFill>
              <a:blip r:embed="rId82">
                <a:extLst>
                  <a:ext uri="{BEBA8EAE-BF5A-486C-A8C5-ECC9F3942E4B}">
                    <a14:imgProps xmlns:a14="http://schemas.microsoft.com/office/drawing/2010/main">
                      <a14:imgLayer r:embed="rId8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519821" y="5517871"/>
                <a:ext cx="365750" cy="2921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BB7CA050-081F-C57E-0277-6F01338A2A09}"/>
                  </a:ext>
                </a:extLst>
              </p:cNvPr>
              <p:cNvPicPr>
                <a:picLocks noChangeAspect="1"/>
              </p:cNvPicPr>
              <p:nvPr/>
            </p:nvPicPr>
            <p:blipFill>
              <a:blip r:embed="rId84">
                <a:extLst>
                  <a:ext uri="{BEBA8EAE-BF5A-486C-A8C5-ECC9F3942E4B}">
                    <a14:imgProps xmlns:a14="http://schemas.microsoft.com/office/drawing/2010/main">
                      <a14:imgLayer r:embed="rId85">
                        <a14:imgEffect>
                          <a14:brightnessContrast bright="-100000"/>
                        </a14:imgEffect>
                      </a14:imgLayer>
                    </a14:imgProps>
                  </a:ext>
                </a:extLst>
              </a:blip>
              <a:stretch>
                <a:fillRect/>
              </a:stretch>
            </p:blipFill>
            <p:spPr>
              <a:xfrm>
                <a:off x="8186230" y="5560939"/>
                <a:ext cx="834654" cy="206031"/>
              </a:xfrm>
              <a:prstGeom prst="rect">
                <a:avLst/>
              </a:prstGeom>
            </p:spPr>
          </p:pic>
          <p:pic>
            <p:nvPicPr>
              <p:cNvPr id="63" name="Picture 83">
                <a:extLst>
                  <a:ext uri="{FF2B5EF4-FFF2-40B4-BE49-F238E27FC236}">
                    <a16:creationId xmlns:a16="http://schemas.microsoft.com/office/drawing/2014/main" id="{2D4C0852-0AED-C6B8-C547-F31ADF92A245}"/>
                  </a:ext>
                </a:extLst>
              </p:cNvPr>
              <p:cNvPicPr>
                <a:picLocks noChangeAspect="1"/>
              </p:cNvPicPr>
              <p:nvPr/>
            </p:nvPicPr>
            <p:blipFill>
              <a:blip r:embed="rId86">
                <a:biLevel thresh="75000"/>
              </a:blip>
              <a:stretch>
                <a:fillRect/>
              </a:stretch>
            </p:blipFill>
            <p:spPr>
              <a:xfrm>
                <a:off x="10384509" y="5542151"/>
                <a:ext cx="948680" cy="243607"/>
              </a:xfrm>
              <a:prstGeom prst="rect">
                <a:avLst/>
              </a:prstGeom>
            </p:spPr>
          </p:pic>
          <p:pic>
            <p:nvPicPr>
              <p:cNvPr id="70" name="Graphic 10">
                <a:extLst>
                  <a:ext uri="{FF2B5EF4-FFF2-40B4-BE49-F238E27FC236}">
                    <a16:creationId xmlns:a16="http://schemas.microsoft.com/office/drawing/2014/main" id="{43E64C98-679A-02FA-42E4-A893B9644666}"/>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4193757" y="5385409"/>
                <a:ext cx="913371" cy="557091"/>
              </a:xfrm>
              <a:prstGeom prst="rect">
                <a:avLst/>
              </a:prstGeom>
            </p:spPr>
          </p:pic>
          <p:pic>
            <p:nvPicPr>
              <p:cNvPr id="71" name="Graphic 12">
                <a:extLst>
                  <a:ext uri="{FF2B5EF4-FFF2-40B4-BE49-F238E27FC236}">
                    <a16:creationId xmlns:a16="http://schemas.microsoft.com/office/drawing/2014/main" id="{B0EFFF6E-8B90-000D-6B08-394DF277121B}"/>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6895446" y="5617296"/>
                <a:ext cx="791847" cy="93316"/>
              </a:xfrm>
              <a:prstGeom prst="rect">
                <a:avLst/>
              </a:prstGeom>
            </p:spPr>
          </p:pic>
        </p:grpSp>
        <p:grpSp>
          <p:nvGrpSpPr>
            <p:cNvPr id="139" name="Gruppieren 138">
              <a:extLst>
                <a:ext uri="{FF2B5EF4-FFF2-40B4-BE49-F238E27FC236}">
                  <a16:creationId xmlns:a16="http://schemas.microsoft.com/office/drawing/2014/main" id="{54DB37A8-9F99-490E-D0B4-4550049B66A3}"/>
                </a:ext>
              </a:extLst>
            </p:cNvPr>
            <p:cNvGrpSpPr/>
            <p:nvPr/>
          </p:nvGrpSpPr>
          <p:grpSpPr>
            <a:xfrm>
              <a:off x="3753986" y="2554824"/>
              <a:ext cx="7934223" cy="607919"/>
              <a:chOff x="4312290" y="2881756"/>
              <a:chExt cx="7020899" cy="537940"/>
            </a:xfrm>
          </p:grpSpPr>
          <p:pic>
            <p:nvPicPr>
              <p:cNvPr id="58" name="Picture 39">
                <a:extLst>
                  <a:ext uri="{FF2B5EF4-FFF2-40B4-BE49-F238E27FC236}">
                    <a16:creationId xmlns:a16="http://schemas.microsoft.com/office/drawing/2014/main" id="{B2A2DC0A-C639-BABF-09C4-613F04E4FF69}"/>
                  </a:ext>
                </a:extLst>
              </p:cNvPr>
              <p:cNvPicPr>
                <a:picLocks noChangeAspect="1"/>
              </p:cNvPicPr>
              <p:nvPr/>
            </p:nvPicPr>
            <p:blipFill>
              <a:blip r:embed="rId91">
                <a:biLevel thresh="50000"/>
              </a:blip>
              <a:stretch>
                <a:fillRect/>
              </a:stretch>
            </p:blipFill>
            <p:spPr>
              <a:xfrm>
                <a:off x="10099563" y="3009014"/>
                <a:ext cx="399980" cy="283424"/>
              </a:xfrm>
              <a:prstGeom prst="rect">
                <a:avLst/>
              </a:prstGeom>
            </p:spPr>
          </p:pic>
          <p:pic>
            <p:nvPicPr>
              <p:cNvPr id="59" name="Picture 40">
                <a:extLst>
                  <a:ext uri="{FF2B5EF4-FFF2-40B4-BE49-F238E27FC236}">
                    <a16:creationId xmlns:a16="http://schemas.microsoft.com/office/drawing/2014/main" id="{0D52521F-3DA9-16DD-5D02-DA5F91BA340D}"/>
                  </a:ext>
                </a:extLst>
              </p:cNvPr>
              <p:cNvPicPr>
                <a:picLocks noChangeAspect="1"/>
              </p:cNvPicPr>
              <p:nvPr/>
            </p:nvPicPr>
            <p:blipFill>
              <a:blip r:embed="rId92">
                <a:extLst>
                  <a:ext uri="{BEBA8EAE-BF5A-486C-A8C5-ECC9F3942E4B}">
                    <a14:imgProps xmlns:a14="http://schemas.microsoft.com/office/drawing/2010/main">
                      <a14:imgLayer r:embed="rId93">
                        <a14:imgEffect>
                          <a14:brightnessContrast bright="-100000"/>
                        </a14:imgEffect>
                      </a14:imgLayer>
                    </a14:imgProps>
                  </a:ext>
                </a:extLst>
              </a:blip>
              <a:stretch>
                <a:fillRect/>
              </a:stretch>
            </p:blipFill>
            <p:spPr>
              <a:xfrm>
                <a:off x="7203745" y="3026689"/>
                <a:ext cx="791847" cy="248075"/>
              </a:xfrm>
              <a:prstGeom prst="rect">
                <a:avLst/>
              </a:prstGeom>
            </p:spPr>
          </p:pic>
          <p:pic>
            <p:nvPicPr>
              <p:cNvPr id="61" name="Picture 45" descr="Shape&#10;&#10;Description automatically generated with low confidence">
                <a:extLst>
                  <a:ext uri="{FF2B5EF4-FFF2-40B4-BE49-F238E27FC236}">
                    <a16:creationId xmlns:a16="http://schemas.microsoft.com/office/drawing/2014/main" id="{2CD04376-1EC1-2707-CD5F-F19708B006C7}"/>
                  </a:ext>
                </a:extLst>
              </p:cNvPr>
              <p:cNvPicPr>
                <a:picLocks noChangeAspect="1"/>
              </p:cNvPicPr>
              <p:nvPr/>
            </p:nvPicPr>
            <p:blipFill>
              <a:blip r:embed="rId94"/>
              <a:stretch>
                <a:fillRect/>
              </a:stretch>
            </p:blipFill>
            <p:spPr>
              <a:xfrm>
                <a:off x="9301376" y="2978679"/>
                <a:ext cx="344094" cy="344094"/>
              </a:xfrm>
              <a:prstGeom prst="rect">
                <a:avLst/>
              </a:prstGeom>
            </p:spPr>
          </p:pic>
          <p:pic>
            <p:nvPicPr>
              <p:cNvPr id="62" name="Picture 47">
                <a:extLst>
                  <a:ext uri="{FF2B5EF4-FFF2-40B4-BE49-F238E27FC236}">
                    <a16:creationId xmlns:a16="http://schemas.microsoft.com/office/drawing/2014/main" id="{92888E72-4A82-1D0E-C6FA-264B80E936D6}"/>
                  </a:ext>
                </a:extLst>
              </p:cNvPr>
              <p:cNvPicPr>
                <a:picLocks noChangeAspect="1"/>
              </p:cNvPicPr>
              <p:nvPr/>
            </p:nvPicPr>
            <p:blipFill>
              <a:blip r:embed="rId95">
                <a:clrChange>
                  <a:clrFrom>
                    <a:srgbClr val="FFFFFF"/>
                  </a:clrFrom>
                  <a:clrTo>
                    <a:srgbClr val="FFFFFF">
                      <a:alpha val="0"/>
                    </a:srgbClr>
                  </a:clrTo>
                </a:clrChange>
                <a:biLevel thresh="50000"/>
              </a:blip>
              <a:stretch>
                <a:fillRect/>
              </a:stretch>
            </p:blipFill>
            <p:spPr>
              <a:xfrm>
                <a:off x="5759843" y="2881756"/>
                <a:ext cx="989809" cy="537940"/>
              </a:xfrm>
              <a:prstGeom prst="rect">
                <a:avLst/>
              </a:prstGeom>
            </p:spPr>
          </p:pic>
          <p:pic>
            <p:nvPicPr>
              <p:cNvPr id="65" name="Picture 2">
                <a:extLst>
                  <a:ext uri="{FF2B5EF4-FFF2-40B4-BE49-F238E27FC236}">
                    <a16:creationId xmlns:a16="http://schemas.microsoft.com/office/drawing/2014/main" id="{427A9F8B-4531-6B6B-6352-F4593586ED84}"/>
                  </a:ext>
                </a:extLst>
              </p:cNvPr>
              <p:cNvPicPr>
                <a:picLocks noChangeAspect="1" noChangeArrowheads="1"/>
              </p:cNvPicPr>
              <p:nvPr/>
            </p:nvPicPr>
            <p:blipFill>
              <a:blip r:embed="rId96"/>
              <a:srcRect/>
              <a:stretch/>
            </p:blipFill>
            <p:spPr bwMode="auto">
              <a:xfrm>
                <a:off x="8449685" y="2979759"/>
                <a:ext cx="397598" cy="34193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Hitachi Solutions Named a Global Leader in Forrester Wave Report on  Microsoft Dynamics 365 Services">
                <a:extLst>
                  <a:ext uri="{FF2B5EF4-FFF2-40B4-BE49-F238E27FC236}">
                    <a16:creationId xmlns:a16="http://schemas.microsoft.com/office/drawing/2014/main" id="{3CDAC843-AA2C-0B65-6F86-AB8E364A8C0B}"/>
                  </a:ext>
                </a:extLst>
              </p:cNvPr>
              <p:cNvPicPr>
                <a:picLocks noChangeAspect="1" noChangeArrowheads="1"/>
              </p:cNvPicPr>
              <p:nvPr/>
            </p:nvPicPr>
            <p:blipFill>
              <a:blip r:embed="rId97">
                <a:extLst>
                  <a:ext uri="{BEBA8EAE-BF5A-486C-A8C5-ECC9F3942E4B}">
                    <a14:imgProps xmlns:a14="http://schemas.microsoft.com/office/drawing/2010/main">
                      <a14:imgLayer r:embed="rId9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312290" y="2979474"/>
                <a:ext cx="993460" cy="34250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4">
                <a:extLst>
                  <a:ext uri="{FF2B5EF4-FFF2-40B4-BE49-F238E27FC236}">
                    <a16:creationId xmlns:a16="http://schemas.microsoft.com/office/drawing/2014/main" id="{6156274D-39BE-4346-E164-A44E24D628C4}"/>
                  </a:ext>
                </a:extLst>
              </p:cNvPr>
              <p:cNvPicPr>
                <a:picLocks noChangeAspect="1" noChangeArrowheads="1"/>
              </p:cNvPicPr>
              <p:nvPr/>
            </p:nvPicPr>
            <p:blipFill rotWithShape="1">
              <a:blip r:embed="rId99">
                <a:extLst>
                  <a:ext uri="{BEBA8EAE-BF5A-486C-A8C5-ECC9F3942E4B}">
                    <a14:imgProps xmlns:a14="http://schemas.microsoft.com/office/drawing/2010/main">
                      <a14:imgLayer r:embed="rId100">
                        <a14:imgEffect>
                          <a14:brightnessContrast bright="-100000"/>
                        </a14:imgEffect>
                      </a14:imgLayer>
                    </a14:imgProps>
                  </a:ext>
                  <a:ext uri="{28A0092B-C50C-407E-A947-70E740481C1C}">
                    <a14:useLocalDpi xmlns:a14="http://schemas.microsoft.com/office/drawing/2010/main" val="0"/>
                  </a:ext>
                </a:extLst>
              </a:blip>
              <a:srcRect r="73135"/>
              <a:stretch/>
            </p:blipFill>
            <p:spPr bwMode="auto">
              <a:xfrm>
                <a:off x="10953638" y="2966949"/>
                <a:ext cx="379551" cy="36755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5" name="Titel 1">
            <a:extLst>
              <a:ext uri="{FF2B5EF4-FFF2-40B4-BE49-F238E27FC236}">
                <a16:creationId xmlns:a16="http://schemas.microsoft.com/office/drawing/2014/main" id="{D0D30109-C9BA-ED12-186A-4D3AA42A26C3}"/>
              </a:ext>
            </a:extLst>
          </p:cNvPr>
          <p:cNvSpPr txBox="1">
            <a:spLocks/>
          </p:cNvSpPr>
          <p:nvPr/>
        </p:nvSpPr>
        <p:spPr bwMode="gray">
          <a:xfrm>
            <a:off x="356366" y="365077"/>
            <a:ext cx="3021438" cy="3063923"/>
          </a:xfrm>
          <a:prstGeom prst="rect">
            <a:avLst/>
          </a:prstGeom>
        </p:spPr>
        <p:txBody>
          <a:bodyPr vert="horz" lIns="0" tIns="0" rIns="0" bIns="0" rtlCol="0" anchor="t">
            <a:noAutofit/>
          </a:bodyPr>
          <a:lstStyle>
            <a:lvl1pPr algn="l" defTabSz="914126" rtl="0" eaLnBrk="1" latinLnBrk="0" hangingPunct="1">
              <a:lnSpc>
                <a:spcPct val="95000"/>
              </a:lnSpc>
              <a:spcBef>
                <a:spcPct val="0"/>
              </a:spcBef>
              <a:buNone/>
              <a:defRPr sz="3400" b="1" kern="1200">
                <a:solidFill>
                  <a:schemeClr val="tx1"/>
                </a:solidFill>
                <a:latin typeface="+mj-lt"/>
                <a:ea typeface="+mj-ea"/>
                <a:cs typeface="+mj-cs"/>
              </a:defRPr>
            </a:lvl1pPr>
          </a:lstStyle>
          <a:p>
            <a:pPr>
              <a:lnSpc>
                <a:spcPct val="85000"/>
              </a:lnSpc>
            </a:pPr>
            <a:r>
              <a:rPr lang="en-US" sz="6000" noProof="0"/>
              <a:t>Today </a:t>
            </a:r>
            <a:br>
              <a:rPr lang="en-US" sz="6000" noProof="0"/>
            </a:br>
            <a:r>
              <a:rPr lang="en-US" sz="6000" noProof="0"/>
              <a:t>we </a:t>
            </a:r>
            <a:br>
              <a:rPr lang="en-US" sz="6000" noProof="0"/>
            </a:br>
            <a:r>
              <a:rPr lang="en-US" sz="6000" noProof="0"/>
              <a:t>work </a:t>
            </a:r>
            <a:br>
              <a:rPr lang="en-US" sz="6000" noProof="0"/>
            </a:br>
            <a:r>
              <a:rPr lang="en-US" sz="6000" noProof="0"/>
              <a:t>with</a:t>
            </a:r>
          </a:p>
        </p:txBody>
      </p:sp>
      <p:sp>
        <p:nvSpPr>
          <p:cNvPr id="146" name="TextBox 145">
            <a:extLst>
              <a:ext uri="{FF2B5EF4-FFF2-40B4-BE49-F238E27FC236}">
                <a16:creationId xmlns:a16="http://schemas.microsoft.com/office/drawing/2014/main" id="{C94FCA02-C461-9F67-3C7D-46E7B32F9FDD}"/>
              </a:ext>
            </a:extLst>
          </p:cNvPr>
          <p:cNvSpPr txBox="1"/>
          <p:nvPr/>
        </p:nvSpPr>
        <p:spPr bwMode="gray">
          <a:xfrm>
            <a:off x="-1308410" y="3590693"/>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4" name="Oval 154">
            <a:extLst>
              <a:ext uri="{FF2B5EF4-FFF2-40B4-BE49-F238E27FC236}">
                <a16:creationId xmlns:a16="http://schemas.microsoft.com/office/drawing/2014/main" id="{6F130E33-A8B1-D51B-3634-4A3A6DDF3557}"/>
              </a:ext>
            </a:extLst>
          </p:cNvPr>
          <p:cNvSpPr>
            <a:spLocks noChangeAspect="1"/>
          </p:cNvSpPr>
          <p:nvPr/>
        </p:nvSpPr>
        <p:spPr bwMode="gray">
          <a:xfrm>
            <a:off x="146547" y="3594894"/>
            <a:ext cx="71981" cy="71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5" name="Oval 155">
            <a:extLst>
              <a:ext uri="{FF2B5EF4-FFF2-40B4-BE49-F238E27FC236}">
                <a16:creationId xmlns:a16="http://schemas.microsoft.com/office/drawing/2014/main" id="{E06E9176-6158-4DD0-07E8-F5EBBDF882A5}"/>
              </a:ext>
            </a:extLst>
          </p:cNvPr>
          <p:cNvSpPr>
            <a:spLocks noChangeAspect="1"/>
          </p:cNvSpPr>
          <p:nvPr/>
        </p:nvSpPr>
        <p:spPr bwMode="gray">
          <a:xfrm>
            <a:off x="378757" y="3594894"/>
            <a:ext cx="71981" cy="71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6" name="Oval 155">
            <a:extLst>
              <a:ext uri="{FF2B5EF4-FFF2-40B4-BE49-F238E27FC236}">
                <a16:creationId xmlns:a16="http://schemas.microsoft.com/office/drawing/2014/main" id="{B2F39F6D-FE74-E380-C19F-77E1E45717C9}"/>
              </a:ext>
            </a:extLst>
          </p:cNvPr>
          <p:cNvSpPr>
            <a:spLocks noChangeAspect="1"/>
          </p:cNvSpPr>
          <p:nvPr/>
        </p:nvSpPr>
        <p:spPr bwMode="gray">
          <a:xfrm>
            <a:off x="610966" y="3594894"/>
            <a:ext cx="71981" cy="71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8" name="Oval 153">
            <a:extLst>
              <a:ext uri="{FF2B5EF4-FFF2-40B4-BE49-F238E27FC236}">
                <a16:creationId xmlns:a16="http://schemas.microsoft.com/office/drawing/2014/main" id="{27F2A8A5-B15A-5929-BB0B-3D6F648CF850}"/>
              </a:ext>
            </a:extLst>
          </p:cNvPr>
          <p:cNvSpPr>
            <a:spLocks noChangeAspect="1"/>
          </p:cNvSpPr>
          <p:nvPr/>
        </p:nvSpPr>
        <p:spPr bwMode="gray">
          <a:xfrm>
            <a:off x="843176" y="3594894"/>
            <a:ext cx="71981" cy="71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0" name="Oval 154">
            <a:extLst>
              <a:ext uri="{FF2B5EF4-FFF2-40B4-BE49-F238E27FC236}">
                <a16:creationId xmlns:a16="http://schemas.microsoft.com/office/drawing/2014/main" id="{7714A291-8B02-6AF9-827A-482EBB507C83}"/>
              </a:ext>
            </a:extLst>
          </p:cNvPr>
          <p:cNvSpPr>
            <a:spLocks noChangeAspect="1"/>
          </p:cNvSpPr>
          <p:nvPr/>
        </p:nvSpPr>
        <p:spPr bwMode="gray">
          <a:xfrm>
            <a:off x="1075385" y="3594894"/>
            <a:ext cx="71981" cy="71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
        <p:nvSpPr>
          <p:cNvPr id="13" name="Oval 155">
            <a:extLst>
              <a:ext uri="{FF2B5EF4-FFF2-40B4-BE49-F238E27FC236}">
                <a16:creationId xmlns:a16="http://schemas.microsoft.com/office/drawing/2014/main" id="{2FE786F2-B1C5-922A-2570-D9E413F80666}"/>
              </a:ext>
            </a:extLst>
          </p:cNvPr>
          <p:cNvSpPr>
            <a:spLocks noChangeAspect="1"/>
          </p:cNvSpPr>
          <p:nvPr/>
        </p:nvSpPr>
        <p:spPr bwMode="gray">
          <a:xfrm>
            <a:off x="1307584" y="3594894"/>
            <a:ext cx="71981" cy="71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noProof="0"/>
          </a:p>
        </p:txBody>
      </p:sp>
    </p:spTree>
    <p:extLst>
      <p:ext uri="{BB962C8B-B14F-4D97-AF65-F5344CB8AC3E}">
        <p14:creationId xmlns:p14="http://schemas.microsoft.com/office/powerpoint/2010/main" val="150541661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533B77A-84D2-719B-91AC-B91081296FFA}"/>
              </a:ext>
            </a:extLst>
          </p:cNvPr>
          <p:cNvSpPr>
            <a:spLocks noGrp="1"/>
          </p:cNvSpPr>
          <p:nvPr>
            <p:ph type="dt" sz="half" idx="10"/>
          </p:nvPr>
        </p:nvSpPr>
        <p:spPr/>
        <p:txBody>
          <a:bodyPr/>
          <a:lstStyle/>
          <a:p>
            <a:r>
              <a:rPr lang="en-US" noProof="0"/>
              <a:t>© 2025 HERE</a:t>
            </a:r>
          </a:p>
        </p:txBody>
      </p:sp>
      <p:sp>
        <p:nvSpPr>
          <p:cNvPr id="3" name="Fußzeilenplatzhalter 2">
            <a:extLst>
              <a:ext uri="{FF2B5EF4-FFF2-40B4-BE49-F238E27FC236}">
                <a16:creationId xmlns:a16="http://schemas.microsoft.com/office/drawing/2014/main" id="{FC480361-A011-594D-7347-21F0F9F8D7CD}"/>
              </a:ext>
            </a:extLst>
          </p:cNvPr>
          <p:cNvSpPr>
            <a:spLocks noGrp="1"/>
          </p:cNvSpPr>
          <p:nvPr>
            <p:ph type="ftr" sz="quarter" idx="11"/>
          </p:nvPr>
        </p:nvSpPr>
        <p:spPr/>
        <p:txBody>
          <a:bodyPr/>
          <a:lstStyle/>
          <a:p>
            <a:r>
              <a:rPr lang="en-US" noProof="0"/>
              <a:t>Welcome to HERE Technologies</a:t>
            </a:r>
          </a:p>
        </p:txBody>
      </p:sp>
      <p:sp>
        <p:nvSpPr>
          <p:cNvPr id="4" name="Foliennummernplatzhalter 3">
            <a:extLst>
              <a:ext uri="{FF2B5EF4-FFF2-40B4-BE49-F238E27FC236}">
                <a16:creationId xmlns:a16="http://schemas.microsoft.com/office/drawing/2014/main" id="{624D943C-47F3-3258-17F3-1DBE4EDCC02D}"/>
              </a:ext>
            </a:extLst>
          </p:cNvPr>
          <p:cNvSpPr>
            <a:spLocks noGrp="1"/>
          </p:cNvSpPr>
          <p:nvPr>
            <p:ph type="sldNum" sz="quarter" idx="12"/>
          </p:nvPr>
        </p:nvSpPr>
        <p:spPr/>
        <p:txBody>
          <a:bodyPr/>
          <a:lstStyle/>
          <a:p>
            <a:fld id="{7D74D47C-14C0-4E76-90F4-17CAFFA7E480}" type="slidenum">
              <a:rPr lang="en-US" noProof="0" smtClean="0"/>
              <a:t>6</a:t>
            </a:fld>
            <a:endParaRPr lang="en-US" noProof="0"/>
          </a:p>
        </p:txBody>
      </p:sp>
      <p:sp>
        <p:nvSpPr>
          <p:cNvPr id="5" name="Titel 4">
            <a:extLst>
              <a:ext uri="{FF2B5EF4-FFF2-40B4-BE49-F238E27FC236}">
                <a16:creationId xmlns:a16="http://schemas.microsoft.com/office/drawing/2014/main" id="{5C2C7F52-C1B4-A79D-1029-C8F85A42A3C5}"/>
              </a:ext>
            </a:extLst>
          </p:cNvPr>
          <p:cNvSpPr>
            <a:spLocks noGrp="1"/>
          </p:cNvSpPr>
          <p:nvPr>
            <p:ph type="title"/>
          </p:nvPr>
        </p:nvSpPr>
        <p:spPr/>
        <p:txBody>
          <a:bodyPr/>
          <a:lstStyle/>
          <a:p>
            <a:r>
              <a:rPr lang="en-US" noProof="0"/>
              <a:t>HERE solutions support use cases across many industries</a:t>
            </a:r>
          </a:p>
        </p:txBody>
      </p:sp>
      <p:grpSp>
        <p:nvGrpSpPr>
          <p:cNvPr id="26" name="Group 25">
            <a:extLst>
              <a:ext uri="{FF2B5EF4-FFF2-40B4-BE49-F238E27FC236}">
                <a16:creationId xmlns:a16="http://schemas.microsoft.com/office/drawing/2014/main" id="{F1732C93-3F63-821F-1855-26802189EE97}"/>
              </a:ext>
            </a:extLst>
          </p:cNvPr>
          <p:cNvGrpSpPr/>
          <p:nvPr/>
        </p:nvGrpSpPr>
        <p:grpSpPr>
          <a:xfrm>
            <a:off x="360363" y="1164225"/>
            <a:ext cx="2800546" cy="2930137"/>
            <a:chOff x="360363" y="1164225"/>
            <a:chExt cx="2796546" cy="2930137"/>
          </a:xfrm>
        </p:grpSpPr>
        <p:grpSp>
          <p:nvGrpSpPr>
            <p:cNvPr id="19" name="Group 18">
              <a:extLst>
                <a:ext uri="{FF2B5EF4-FFF2-40B4-BE49-F238E27FC236}">
                  <a16:creationId xmlns:a16="http://schemas.microsoft.com/office/drawing/2014/main" id="{3B54D0E6-CDA1-B38A-7CC6-EA175CC69423}"/>
                </a:ext>
              </a:extLst>
            </p:cNvPr>
            <p:cNvGrpSpPr/>
            <p:nvPr/>
          </p:nvGrpSpPr>
          <p:grpSpPr>
            <a:xfrm>
              <a:off x="360363" y="1164225"/>
              <a:ext cx="2796546" cy="2930137"/>
              <a:chOff x="360363" y="1164225"/>
              <a:chExt cx="2796546" cy="2930137"/>
            </a:xfrm>
          </p:grpSpPr>
          <p:sp>
            <p:nvSpPr>
              <p:cNvPr id="11" name="Rectangle 10">
                <a:hlinkClick r:id="rId3" action="ppaction://hlinksldjump"/>
                <a:extLst>
                  <a:ext uri="{FF2B5EF4-FFF2-40B4-BE49-F238E27FC236}">
                    <a16:creationId xmlns:a16="http://schemas.microsoft.com/office/drawing/2014/main" id="{224CEE57-0682-601A-AEA0-03DCEAD572EF}"/>
                  </a:ext>
                </a:extLst>
              </p:cNvPr>
              <p:cNvSpPr/>
              <p:nvPr/>
            </p:nvSpPr>
            <p:spPr bwMode="gray">
              <a:xfrm>
                <a:off x="360363" y="1164225"/>
                <a:ext cx="2793993" cy="2930137"/>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pic>
            <p:nvPicPr>
              <p:cNvPr id="52" name="Picture 46" descr="A car driving on a road&#10;&#10;AI-generated content may be incorrect.">
                <a:hlinkClick r:id="rId3" action="ppaction://hlinksldjump"/>
                <a:extLst>
                  <a:ext uri="{FF2B5EF4-FFF2-40B4-BE49-F238E27FC236}">
                    <a16:creationId xmlns:a16="http://schemas.microsoft.com/office/drawing/2014/main" id="{B02D8A39-AA6C-4FDA-E27D-C0E5AD872F88}"/>
                  </a:ext>
                </a:extLst>
              </p:cNvPr>
              <p:cNvPicPr>
                <a:picLocks noChangeAspect="1"/>
              </p:cNvPicPr>
              <p:nvPr/>
            </p:nvPicPr>
            <p:blipFill rotWithShape="1">
              <a:blip r:embed="rId4"/>
              <a:srcRect l="6554" t="69" r="13739" b="644"/>
              <a:stretch/>
            </p:blipFill>
            <p:spPr>
              <a:xfrm>
                <a:off x="365362" y="1169988"/>
                <a:ext cx="2791547" cy="2392693"/>
              </a:xfrm>
              <a:prstGeom prst="rect">
                <a:avLst/>
              </a:prstGeom>
              <a:solidFill>
                <a:schemeClr val="bg1"/>
              </a:solidFill>
            </p:spPr>
          </p:pic>
        </p:grpSp>
        <p:sp>
          <p:nvSpPr>
            <p:cNvPr id="45" name="Textplatzhalter 7">
              <a:extLst>
                <a:ext uri="{FF2B5EF4-FFF2-40B4-BE49-F238E27FC236}">
                  <a16:creationId xmlns:a16="http://schemas.microsoft.com/office/drawing/2014/main" id="{5D5083E5-2684-0517-7EDE-87768CAAAEE8}"/>
                </a:ext>
              </a:extLst>
            </p:cNvPr>
            <p:cNvSpPr txBox="1">
              <a:spLocks/>
            </p:cNvSpPr>
            <p:nvPr/>
          </p:nvSpPr>
          <p:spPr>
            <a:xfrm>
              <a:off x="487385" y="3682367"/>
              <a:ext cx="2212852" cy="252411"/>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solidFill>
                    <a:schemeClr val="accent1"/>
                  </a:solidFill>
                </a:rPr>
                <a:t>Automated driving</a:t>
              </a:r>
            </a:p>
          </p:txBody>
        </p:sp>
      </p:grpSp>
      <p:grpSp>
        <p:nvGrpSpPr>
          <p:cNvPr id="30" name="Group 29">
            <a:extLst>
              <a:ext uri="{FF2B5EF4-FFF2-40B4-BE49-F238E27FC236}">
                <a16:creationId xmlns:a16="http://schemas.microsoft.com/office/drawing/2014/main" id="{BC66EDC6-7D23-8057-E228-20290EC798D8}"/>
              </a:ext>
            </a:extLst>
          </p:cNvPr>
          <p:cNvGrpSpPr/>
          <p:nvPr/>
        </p:nvGrpSpPr>
        <p:grpSpPr>
          <a:xfrm>
            <a:off x="6091858" y="1164224"/>
            <a:ext cx="2943122" cy="2687458"/>
            <a:chOff x="6091858" y="1164224"/>
            <a:chExt cx="2943122" cy="2687458"/>
          </a:xfrm>
        </p:grpSpPr>
        <p:sp>
          <p:nvSpPr>
            <p:cNvPr id="22" name="Rectangle 21">
              <a:hlinkClick r:id="rId5" action="ppaction://hlinksldjump"/>
              <a:extLst>
                <a:ext uri="{FF2B5EF4-FFF2-40B4-BE49-F238E27FC236}">
                  <a16:creationId xmlns:a16="http://schemas.microsoft.com/office/drawing/2014/main" id="{589AE902-F1AF-B83C-DA85-609DF4A05322}"/>
                </a:ext>
              </a:extLst>
            </p:cNvPr>
            <p:cNvSpPr/>
            <p:nvPr/>
          </p:nvSpPr>
          <p:spPr bwMode="gray">
            <a:xfrm>
              <a:off x="6091858" y="1164225"/>
              <a:ext cx="2943122" cy="2687457"/>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48" name="Textplatzhalter 7">
              <a:extLst>
                <a:ext uri="{FF2B5EF4-FFF2-40B4-BE49-F238E27FC236}">
                  <a16:creationId xmlns:a16="http://schemas.microsoft.com/office/drawing/2014/main" id="{FC1A2FF2-94BE-858C-6053-DC6669CBC8BF}"/>
                </a:ext>
              </a:extLst>
            </p:cNvPr>
            <p:cNvSpPr txBox="1">
              <a:spLocks/>
            </p:cNvSpPr>
            <p:nvPr/>
          </p:nvSpPr>
          <p:spPr>
            <a:xfrm>
              <a:off x="6252908" y="3436824"/>
              <a:ext cx="2678112" cy="280661"/>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solidFill>
                    <a:schemeClr val="accent1"/>
                  </a:solidFill>
                </a:rPr>
                <a:t>Professional navigation</a:t>
              </a:r>
            </a:p>
          </p:txBody>
        </p:sp>
        <p:pic>
          <p:nvPicPr>
            <p:cNvPr id="54" name="Picture 66" descr="A person in a truck&#10;&#10;AI-generated content may be incorrect.">
              <a:hlinkClick r:id="rId5" action="ppaction://hlinksldjump"/>
              <a:extLst>
                <a:ext uri="{FF2B5EF4-FFF2-40B4-BE49-F238E27FC236}">
                  <a16:creationId xmlns:a16="http://schemas.microsoft.com/office/drawing/2014/main" id="{6FE323CE-F41D-0AF3-BD8F-EA8A593E8335}"/>
                </a:ext>
              </a:extLst>
            </p:cNvPr>
            <p:cNvPicPr>
              <a:picLocks noChangeAspect="1"/>
            </p:cNvPicPr>
            <p:nvPr/>
          </p:nvPicPr>
          <p:blipFill rotWithShape="1">
            <a:blip r:embed="rId6"/>
            <a:srcRect l="28820" t="20239" r="3007" b="4726"/>
            <a:stretch/>
          </p:blipFill>
          <p:spPr>
            <a:xfrm>
              <a:off x="6094412" y="1164224"/>
              <a:ext cx="2927427" cy="2148063"/>
            </a:xfrm>
            <a:prstGeom prst="rect">
              <a:avLst/>
            </a:prstGeom>
            <a:gradFill>
              <a:gsLst>
                <a:gs pos="0">
                  <a:srgbClr val="0F1621">
                    <a:alpha val="77812"/>
                  </a:srgbClr>
                </a:gs>
                <a:gs pos="100000">
                  <a:srgbClr val="0F1621">
                    <a:alpha val="15008"/>
                  </a:srgbClr>
                </a:gs>
              </a:gsLst>
              <a:lin ang="16200000" scaled="1"/>
            </a:gradFill>
          </p:spPr>
        </p:pic>
      </p:grpSp>
      <p:grpSp>
        <p:nvGrpSpPr>
          <p:cNvPr id="25" name="Group 24">
            <a:extLst>
              <a:ext uri="{FF2B5EF4-FFF2-40B4-BE49-F238E27FC236}">
                <a16:creationId xmlns:a16="http://schemas.microsoft.com/office/drawing/2014/main" id="{23FEB2DD-2BCB-0DB1-ECC7-F591EF0CA8AC}"/>
              </a:ext>
            </a:extLst>
          </p:cNvPr>
          <p:cNvGrpSpPr/>
          <p:nvPr/>
        </p:nvGrpSpPr>
        <p:grpSpPr>
          <a:xfrm>
            <a:off x="360362" y="4089400"/>
            <a:ext cx="2821609" cy="2136423"/>
            <a:chOff x="360362" y="4089400"/>
            <a:chExt cx="2821609" cy="2136423"/>
          </a:xfrm>
        </p:grpSpPr>
        <p:sp>
          <p:nvSpPr>
            <p:cNvPr id="13" name="Rectangle 12">
              <a:hlinkClick r:id="rId7" action="ppaction://hlinksldjump"/>
              <a:extLst>
                <a:ext uri="{FF2B5EF4-FFF2-40B4-BE49-F238E27FC236}">
                  <a16:creationId xmlns:a16="http://schemas.microsoft.com/office/drawing/2014/main" id="{439210A7-F34C-603E-0C5F-9DC6A6CB5C82}"/>
                </a:ext>
              </a:extLst>
            </p:cNvPr>
            <p:cNvSpPr/>
            <p:nvPr/>
          </p:nvSpPr>
          <p:spPr bwMode="gray">
            <a:xfrm>
              <a:off x="360362" y="4089400"/>
              <a:ext cx="2821609" cy="213642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46" name="Textplatzhalter 7">
              <a:extLst>
                <a:ext uri="{FF2B5EF4-FFF2-40B4-BE49-F238E27FC236}">
                  <a16:creationId xmlns:a16="http://schemas.microsoft.com/office/drawing/2014/main" id="{2ECA3BAE-5CC6-E395-D4BE-7557B85E12C8}"/>
                </a:ext>
              </a:extLst>
            </p:cNvPr>
            <p:cNvSpPr txBox="1">
              <a:spLocks/>
            </p:cNvSpPr>
            <p:nvPr/>
          </p:nvSpPr>
          <p:spPr>
            <a:xfrm>
              <a:off x="465544" y="5823443"/>
              <a:ext cx="2212852" cy="280661"/>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solidFill>
                    <a:schemeClr val="accent1"/>
                  </a:solidFill>
                </a:rPr>
                <a:t>Digital cockpit</a:t>
              </a:r>
            </a:p>
          </p:txBody>
        </p:sp>
        <p:pic>
          <p:nvPicPr>
            <p:cNvPr id="66" name="Picture 47">
              <a:hlinkClick r:id="rId7" action="ppaction://hlinksldjump"/>
              <a:extLst>
                <a:ext uri="{FF2B5EF4-FFF2-40B4-BE49-F238E27FC236}">
                  <a16:creationId xmlns:a16="http://schemas.microsoft.com/office/drawing/2014/main" id="{94482062-9BF9-692B-0663-777996B4209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6417" t="13944" r="914" b="12254"/>
            <a:stretch/>
          </p:blipFill>
          <p:spPr>
            <a:xfrm>
              <a:off x="365346" y="4094898"/>
              <a:ext cx="2791547" cy="1594701"/>
            </a:xfrm>
            <a:prstGeom prst="rect">
              <a:avLst/>
            </a:prstGeom>
          </p:spPr>
        </p:pic>
      </p:grpSp>
      <p:grpSp>
        <p:nvGrpSpPr>
          <p:cNvPr id="29" name="Group 28">
            <a:extLst>
              <a:ext uri="{FF2B5EF4-FFF2-40B4-BE49-F238E27FC236}">
                <a16:creationId xmlns:a16="http://schemas.microsoft.com/office/drawing/2014/main" id="{C302C6E4-A159-7941-F450-C4F3A89E2D3B}"/>
              </a:ext>
            </a:extLst>
          </p:cNvPr>
          <p:cNvGrpSpPr/>
          <p:nvPr/>
        </p:nvGrpSpPr>
        <p:grpSpPr>
          <a:xfrm>
            <a:off x="6089497" y="3836987"/>
            <a:ext cx="2940550" cy="2387099"/>
            <a:chOff x="6094413" y="3836987"/>
            <a:chExt cx="2940550" cy="2387099"/>
          </a:xfrm>
        </p:grpSpPr>
        <p:sp>
          <p:nvSpPr>
            <p:cNvPr id="17" name="Rectangle 16">
              <a:hlinkClick r:id="rId9" action="ppaction://hlinksldjump"/>
              <a:extLst>
                <a:ext uri="{FF2B5EF4-FFF2-40B4-BE49-F238E27FC236}">
                  <a16:creationId xmlns:a16="http://schemas.microsoft.com/office/drawing/2014/main" id="{B279C4EA-8BFF-BDD0-610E-0B87562BEC8C}"/>
                </a:ext>
              </a:extLst>
            </p:cNvPr>
            <p:cNvSpPr/>
            <p:nvPr/>
          </p:nvSpPr>
          <p:spPr bwMode="gray">
            <a:xfrm>
              <a:off x="6094413" y="3836987"/>
              <a:ext cx="2940550" cy="2387099"/>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49" name="Textplatzhalter 7">
              <a:extLst>
                <a:ext uri="{FF2B5EF4-FFF2-40B4-BE49-F238E27FC236}">
                  <a16:creationId xmlns:a16="http://schemas.microsoft.com/office/drawing/2014/main" id="{84CF5E55-D81B-79D7-E8F6-B870E695D2F8}"/>
                </a:ext>
              </a:extLst>
            </p:cNvPr>
            <p:cNvSpPr txBox="1">
              <a:spLocks/>
            </p:cNvSpPr>
            <p:nvPr/>
          </p:nvSpPr>
          <p:spPr>
            <a:xfrm>
              <a:off x="6252908" y="5823443"/>
              <a:ext cx="2678112" cy="252411"/>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solidFill>
                    <a:schemeClr val="accent1"/>
                  </a:solidFill>
                </a:rPr>
                <a:t>Asset tracking</a:t>
              </a:r>
            </a:p>
          </p:txBody>
        </p:sp>
        <p:pic>
          <p:nvPicPr>
            <p:cNvPr id="68" name="Picture 68">
              <a:hlinkClick r:id="rId9" action="ppaction://hlinksldjump"/>
              <a:extLst>
                <a:ext uri="{FF2B5EF4-FFF2-40B4-BE49-F238E27FC236}">
                  <a16:creationId xmlns:a16="http://schemas.microsoft.com/office/drawing/2014/main" id="{428FFAA2-91A2-6EC3-5208-91DAC4E3081F}"/>
                </a:ext>
              </a:extLst>
            </p:cNvPr>
            <p:cNvPicPr>
              <a:picLocks noChangeAspect="1"/>
            </p:cNvPicPr>
            <p:nvPr/>
          </p:nvPicPr>
          <p:blipFill rotWithShape="1">
            <a:blip r:embed="rId10"/>
            <a:srcRect l="27779" t="13722" r="2616" b="2339"/>
            <a:stretch/>
          </p:blipFill>
          <p:spPr>
            <a:xfrm>
              <a:off x="6099400" y="3841476"/>
              <a:ext cx="2919263" cy="1848124"/>
            </a:xfrm>
            <a:prstGeom prst="rect">
              <a:avLst/>
            </a:prstGeom>
          </p:spPr>
        </p:pic>
      </p:grpSp>
      <p:grpSp>
        <p:nvGrpSpPr>
          <p:cNvPr id="34" name="Group 33">
            <a:extLst>
              <a:ext uri="{FF2B5EF4-FFF2-40B4-BE49-F238E27FC236}">
                <a16:creationId xmlns:a16="http://schemas.microsoft.com/office/drawing/2014/main" id="{C177D0E0-E659-E893-C12A-8674CF06839C}"/>
              </a:ext>
            </a:extLst>
          </p:cNvPr>
          <p:cNvGrpSpPr/>
          <p:nvPr/>
        </p:nvGrpSpPr>
        <p:grpSpPr>
          <a:xfrm>
            <a:off x="9015174" y="4357222"/>
            <a:ext cx="2877726" cy="1866864"/>
            <a:chOff x="9015174" y="4357222"/>
            <a:chExt cx="2877726" cy="1866864"/>
          </a:xfrm>
        </p:grpSpPr>
        <p:sp>
          <p:nvSpPr>
            <p:cNvPr id="63" name="Rectangle 62">
              <a:hlinkClick r:id="rId11" action="ppaction://hlinksldjump"/>
              <a:extLst>
                <a:ext uri="{FF2B5EF4-FFF2-40B4-BE49-F238E27FC236}">
                  <a16:creationId xmlns:a16="http://schemas.microsoft.com/office/drawing/2014/main" id="{4CD13FFC-91F5-6D2A-80CE-4331BA622207}"/>
                </a:ext>
              </a:extLst>
            </p:cNvPr>
            <p:cNvSpPr/>
            <p:nvPr/>
          </p:nvSpPr>
          <p:spPr bwMode="gray">
            <a:xfrm>
              <a:off x="9015174" y="4357222"/>
              <a:ext cx="2812321" cy="1866864"/>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23" name="Textplatzhalter 7">
              <a:extLst>
                <a:ext uri="{FF2B5EF4-FFF2-40B4-BE49-F238E27FC236}">
                  <a16:creationId xmlns:a16="http://schemas.microsoft.com/office/drawing/2014/main" id="{8F41AC30-5665-F371-DBA7-3D1747FCFD9B}"/>
                </a:ext>
              </a:extLst>
            </p:cNvPr>
            <p:cNvSpPr txBox="1">
              <a:spLocks/>
            </p:cNvSpPr>
            <p:nvPr/>
          </p:nvSpPr>
          <p:spPr>
            <a:xfrm>
              <a:off x="9173670" y="5831885"/>
              <a:ext cx="2283335" cy="280661"/>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solidFill>
                    <a:schemeClr val="accent1"/>
                  </a:solidFill>
                </a:rPr>
                <a:t>Location analytics</a:t>
              </a:r>
            </a:p>
          </p:txBody>
        </p:sp>
        <p:sp>
          <p:nvSpPr>
            <p:cNvPr id="64" name="TextBox 63">
              <a:extLst>
                <a:ext uri="{FF2B5EF4-FFF2-40B4-BE49-F238E27FC236}">
                  <a16:creationId xmlns:a16="http://schemas.microsoft.com/office/drawing/2014/main" id="{C2217E40-FCF2-0EBC-4C87-AAC25C7C93C5}"/>
                </a:ext>
              </a:extLst>
            </p:cNvPr>
            <p:cNvSpPr txBox="1"/>
            <p:nvPr/>
          </p:nvSpPr>
          <p:spPr bwMode="gray">
            <a:xfrm>
              <a:off x="11892900" y="473456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69" name="Picture 37">
              <a:hlinkClick r:id="rId11" action="ppaction://hlinksldjump"/>
              <a:extLst>
                <a:ext uri="{FF2B5EF4-FFF2-40B4-BE49-F238E27FC236}">
                  <a16:creationId xmlns:a16="http://schemas.microsoft.com/office/drawing/2014/main" id="{992B8FF2-DC57-8DC2-5F88-EC8E0AF7220B}"/>
                </a:ext>
              </a:extLst>
            </p:cNvPr>
            <p:cNvPicPr>
              <a:picLocks noChangeAspect="1"/>
            </p:cNvPicPr>
            <p:nvPr/>
          </p:nvPicPr>
          <p:blipFill rotWithShape="1">
            <a:blip r:embed="rId12"/>
            <a:srcRect l="4460" t="18918" r="6013" b="6229"/>
            <a:stretch/>
          </p:blipFill>
          <p:spPr>
            <a:xfrm>
              <a:off x="9032605" y="4363227"/>
              <a:ext cx="2794709" cy="1330548"/>
            </a:xfrm>
            <a:prstGeom prst="rect">
              <a:avLst/>
            </a:prstGeom>
          </p:spPr>
        </p:pic>
      </p:grpSp>
      <p:sp>
        <p:nvSpPr>
          <p:cNvPr id="8" name="TextBox 7">
            <a:extLst>
              <a:ext uri="{FF2B5EF4-FFF2-40B4-BE49-F238E27FC236}">
                <a16:creationId xmlns:a16="http://schemas.microsoft.com/office/drawing/2014/main" id="{8AD26123-897F-A0F3-8321-E4D40D326FCD}"/>
              </a:ext>
            </a:extLst>
          </p:cNvPr>
          <p:cNvSpPr txBox="1"/>
          <p:nvPr/>
        </p:nvSpPr>
        <p:spPr bwMode="gray">
          <a:xfrm>
            <a:off x="25977" y="3579668"/>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9" name="TextBox 8">
            <a:extLst>
              <a:ext uri="{FF2B5EF4-FFF2-40B4-BE49-F238E27FC236}">
                <a16:creationId xmlns:a16="http://schemas.microsoft.com/office/drawing/2014/main" id="{0B138E49-46D6-5E3B-3C49-6DD7144D5FE8}"/>
              </a:ext>
            </a:extLst>
          </p:cNvPr>
          <p:cNvSpPr txBox="1"/>
          <p:nvPr/>
        </p:nvSpPr>
        <p:spPr bwMode="gray">
          <a:xfrm>
            <a:off x="-301336" y="2951018"/>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grpSp>
        <p:nvGrpSpPr>
          <p:cNvPr id="31" name="Group 30">
            <a:extLst>
              <a:ext uri="{FF2B5EF4-FFF2-40B4-BE49-F238E27FC236}">
                <a16:creationId xmlns:a16="http://schemas.microsoft.com/office/drawing/2014/main" id="{E20B5B31-7998-2937-0F1E-164FF9FCB5CB}"/>
              </a:ext>
            </a:extLst>
          </p:cNvPr>
          <p:cNvGrpSpPr/>
          <p:nvPr/>
        </p:nvGrpSpPr>
        <p:grpSpPr>
          <a:xfrm>
            <a:off x="9019171" y="1164225"/>
            <a:ext cx="2809291" cy="1600901"/>
            <a:chOff x="9019171" y="1164225"/>
            <a:chExt cx="2809291" cy="1600901"/>
          </a:xfrm>
        </p:grpSpPr>
        <p:sp>
          <p:nvSpPr>
            <p:cNvPr id="32" name="Rectangle 31">
              <a:hlinkClick r:id="rId13" action="ppaction://hlinksldjump"/>
              <a:extLst>
                <a:ext uri="{FF2B5EF4-FFF2-40B4-BE49-F238E27FC236}">
                  <a16:creationId xmlns:a16="http://schemas.microsoft.com/office/drawing/2014/main" id="{EB3F359B-3B32-3C19-3C60-503648A61653}"/>
                </a:ext>
              </a:extLst>
            </p:cNvPr>
            <p:cNvSpPr/>
            <p:nvPr/>
          </p:nvSpPr>
          <p:spPr bwMode="gray">
            <a:xfrm>
              <a:off x="9032426" y="1164225"/>
              <a:ext cx="2795069" cy="1600901"/>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20" name="Textplatzhalter 7">
              <a:extLst>
                <a:ext uri="{FF2B5EF4-FFF2-40B4-BE49-F238E27FC236}">
                  <a16:creationId xmlns:a16="http://schemas.microsoft.com/office/drawing/2014/main" id="{57000DC6-49B5-F2D4-044F-D238E0CED2D0}"/>
                </a:ext>
              </a:extLst>
            </p:cNvPr>
            <p:cNvSpPr txBox="1">
              <a:spLocks/>
            </p:cNvSpPr>
            <p:nvPr/>
          </p:nvSpPr>
          <p:spPr>
            <a:xfrm>
              <a:off x="9173670" y="2382176"/>
              <a:ext cx="2283335" cy="252411"/>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solidFill>
                    <a:schemeClr val="accent1"/>
                  </a:solidFill>
                </a:rPr>
                <a:t>Monetizable services</a:t>
              </a:r>
            </a:p>
          </p:txBody>
        </p:sp>
        <p:pic>
          <p:nvPicPr>
            <p:cNvPr id="65" name="Picture 43">
              <a:hlinkClick r:id="rId13" action="ppaction://hlinksldjump"/>
              <a:extLst>
                <a:ext uri="{FF2B5EF4-FFF2-40B4-BE49-F238E27FC236}">
                  <a16:creationId xmlns:a16="http://schemas.microsoft.com/office/drawing/2014/main" id="{493FB04F-E786-31CE-4585-95ED2B99BB2B}"/>
                </a:ext>
              </a:extLst>
            </p:cNvPr>
            <p:cNvPicPr>
              <a:picLocks noChangeAspect="1"/>
            </p:cNvPicPr>
            <p:nvPr/>
          </p:nvPicPr>
          <p:blipFill rotWithShape="1">
            <a:blip r:embed="rId14"/>
            <a:srcRect l="1" t="4613" r="1667" b="28389"/>
            <a:stretch/>
          </p:blipFill>
          <p:spPr>
            <a:xfrm>
              <a:off x="9019171" y="1164225"/>
              <a:ext cx="2809291" cy="1072562"/>
            </a:xfrm>
            <a:prstGeom prst="rect">
              <a:avLst/>
            </a:prstGeom>
          </p:spPr>
        </p:pic>
      </p:grpSp>
      <p:sp>
        <p:nvSpPr>
          <p:cNvPr id="10" name="TextBox 9">
            <a:extLst>
              <a:ext uri="{FF2B5EF4-FFF2-40B4-BE49-F238E27FC236}">
                <a16:creationId xmlns:a16="http://schemas.microsoft.com/office/drawing/2014/main" id="{EF3B3C37-09A0-9F32-B666-52941DF12E3B}"/>
              </a:ext>
            </a:extLst>
          </p:cNvPr>
          <p:cNvSpPr txBox="1"/>
          <p:nvPr/>
        </p:nvSpPr>
        <p:spPr bwMode="gray">
          <a:xfrm>
            <a:off x="12474286" y="3574473"/>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6" name="TextBox 5">
            <a:extLst>
              <a:ext uri="{FF2B5EF4-FFF2-40B4-BE49-F238E27FC236}">
                <a16:creationId xmlns:a16="http://schemas.microsoft.com/office/drawing/2014/main" id="{B9089C30-B198-A3BB-FFD4-25CB3A540A70}"/>
              </a:ext>
            </a:extLst>
          </p:cNvPr>
          <p:cNvSpPr txBox="1"/>
          <p:nvPr/>
        </p:nvSpPr>
        <p:spPr bwMode="gray">
          <a:xfrm>
            <a:off x="6970734" y="-569934"/>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7" name="TextBox 6">
            <a:extLst>
              <a:ext uri="{FF2B5EF4-FFF2-40B4-BE49-F238E27FC236}">
                <a16:creationId xmlns:a16="http://schemas.microsoft.com/office/drawing/2014/main" id="{FC6B620B-BA0E-89A3-CE4B-3C1CFF622CC1}"/>
              </a:ext>
            </a:extLst>
          </p:cNvPr>
          <p:cNvSpPr txBox="1"/>
          <p:nvPr/>
        </p:nvSpPr>
        <p:spPr bwMode="gray">
          <a:xfrm>
            <a:off x="13308858" y="427165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2" name="TextBox 11">
            <a:extLst>
              <a:ext uri="{FF2B5EF4-FFF2-40B4-BE49-F238E27FC236}">
                <a16:creationId xmlns:a16="http://schemas.microsoft.com/office/drawing/2014/main" id="{FAD03C29-E7A0-BEBC-1B33-BB990A2D7F91}"/>
              </a:ext>
            </a:extLst>
          </p:cNvPr>
          <p:cNvSpPr txBox="1"/>
          <p:nvPr/>
        </p:nvSpPr>
        <p:spPr bwMode="gray">
          <a:xfrm>
            <a:off x="12668111" y="1968964"/>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5" name="TextBox 14">
            <a:extLst>
              <a:ext uri="{FF2B5EF4-FFF2-40B4-BE49-F238E27FC236}">
                <a16:creationId xmlns:a16="http://schemas.microsoft.com/office/drawing/2014/main" id="{59EBF418-2ED5-D286-B1FE-7BE755199A72}"/>
              </a:ext>
            </a:extLst>
          </p:cNvPr>
          <p:cNvSpPr txBox="1"/>
          <p:nvPr/>
        </p:nvSpPr>
        <p:spPr bwMode="gray">
          <a:xfrm>
            <a:off x="-954447" y="2175872"/>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grpSp>
        <p:nvGrpSpPr>
          <p:cNvPr id="33" name="Group 32">
            <a:extLst>
              <a:ext uri="{FF2B5EF4-FFF2-40B4-BE49-F238E27FC236}">
                <a16:creationId xmlns:a16="http://schemas.microsoft.com/office/drawing/2014/main" id="{FDB14E2D-E580-56B9-5D6B-E7552DC3BE2B}"/>
              </a:ext>
            </a:extLst>
          </p:cNvPr>
          <p:cNvGrpSpPr/>
          <p:nvPr/>
        </p:nvGrpSpPr>
        <p:grpSpPr>
          <a:xfrm>
            <a:off x="9019171" y="2749250"/>
            <a:ext cx="2808324" cy="1613977"/>
            <a:chOff x="9019171" y="2749250"/>
            <a:chExt cx="2808324" cy="1613977"/>
          </a:xfrm>
        </p:grpSpPr>
        <p:sp>
          <p:nvSpPr>
            <p:cNvPr id="62" name="Rectangle 61">
              <a:hlinkClick r:id="rId15" action="ppaction://hlinksldjump"/>
              <a:extLst>
                <a:ext uri="{FF2B5EF4-FFF2-40B4-BE49-F238E27FC236}">
                  <a16:creationId xmlns:a16="http://schemas.microsoft.com/office/drawing/2014/main" id="{BA74AC95-8070-E000-87A8-4E06E2CA01AE}"/>
                </a:ext>
              </a:extLst>
            </p:cNvPr>
            <p:cNvSpPr/>
            <p:nvPr/>
          </p:nvSpPr>
          <p:spPr bwMode="gray">
            <a:xfrm>
              <a:off x="9032426" y="2752214"/>
              <a:ext cx="2795069" cy="161101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51" name="Textplatzhalter 7">
              <a:extLst>
                <a:ext uri="{FF2B5EF4-FFF2-40B4-BE49-F238E27FC236}">
                  <a16:creationId xmlns:a16="http://schemas.microsoft.com/office/drawing/2014/main" id="{32F137E2-4E15-7A43-91CE-752F40019105}"/>
                </a:ext>
              </a:extLst>
            </p:cNvPr>
            <p:cNvSpPr txBox="1">
              <a:spLocks/>
            </p:cNvSpPr>
            <p:nvPr/>
          </p:nvSpPr>
          <p:spPr>
            <a:xfrm>
              <a:off x="9173670" y="3963669"/>
              <a:ext cx="2283335" cy="252411"/>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solidFill>
                    <a:schemeClr val="accent1"/>
                  </a:solidFill>
                </a:rPr>
                <a:t>Streamline operations</a:t>
              </a:r>
            </a:p>
          </p:txBody>
        </p:sp>
        <p:pic>
          <p:nvPicPr>
            <p:cNvPr id="18" name="Picture 63">
              <a:hlinkClick r:id="rId15" action="ppaction://hlinksldjump"/>
              <a:extLst>
                <a:ext uri="{FF2B5EF4-FFF2-40B4-BE49-F238E27FC236}">
                  <a16:creationId xmlns:a16="http://schemas.microsoft.com/office/drawing/2014/main" id="{9190C485-72D9-9CF8-00D2-DECF839B2FFF}"/>
                </a:ext>
              </a:extLst>
            </p:cNvPr>
            <p:cNvPicPr>
              <a:picLocks noChangeAspect="1"/>
            </p:cNvPicPr>
            <p:nvPr/>
          </p:nvPicPr>
          <p:blipFill rotWithShape="1">
            <a:blip r:embed="rId16"/>
            <a:srcRect l="1669" t="31148" r="3676" b="15245"/>
            <a:stretch/>
          </p:blipFill>
          <p:spPr>
            <a:xfrm>
              <a:off x="9019171" y="2749250"/>
              <a:ext cx="2804286" cy="1092546"/>
            </a:xfrm>
            <a:prstGeom prst="rect">
              <a:avLst/>
            </a:prstGeom>
            <a:gradFill>
              <a:gsLst>
                <a:gs pos="0">
                  <a:srgbClr val="0F1621">
                    <a:alpha val="77812"/>
                  </a:srgbClr>
                </a:gs>
                <a:gs pos="100000">
                  <a:srgbClr val="0F1621">
                    <a:alpha val="15008"/>
                  </a:srgbClr>
                </a:gs>
              </a:gsLst>
              <a:lin ang="16200000" scaled="1"/>
            </a:gradFill>
          </p:spPr>
        </p:pic>
      </p:grpSp>
      <p:grpSp>
        <p:nvGrpSpPr>
          <p:cNvPr id="28" name="Group 27">
            <a:extLst>
              <a:ext uri="{FF2B5EF4-FFF2-40B4-BE49-F238E27FC236}">
                <a16:creationId xmlns:a16="http://schemas.microsoft.com/office/drawing/2014/main" id="{013E1F33-E898-A582-6558-9A4AADB11208}"/>
              </a:ext>
            </a:extLst>
          </p:cNvPr>
          <p:cNvGrpSpPr/>
          <p:nvPr/>
        </p:nvGrpSpPr>
        <p:grpSpPr>
          <a:xfrm>
            <a:off x="3152770" y="3269737"/>
            <a:ext cx="2936535" cy="2952398"/>
            <a:chOff x="3157878" y="3273425"/>
            <a:chExt cx="2936535" cy="2952398"/>
          </a:xfrm>
        </p:grpSpPr>
        <p:sp>
          <p:nvSpPr>
            <p:cNvPr id="14" name="Rectangle 13">
              <a:hlinkClick r:id="rId17" action="ppaction://hlinksldjump"/>
              <a:extLst>
                <a:ext uri="{FF2B5EF4-FFF2-40B4-BE49-F238E27FC236}">
                  <a16:creationId xmlns:a16="http://schemas.microsoft.com/office/drawing/2014/main" id="{042E8B10-8A35-BF39-D3D6-3BBAB07EEA2D}"/>
                </a:ext>
              </a:extLst>
            </p:cNvPr>
            <p:cNvSpPr/>
            <p:nvPr/>
          </p:nvSpPr>
          <p:spPr bwMode="gray">
            <a:xfrm>
              <a:off x="3157878" y="3273425"/>
              <a:ext cx="2936534" cy="2952398"/>
            </a:xfrm>
            <a:prstGeom prst="rect">
              <a:avLst/>
            </a:prstGeom>
            <a:solidFill>
              <a:schemeClr val="tx1"/>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50" name="Textplatzhalter 7">
              <a:extLst>
                <a:ext uri="{FF2B5EF4-FFF2-40B4-BE49-F238E27FC236}">
                  <a16:creationId xmlns:a16="http://schemas.microsoft.com/office/drawing/2014/main" id="{D1143AA0-64F3-0366-D4D3-637C02A6DB75}"/>
                </a:ext>
              </a:extLst>
            </p:cNvPr>
            <p:cNvSpPr txBox="1">
              <a:spLocks/>
            </p:cNvSpPr>
            <p:nvPr/>
          </p:nvSpPr>
          <p:spPr>
            <a:xfrm>
              <a:off x="3300459" y="5823443"/>
              <a:ext cx="2678112" cy="252411"/>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solidFill>
                    <a:schemeClr val="accent1"/>
                  </a:solidFill>
                </a:rPr>
                <a:t>Fleet routing</a:t>
              </a:r>
            </a:p>
          </p:txBody>
        </p:sp>
        <p:pic>
          <p:nvPicPr>
            <p:cNvPr id="56" name="Picture 71" descr="A picture containing car, car mirror, mirror, vehicle&#10;&#10;Description automatically generated">
              <a:hlinkClick r:id="rId17" action="ppaction://hlinksldjump"/>
              <a:extLst>
                <a:ext uri="{FF2B5EF4-FFF2-40B4-BE49-F238E27FC236}">
                  <a16:creationId xmlns:a16="http://schemas.microsoft.com/office/drawing/2014/main" id="{104036A8-AFCB-5D26-6001-56433BB5D45A}"/>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26468" t="1982" r="6903" b="2306"/>
            <a:stretch/>
          </p:blipFill>
          <p:spPr>
            <a:xfrm>
              <a:off x="3158081" y="3309085"/>
              <a:ext cx="2936332" cy="2380513"/>
            </a:xfrm>
            <a:prstGeom prst="rect">
              <a:avLst/>
            </a:prstGeom>
          </p:spPr>
        </p:pic>
      </p:grpSp>
      <p:grpSp>
        <p:nvGrpSpPr>
          <p:cNvPr id="27" name="Group 26">
            <a:extLst>
              <a:ext uri="{FF2B5EF4-FFF2-40B4-BE49-F238E27FC236}">
                <a16:creationId xmlns:a16="http://schemas.microsoft.com/office/drawing/2014/main" id="{6C21502E-63B4-79E0-760E-E6711CC2DB9B}"/>
              </a:ext>
            </a:extLst>
          </p:cNvPr>
          <p:cNvGrpSpPr>
            <a:grpSpLocks noChangeAspect="1"/>
          </p:cNvGrpSpPr>
          <p:nvPr/>
        </p:nvGrpSpPr>
        <p:grpSpPr>
          <a:xfrm>
            <a:off x="3150790" y="1161259"/>
            <a:ext cx="2943122" cy="2149689"/>
            <a:chOff x="3148736" y="1153899"/>
            <a:chExt cx="2943122" cy="2149689"/>
          </a:xfrm>
        </p:grpSpPr>
        <p:sp>
          <p:nvSpPr>
            <p:cNvPr id="16" name="Rectangle 15">
              <a:hlinkClick r:id="rId19" action="ppaction://hlinksldjump"/>
              <a:extLst>
                <a:ext uri="{FF2B5EF4-FFF2-40B4-BE49-F238E27FC236}">
                  <a16:creationId xmlns:a16="http://schemas.microsoft.com/office/drawing/2014/main" id="{C124E286-8774-CE9A-EB0F-6E44350E9E95}"/>
                </a:ext>
              </a:extLst>
            </p:cNvPr>
            <p:cNvSpPr/>
            <p:nvPr/>
          </p:nvSpPr>
          <p:spPr bwMode="gray">
            <a:xfrm>
              <a:off x="3155324" y="1164225"/>
              <a:ext cx="2936534" cy="213936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120000"/>
                </a:lnSpc>
                <a:spcBef>
                  <a:spcPts val="300"/>
                </a:spcBef>
              </a:pPr>
              <a:endParaRPr lang="en-US" sz="1400">
                <a:solidFill>
                  <a:schemeClr val="tx1"/>
                </a:solidFill>
              </a:endParaRPr>
            </a:p>
          </p:txBody>
        </p:sp>
        <p:sp>
          <p:nvSpPr>
            <p:cNvPr id="47" name="Textplatzhalter 7">
              <a:extLst>
                <a:ext uri="{FF2B5EF4-FFF2-40B4-BE49-F238E27FC236}">
                  <a16:creationId xmlns:a16="http://schemas.microsoft.com/office/drawing/2014/main" id="{F27F0832-1BF6-281F-F882-D5D4E80AE488}"/>
                </a:ext>
              </a:extLst>
            </p:cNvPr>
            <p:cNvSpPr txBox="1">
              <a:spLocks/>
            </p:cNvSpPr>
            <p:nvPr/>
          </p:nvSpPr>
          <p:spPr>
            <a:xfrm>
              <a:off x="3306810" y="2903333"/>
              <a:ext cx="2678112" cy="252411"/>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r>
                <a:rPr lang="en-US" noProof="0">
                  <a:solidFill>
                    <a:schemeClr val="accent1"/>
                  </a:solidFill>
                </a:rPr>
                <a:t>EV routing &amp; charging</a:t>
              </a:r>
            </a:p>
          </p:txBody>
        </p:sp>
        <p:pic>
          <p:nvPicPr>
            <p:cNvPr id="67" name="Picture 48" descr="A person holding a hose to a car&#10;&#10;AI-generated content may be incorrect.">
              <a:hlinkClick r:id="rId19" action="ppaction://hlinksldjump"/>
              <a:extLst>
                <a:ext uri="{FF2B5EF4-FFF2-40B4-BE49-F238E27FC236}">
                  <a16:creationId xmlns:a16="http://schemas.microsoft.com/office/drawing/2014/main" id="{73C7C648-77D1-6B39-5E1D-5858F8BE9DAE}"/>
                </a:ext>
              </a:extLst>
            </p:cNvPr>
            <p:cNvPicPr>
              <a:picLocks/>
            </p:cNvPicPr>
            <p:nvPr/>
          </p:nvPicPr>
          <p:blipFill rotWithShape="1">
            <a:blip r:embed="rId20"/>
            <a:srcRect l="9920" t="6738" r="620" b="19836"/>
            <a:stretch/>
          </p:blipFill>
          <p:spPr>
            <a:xfrm>
              <a:off x="3148736" y="1153899"/>
              <a:ext cx="2943122" cy="1617504"/>
            </a:xfrm>
            <a:prstGeom prst="rect">
              <a:avLst/>
            </a:prstGeom>
          </p:spPr>
        </p:pic>
      </p:grpSp>
    </p:spTree>
    <p:extLst>
      <p:ext uri="{BB962C8B-B14F-4D97-AF65-F5344CB8AC3E}">
        <p14:creationId xmlns:p14="http://schemas.microsoft.com/office/powerpoint/2010/main" val="157584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02A65E-ECCC-0847-B171-94BB144F1BA7}"/>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E023A876-482E-82AE-27F9-93E70BC54BA9}"/>
              </a:ext>
            </a:extLst>
          </p:cNvPr>
          <p:cNvSpPr/>
          <p:nvPr/>
        </p:nvSpPr>
        <p:spPr bwMode="gray">
          <a:xfrm>
            <a:off x="371873"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2" name="Rectangle 31">
            <a:extLst>
              <a:ext uri="{FF2B5EF4-FFF2-40B4-BE49-F238E27FC236}">
                <a16:creationId xmlns:a16="http://schemas.microsoft.com/office/drawing/2014/main" id="{2E279D8A-19C0-E1F9-9EF6-97372D657884}"/>
              </a:ext>
            </a:extLst>
          </p:cNvPr>
          <p:cNvSpPr/>
          <p:nvPr/>
        </p:nvSpPr>
        <p:spPr bwMode="gray">
          <a:xfrm>
            <a:off x="2272649"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7" name="Rectangle 36">
            <a:extLst>
              <a:ext uri="{FF2B5EF4-FFF2-40B4-BE49-F238E27FC236}">
                <a16:creationId xmlns:a16="http://schemas.microsoft.com/office/drawing/2014/main" id="{94AAE49F-AFC2-9AB2-19B0-A268CD88DFBA}"/>
              </a:ext>
            </a:extLst>
          </p:cNvPr>
          <p:cNvSpPr/>
          <p:nvPr/>
        </p:nvSpPr>
        <p:spPr bwMode="gray">
          <a:xfrm>
            <a:off x="4173426"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7" name="Rectangle 26">
            <a:extLst>
              <a:ext uri="{FF2B5EF4-FFF2-40B4-BE49-F238E27FC236}">
                <a16:creationId xmlns:a16="http://schemas.microsoft.com/office/drawing/2014/main" id="{BFFADD4B-D609-3ECC-F41A-70BA376751A0}"/>
              </a:ext>
            </a:extLst>
          </p:cNvPr>
          <p:cNvSpPr/>
          <p:nvPr/>
        </p:nvSpPr>
        <p:spPr bwMode="gray">
          <a:xfrm>
            <a:off x="405558" y="396255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9" name="Rectangle 28">
            <a:extLst>
              <a:ext uri="{FF2B5EF4-FFF2-40B4-BE49-F238E27FC236}">
                <a16:creationId xmlns:a16="http://schemas.microsoft.com/office/drawing/2014/main" id="{075C51A4-1EE1-BB17-3A18-2EFA358C4D31}"/>
              </a:ext>
            </a:extLst>
          </p:cNvPr>
          <p:cNvSpPr/>
          <p:nvPr/>
        </p:nvSpPr>
        <p:spPr bwMode="gray">
          <a:xfrm>
            <a:off x="2272649"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4" name="Rectangle 33">
            <a:extLst>
              <a:ext uri="{FF2B5EF4-FFF2-40B4-BE49-F238E27FC236}">
                <a16:creationId xmlns:a16="http://schemas.microsoft.com/office/drawing/2014/main" id="{CECCE2F0-C077-C3AB-945F-4821D45F960D}"/>
              </a:ext>
            </a:extLst>
          </p:cNvPr>
          <p:cNvSpPr/>
          <p:nvPr/>
        </p:nvSpPr>
        <p:spPr bwMode="gray">
          <a:xfrm>
            <a:off x="4173426" y="3957914"/>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4" name="Datumsplatzhalter 1">
            <a:extLst>
              <a:ext uri="{FF2B5EF4-FFF2-40B4-BE49-F238E27FC236}">
                <a16:creationId xmlns:a16="http://schemas.microsoft.com/office/drawing/2014/main" id="{339D9278-715D-D78B-C346-A28623E0C853}"/>
              </a:ext>
            </a:extLst>
          </p:cNvPr>
          <p:cNvSpPr>
            <a:spLocks noGrp="1"/>
          </p:cNvSpPr>
          <p:nvPr>
            <p:ph type="dt" sz="half" idx="10"/>
          </p:nvPr>
        </p:nvSpPr>
        <p:spPr/>
        <p:txBody>
          <a:bodyPr/>
          <a:lstStyle/>
          <a:p>
            <a:r>
              <a:rPr lang="en-US" noProof="0">
                <a:solidFill>
                  <a:schemeClr val="bg1"/>
                </a:solidFill>
              </a:rPr>
              <a:t>© 2025 HERE</a:t>
            </a:r>
          </a:p>
        </p:txBody>
      </p:sp>
      <p:sp>
        <p:nvSpPr>
          <p:cNvPr id="19" name="Fußzeilenplatzhalter 2">
            <a:extLst>
              <a:ext uri="{FF2B5EF4-FFF2-40B4-BE49-F238E27FC236}">
                <a16:creationId xmlns:a16="http://schemas.microsoft.com/office/drawing/2014/main" id="{98F5AA1F-3D49-AFE4-5BEB-B044F4BE66BD}"/>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22" name="Foliennummernplatzhalter 3">
            <a:extLst>
              <a:ext uri="{FF2B5EF4-FFF2-40B4-BE49-F238E27FC236}">
                <a16:creationId xmlns:a16="http://schemas.microsoft.com/office/drawing/2014/main" id="{AA60C9FF-878B-8F9B-AA36-579E9D8A7872}"/>
              </a:ext>
            </a:extLst>
          </p:cNvPr>
          <p:cNvSpPr>
            <a:spLocks noGrp="1"/>
          </p:cNvSpPr>
          <p:nvPr>
            <p:ph type="sldNum" sz="quarter" idx="12"/>
          </p:nvPr>
        </p:nvSpPr>
        <p:spPr/>
        <p:txBody>
          <a:bodyPr/>
          <a:lstStyle/>
          <a:p>
            <a:fld id="{7D74D47C-14C0-4E76-90F4-17CAFFA7E480}" type="slidenum">
              <a:rPr lang="en-US" noProof="0" smtClean="0">
                <a:solidFill>
                  <a:schemeClr val="bg1"/>
                </a:solidFill>
              </a:rPr>
              <a:t>7</a:t>
            </a:fld>
            <a:endParaRPr lang="en-US" noProof="0">
              <a:solidFill>
                <a:schemeClr val="bg1"/>
              </a:solidFill>
            </a:endParaRPr>
          </a:p>
        </p:txBody>
      </p:sp>
      <p:sp>
        <p:nvSpPr>
          <p:cNvPr id="30" name="Rectangle 29">
            <a:extLst>
              <a:ext uri="{FF2B5EF4-FFF2-40B4-BE49-F238E27FC236}">
                <a16:creationId xmlns:a16="http://schemas.microsoft.com/office/drawing/2014/main" id="{4DFFB386-B4A6-2FE0-FCB1-CA9CAF1EA4F2}"/>
              </a:ext>
            </a:extLst>
          </p:cNvPr>
          <p:cNvSpPr/>
          <p:nvPr/>
        </p:nvSpPr>
        <p:spPr bwMode="gray">
          <a:xfrm>
            <a:off x="376953" y="3643458"/>
            <a:ext cx="433551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Customers and partners like …</a:t>
            </a:r>
          </a:p>
        </p:txBody>
      </p:sp>
      <p:sp>
        <p:nvSpPr>
          <p:cNvPr id="33" name="Text Placeholder 6">
            <a:extLst>
              <a:ext uri="{FF2B5EF4-FFF2-40B4-BE49-F238E27FC236}">
                <a16:creationId xmlns:a16="http://schemas.microsoft.com/office/drawing/2014/main" id="{429D95D5-C50B-8224-CE1F-504C23224C02}"/>
              </a:ext>
            </a:extLst>
          </p:cNvPr>
          <p:cNvSpPr txBox="1">
            <a:spLocks/>
          </p:cNvSpPr>
          <p:nvPr/>
        </p:nvSpPr>
        <p:spPr bwMode="gray">
          <a:xfrm>
            <a:off x="2316897" y="5751273"/>
            <a:ext cx="1749740"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a:solidFill>
                  <a:schemeClr val="bg1"/>
                </a:solidFill>
              </a:rPr>
              <a:t>Advanced Driver Assistance Systems (ADAS)</a:t>
            </a:r>
            <a:endParaRPr lang="en-US" sz="1400">
              <a:solidFill>
                <a:schemeClr val="bg1"/>
              </a:solidFill>
            </a:endParaRPr>
          </a:p>
          <a:p>
            <a:pPr lvl="1" algn="ctr">
              <a:lnSpc>
                <a:spcPct val="100000"/>
              </a:lnSpc>
            </a:pPr>
            <a:endParaRPr lang="en-US" sz="1100" noProof="0">
              <a:solidFill>
                <a:schemeClr val="bg1"/>
              </a:solidFill>
            </a:endParaRPr>
          </a:p>
        </p:txBody>
      </p:sp>
      <p:sp>
        <p:nvSpPr>
          <p:cNvPr id="41" name="Text Placeholder 6">
            <a:extLst>
              <a:ext uri="{FF2B5EF4-FFF2-40B4-BE49-F238E27FC236}">
                <a16:creationId xmlns:a16="http://schemas.microsoft.com/office/drawing/2014/main" id="{88C48D4A-4C6C-278E-9BAE-033BA6C36678}"/>
              </a:ext>
            </a:extLst>
          </p:cNvPr>
          <p:cNvSpPr txBox="1">
            <a:spLocks/>
          </p:cNvSpPr>
          <p:nvPr/>
        </p:nvSpPr>
        <p:spPr bwMode="gray">
          <a:xfrm>
            <a:off x="591589" y="5751273"/>
            <a:ext cx="135455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a:solidFill>
                  <a:schemeClr val="bg1"/>
                </a:solidFill>
              </a:rPr>
              <a:t>Road safety &amp; awareness</a:t>
            </a:r>
            <a:endParaRPr lang="en-US" sz="1400">
              <a:solidFill>
                <a:schemeClr val="bg1"/>
              </a:solidFill>
            </a:endParaRPr>
          </a:p>
          <a:p>
            <a:pPr lvl="1" algn="ctr">
              <a:lnSpc>
                <a:spcPct val="100000"/>
              </a:lnSpc>
            </a:pPr>
            <a:endParaRPr lang="en-US" sz="1100" noProof="0">
              <a:solidFill>
                <a:schemeClr val="bg1"/>
              </a:solidFill>
            </a:endParaRPr>
          </a:p>
        </p:txBody>
      </p:sp>
      <p:sp>
        <p:nvSpPr>
          <p:cNvPr id="6" name="Rectangle 5">
            <a:extLst>
              <a:ext uri="{FF2B5EF4-FFF2-40B4-BE49-F238E27FC236}">
                <a16:creationId xmlns:a16="http://schemas.microsoft.com/office/drawing/2014/main" id="{4B3E9838-939A-A36E-5C7F-3B71D303D8ED}"/>
              </a:ext>
            </a:extLst>
          </p:cNvPr>
          <p:cNvSpPr/>
          <p:nvPr/>
        </p:nvSpPr>
        <p:spPr bwMode="gray">
          <a:xfrm>
            <a:off x="376953" y="4837963"/>
            <a:ext cx="4499065"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 use HERE to improve</a:t>
            </a:r>
          </a:p>
        </p:txBody>
      </p:sp>
      <p:sp>
        <p:nvSpPr>
          <p:cNvPr id="5" name="Text Placeholder 6">
            <a:extLst>
              <a:ext uri="{FF2B5EF4-FFF2-40B4-BE49-F238E27FC236}">
                <a16:creationId xmlns:a16="http://schemas.microsoft.com/office/drawing/2014/main" id="{F359810B-35DD-06DF-820E-AC9FC128E74F}"/>
              </a:ext>
            </a:extLst>
          </p:cNvPr>
          <p:cNvSpPr txBox="1">
            <a:spLocks/>
          </p:cNvSpPr>
          <p:nvPr/>
        </p:nvSpPr>
        <p:spPr bwMode="gray">
          <a:xfrm>
            <a:off x="432446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a:solidFill>
                  <a:schemeClr val="bg1"/>
                </a:solidFill>
              </a:rPr>
              <a:t>Highly Automated Driving (HAD)</a:t>
            </a:r>
            <a:endParaRPr lang="en-US" sz="1400">
              <a:solidFill>
                <a:schemeClr val="bg1"/>
              </a:solidFill>
            </a:endParaRPr>
          </a:p>
          <a:p>
            <a:pPr lvl="1" algn="ctr">
              <a:lnSpc>
                <a:spcPct val="100000"/>
              </a:lnSpc>
            </a:pPr>
            <a:endParaRPr lang="en-US" sz="1100" noProof="0">
              <a:solidFill>
                <a:schemeClr val="bg1"/>
              </a:solidFill>
            </a:endParaRPr>
          </a:p>
        </p:txBody>
      </p:sp>
      <p:sp>
        <p:nvSpPr>
          <p:cNvPr id="43" name="Title 2">
            <a:extLst>
              <a:ext uri="{FF2B5EF4-FFF2-40B4-BE49-F238E27FC236}">
                <a16:creationId xmlns:a16="http://schemas.microsoft.com/office/drawing/2014/main" id="{BFEA0B20-9F7D-64B6-FC9B-C6E333A61798}"/>
              </a:ext>
            </a:extLst>
          </p:cNvPr>
          <p:cNvSpPr txBox="1">
            <a:spLocks/>
          </p:cNvSpPr>
          <p:nvPr/>
        </p:nvSpPr>
        <p:spPr bwMode="gray">
          <a:xfrm>
            <a:off x="376955" y="366011"/>
            <a:ext cx="5439422" cy="105638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vert="horz" wrap="square" lIns="0" tIns="0" rIns="0" bIns="0" rtlCol="0" anchor="t">
            <a:noAutofit/>
          </a:bodyPr>
          <a:lstStyle>
            <a:lvl1pPr algn="l" defTabSz="914126" rtl="0" eaLnBrk="1" latinLnBrk="0" hangingPunct="1">
              <a:lnSpc>
                <a:spcPct val="92000"/>
              </a:lnSpc>
              <a:spcBef>
                <a:spcPct val="0"/>
              </a:spcBef>
              <a:buNone/>
              <a:defRPr sz="5400" b="1" kern="1200">
                <a:solidFill>
                  <a:schemeClr val="tx1"/>
                </a:solidFill>
                <a:latin typeface="FiraGO ExtraBold" panose="020B0903050000020004" pitchFamily="34" charset="0"/>
                <a:ea typeface="+mj-ea"/>
                <a:cs typeface="FiraGO ExtraBold" panose="020B0903050000020004" pitchFamily="34" charset="0"/>
              </a:defRPr>
            </a:lvl1pPr>
          </a:lstStyle>
          <a:p>
            <a:r>
              <a:rPr lang="en-US" sz="3400">
                <a:solidFill>
                  <a:schemeClr val="accent1"/>
                </a:solidFill>
              </a:rPr>
              <a:t>Enhance assisted and automated driving systems</a:t>
            </a:r>
          </a:p>
        </p:txBody>
      </p:sp>
      <p:sp>
        <p:nvSpPr>
          <p:cNvPr id="44" name="Text Placeholder 6">
            <a:extLst>
              <a:ext uri="{FF2B5EF4-FFF2-40B4-BE49-F238E27FC236}">
                <a16:creationId xmlns:a16="http://schemas.microsoft.com/office/drawing/2014/main" id="{45B63383-81E1-F3D7-4195-5C216E4D41B2}"/>
              </a:ext>
            </a:extLst>
          </p:cNvPr>
          <p:cNvSpPr txBox="1">
            <a:spLocks/>
          </p:cNvSpPr>
          <p:nvPr/>
        </p:nvSpPr>
        <p:spPr>
          <a:xfrm>
            <a:off x="376954" y="1416545"/>
            <a:ext cx="4777117" cy="117637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a:solidFill>
                  <a:schemeClr val="bg1"/>
                </a:solidFill>
              </a:rPr>
              <a:t>Build resilient assisted and automated driving systems that are more reliable, safe and comfortable across all levels of automation.</a:t>
            </a:r>
          </a:p>
          <a:p>
            <a:pPr lvl="1"/>
            <a:endParaRPr lang="en-US">
              <a:solidFill>
                <a:schemeClr val="bg1"/>
              </a:solidFill>
            </a:endParaRPr>
          </a:p>
        </p:txBody>
      </p:sp>
      <p:sp>
        <p:nvSpPr>
          <p:cNvPr id="39" name="TextBox 38">
            <a:extLst>
              <a:ext uri="{FF2B5EF4-FFF2-40B4-BE49-F238E27FC236}">
                <a16:creationId xmlns:a16="http://schemas.microsoft.com/office/drawing/2014/main" id="{90AB9545-E9E6-2AED-127D-59B93F4D18C9}"/>
              </a:ext>
            </a:extLst>
          </p:cNvPr>
          <p:cNvSpPr txBox="1"/>
          <p:nvPr/>
        </p:nvSpPr>
        <p:spPr bwMode="gray">
          <a:xfrm>
            <a:off x="-1455089" y="646441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pic>
        <p:nvPicPr>
          <p:cNvPr id="2" name="Picture 1">
            <a:extLst>
              <a:ext uri="{FF2B5EF4-FFF2-40B4-BE49-F238E27FC236}">
                <a16:creationId xmlns:a16="http://schemas.microsoft.com/office/drawing/2014/main" id="{9125C32F-8968-B6D9-D0B3-1CC0D164D6E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contrast="-2000"/>
                    </a14:imgEffect>
                  </a14:imgLayer>
                </a14:imgProps>
              </a:ext>
              <a:ext uri="{28A0092B-C50C-407E-A947-70E740481C1C}">
                <a14:useLocalDpi xmlns:a14="http://schemas.microsoft.com/office/drawing/2010/main" val="0"/>
              </a:ext>
            </a:extLst>
          </a:blip>
          <a:srcRect/>
          <a:stretch/>
        </p:blipFill>
        <p:spPr>
          <a:xfrm>
            <a:off x="2781807" y="4221843"/>
            <a:ext cx="862177" cy="197980"/>
          </a:xfrm>
          <a:prstGeom prst="rect">
            <a:avLst/>
          </a:prstGeom>
        </p:spPr>
      </p:pic>
      <p:pic>
        <p:nvPicPr>
          <p:cNvPr id="3" name="Picture 2">
            <a:extLst>
              <a:ext uri="{FF2B5EF4-FFF2-40B4-BE49-F238E27FC236}">
                <a16:creationId xmlns:a16="http://schemas.microsoft.com/office/drawing/2014/main" id="{114D3D3F-C07F-6E68-1437-AD69D5F6E0D2}"/>
              </a:ext>
            </a:extLst>
          </p:cNvPr>
          <p:cNvPicPr>
            <a:picLocks noChangeAspect="1"/>
          </p:cNvPicPr>
          <p:nvPr/>
        </p:nvPicPr>
        <p:blipFill>
          <a:blip r:embed="rId5">
            <a:lum bright="100000"/>
          </a:blip>
          <a:stretch>
            <a:fillRect/>
          </a:stretch>
        </p:blipFill>
        <p:spPr>
          <a:xfrm>
            <a:off x="1012669" y="4051966"/>
            <a:ext cx="504920" cy="504920"/>
          </a:xfrm>
          <a:prstGeom prst="rect">
            <a:avLst/>
          </a:prstGeom>
        </p:spPr>
      </p:pic>
      <p:pic>
        <p:nvPicPr>
          <p:cNvPr id="4" name="Picture 14">
            <a:extLst>
              <a:ext uri="{FF2B5EF4-FFF2-40B4-BE49-F238E27FC236}">
                <a16:creationId xmlns:a16="http://schemas.microsoft.com/office/drawing/2014/main" id="{9CB30A4A-CE52-6234-6A34-C20A53153B3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r="73135"/>
          <a:stretch/>
        </p:blipFill>
        <p:spPr bwMode="auto">
          <a:xfrm>
            <a:off x="4839852" y="4084715"/>
            <a:ext cx="472242" cy="4573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B2C7CE4-4876-9547-3B68-23FA73657E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0367" y="5288631"/>
            <a:ext cx="371328" cy="371328"/>
          </a:xfrm>
          <a:prstGeom prst="rect">
            <a:avLst/>
          </a:prstGeom>
        </p:spPr>
      </p:pic>
      <p:pic>
        <p:nvPicPr>
          <p:cNvPr id="8" name="Picture 7">
            <a:extLst>
              <a:ext uri="{FF2B5EF4-FFF2-40B4-BE49-F238E27FC236}">
                <a16:creationId xmlns:a16="http://schemas.microsoft.com/office/drawing/2014/main" id="{516CC393-DD0A-0D27-9F2C-6F02B285595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83978" y="5298073"/>
            <a:ext cx="371328" cy="371328"/>
          </a:xfrm>
          <a:prstGeom prst="rect">
            <a:avLst/>
          </a:prstGeom>
        </p:spPr>
      </p:pic>
      <p:pic>
        <p:nvPicPr>
          <p:cNvPr id="9" name="Picture 8">
            <a:extLst>
              <a:ext uri="{FF2B5EF4-FFF2-40B4-BE49-F238E27FC236}">
                <a16:creationId xmlns:a16="http://schemas.microsoft.com/office/drawing/2014/main" id="{885C912C-B091-6979-2053-3A471E2EB08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83277" y="5288631"/>
            <a:ext cx="371328" cy="371328"/>
          </a:xfrm>
          <a:prstGeom prst="rect">
            <a:avLst/>
          </a:prstGeom>
        </p:spPr>
      </p:pic>
      <p:pic>
        <p:nvPicPr>
          <p:cNvPr id="12" name="Picture 8">
            <a:extLst>
              <a:ext uri="{FF2B5EF4-FFF2-40B4-BE49-F238E27FC236}">
                <a16:creationId xmlns:a16="http://schemas.microsoft.com/office/drawing/2014/main" id="{15F1E5EC-F75B-AF60-A962-A416A05A481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0102" t="7841" r="33085" b="30870"/>
          <a:stretch/>
        </p:blipFill>
        <p:spPr>
          <a:xfrm>
            <a:off x="6227763" y="1"/>
            <a:ext cx="5608638" cy="6222999"/>
          </a:xfrm>
          <a:prstGeom prst="rect">
            <a:avLst/>
          </a:prstGeom>
        </p:spPr>
      </p:pic>
      <p:pic>
        <p:nvPicPr>
          <p:cNvPr id="17" name="Picture 16" descr="A white text on a black background&#10;&#10;AI-generated content may be incorrect.">
            <a:extLst>
              <a:ext uri="{FF2B5EF4-FFF2-40B4-BE49-F238E27FC236}">
                <a16:creationId xmlns:a16="http://schemas.microsoft.com/office/drawing/2014/main" id="{944110E2-8807-641A-F302-C3C00A808238}"/>
              </a:ext>
            </a:extLst>
          </p:cNvPr>
          <p:cNvPicPr>
            <a:picLocks noChangeAspect="1"/>
          </p:cNvPicPr>
          <p:nvPr/>
        </p:nvPicPr>
        <p:blipFill>
          <a:blip r:embed="rId12"/>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13204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A60FE2-F1E1-40B5-008A-E3B858CD33F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D599CECD-30C5-4139-444E-AD2DD68BAA5F}"/>
              </a:ext>
            </a:extLst>
          </p:cNvPr>
          <p:cNvSpPr/>
          <p:nvPr/>
        </p:nvSpPr>
        <p:spPr bwMode="gray">
          <a:xfrm>
            <a:off x="371873"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2" name="Rectangle 31">
            <a:extLst>
              <a:ext uri="{FF2B5EF4-FFF2-40B4-BE49-F238E27FC236}">
                <a16:creationId xmlns:a16="http://schemas.microsoft.com/office/drawing/2014/main" id="{D077230E-F87F-8829-98D7-33C56F59892D}"/>
              </a:ext>
            </a:extLst>
          </p:cNvPr>
          <p:cNvSpPr/>
          <p:nvPr/>
        </p:nvSpPr>
        <p:spPr bwMode="gray">
          <a:xfrm>
            <a:off x="2272649"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7" name="Rectangle 36">
            <a:extLst>
              <a:ext uri="{FF2B5EF4-FFF2-40B4-BE49-F238E27FC236}">
                <a16:creationId xmlns:a16="http://schemas.microsoft.com/office/drawing/2014/main" id="{7A49977C-BDC5-CA19-F729-34FF15DA8ABD}"/>
              </a:ext>
            </a:extLst>
          </p:cNvPr>
          <p:cNvSpPr/>
          <p:nvPr/>
        </p:nvSpPr>
        <p:spPr bwMode="gray">
          <a:xfrm>
            <a:off x="4173426"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5" name="Rectangle 24">
            <a:extLst>
              <a:ext uri="{FF2B5EF4-FFF2-40B4-BE49-F238E27FC236}">
                <a16:creationId xmlns:a16="http://schemas.microsoft.com/office/drawing/2014/main" id="{9CE60DF0-6EBA-2A2E-E73B-8F098F8BF5A6}"/>
              </a:ext>
            </a:extLst>
          </p:cNvPr>
          <p:cNvSpPr/>
          <p:nvPr/>
        </p:nvSpPr>
        <p:spPr bwMode="gray">
          <a:xfrm>
            <a:off x="371873"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6" name="Rectangle 25">
            <a:extLst>
              <a:ext uri="{FF2B5EF4-FFF2-40B4-BE49-F238E27FC236}">
                <a16:creationId xmlns:a16="http://schemas.microsoft.com/office/drawing/2014/main" id="{43744DCB-D182-8F87-2797-581140AF4217}"/>
              </a:ext>
            </a:extLst>
          </p:cNvPr>
          <p:cNvSpPr/>
          <p:nvPr/>
        </p:nvSpPr>
        <p:spPr bwMode="gray">
          <a:xfrm>
            <a:off x="2272649"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8" name="Rectangle 27">
            <a:extLst>
              <a:ext uri="{FF2B5EF4-FFF2-40B4-BE49-F238E27FC236}">
                <a16:creationId xmlns:a16="http://schemas.microsoft.com/office/drawing/2014/main" id="{1CC6BFB5-0ACE-FF9E-CD31-ACABEC805B31}"/>
              </a:ext>
            </a:extLst>
          </p:cNvPr>
          <p:cNvSpPr/>
          <p:nvPr/>
        </p:nvSpPr>
        <p:spPr bwMode="gray">
          <a:xfrm>
            <a:off x="4173426"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7" name="Rectangle 26">
            <a:extLst>
              <a:ext uri="{FF2B5EF4-FFF2-40B4-BE49-F238E27FC236}">
                <a16:creationId xmlns:a16="http://schemas.microsoft.com/office/drawing/2014/main" id="{EC435844-C7A1-09A4-C31F-4156B6A4C87B}"/>
              </a:ext>
            </a:extLst>
          </p:cNvPr>
          <p:cNvSpPr/>
          <p:nvPr/>
        </p:nvSpPr>
        <p:spPr bwMode="gray">
          <a:xfrm>
            <a:off x="371873"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9" name="Rectangle 28">
            <a:extLst>
              <a:ext uri="{FF2B5EF4-FFF2-40B4-BE49-F238E27FC236}">
                <a16:creationId xmlns:a16="http://schemas.microsoft.com/office/drawing/2014/main" id="{A9C16C3E-DEB7-AACB-4CE2-CF39A5DDF390}"/>
              </a:ext>
            </a:extLst>
          </p:cNvPr>
          <p:cNvSpPr/>
          <p:nvPr/>
        </p:nvSpPr>
        <p:spPr bwMode="gray">
          <a:xfrm>
            <a:off x="2272649"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4" name="Rectangle 33">
            <a:extLst>
              <a:ext uri="{FF2B5EF4-FFF2-40B4-BE49-F238E27FC236}">
                <a16:creationId xmlns:a16="http://schemas.microsoft.com/office/drawing/2014/main" id="{A3F2050E-ADF0-F911-B176-A9837A150155}"/>
              </a:ext>
            </a:extLst>
          </p:cNvPr>
          <p:cNvSpPr/>
          <p:nvPr/>
        </p:nvSpPr>
        <p:spPr bwMode="gray">
          <a:xfrm>
            <a:off x="4173426"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4" name="Datumsplatzhalter 1">
            <a:extLst>
              <a:ext uri="{FF2B5EF4-FFF2-40B4-BE49-F238E27FC236}">
                <a16:creationId xmlns:a16="http://schemas.microsoft.com/office/drawing/2014/main" id="{F70BDE62-DC2D-2273-29D3-FB7339E9662E}"/>
              </a:ext>
            </a:extLst>
          </p:cNvPr>
          <p:cNvSpPr>
            <a:spLocks noGrp="1"/>
          </p:cNvSpPr>
          <p:nvPr>
            <p:ph type="dt" sz="half" idx="10"/>
          </p:nvPr>
        </p:nvSpPr>
        <p:spPr/>
        <p:txBody>
          <a:bodyPr/>
          <a:lstStyle/>
          <a:p>
            <a:r>
              <a:rPr lang="en-US" noProof="0">
                <a:solidFill>
                  <a:schemeClr val="bg1"/>
                </a:solidFill>
              </a:rPr>
              <a:t>© 2025 HERE</a:t>
            </a:r>
          </a:p>
        </p:txBody>
      </p:sp>
      <p:sp>
        <p:nvSpPr>
          <p:cNvPr id="19" name="Fußzeilenplatzhalter 2">
            <a:extLst>
              <a:ext uri="{FF2B5EF4-FFF2-40B4-BE49-F238E27FC236}">
                <a16:creationId xmlns:a16="http://schemas.microsoft.com/office/drawing/2014/main" id="{5EFC48FA-8E39-FFCB-D95C-4D8BA705EF79}"/>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22" name="Foliennummernplatzhalter 3">
            <a:extLst>
              <a:ext uri="{FF2B5EF4-FFF2-40B4-BE49-F238E27FC236}">
                <a16:creationId xmlns:a16="http://schemas.microsoft.com/office/drawing/2014/main" id="{83592F7D-A4EF-4CFB-57A6-D09C5965C4FC}"/>
              </a:ext>
            </a:extLst>
          </p:cNvPr>
          <p:cNvSpPr>
            <a:spLocks noGrp="1"/>
          </p:cNvSpPr>
          <p:nvPr>
            <p:ph type="sldNum" sz="quarter" idx="12"/>
          </p:nvPr>
        </p:nvSpPr>
        <p:spPr/>
        <p:txBody>
          <a:bodyPr/>
          <a:lstStyle/>
          <a:p>
            <a:fld id="{7D74D47C-14C0-4E76-90F4-17CAFFA7E480}" type="slidenum">
              <a:rPr lang="en-US" noProof="0" smtClean="0">
                <a:solidFill>
                  <a:schemeClr val="bg1"/>
                </a:solidFill>
              </a:rPr>
              <a:t>8</a:t>
            </a:fld>
            <a:endParaRPr lang="en-US" noProof="0">
              <a:solidFill>
                <a:schemeClr val="bg1"/>
              </a:solidFill>
            </a:endParaRPr>
          </a:p>
        </p:txBody>
      </p:sp>
      <p:sp>
        <p:nvSpPr>
          <p:cNvPr id="30" name="Rectangle 29">
            <a:extLst>
              <a:ext uri="{FF2B5EF4-FFF2-40B4-BE49-F238E27FC236}">
                <a16:creationId xmlns:a16="http://schemas.microsoft.com/office/drawing/2014/main" id="{36A41F3F-C4D3-A211-C8F4-832111845383}"/>
              </a:ext>
            </a:extLst>
          </p:cNvPr>
          <p:cNvSpPr/>
          <p:nvPr/>
        </p:nvSpPr>
        <p:spPr bwMode="gray">
          <a:xfrm>
            <a:off x="376953" y="2811054"/>
            <a:ext cx="433551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Customers and partners like …</a:t>
            </a:r>
          </a:p>
        </p:txBody>
      </p:sp>
      <p:sp>
        <p:nvSpPr>
          <p:cNvPr id="33" name="Text Placeholder 6">
            <a:extLst>
              <a:ext uri="{FF2B5EF4-FFF2-40B4-BE49-F238E27FC236}">
                <a16:creationId xmlns:a16="http://schemas.microsoft.com/office/drawing/2014/main" id="{4FFACE03-6C8C-827D-4D63-76D5D728DE00}"/>
              </a:ext>
            </a:extLst>
          </p:cNvPr>
          <p:cNvSpPr txBox="1">
            <a:spLocks/>
          </p:cNvSpPr>
          <p:nvPr/>
        </p:nvSpPr>
        <p:spPr bwMode="gray">
          <a:xfrm>
            <a:off x="242335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Connected vehicle navigation</a:t>
            </a:r>
          </a:p>
        </p:txBody>
      </p:sp>
      <p:sp>
        <p:nvSpPr>
          <p:cNvPr id="41" name="Text Placeholder 6">
            <a:extLst>
              <a:ext uri="{FF2B5EF4-FFF2-40B4-BE49-F238E27FC236}">
                <a16:creationId xmlns:a16="http://schemas.microsoft.com/office/drawing/2014/main" id="{15BFB53D-1AC0-6687-E542-A0F88807BED6}"/>
              </a:ext>
            </a:extLst>
          </p:cNvPr>
          <p:cNvSpPr txBox="1">
            <a:spLocks/>
          </p:cNvSpPr>
          <p:nvPr/>
        </p:nvSpPr>
        <p:spPr bwMode="gray">
          <a:xfrm>
            <a:off x="583520" y="5751273"/>
            <a:ext cx="135455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Electric vehicle services</a:t>
            </a:r>
          </a:p>
        </p:txBody>
      </p:sp>
      <p:pic>
        <p:nvPicPr>
          <p:cNvPr id="3" name="Picture 2">
            <a:extLst>
              <a:ext uri="{FF2B5EF4-FFF2-40B4-BE49-F238E27FC236}">
                <a16:creationId xmlns:a16="http://schemas.microsoft.com/office/drawing/2014/main" id="{6398CB99-1E13-22E9-7FA1-16C89A59D9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091" y="5315277"/>
            <a:ext cx="343412" cy="343412"/>
          </a:xfrm>
          <a:prstGeom prst="rect">
            <a:avLst/>
          </a:prstGeom>
        </p:spPr>
      </p:pic>
      <p:pic>
        <p:nvPicPr>
          <p:cNvPr id="4" name="Picture 3">
            <a:extLst>
              <a:ext uri="{FF2B5EF4-FFF2-40B4-BE49-F238E27FC236}">
                <a16:creationId xmlns:a16="http://schemas.microsoft.com/office/drawing/2014/main" id="{E8190F56-FEDA-AF48-E544-ECFA472ED0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7603" y="5315277"/>
            <a:ext cx="343412" cy="343412"/>
          </a:xfrm>
          <a:prstGeom prst="rect">
            <a:avLst/>
          </a:prstGeom>
        </p:spPr>
      </p:pic>
      <p:pic>
        <p:nvPicPr>
          <p:cNvPr id="2" name="Graphic 1">
            <a:extLst>
              <a:ext uri="{FF2B5EF4-FFF2-40B4-BE49-F238E27FC236}">
                <a16:creationId xmlns:a16="http://schemas.microsoft.com/office/drawing/2014/main" id="{806DCECF-2BBC-45EF-84C4-669F4950A483}"/>
              </a:ext>
            </a:extLst>
          </p:cNvPr>
          <p:cNvPicPr>
            <a:picLocks noChangeAspect="1"/>
          </p:cNvPicPr>
          <p:nvPr/>
        </p:nvPicPr>
        <p:blipFill>
          <a:blip r:embed="rId5">
            <a:lum bright="100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605" y="3269532"/>
            <a:ext cx="436385" cy="436385"/>
          </a:xfrm>
          <a:prstGeom prst="rect">
            <a:avLst/>
          </a:prstGeom>
        </p:spPr>
      </p:pic>
      <p:pic>
        <p:nvPicPr>
          <p:cNvPr id="8" name="Picture 7">
            <a:extLst>
              <a:ext uri="{FF2B5EF4-FFF2-40B4-BE49-F238E27FC236}">
                <a16:creationId xmlns:a16="http://schemas.microsoft.com/office/drawing/2014/main" id="{96D17DA7-5E86-7027-1DB7-81A5BA7F43A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contrast="-2000"/>
                    </a14:imgEffect>
                  </a14:imgLayer>
                </a14:imgProps>
              </a:ext>
              <a:ext uri="{28A0092B-C50C-407E-A947-70E740481C1C}">
                <a14:useLocalDpi xmlns:a14="http://schemas.microsoft.com/office/drawing/2010/main" val="0"/>
              </a:ext>
            </a:extLst>
          </a:blip>
          <a:srcRect/>
          <a:stretch/>
        </p:blipFill>
        <p:spPr>
          <a:xfrm>
            <a:off x="2738221" y="3388734"/>
            <a:ext cx="862177" cy="197980"/>
          </a:xfrm>
          <a:prstGeom prst="rect">
            <a:avLst/>
          </a:prstGeom>
        </p:spPr>
      </p:pic>
      <p:pic>
        <p:nvPicPr>
          <p:cNvPr id="12" name="Picture 6" descr="Scania Logo Black And White - Fortnite Logo Transparent White | Full Size  PNG Download | SeekPNG">
            <a:extLst>
              <a:ext uri="{FF2B5EF4-FFF2-40B4-BE49-F238E27FC236}">
                <a16:creationId xmlns:a16="http://schemas.microsoft.com/office/drawing/2014/main" id="{B2A4CEF4-56D6-01CC-AB5B-05CFA242857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95391" y="4243218"/>
            <a:ext cx="730813" cy="1205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ogo&#10;&#10;Description automatically generated">
            <a:extLst>
              <a:ext uri="{FF2B5EF4-FFF2-40B4-BE49-F238E27FC236}">
                <a16:creationId xmlns:a16="http://schemas.microsoft.com/office/drawing/2014/main" id="{2F1DAFC2-10A8-77A7-A4E5-B6479783660F}"/>
              </a:ext>
            </a:extLst>
          </p:cNvPr>
          <p:cNvPicPr>
            <a:picLocks noChangeAspect="1"/>
          </p:cNvPicPr>
          <p:nvPr/>
        </p:nvPicPr>
        <p:blipFill>
          <a:blip r:embed="rId11"/>
          <a:stretch>
            <a:fillRect/>
          </a:stretch>
        </p:blipFill>
        <p:spPr>
          <a:xfrm>
            <a:off x="4450299" y="4113377"/>
            <a:ext cx="1196094" cy="358828"/>
          </a:xfrm>
          <a:prstGeom prst="rect">
            <a:avLst/>
          </a:prstGeom>
        </p:spPr>
      </p:pic>
      <p:pic>
        <p:nvPicPr>
          <p:cNvPr id="21" name="Graphic 20">
            <a:extLst>
              <a:ext uri="{FF2B5EF4-FFF2-40B4-BE49-F238E27FC236}">
                <a16:creationId xmlns:a16="http://schemas.microsoft.com/office/drawing/2014/main" id="{37A2D058-0EC1-BAC8-BECE-316A029089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27447" y="3986360"/>
            <a:ext cx="683724" cy="588523"/>
          </a:xfrm>
          <a:prstGeom prst="rect">
            <a:avLst/>
          </a:prstGeom>
        </p:spPr>
      </p:pic>
      <p:sp>
        <p:nvSpPr>
          <p:cNvPr id="6" name="Rectangle 5">
            <a:extLst>
              <a:ext uri="{FF2B5EF4-FFF2-40B4-BE49-F238E27FC236}">
                <a16:creationId xmlns:a16="http://schemas.microsoft.com/office/drawing/2014/main" id="{C2000C70-BE33-F5DC-E001-B4756C5346FB}"/>
              </a:ext>
            </a:extLst>
          </p:cNvPr>
          <p:cNvSpPr/>
          <p:nvPr/>
        </p:nvSpPr>
        <p:spPr bwMode="gray">
          <a:xfrm>
            <a:off x="376953" y="4837963"/>
            <a:ext cx="4499065"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 use HERE to improve</a:t>
            </a:r>
          </a:p>
        </p:txBody>
      </p:sp>
      <p:pic>
        <p:nvPicPr>
          <p:cNvPr id="17" name="Picture 16" descr="A black and white logo&#10;&#10;AI-generated content may be incorrect.">
            <a:extLst>
              <a:ext uri="{FF2B5EF4-FFF2-40B4-BE49-F238E27FC236}">
                <a16:creationId xmlns:a16="http://schemas.microsoft.com/office/drawing/2014/main" id="{88E74DB4-E813-3B62-02C6-F759596E8813}"/>
              </a:ext>
            </a:extLst>
          </p:cNvPr>
          <p:cNvPicPr>
            <a:picLocks noChangeAspect="1"/>
          </p:cNvPicPr>
          <p:nvPr/>
        </p:nvPicPr>
        <p:blipFill>
          <a:blip r:embed="rId14"/>
          <a:stretch>
            <a:fillRect/>
          </a:stretch>
        </p:blipFill>
        <p:spPr>
          <a:xfrm>
            <a:off x="4825958" y="3306352"/>
            <a:ext cx="444777" cy="382508"/>
          </a:xfrm>
          <a:prstGeom prst="rect">
            <a:avLst/>
          </a:prstGeom>
        </p:spPr>
      </p:pic>
      <p:sp>
        <p:nvSpPr>
          <p:cNvPr id="5" name="Text Placeholder 6">
            <a:extLst>
              <a:ext uri="{FF2B5EF4-FFF2-40B4-BE49-F238E27FC236}">
                <a16:creationId xmlns:a16="http://schemas.microsoft.com/office/drawing/2014/main" id="{93F3B72F-1A6F-534D-9F8B-01213518C7BD}"/>
              </a:ext>
            </a:extLst>
          </p:cNvPr>
          <p:cNvSpPr txBox="1">
            <a:spLocks/>
          </p:cNvSpPr>
          <p:nvPr/>
        </p:nvSpPr>
        <p:spPr bwMode="gray">
          <a:xfrm>
            <a:off x="432446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Connected vehicle services</a:t>
            </a:r>
          </a:p>
        </p:txBody>
      </p:sp>
      <p:pic>
        <p:nvPicPr>
          <p:cNvPr id="9" name="Picture 8">
            <a:extLst>
              <a:ext uri="{FF2B5EF4-FFF2-40B4-BE49-F238E27FC236}">
                <a16:creationId xmlns:a16="http://schemas.microsoft.com/office/drawing/2014/main" id="{A92F96E4-7A80-A05B-CE7E-48BEED837E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8713" y="5315277"/>
            <a:ext cx="343412" cy="343412"/>
          </a:xfrm>
          <a:prstGeom prst="rect">
            <a:avLst/>
          </a:prstGeom>
        </p:spPr>
      </p:pic>
      <p:sp>
        <p:nvSpPr>
          <p:cNvPr id="43" name="Title 2">
            <a:extLst>
              <a:ext uri="{FF2B5EF4-FFF2-40B4-BE49-F238E27FC236}">
                <a16:creationId xmlns:a16="http://schemas.microsoft.com/office/drawing/2014/main" id="{2276645A-111A-C46B-96EE-A9AE931AD093}"/>
              </a:ext>
            </a:extLst>
          </p:cNvPr>
          <p:cNvSpPr txBox="1">
            <a:spLocks/>
          </p:cNvSpPr>
          <p:nvPr/>
        </p:nvSpPr>
        <p:spPr bwMode="gray">
          <a:xfrm>
            <a:off x="376955" y="366011"/>
            <a:ext cx="5073090" cy="105638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vert="horz" wrap="square" lIns="0" tIns="0" rIns="0" bIns="0" rtlCol="0" anchor="t">
            <a:noAutofit/>
          </a:bodyPr>
          <a:lstStyle>
            <a:lvl1pPr algn="l" defTabSz="914126" rtl="0" eaLnBrk="1" latinLnBrk="0" hangingPunct="1">
              <a:lnSpc>
                <a:spcPct val="92000"/>
              </a:lnSpc>
              <a:spcBef>
                <a:spcPct val="0"/>
              </a:spcBef>
              <a:buNone/>
              <a:defRPr sz="5400" b="1" kern="1200">
                <a:solidFill>
                  <a:schemeClr val="tx1"/>
                </a:solidFill>
                <a:latin typeface="FiraGO ExtraBold" panose="020B0903050000020004" pitchFamily="34" charset="0"/>
                <a:ea typeface="+mj-ea"/>
                <a:cs typeface="FiraGO ExtraBold" panose="020B0903050000020004" pitchFamily="34" charset="0"/>
              </a:defRPr>
            </a:lvl1pPr>
          </a:lstStyle>
          <a:p>
            <a:r>
              <a:rPr lang="en-US" sz="3400">
                <a:solidFill>
                  <a:schemeClr val="accent1"/>
                </a:solidFill>
              </a:rPr>
              <a:t>Deploy digital </a:t>
            </a:r>
            <a:br>
              <a:rPr lang="en-US" sz="3400">
                <a:solidFill>
                  <a:schemeClr val="accent1"/>
                </a:solidFill>
              </a:rPr>
            </a:br>
            <a:r>
              <a:rPr lang="en-US" sz="3400">
                <a:solidFill>
                  <a:schemeClr val="accent1"/>
                </a:solidFill>
              </a:rPr>
              <a:t>navigation experiences</a:t>
            </a:r>
          </a:p>
        </p:txBody>
      </p:sp>
      <p:sp>
        <p:nvSpPr>
          <p:cNvPr id="44" name="Text Placeholder 6">
            <a:extLst>
              <a:ext uri="{FF2B5EF4-FFF2-40B4-BE49-F238E27FC236}">
                <a16:creationId xmlns:a16="http://schemas.microsoft.com/office/drawing/2014/main" id="{EEE64B8A-AB3C-64BD-D4F1-1EF966A9B350}"/>
              </a:ext>
            </a:extLst>
          </p:cNvPr>
          <p:cNvSpPr txBox="1">
            <a:spLocks/>
          </p:cNvSpPr>
          <p:nvPr/>
        </p:nvSpPr>
        <p:spPr>
          <a:xfrm>
            <a:off x="376954" y="1416545"/>
            <a:ext cx="4777117" cy="117637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a:solidFill>
                  <a:schemeClr val="bg1"/>
                </a:solidFill>
              </a:rPr>
              <a:t>Deploy electric and mixed fleets for middle- and last-mile operations with a fleet solution that includes EV-aware routing and charge point predictions.</a:t>
            </a:r>
          </a:p>
        </p:txBody>
      </p:sp>
      <p:sp>
        <p:nvSpPr>
          <p:cNvPr id="39" name="TextBox 38">
            <a:extLst>
              <a:ext uri="{FF2B5EF4-FFF2-40B4-BE49-F238E27FC236}">
                <a16:creationId xmlns:a16="http://schemas.microsoft.com/office/drawing/2014/main" id="{3E0C83B0-2EDC-A671-7E50-9E312626B590}"/>
              </a:ext>
            </a:extLst>
          </p:cNvPr>
          <p:cNvSpPr txBox="1"/>
          <p:nvPr/>
        </p:nvSpPr>
        <p:spPr bwMode="gray">
          <a:xfrm>
            <a:off x="-1455089" y="6464410"/>
            <a:ext cx="0" cy="0"/>
          </a:xfrm>
          <a:prstGeom prst="rect">
            <a:avLst/>
          </a:prstGeom>
          <a:noFill/>
          <a:ln w="12700">
            <a:noFill/>
          </a:ln>
        </p:spPr>
        <p:txBody>
          <a:bodyPr wrap="none" lIns="0" tIns="0" rIns="0" bIns="0" rtlCol="0">
            <a:noAutofit/>
          </a:bodyPr>
          <a:lstStyle/>
          <a:p>
            <a:pPr algn="l">
              <a:lnSpc>
                <a:spcPct val="120000"/>
              </a:lnSpc>
              <a:spcBef>
                <a:spcPts val="300"/>
              </a:spcBef>
            </a:pPr>
            <a:endParaRPr lang="en-US" sz="1400"/>
          </a:p>
        </p:txBody>
      </p:sp>
      <p:sp>
        <p:nvSpPr>
          <p:cNvPr id="10" name="Rectangle 9">
            <a:extLst>
              <a:ext uri="{FF2B5EF4-FFF2-40B4-BE49-F238E27FC236}">
                <a16:creationId xmlns:a16="http://schemas.microsoft.com/office/drawing/2014/main" id="{00B66BE8-EB86-6969-11F3-13DFD26BC7E4}"/>
              </a:ext>
            </a:extLst>
          </p:cNvPr>
          <p:cNvSpPr/>
          <p:nvPr/>
        </p:nvSpPr>
        <p:spPr bwMode="gray">
          <a:xfrm>
            <a:off x="6220412" y="11978"/>
            <a:ext cx="5605272" cy="6227064"/>
          </a:xfrm>
          <a:prstGeom prst="rect">
            <a:avLst/>
          </a:prstGeom>
          <a:blipFill>
            <a:blip r:embed="rId1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pic>
        <p:nvPicPr>
          <p:cNvPr id="11" name="Picture 10" descr="A white text on a black background&#10;&#10;AI-generated content may be incorrect.">
            <a:extLst>
              <a:ext uri="{FF2B5EF4-FFF2-40B4-BE49-F238E27FC236}">
                <a16:creationId xmlns:a16="http://schemas.microsoft.com/office/drawing/2014/main" id="{C0669BC5-77E8-CDF3-8C91-18BB83AB76D5}"/>
              </a:ext>
            </a:extLst>
          </p:cNvPr>
          <p:cNvPicPr>
            <a:picLocks noChangeAspect="1"/>
          </p:cNvPicPr>
          <p:nvPr/>
        </p:nvPicPr>
        <p:blipFill>
          <a:blip r:embed="rId16"/>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4714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A60FE2-F1E1-40B5-008A-E3B858CD33F3}"/>
            </a:ext>
          </a:extLst>
        </p:cNvPr>
        <p:cNvGrpSpPr/>
        <p:nvPr/>
      </p:nvGrpSpPr>
      <p:grpSpPr>
        <a:xfrm>
          <a:off x="0" y="0"/>
          <a:ext cx="0" cy="0"/>
          <a:chOff x="0" y="0"/>
          <a:chExt cx="0" cy="0"/>
        </a:xfrm>
      </p:grpSpPr>
      <p:pic>
        <p:nvPicPr>
          <p:cNvPr id="38" name="Picture 37" descr="A person holding a hose to a car&#10;&#10;AI-generated content may be incorrect.">
            <a:extLst>
              <a:ext uri="{FF2B5EF4-FFF2-40B4-BE49-F238E27FC236}">
                <a16:creationId xmlns:a16="http://schemas.microsoft.com/office/drawing/2014/main" id="{5AADEB26-F0C3-5E93-B44C-784565DF392F}"/>
              </a:ext>
            </a:extLst>
          </p:cNvPr>
          <p:cNvPicPr>
            <a:picLocks noChangeAspect="1"/>
          </p:cNvPicPr>
          <p:nvPr/>
        </p:nvPicPr>
        <p:blipFill rotWithShape="1">
          <a:blip r:embed="rId3"/>
          <a:srcRect l="33648" t="6211" r="15002" b="8329"/>
          <a:stretch/>
        </p:blipFill>
        <p:spPr>
          <a:xfrm>
            <a:off x="6219825" y="-2"/>
            <a:ext cx="5608638" cy="6222999"/>
          </a:xfrm>
          <a:prstGeom prst="rect">
            <a:avLst/>
          </a:prstGeom>
        </p:spPr>
      </p:pic>
      <p:sp>
        <p:nvSpPr>
          <p:cNvPr id="31" name="Rectangle 30">
            <a:extLst>
              <a:ext uri="{FF2B5EF4-FFF2-40B4-BE49-F238E27FC236}">
                <a16:creationId xmlns:a16="http://schemas.microsoft.com/office/drawing/2014/main" id="{D599CECD-30C5-4139-444E-AD2DD68BAA5F}"/>
              </a:ext>
            </a:extLst>
          </p:cNvPr>
          <p:cNvSpPr/>
          <p:nvPr/>
        </p:nvSpPr>
        <p:spPr bwMode="gray">
          <a:xfrm>
            <a:off x="371873"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2" name="Rectangle 31">
            <a:extLst>
              <a:ext uri="{FF2B5EF4-FFF2-40B4-BE49-F238E27FC236}">
                <a16:creationId xmlns:a16="http://schemas.microsoft.com/office/drawing/2014/main" id="{D077230E-F87F-8829-98D7-33C56F59892D}"/>
              </a:ext>
            </a:extLst>
          </p:cNvPr>
          <p:cNvSpPr/>
          <p:nvPr/>
        </p:nvSpPr>
        <p:spPr bwMode="gray">
          <a:xfrm>
            <a:off x="2272649"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7" name="Rectangle 36">
            <a:extLst>
              <a:ext uri="{FF2B5EF4-FFF2-40B4-BE49-F238E27FC236}">
                <a16:creationId xmlns:a16="http://schemas.microsoft.com/office/drawing/2014/main" id="{7A49977C-BDC5-CA19-F729-34FF15DA8ABD}"/>
              </a:ext>
            </a:extLst>
          </p:cNvPr>
          <p:cNvSpPr/>
          <p:nvPr/>
        </p:nvSpPr>
        <p:spPr bwMode="gray">
          <a:xfrm>
            <a:off x="4173426" y="5175822"/>
            <a:ext cx="1793987" cy="10471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5" name="Rectangle 24">
            <a:extLst>
              <a:ext uri="{FF2B5EF4-FFF2-40B4-BE49-F238E27FC236}">
                <a16:creationId xmlns:a16="http://schemas.microsoft.com/office/drawing/2014/main" id="{9CE60DF0-6EBA-2A2E-E73B-8F098F8BF5A6}"/>
              </a:ext>
            </a:extLst>
          </p:cNvPr>
          <p:cNvSpPr/>
          <p:nvPr/>
        </p:nvSpPr>
        <p:spPr bwMode="gray">
          <a:xfrm>
            <a:off x="371873"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6" name="Rectangle 25">
            <a:extLst>
              <a:ext uri="{FF2B5EF4-FFF2-40B4-BE49-F238E27FC236}">
                <a16:creationId xmlns:a16="http://schemas.microsoft.com/office/drawing/2014/main" id="{43744DCB-D182-8F87-2797-581140AF4217}"/>
              </a:ext>
            </a:extLst>
          </p:cNvPr>
          <p:cNvSpPr/>
          <p:nvPr/>
        </p:nvSpPr>
        <p:spPr bwMode="gray">
          <a:xfrm>
            <a:off x="2272649" y="394339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7" name="Rectangle 26">
            <a:extLst>
              <a:ext uri="{FF2B5EF4-FFF2-40B4-BE49-F238E27FC236}">
                <a16:creationId xmlns:a16="http://schemas.microsoft.com/office/drawing/2014/main" id="{EC435844-C7A1-09A4-C31F-4156B6A4C87B}"/>
              </a:ext>
            </a:extLst>
          </p:cNvPr>
          <p:cNvSpPr/>
          <p:nvPr/>
        </p:nvSpPr>
        <p:spPr bwMode="gray">
          <a:xfrm>
            <a:off x="371873"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29" name="Rectangle 28">
            <a:extLst>
              <a:ext uri="{FF2B5EF4-FFF2-40B4-BE49-F238E27FC236}">
                <a16:creationId xmlns:a16="http://schemas.microsoft.com/office/drawing/2014/main" id="{A9C16C3E-DEB7-AACB-4CE2-CF39A5DDF390}"/>
              </a:ext>
            </a:extLst>
          </p:cNvPr>
          <p:cNvSpPr/>
          <p:nvPr/>
        </p:nvSpPr>
        <p:spPr bwMode="gray">
          <a:xfrm>
            <a:off x="2272649"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34" name="Rectangle 33">
            <a:extLst>
              <a:ext uri="{FF2B5EF4-FFF2-40B4-BE49-F238E27FC236}">
                <a16:creationId xmlns:a16="http://schemas.microsoft.com/office/drawing/2014/main" id="{A3F2050E-ADF0-F911-B176-A9837A150155}"/>
              </a:ext>
            </a:extLst>
          </p:cNvPr>
          <p:cNvSpPr/>
          <p:nvPr/>
        </p:nvSpPr>
        <p:spPr bwMode="gray">
          <a:xfrm>
            <a:off x="4173426" y="3125510"/>
            <a:ext cx="1793987" cy="701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300"/>
              </a:spcBef>
            </a:pPr>
            <a:endParaRPr lang="en-US" sz="1400">
              <a:solidFill>
                <a:schemeClr val="tx1"/>
              </a:solidFill>
            </a:endParaRPr>
          </a:p>
        </p:txBody>
      </p:sp>
      <p:sp>
        <p:nvSpPr>
          <p:cNvPr id="14" name="Datumsplatzhalter 1">
            <a:extLst>
              <a:ext uri="{FF2B5EF4-FFF2-40B4-BE49-F238E27FC236}">
                <a16:creationId xmlns:a16="http://schemas.microsoft.com/office/drawing/2014/main" id="{F70BDE62-DC2D-2273-29D3-FB7339E9662E}"/>
              </a:ext>
            </a:extLst>
          </p:cNvPr>
          <p:cNvSpPr>
            <a:spLocks noGrp="1"/>
          </p:cNvSpPr>
          <p:nvPr>
            <p:ph type="dt" sz="half" idx="10"/>
          </p:nvPr>
        </p:nvSpPr>
        <p:spPr/>
        <p:txBody>
          <a:bodyPr/>
          <a:lstStyle/>
          <a:p>
            <a:r>
              <a:rPr lang="en-US" noProof="0">
                <a:solidFill>
                  <a:schemeClr val="bg1"/>
                </a:solidFill>
              </a:rPr>
              <a:t>© 2025 HERE</a:t>
            </a:r>
          </a:p>
        </p:txBody>
      </p:sp>
      <p:sp>
        <p:nvSpPr>
          <p:cNvPr id="19" name="Fußzeilenplatzhalter 2">
            <a:extLst>
              <a:ext uri="{FF2B5EF4-FFF2-40B4-BE49-F238E27FC236}">
                <a16:creationId xmlns:a16="http://schemas.microsoft.com/office/drawing/2014/main" id="{5EFC48FA-8E39-FFCB-D95C-4D8BA705EF79}"/>
              </a:ext>
            </a:extLst>
          </p:cNvPr>
          <p:cNvSpPr>
            <a:spLocks noGrp="1"/>
          </p:cNvSpPr>
          <p:nvPr>
            <p:ph type="ftr" sz="quarter" idx="11"/>
          </p:nvPr>
        </p:nvSpPr>
        <p:spPr/>
        <p:txBody>
          <a:bodyPr/>
          <a:lstStyle/>
          <a:p>
            <a:r>
              <a:rPr lang="en-US" noProof="0">
                <a:solidFill>
                  <a:schemeClr val="bg1"/>
                </a:solidFill>
              </a:rPr>
              <a:t>Welcome to HERE Technologies</a:t>
            </a:r>
          </a:p>
        </p:txBody>
      </p:sp>
      <p:sp>
        <p:nvSpPr>
          <p:cNvPr id="22" name="Foliennummernplatzhalter 3">
            <a:extLst>
              <a:ext uri="{FF2B5EF4-FFF2-40B4-BE49-F238E27FC236}">
                <a16:creationId xmlns:a16="http://schemas.microsoft.com/office/drawing/2014/main" id="{83592F7D-A4EF-4CFB-57A6-D09C5965C4FC}"/>
              </a:ext>
            </a:extLst>
          </p:cNvPr>
          <p:cNvSpPr>
            <a:spLocks noGrp="1"/>
          </p:cNvSpPr>
          <p:nvPr>
            <p:ph type="sldNum" sz="quarter" idx="12"/>
          </p:nvPr>
        </p:nvSpPr>
        <p:spPr/>
        <p:txBody>
          <a:bodyPr/>
          <a:lstStyle/>
          <a:p>
            <a:fld id="{7D74D47C-14C0-4E76-90F4-17CAFFA7E480}" type="slidenum">
              <a:rPr lang="en-US" noProof="0" smtClean="0">
                <a:solidFill>
                  <a:schemeClr val="bg1"/>
                </a:solidFill>
              </a:rPr>
              <a:t>9</a:t>
            </a:fld>
            <a:endParaRPr lang="en-US" noProof="0">
              <a:solidFill>
                <a:schemeClr val="bg1"/>
              </a:solidFill>
            </a:endParaRPr>
          </a:p>
        </p:txBody>
      </p:sp>
      <p:sp>
        <p:nvSpPr>
          <p:cNvPr id="30" name="Rectangle 29">
            <a:extLst>
              <a:ext uri="{FF2B5EF4-FFF2-40B4-BE49-F238E27FC236}">
                <a16:creationId xmlns:a16="http://schemas.microsoft.com/office/drawing/2014/main" id="{36A41F3F-C4D3-A211-C8F4-832111845383}"/>
              </a:ext>
            </a:extLst>
          </p:cNvPr>
          <p:cNvSpPr/>
          <p:nvPr/>
        </p:nvSpPr>
        <p:spPr bwMode="gray">
          <a:xfrm>
            <a:off x="376953" y="2811054"/>
            <a:ext cx="433551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Customers and partners like …</a:t>
            </a:r>
          </a:p>
        </p:txBody>
      </p:sp>
      <p:sp>
        <p:nvSpPr>
          <p:cNvPr id="33" name="Text Placeholder 6">
            <a:extLst>
              <a:ext uri="{FF2B5EF4-FFF2-40B4-BE49-F238E27FC236}">
                <a16:creationId xmlns:a16="http://schemas.microsoft.com/office/drawing/2014/main" id="{4FFACE03-6C8C-827D-4D63-76D5D728DE00}"/>
              </a:ext>
            </a:extLst>
          </p:cNvPr>
          <p:cNvSpPr txBox="1">
            <a:spLocks/>
          </p:cNvSpPr>
          <p:nvPr/>
        </p:nvSpPr>
        <p:spPr bwMode="gray">
          <a:xfrm>
            <a:off x="242335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EV</a:t>
            </a:r>
            <a:br>
              <a:rPr lang="en-US" sz="1100" noProof="0">
                <a:solidFill>
                  <a:schemeClr val="bg1"/>
                </a:solidFill>
              </a:rPr>
            </a:br>
            <a:r>
              <a:rPr lang="en-US" sz="1100" noProof="0">
                <a:solidFill>
                  <a:schemeClr val="bg1"/>
                </a:solidFill>
              </a:rPr>
              <a:t>routing</a:t>
            </a:r>
          </a:p>
          <a:p>
            <a:pPr lvl="1" algn="ctr">
              <a:lnSpc>
                <a:spcPct val="100000"/>
              </a:lnSpc>
            </a:pPr>
            <a:endParaRPr lang="en-US" sz="1100" noProof="0">
              <a:solidFill>
                <a:schemeClr val="bg1"/>
              </a:solidFill>
            </a:endParaRPr>
          </a:p>
        </p:txBody>
      </p:sp>
      <p:sp>
        <p:nvSpPr>
          <p:cNvPr id="41" name="Text Placeholder 6">
            <a:extLst>
              <a:ext uri="{FF2B5EF4-FFF2-40B4-BE49-F238E27FC236}">
                <a16:creationId xmlns:a16="http://schemas.microsoft.com/office/drawing/2014/main" id="{15BFB53D-1AC0-6687-E542-A0F88807BED6}"/>
              </a:ext>
            </a:extLst>
          </p:cNvPr>
          <p:cNvSpPr txBox="1">
            <a:spLocks/>
          </p:cNvSpPr>
          <p:nvPr/>
        </p:nvSpPr>
        <p:spPr bwMode="gray">
          <a:xfrm>
            <a:off x="583520" y="5751273"/>
            <a:ext cx="135455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EV </a:t>
            </a:r>
            <a:br>
              <a:rPr lang="en-US" sz="1100" noProof="0">
                <a:solidFill>
                  <a:schemeClr val="bg1"/>
                </a:solidFill>
              </a:rPr>
            </a:br>
            <a:r>
              <a:rPr lang="en-US" sz="1100" noProof="0">
                <a:solidFill>
                  <a:schemeClr val="bg1"/>
                </a:solidFill>
              </a:rPr>
              <a:t>charging</a:t>
            </a:r>
          </a:p>
        </p:txBody>
      </p:sp>
      <p:pic>
        <p:nvPicPr>
          <p:cNvPr id="3" name="Picture 2">
            <a:extLst>
              <a:ext uri="{FF2B5EF4-FFF2-40B4-BE49-F238E27FC236}">
                <a16:creationId xmlns:a16="http://schemas.microsoft.com/office/drawing/2014/main" id="{6398CB99-1E13-22E9-7FA1-16C89A59D9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091" y="5315277"/>
            <a:ext cx="343412" cy="343412"/>
          </a:xfrm>
          <a:prstGeom prst="rect">
            <a:avLst/>
          </a:prstGeom>
        </p:spPr>
      </p:pic>
      <p:pic>
        <p:nvPicPr>
          <p:cNvPr id="21" name="Graphic 20">
            <a:extLst>
              <a:ext uri="{FF2B5EF4-FFF2-40B4-BE49-F238E27FC236}">
                <a16:creationId xmlns:a16="http://schemas.microsoft.com/office/drawing/2014/main" id="{37A2D058-0EC1-BAC8-BECE-316A029089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56150" y="3188645"/>
            <a:ext cx="683724" cy="588523"/>
          </a:xfrm>
          <a:prstGeom prst="rect">
            <a:avLst/>
          </a:prstGeom>
        </p:spPr>
      </p:pic>
      <p:sp>
        <p:nvSpPr>
          <p:cNvPr id="6" name="Rectangle 5">
            <a:extLst>
              <a:ext uri="{FF2B5EF4-FFF2-40B4-BE49-F238E27FC236}">
                <a16:creationId xmlns:a16="http://schemas.microsoft.com/office/drawing/2014/main" id="{C2000C70-BE33-F5DC-E001-B4756C5346FB}"/>
              </a:ext>
            </a:extLst>
          </p:cNvPr>
          <p:cNvSpPr/>
          <p:nvPr/>
        </p:nvSpPr>
        <p:spPr bwMode="gray">
          <a:xfrm>
            <a:off x="376953" y="4837963"/>
            <a:ext cx="4499065"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defTabSz="913852">
              <a:spcBef>
                <a:spcPct val="0"/>
              </a:spcBef>
              <a:defRPr/>
            </a:pPr>
            <a:r>
              <a:rPr lang="en-US" sz="1200" b="1" noProof="0">
                <a:solidFill>
                  <a:schemeClr val="bg1"/>
                </a:solidFill>
                <a:latin typeface="+mj-lt"/>
                <a:ea typeface="+mj-ea"/>
                <a:cs typeface="+mj-cs"/>
              </a:rPr>
              <a:t>… use HERE to improve</a:t>
            </a:r>
          </a:p>
        </p:txBody>
      </p:sp>
      <p:sp>
        <p:nvSpPr>
          <p:cNvPr id="5" name="Text Placeholder 6">
            <a:extLst>
              <a:ext uri="{FF2B5EF4-FFF2-40B4-BE49-F238E27FC236}">
                <a16:creationId xmlns:a16="http://schemas.microsoft.com/office/drawing/2014/main" id="{93F3B72F-1A6F-534D-9F8B-01213518C7BD}"/>
              </a:ext>
            </a:extLst>
          </p:cNvPr>
          <p:cNvSpPr txBox="1">
            <a:spLocks/>
          </p:cNvSpPr>
          <p:nvPr/>
        </p:nvSpPr>
        <p:spPr bwMode="gray">
          <a:xfrm>
            <a:off x="4324462" y="5751273"/>
            <a:ext cx="1491915" cy="457082"/>
          </a:xfrm>
          <a:prstGeom prst="rect">
            <a:avLst/>
          </a:prstGeom>
        </p:spPr>
        <p:txBody>
          <a:bodyPr vert="horz" lIns="0" tIns="0" rIns="0" bIns="0" rtlCol="0" anchor="t">
            <a:noAutofit/>
          </a:bodyPr>
          <a:lstStyle>
            <a:lvl1pPr marL="0" indent="0" algn="l" defTabSz="914126" rtl="0" eaLnBrk="1" latinLnBrk="0" hangingPunct="1">
              <a:lnSpc>
                <a:spcPct val="120000"/>
              </a:lnSpc>
              <a:spcBef>
                <a:spcPts val="300"/>
              </a:spcBef>
              <a:buFont typeface="Arial" panose="020B0604020202020204" pitchFamily="34" charset="0"/>
              <a:buNone/>
              <a:defRPr sz="16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lgn="ctr">
              <a:lnSpc>
                <a:spcPct val="100000"/>
              </a:lnSpc>
            </a:pPr>
            <a:r>
              <a:rPr lang="en-US" sz="1100" noProof="0">
                <a:solidFill>
                  <a:schemeClr val="bg1"/>
                </a:solidFill>
              </a:rPr>
              <a:t>EV range </a:t>
            </a:r>
            <a:br>
              <a:rPr lang="en-US" sz="1100" noProof="0">
                <a:solidFill>
                  <a:schemeClr val="bg1"/>
                </a:solidFill>
              </a:rPr>
            </a:br>
            <a:r>
              <a:rPr lang="en-US" sz="1100" noProof="0">
                <a:solidFill>
                  <a:schemeClr val="bg1"/>
                </a:solidFill>
              </a:rPr>
              <a:t>optimization</a:t>
            </a:r>
          </a:p>
        </p:txBody>
      </p:sp>
      <p:sp>
        <p:nvSpPr>
          <p:cNvPr id="43" name="Title 2">
            <a:extLst>
              <a:ext uri="{FF2B5EF4-FFF2-40B4-BE49-F238E27FC236}">
                <a16:creationId xmlns:a16="http://schemas.microsoft.com/office/drawing/2014/main" id="{2276645A-111A-C46B-96EE-A9AE931AD093}"/>
              </a:ext>
            </a:extLst>
          </p:cNvPr>
          <p:cNvSpPr txBox="1">
            <a:spLocks/>
          </p:cNvSpPr>
          <p:nvPr/>
        </p:nvSpPr>
        <p:spPr bwMode="gray">
          <a:xfrm>
            <a:off x="376955" y="366011"/>
            <a:ext cx="5073090" cy="1056389"/>
          </a:xfrm>
          <a:custGeom>
            <a:avLst/>
            <a:gdLst>
              <a:gd name="connsiteX0" fmla="*/ 0 w 5788800"/>
              <a:gd name="connsiteY0" fmla="*/ 0 h 4114800"/>
              <a:gd name="connsiteX1" fmla="*/ 3960000 w 5788800"/>
              <a:gd name="connsiteY1" fmla="*/ 0 h 4114800"/>
              <a:gd name="connsiteX2" fmla="*/ 5064813 w 5788800"/>
              <a:gd name="connsiteY2" fmla="*/ 0 h 4114800"/>
              <a:gd name="connsiteX3" fmla="*/ 5788800 w 5788800"/>
              <a:gd name="connsiteY3" fmla="*/ 0 h 4114800"/>
              <a:gd name="connsiteX4" fmla="*/ 5788800 w 5788800"/>
              <a:gd name="connsiteY4" fmla="*/ 686693 h 4114800"/>
              <a:gd name="connsiteX5" fmla="*/ 5788800 w 5788800"/>
              <a:gd name="connsiteY5" fmla="*/ 1290637 h 4114800"/>
              <a:gd name="connsiteX6" fmla="*/ 5788800 w 5788800"/>
              <a:gd name="connsiteY6" fmla="*/ 4114800 h 4114800"/>
              <a:gd name="connsiteX7" fmla="*/ 0 w 5788800"/>
              <a:gd name="connsiteY7"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8800" h="4114800">
                <a:moveTo>
                  <a:pt x="0" y="0"/>
                </a:moveTo>
                <a:lnTo>
                  <a:pt x="3960000" y="0"/>
                </a:lnTo>
                <a:lnTo>
                  <a:pt x="5064813" y="0"/>
                </a:lnTo>
                <a:lnTo>
                  <a:pt x="5788800" y="0"/>
                </a:lnTo>
                <a:lnTo>
                  <a:pt x="5788800" y="686693"/>
                </a:lnTo>
                <a:lnTo>
                  <a:pt x="5788800" y="1290637"/>
                </a:lnTo>
                <a:lnTo>
                  <a:pt x="5788800" y="4114800"/>
                </a:lnTo>
                <a:lnTo>
                  <a:pt x="0" y="4114800"/>
                </a:lnTo>
                <a:close/>
              </a:path>
            </a:pathLst>
          </a:custGeom>
          <a:noFill/>
        </p:spPr>
        <p:txBody>
          <a:bodyPr vert="horz" wrap="square" lIns="0" tIns="0" rIns="0" bIns="0" rtlCol="0" anchor="t">
            <a:noAutofit/>
          </a:bodyPr>
          <a:lstStyle>
            <a:lvl1pPr algn="l" defTabSz="914126" rtl="0" eaLnBrk="1" latinLnBrk="0" hangingPunct="1">
              <a:lnSpc>
                <a:spcPct val="92000"/>
              </a:lnSpc>
              <a:spcBef>
                <a:spcPct val="0"/>
              </a:spcBef>
              <a:buNone/>
              <a:defRPr sz="5400" b="1" kern="1200">
                <a:solidFill>
                  <a:schemeClr val="tx1"/>
                </a:solidFill>
                <a:latin typeface="FiraGO ExtraBold" panose="020B0903050000020004" pitchFamily="34" charset="0"/>
                <a:ea typeface="+mj-ea"/>
                <a:cs typeface="FiraGO ExtraBold" panose="020B0903050000020004" pitchFamily="34" charset="0"/>
              </a:defRPr>
            </a:lvl1pPr>
          </a:lstStyle>
          <a:p>
            <a:r>
              <a:rPr lang="en-US" sz="3400">
                <a:solidFill>
                  <a:schemeClr val="accent1"/>
                </a:solidFill>
              </a:rPr>
              <a:t>Optimize EV routing </a:t>
            </a:r>
            <a:br>
              <a:rPr lang="en-US" sz="3400">
                <a:solidFill>
                  <a:schemeClr val="accent1"/>
                </a:solidFill>
              </a:rPr>
            </a:br>
            <a:r>
              <a:rPr lang="en-US" sz="3400">
                <a:solidFill>
                  <a:schemeClr val="accent1"/>
                </a:solidFill>
              </a:rPr>
              <a:t>and charging</a:t>
            </a:r>
          </a:p>
        </p:txBody>
      </p:sp>
      <p:sp>
        <p:nvSpPr>
          <p:cNvPr id="44" name="Text Placeholder 6">
            <a:extLst>
              <a:ext uri="{FF2B5EF4-FFF2-40B4-BE49-F238E27FC236}">
                <a16:creationId xmlns:a16="http://schemas.microsoft.com/office/drawing/2014/main" id="{EEE64B8A-AB3C-64BD-D4F1-1EF966A9B350}"/>
              </a:ext>
            </a:extLst>
          </p:cNvPr>
          <p:cNvSpPr txBox="1">
            <a:spLocks/>
          </p:cNvSpPr>
          <p:nvPr/>
        </p:nvSpPr>
        <p:spPr>
          <a:xfrm>
            <a:off x="376954" y="1416545"/>
            <a:ext cx="4777117" cy="1176379"/>
          </a:xfrm>
          <a:prstGeom prst="rect">
            <a:avLst/>
          </a:prstGeom>
        </p:spPr>
        <p:txBody>
          <a:bodyPr lIns="0" tIns="0" rIns="0" bIns="0"/>
          <a:lstStyle>
            <a:lvl1pPr marL="0" indent="0" algn="l" defTabSz="914126" rtl="0" eaLnBrk="1" latinLnBrk="0" hangingPunct="1">
              <a:lnSpc>
                <a:spcPct val="120000"/>
              </a:lnSpc>
              <a:spcBef>
                <a:spcPts val="300"/>
              </a:spcBef>
              <a:buFont typeface="Arial" panose="020B0604020202020204" pitchFamily="34" charset="0"/>
              <a:buNone/>
              <a:defRPr sz="1400" b="1" kern="1200">
                <a:solidFill>
                  <a:schemeClr val="tx1"/>
                </a:solidFill>
                <a:latin typeface="+mj-lt"/>
                <a:ea typeface="+mn-ea"/>
                <a:cs typeface="+mn-cs"/>
              </a:defRPr>
            </a:lvl1pPr>
            <a:lvl2pPr marL="0" indent="0" algn="l" defTabSz="914126" rtl="0" eaLnBrk="1" latinLnBrk="0" hangingPunct="1">
              <a:lnSpc>
                <a:spcPct val="120000"/>
              </a:lnSpc>
              <a:spcBef>
                <a:spcPts val="300"/>
              </a:spcBef>
              <a:buFont typeface="Arial" panose="020B0604020202020204" pitchFamily="34" charset="0"/>
              <a:buNone/>
              <a:defRPr sz="1400" kern="1200">
                <a:solidFill>
                  <a:schemeClr val="tx1"/>
                </a:solidFill>
                <a:latin typeface="+mn-lt"/>
                <a:ea typeface="+mn-ea"/>
                <a:cs typeface="+mn-cs"/>
              </a:defRPr>
            </a:lvl2pPr>
            <a:lvl3pPr marL="144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3pPr>
            <a:lvl4pPr marL="288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4pPr>
            <a:lvl5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5pPr>
            <a:lvl6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6pPr>
            <a:lvl7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7pPr>
            <a:lvl8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8pPr>
            <a:lvl9pPr marL="432000" indent="-144000" algn="l" defTabSz="914126" rtl="0" eaLnBrk="1" latinLnBrk="0" hangingPunct="1">
              <a:lnSpc>
                <a:spcPct val="120000"/>
              </a:lnSpc>
              <a:spcBef>
                <a:spcPts val="300"/>
              </a:spcBef>
              <a:buClr>
                <a:schemeClr val="tx1"/>
              </a:buClr>
              <a:buFont typeface="Arial" panose="020B0604020202020204" pitchFamily="34" charset="0"/>
              <a:buChar char="•"/>
              <a:defRPr sz="1400" kern="1200">
                <a:solidFill>
                  <a:schemeClr val="tx1"/>
                </a:solidFill>
                <a:latin typeface="+mn-lt"/>
                <a:ea typeface="+mn-ea"/>
                <a:cs typeface="+mn-cs"/>
              </a:defRPr>
            </a:lvl9pPr>
          </a:lstStyle>
          <a:p>
            <a:pPr lvl="1"/>
            <a:r>
              <a:rPr lang="en-US">
                <a:solidFill>
                  <a:schemeClr val="bg1"/>
                </a:solidFill>
              </a:rPr>
              <a:t>Prevent charge and range anxiety, improve battery consumption and increase range estimation accuracy.</a:t>
            </a:r>
          </a:p>
          <a:p>
            <a:pPr lvl="1"/>
            <a:endParaRPr lang="en-US">
              <a:solidFill>
                <a:schemeClr val="bg1"/>
              </a:solidFill>
            </a:endParaRPr>
          </a:p>
        </p:txBody>
      </p:sp>
      <p:pic>
        <p:nvPicPr>
          <p:cNvPr id="23" name="Graphic 22">
            <a:extLst>
              <a:ext uri="{FF2B5EF4-FFF2-40B4-BE49-F238E27FC236}">
                <a16:creationId xmlns:a16="http://schemas.microsoft.com/office/drawing/2014/main" id="{E96B1C31-6795-4EB9-4C79-1AE5CBEA08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5503" y="4224743"/>
            <a:ext cx="1017697" cy="119930"/>
          </a:xfrm>
          <a:prstGeom prst="rect">
            <a:avLst/>
          </a:prstGeom>
        </p:spPr>
      </p:pic>
      <p:pic>
        <p:nvPicPr>
          <p:cNvPr id="35" name="Picture 8">
            <a:extLst>
              <a:ext uri="{FF2B5EF4-FFF2-40B4-BE49-F238E27FC236}">
                <a16:creationId xmlns:a16="http://schemas.microsoft.com/office/drawing/2014/main" id="{330D6AFE-1066-39DE-F87D-B0B7B1B674F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33505" y="3274221"/>
            <a:ext cx="469213" cy="440460"/>
          </a:xfrm>
          <a:prstGeom prst="rect">
            <a:avLst/>
          </a:prstGeom>
          <a:noFill/>
          <a:extLst>
            <a:ext uri="{909E8E84-426E-40DD-AFC4-6F175D3DCCD1}">
              <a14:hiddenFill xmlns:a14="http://schemas.microsoft.com/office/drawing/2010/main">
                <a:solidFill>
                  <a:srgbClr val="FFFFFF"/>
                </a:solidFill>
              </a14:hiddenFill>
            </a:ext>
          </a:extLst>
        </p:spPr>
      </p:pic>
      <p:pic>
        <p:nvPicPr>
          <p:cNvPr id="36" name="Graphic 35">
            <a:extLst>
              <a:ext uri="{FF2B5EF4-FFF2-40B4-BE49-F238E27FC236}">
                <a16:creationId xmlns:a16="http://schemas.microsoft.com/office/drawing/2014/main" id="{7A288AC2-B6EE-9AA4-774D-BD4D20DF56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6877" y="3325471"/>
            <a:ext cx="623977" cy="339011"/>
          </a:xfrm>
          <a:prstGeom prst="rect">
            <a:avLst/>
          </a:prstGeom>
        </p:spPr>
      </p:pic>
      <p:pic>
        <p:nvPicPr>
          <p:cNvPr id="46" name="Graphic 45">
            <a:extLst>
              <a:ext uri="{FF2B5EF4-FFF2-40B4-BE49-F238E27FC236}">
                <a16:creationId xmlns:a16="http://schemas.microsoft.com/office/drawing/2014/main" id="{86570FF5-E961-8502-B317-63E32953B8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50287" y="5292769"/>
            <a:ext cx="411198" cy="411198"/>
          </a:xfrm>
          <a:prstGeom prst="rect">
            <a:avLst/>
          </a:prstGeom>
        </p:spPr>
      </p:pic>
      <p:pic>
        <p:nvPicPr>
          <p:cNvPr id="47" name="Graphic 46">
            <a:extLst>
              <a:ext uri="{FF2B5EF4-FFF2-40B4-BE49-F238E27FC236}">
                <a16:creationId xmlns:a16="http://schemas.microsoft.com/office/drawing/2014/main" id="{09AC3DD8-4804-33F8-4F7B-3EE2D3C3ED6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74733" y="5278029"/>
            <a:ext cx="391372" cy="391372"/>
          </a:xfrm>
          <a:prstGeom prst="rect">
            <a:avLst/>
          </a:prstGeom>
        </p:spPr>
      </p:pic>
      <p:pic>
        <p:nvPicPr>
          <p:cNvPr id="49" name="Graphic 48">
            <a:extLst>
              <a:ext uri="{FF2B5EF4-FFF2-40B4-BE49-F238E27FC236}">
                <a16:creationId xmlns:a16="http://schemas.microsoft.com/office/drawing/2014/main" id="{F7F97190-A682-4A99-1E59-ED0DE1A5146C}"/>
              </a:ext>
            </a:extLst>
          </p:cNvPr>
          <p:cNvPicPr>
            <a:picLocks noChangeAspect="1"/>
          </p:cNvPicPr>
          <p:nvPr/>
        </p:nvPicPr>
        <p:blipFill>
          <a:blip r:embed="rId17">
            <a:lum bright="100000"/>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50431" y="4071939"/>
            <a:ext cx="436385" cy="436385"/>
          </a:xfrm>
          <a:prstGeom prst="rect">
            <a:avLst/>
          </a:prstGeom>
        </p:spPr>
      </p:pic>
      <p:pic>
        <p:nvPicPr>
          <p:cNvPr id="2" name="Picture 1" descr="A white text on a black background&#10;&#10;AI-generated content may be incorrect.">
            <a:extLst>
              <a:ext uri="{FF2B5EF4-FFF2-40B4-BE49-F238E27FC236}">
                <a16:creationId xmlns:a16="http://schemas.microsoft.com/office/drawing/2014/main" id="{F449767D-4948-47B3-0653-41E3677B74AC}"/>
              </a:ext>
            </a:extLst>
          </p:cNvPr>
          <p:cNvPicPr>
            <a:picLocks noChangeAspect="1"/>
          </p:cNvPicPr>
          <p:nvPr/>
        </p:nvPicPr>
        <p:blipFill>
          <a:blip r:embed="rId19"/>
          <a:stretch>
            <a:fillRect/>
          </a:stretch>
        </p:blipFill>
        <p:spPr>
          <a:xfrm>
            <a:off x="11593914" y="6538981"/>
            <a:ext cx="229800" cy="210312"/>
          </a:xfrm>
          <a:prstGeom prst="rect">
            <a:avLst/>
          </a:prstGeom>
        </p:spPr>
      </p:pic>
    </p:spTree>
    <p:extLst>
      <p:ext uri="{BB962C8B-B14F-4D97-AF65-F5344CB8AC3E}">
        <p14:creationId xmlns:p14="http://schemas.microsoft.com/office/powerpoint/2010/main" val="385881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RE Master 2025">
  <a:themeElements>
    <a:clrScheme name="HERE 2025">
      <a:dk1>
        <a:srgbClr val="092732"/>
      </a:dk1>
      <a:lt1>
        <a:srgbClr val="FFFFFF"/>
      </a:lt1>
      <a:dk2>
        <a:srgbClr val="DADFE7"/>
      </a:dk2>
      <a:lt2>
        <a:srgbClr val="E2FFFD"/>
      </a:lt2>
      <a:accent1>
        <a:srgbClr val="1EF3E4"/>
      </a:accent1>
      <a:accent2>
        <a:srgbClr val="1F28E8"/>
      </a:accent2>
      <a:accent3>
        <a:srgbClr val="F21B8B"/>
      </a:accent3>
      <a:accent4>
        <a:srgbClr val="A31EF2"/>
      </a:accent4>
      <a:accent5>
        <a:srgbClr val="F3D91D"/>
      </a:accent5>
      <a:accent6>
        <a:srgbClr val="153947"/>
      </a:accent6>
      <a:hlink>
        <a:srgbClr val="1F28E8"/>
      </a:hlink>
      <a:folHlink>
        <a:srgbClr val="5864EC"/>
      </a:folHlink>
    </a:clrScheme>
    <a:fontScheme name="Custom 2">
      <a:majorFont>
        <a:latin typeface="FiraGO"/>
        <a:ea typeface=""/>
        <a:cs typeface=""/>
      </a:majorFont>
      <a:minorFont>
        <a:latin typeface="FiraG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tx2"/>
        </a:solidFill>
        <a:ln>
          <a:noFill/>
        </a:ln>
      </a:spPr>
      <a:bodyPr rtlCol="0" anchor="ctr"/>
      <a:lstStyle>
        <a:defPPr algn="ctr">
          <a:lnSpc>
            <a:spcPct val="120000"/>
          </a:lnSpc>
          <a:spcBef>
            <a:spcPts val="300"/>
          </a:spcBef>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wrap="square" lIns="0" tIns="0" rIns="0" bIns="0" rtlCol="0">
        <a:noAutofit/>
      </a:bodyPr>
      <a:lstStyle>
        <a:defPPr algn="l">
          <a:lnSpc>
            <a:spcPct val="120000"/>
          </a:lnSpc>
          <a:spcBef>
            <a:spcPts val="300"/>
          </a:spcBef>
          <a:defRPr sz="1400" dirty="0"/>
        </a:defPPr>
      </a:lstStyle>
    </a:txDef>
  </a:objectDefaults>
  <a:extraClrSchemeLst/>
  <a:custClrLst>
    <a:custClr name="HERE Dark Aqua">
      <a:srgbClr val="00AFAA"/>
    </a:custClr>
    <a:custClr name="HERE Dark Aqua 2">
      <a:srgbClr val="00908A"/>
    </a:custClr>
    <a:custClr name="HERE Dark Gray">
      <a:srgbClr val="0F1621"/>
    </a:custClr>
    <a:custClr name="HERE Gray 100">
      <a:srgbClr val="383C45"/>
    </a:custClr>
    <a:custClr name="HERE Gray 75">
      <a:srgbClr val="6A6D74"/>
    </a:custClr>
    <a:custClr name="HERE Gray 50">
      <a:srgbClr val="9B9DA2"/>
    </a:custClr>
    <a:custClr name="HERE Gray 25">
      <a:srgbClr val="CDCED0"/>
    </a:custClr>
    <a:custClr name="White">
      <a:srgbClr val="FFFFFF"/>
    </a:custClr>
    <a:custClr name="White">
      <a:srgbClr val="FFFFFF"/>
    </a:custClr>
    <a:custClr name="White">
      <a:srgbClr val="FFFFFF"/>
    </a:custClr>
    <a:custClr name="HERE Aqua 100">
      <a:srgbClr val="48DAD0"/>
    </a:custClr>
    <a:custClr name="Red 100">
      <a:srgbClr val="C41C33"/>
    </a:custClr>
    <a:custClr name="Pink 100">
      <a:srgbClr val="C53580"/>
    </a:custClr>
    <a:custClr name="Orange 100">
      <a:srgbClr val="EC610E"/>
    </a:custClr>
    <a:custClr name="Yellow 100">
      <a:srgbClr val="FAB800"/>
    </a:custClr>
    <a:custClr name="Dark Green 100">
      <a:srgbClr val="70943C"/>
    </a:custClr>
    <a:custClr name="Light Green 100">
      <a:srgbClr val="06B87C"/>
    </a:custClr>
    <a:custClr name="Dark Blue 100">
      <a:srgbClr val="3F59A7"/>
    </a:custClr>
    <a:custClr name="Light Blue 100">
      <a:srgbClr val="52A3DB"/>
    </a:custClr>
    <a:custClr name="Purple 100">
      <a:srgbClr val="673A93"/>
    </a:custClr>
    <a:custClr name="HERE Aqua 75">
      <a:srgbClr val="76E3DC"/>
    </a:custClr>
    <a:custClr name="Red 75">
      <a:srgbClr val="D35566"/>
    </a:custClr>
    <a:custClr name="Pink 75">
      <a:srgbClr val="D468A0"/>
    </a:custClr>
    <a:custClr name="Orange 75">
      <a:srgbClr val="F1894A"/>
    </a:custClr>
    <a:custClr name="Yellow 75">
      <a:srgbClr val="FBCA40"/>
    </a:custClr>
    <a:custClr name="Dark Green 75">
      <a:srgbClr val="94AF6D"/>
    </a:custClr>
    <a:custClr name="Light Green 75">
      <a:srgbClr val="44CA9D"/>
    </a:custClr>
    <a:custClr name="Dark Blue 75">
      <a:srgbClr val="6F83BD"/>
    </a:custClr>
    <a:custClr name="Light Blue 75">
      <a:srgbClr val="7DBAE4"/>
    </a:custClr>
    <a:custClr name="Purple 75">
      <a:srgbClr val="8D6BAE"/>
    </a:custClr>
    <a:custClr name="HERE Aqua 50">
      <a:srgbClr val="A3ECE7"/>
    </a:custClr>
    <a:custClr name="Red 50">
      <a:srgbClr val="E18D99"/>
    </a:custClr>
    <a:custClr name="Pink 50">
      <a:srgbClr val="E29ABF"/>
    </a:custClr>
    <a:custClr name="Orange 50">
      <a:srgbClr val="F5B086"/>
    </a:custClr>
    <a:custClr name="Yellow 50">
      <a:srgbClr val="FCDB7F"/>
    </a:custClr>
    <a:custClr name="Dark Green 50">
      <a:srgbClr val="B7C99D"/>
    </a:custClr>
    <a:custClr name="Light Green 50">
      <a:srgbClr val="82DBBD"/>
    </a:custClr>
    <a:custClr name="Dark Blue 50">
      <a:srgbClr val="9FACD3"/>
    </a:custClr>
    <a:custClr name="Light Blue 50">
      <a:srgbClr val="A8D1ED"/>
    </a:custClr>
    <a:custClr name="Purple 50">
      <a:srgbClr val="B39CC9"/>
    </a:custClr>
    <a:custClr name="HERE Aqua 25">
      <a:srgbClr val="D1F6F3"/>
    </a:custClr>
    <a:custClr name="White">
      <a:srgbClr val="FFFFFF"/>
    </a:custClr>
    <a:custClr name="White">
      <a:srgbClr val="FFFFFF"/>
    </a:custClr>
    <a:custClr name="White">
      <a:srgbClr val="FFFFFF"/>
    </a:custClr>
    <a:custClr name="White">
      <a:srgbClr val="FFFFFF"/>
    </a:custClr>
    <a:custClr name="White">
      <a:srgbClr val="FFFFFF"/>
    </a:custClr>
    <a:custClr name="Light Green on Dark">
      <a:srgbClr val="15D081"/>
    </a:custClr>
    <a:custClr name="Dark Blue on Dark">
      <a:srgbClr val="4A86FF"/>
    </a:custClr>
    <a:custClr name="White">
      <a:srgbClr val="FFFFFF"/>
    </a:custClr>
    <a:custClr name="Purple on Dark">
      <a:srgbClr val="A566FF"/>
    </a:custClr>
  </a:custClrLst>
  <a:extLst>
    <a:ext uri="{05A4C25C-085E-4340-85A3-A5531E510DB2}">
      <thm15:themeFamily xmlns:thm15="http://schemas.microsoft.com/office/thememl/2012/main" name="25-0424_Master_v01" id="{1BCA5413-01CF-2A4D-8FAE-7EF80205E4F0}" vid="{7F3F3AC0-6B77-9B40-AACF-7F756129332B}"/>
    </a:ext>
  </a:extLst>
</a:theme>
</file>

<file path=ppt/theme/theme2.xml><?xml version="1.0" encoding="utf-8"?>
<a:theme xmlns:a="http://schemas.openxmlformats.org/drawingml/2006/main" name="Office Theme">
  <a:themeElements>
    <a:clrScheme name="HERE 2025">
      <a:dk1>
        <a:srgbClr val="092732"/>
      </a:dk1>
      <a:lt1>
        <a:srgbClr val="FFFFFF"/>
      </a:lt1>
      <a:dk2>
        <a:srgbClr val="DADFE7"/>
      </a:dk2>
      <a:lt2>
        <a:srgbClr val="C5FFFB"/>
      </a:lt2>
      <a:accent1>
        <a:srgbClr val="1EF3E4"/>
      </a:accent1>
      <a:accent2>
        <a:srgbClr val="1F28E8"/>
      </a:accent2>
      <a:accent3>
        <a:srgbClr val="F21B8B"/>
      </a:accent3>
      <a:accent4>
        <a:srgbClr val="A31EF2"/>
      </a:accent4>
      <a:accent5>
        <a:srgbClr val="F3D91D"/>
      </a:accent5>
      <a:accent6>
        <a:srgbClr val="153947"/>
      </a:accent6>
      <a:hlink>
        <a:srgbClr val="1F28E8"/>
      </a:hlink>
      <a:folHlink>
        <a:srgbClr val="5864EC"/>
      </a:folHlink>
    </a:clrScheme>
    <a:fontScheme name="Custom 1">
      <a:majorFont>
        <a:latin typeface="FiraGO"/>
        <a:ea typeface=""/>
        <a:cs typeface=""/>
      </a:majorFont>
      <a:minorFont>
        <a:latin typeface="FiraG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wrap="square" lIns="0" tIns="0" rIns="0" bIns="0" rtlCol="0">
        <a:noAutofit/>
      </a:bodyPr>
      <a:lstStyle>
        <a:defPPr algn="l">
          <a:defRPr sz="1200" dirty="0" err="1" smtClean="0"/>
        </a:defPPr>
      </a:lstStyle>
    </a:txDef>
  </a:objectDefaults>
  <a:extraClrSchemeLst/>
  <a:custClrLst>
    <a:custClr name="HERE Dark Aqua">
      <a:srgbClr val="00AFAA"/>
    </a:custClr>
    <a:custClr name="HERE Dark Aqua 2">
      <a:srgbClr val="00908A"/>
    </a:custClr>
    <a:custClr name="HERE Dark Gray">
      <a:srgbClr val="0F1621"/>
    </a:custClr>
    <a:custClr name="HERE Gray 100">
      <a:srgbClr val="383C45"/>
    </a:custClr>
    <a:custClr name="HERE Gray 75">
      <a:srgbClr val="6A6D74"/>
    </a:custClr>
    <a:custClr name="HERE Gray 50">
      <a:srgbClr val="9B9DA2"/>
    </a:custClr>
    <a:custClr name="HERE Gray 25">
      <a:srgbClr val="CDCED0"/>
    </a:custClr>
    <a:custClr name="White">
      <a:srgbClr val="FFFFFF"/>
    </a:custClr>
    <a:custClr name="White">
      <a:srgbClr val="FFFFFF"/>
    </a:custClr>
    <a:custClr name="White">
      <a:srgbClr val="FFFFFF"/>
    </a:custClr>
    <a:custClr name="HERE Aqua 100">
      <a:srgbClr val="48DAD0"/>
    </a:custClr>
    <a:custClr name="Red 100">
      <a:srgbClr val="C41C33"/>
    </a:custClr>
    <a:custClr name="Pink 100">
      <a:srgbClr val="C53580"/>
    </a:custClr>
    <a:custClr name="Orange 100">
      <a:srgbClr val="EC610E"/>
    </a:custClr>
    <a:custClr name="Yellow 100">
      <a:srgbClr val="FAB800"/>
    </a:custClr>
    <a:custClr name="Dark Green 100">
      <a:srgbClr val="70943C"/>
    </a:custClr>
    <a:custClr name="Light Green 100">
      <a:srgbClr val="06B87C"/>
    </a:custClr>
    <a:custClr name="Dark Blue 100">
      <a:srgbClr val="3F59A7"/>
    </a:custClr>
    <a:custClr name="Light Blue 100">
      <a:srgbClr val="52A3DB"/>
    </a:custClr>
    <a:custClr name="Purple 100">
      <a:srgbClr val="673A93"/>
    </a:custClr>
    <a:custClr name="HERE Aqua 75">
      <a:srgbClr val="76E3DC"/>
    </a:custClr>
    <a:custClr name="Red 75">
      <a:srgbClr val="D35566"/>
    </a:custClr>
    <a:custClr name="Pink 75">
      <a:srgbClr val="D468A0"/>
    </a:custClr>
    <a:custClr name="Orange 75">
      <a:srgbClr val="F1894A"/>
    </a:custClr>
    <a:custClr name="Yellow 75">
      <a:srgbClr val="FBCA40"/>
    </a:custClr>
    <a:custClr name="Dark Green 75">
      <a:srgbClr val="94AF6D"/>
    </a:custClr>
    <a:custClr name="Light Green 75">
      <a:srgbClr val="44CA9D"/>
    </a:custClr>
    <a:custClr name="Dark Blue 75">
      <a:srgbClr val="6F83BD"/>
    </a:custClr>
    <a:custClr name="Light Blue 75">
      <a:srgbClr val="7DBAE4"/>
    </a:custClr>
    <a:custClr name="Purple 75">
      <a:srgbClr val="8D6BAE"/>
    </a:custClr>
    <a:custClr name="HERE Aqua 50">
      <a:srgbClr val="A3ECE7"/>
    </a:custClr>
    <a:custClr name="Red 50">
      <a:srgbClr val="E18D99"/>
    </a:custClr>
    <a:custClr name="Pink 50">
      <a:srgbClr val="E29ABF"/>
    </a:custClr>
    <a:custClr name="Orange 50">
      <a:srgbClr val="F5B086"/>
    </a:custClr>
    <a:custClr name="Yellow 50">
      <a:srgbClr val="FCDB7F"/>
    </a:custClr>
    <a:custClr name="Dark Green 50">
      <a:srgbClr val="B7C99D"/>
    </a:custClr>
    <a:custClr name="Light Green 50">
      <a:srgbClr val="82DBBD"/>
    </a:custClr>
    <a:custClr name="Dark Blue 50">
      <a:srgbClr val="9FACD3"/>
    </a:custClr>
    <a:custClr name="Light Blue 50">
      <a:srgbClr val="A8D1ED"/>
    </a:custClr>
    <a:custClr name="Purple 50">
      <a:srgbClr val="B39CC9"/>
    </a:custClr>
    <a:custClr name="HERE Aqua 25">
      <a:srgbClr val="D1F6F3"/>
    </a:custClr>
    <a:custClr name="White">
      <a:srgbClr val="FFFFFF"/>
    </a:custClr>
    <a:custClr name="White">
      <a:srgbClr val="FFFFFF"/>
    </a:custClr>
    <a:custClr name="White">
      <a:srgbClr val="FFFFFF"/>
    </a:custClr>
    <a:custClr name="White">
      <a:srgbClr val="FFFFFF"/>
    </a:custClr>
    <a:custClr name="White">
      <a:srgbClr val="FFFFFF"/>
    </a:custClr>
    <a:custClr name="Light Green on Dark">
      <a:srgbClr val="15D081"/>
    </a:custClr>
    <a:custClr name="Dark Blue on Dark">
      <a:srgbClr val="4A86FF"/>
    </a:custClr>
    <a:custClr name="White">
      <a:srgbClr val="FFFFFF"/>
    </a:custClr>
    <a:custClr name="Purple on Dark">
      <a:srgbClr val="A566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RE 2025">
      <a:dk1>
        <a:srgbClr val="092732"/>
      </a:dk1>
      <a:lt1>
        <a:srgbClr val="FFFFFF"/>
      </a:lt1>
      <a:dk2>
        <a:srgbClr val="DADFE7"/>
      </a:dk2>
      <a:lt2>
        <a:srgbClr val="C5FFFB"/>
      </a:lt2>
      <a:accent1>
        <a:srgbClr val="1EF3E4"/>
      </a:accent1>
      <a:accent2>
        <a:srgbClr val="1F28E8"/>
      </a:accent2>
      <a:accent3>
        <a:srgbClr val="F21B8B"/>
      </a:accent3>
      <a:accent4>
        <a:srgbClr val="A31EF2"/>
      </a:accent4>
      <a:accent5>
        <a:srgbClr val="F3D91D"/>
      </a:accent5>
      <a:accent6>
        <a:srgbClr val="153947"/>
      </a:accent6>
      <a:hlink>
        <a:srgbClr val="1F28E8"/>
      </a:hlink>
      <a:folHlink>
        <a:srgbClr val="5864EC"/>
      </a:folHlink>
    </a:clrScheme>
    <a:fontScheme name="Custom 1">
      <a:majorFont>
        <a:latin typeface="FiraGO"/>
        <a:ea typeface=""/>
        <a:cs typeface=""/>
      </a:majorFont>
      <a:minorFont>
        <a:latin typeface="FiraG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wrap="square" lIns="0" tIns="0" rIns="0" bIns="0" rtlCol="0">
        <a:noAutofit/>
      </a:bodyPr>
      <a:lstStyle>
        <a:defPPr algn="l">
          <a:defRPr sz="1200" dirty="0" err="1" smtClean="0"/>
        </a:defPPr>
      </a:lstStyle>
    </a:txDef>
  </a:objectDefaults>
  <a:extraClrSchemeLst/>
  <a:custClrLst>
    <a:custClr name="HERE Dark Aqua">
      <a:srgbClr val="00AFAA"/>
    </a:custClr>
    <a:custClr name="HERE Dark Aqua 2">
      <a:srgbClr val="00908A"/>
    </a:custClr>
    <a:custClr name="HERE Dark Gray">
      <a:srgbClr val="0F1621"/>
    </a:custClr>
    <a:custClr name="HERE Gray 100">
      <a:srgbClr val="383C45"/>
    </a:custClr>
    <a:custClr name="HERE Gray 75">
      <a:srgbClr val="6A6D74"/>
    </a:custClr>
    <a:custClr name="HERE Gray 50">
      <a:srgbClr val="9B9DA2"/>
    </a:custClr>
    <a:custClr name="HERE Gray 25">
      <a:srgbClr val="CDCED0"/>
    </a:custClr>
    <a:custClr name="White">
      <a:srgbClr val="FFFFFF"/>
    </a:custClr>
    <a:custClr name="White">
      <a:srgbClr val="FFFFFF"/>
    </a:custClr>
    <a:custClr name="White">
      <a:srgbClr val="FFFFFF"/>
    </a:custClr>
    <a:custClr name="HERE Aqua 100">
      <a:srgbClr val="48DAD0"/>
    </a:custClr>
    <a:custClr name="Red 100">
      <a:srgbClr val="C41C33"/>
    </a:custClr>
    <a:custClr name="Pink 100">
      <a:srgbClr val="C53580"/>
    </a:custClr>
    <a:custClr name="Orange 100">
      <a:srgbClr val="EC610E"/>
    </a:custClr>
    <a:custClr name="Yellow 100">
      <a:srgbClr val="FAB800"/>
    </a:custClr>
    <a:custClr name="Dark Green 100">
      <a:srgbClr val="70943C"/>
    </a:custClr>
    <a:custClr name="Light Green 100">
      <a:srgbClr val="06B87C"/>
    </a:custClr>
    <a:custClr name="Dark Blue 100">
      <a:srgbClr val="3F59A7"/>
    </a:custClr>
    <a:custClr name="Light Blue 100">
      <a:srgbClr val="52A3DB"/>
    </a:custClr>
    <a:custClr name="Purple 100">
      <a:srgbClr val="673A93"/>
    </a:custClr>
    <a:custClr name="HERE Aqua 75">
      <a:srgbClr val="76E3DC"/>
    </a:custClr>
    <a:custClr name="Red 75">
      <a:srgbClr val="D35566"/>
    </a:custClr>
    <a:custClr name="Pink 75">
      <a:srgbClr val="D468A0"/>
    </a:custClr>
    <a:custClr name="Orange 75">
      <a:srgbClr val="F1894A"/>
    </a:custClr>
    <a:custClr name="Yellow 75">
      <a:srgbClr val="FBCA40"/>
    </a:custClr>
    <a:custClr name="Dark Green 75">
      <a:srgbClr val="94AF6D"/>
    </a:custClr>
    <a:custClr name="Light Green 75">
      <a:srgbClr val="44CA9D"/>
    </a:custClr>
    <a:custClr name="Dark Blue 75">
      <a:srgbClr val="6F83BD"/>
    </a:custClr>
    <a:custClr name="Light Blue 75">
      <a:srgbClr val="7DBAE4"/>
    </a:custClr>
    <a:custClr name="Purple 75">
      <a:srgbClr val="8D6BAE"/>
    </a:custClr>
    <a:custClr name="HERE Aqua 50">
      <a:srgbClr val="A3ECE7"/>
    </a:custClr>
    <a:custClr name="Red 50">
      <a:srgbClr val="E18D99"/>
    </a:custClr>
    <a:custClr name="Pink 50">
      <a:srgbClr val="E29ABF"/>
    </a:custClr>
    <a:custClr name="Orange 50">
      <a:srgbClr val="F5B086"/>
    </a:custClr>
    <a:custClr name="Yellow 50">
      <a:srgbClr val="FCDB7F"/>
    </a:custClr>
    <a:custClr name="Dark Green 50">
      <a:srgbClr val="B7C99D"/>
    </a:custClr>
    <a:custClr name="Light Green 50">
      <a:srgbClr val="82DBBD"/>
    </a:custClr>
    <a:custClr name="Dark Blue 50">
      <a:srgbClr val="9FACD3"/>
    </a:custClr>
    <a:custClr name="Light Blue 50">
      <a:srgbClr val="A8D1ED"/>
    </a:custClr>
    <a:custClr name="Purple 50">
      <a:srgbClr val="B39CC9"/>
    </a:custClr>
    <a:custClr name="HERE Aqua 25">
      <a:srgbClr val="D1F6F3"/>
    </a:custClr>
    <a:custClr name="White">
      <a:srgbClr val="FFFFFF"/>
    </a:custClr>
    <a:custClr name="White">
      <a:srgbClr val="FFFFFF"/>
    </a:custClr>
    <a:custClr name="White">
      <a:srgbClr val="FFFFFF"/>
    </a:custClr>
    <a:custClr name="White">
      <a:srgbClr val="FFFFFF"/>
    </a:custClr>
    <a:custClr name="White">
      <a:srgbClr val="FFFFFF"/>
    </a:custClr>
    <a:custClr name="Light Green on Dark">
      <a:srgbClr val="15D081"/>
    </a:custClr>
    <a:custClr name="Dark Blue on Dark">
      <a:srgbClr val="4A86FF"/>
    </a:custClr>
    <a:custClr name="White">
      <a:srgbClr val="FFFFFF"/>
    </a:custClr>
    <a:custClr name="Purple on Dark">
      <a:srgbClr val="A566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7F44685F7F0841BDA0A618E6D79221" ma:contentTypeVersion="22" ma:contentTypeDescription="Create a new document." ma:contentTypeScope="" ma:versionID="a9332d7b19bcad9a490e584f0bc451e3">
  <xsd:schema xmlns:xsd="http://www.w3.org/2001/XMLSchema" xmlns:xs="http://www.w3.org/2001/XMLSchema" xmlns:p="http://schemas.microsoft.com/office/2006/metadata/properties" xmlns:ns2="5480cac1-4c39-4c4c-b99f-4e791d67f80c" xmlns:ns3="cf9558b0-8e36-4564-9575-afd96da17f27" targetNamespace="http://schemas.microsoft.com/office/2006/metadata/properties" ma:root="true" ma:fieldsID="2a8f04070c28c410d9de135e3801f6ca" ns2:_="" ns3:_="">
    <xsd:import namespace="5480cac1-4c39-4c4c-b99f-4e791d67f80c"/>
    <xsd:import namespace="cf9558b0-8e36-4564-9575-afd96da17f2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Note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80cac1-4c39-4c4c-b99f-4e791d67f8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Notes" ma:index="21" nillable="true" ma:displayName="Notes" ma:format="Dropdown" ma:internalName="Note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6d81773-68b3-4070-b911-29985591ea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9558b0-8e36-4564-9575-afd96da17f2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5c2e912-647e-401f-8a36-86e21ea69566}" ma:internalName="TaxCatchAll" ma:showField="CatchAllData" ma:web="cf9558b0-8e36-4564-9575-afd96da17f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f9558b0-8e36-4564-9575-afd96da17f27" xsi:nil="true"/>
    <lcf76f155ced4ddcb4097134ff3c332f xmlns="5480cac1-4c39-4c4c-b99f-4e791d67f80c">
      <Terms xmlns="http://schemas.microsoft.com/office/infopath/2007/PartnerControls"/>
    </lcf76f155ced4ddcb4097134ff3c332f>
    <Notes xmlns="5480cac1-4c39-4c4c-b99f-4e791d67f80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1E358F-9D41-4E1F-B00A-BE62D446CD15}">
  <ds:schemaRefs>
    <ds:schemaRef ds:uri="5480cac1-4c39-4c4c-b99f-4e791d67f80c"/>
    <ds:schemaRef ds:uri="cf9558b0-8e36-4564-9575-afd96da17f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43D31E0-11F3-446D-96B0-EA8E514F5912}">
  <ds:schemaRefs>
    <ds:schemaRef ds:uri="5480cac1-4c39-4c4c-b99f-4e791d67f80c"/>
    <ds:schemaRef ds:uri="cf9558b0-8e36-4564-9575-afd96da17f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A51B72-F06B-4A15-B4EF-01E1AE7CE5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HERE_Master_2025</Template>
  <TotalTime>0</TotalTime>
  <Words>3924</Words>
  <Application>Microsoft Office PowerPoint</Application>
  <PresentationFormat>Custom</PresentationFormat>
  <Paragraphs>557</Paragraphs>
  <Slides>26</Slides>
  <Notes>22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HERE Master 2025</vt:lpstr>
      <vt:lpstr> Welcome  to HERE Technologies</vt:lpstr>
      <vt:lpstr>Our live map is standard in every moving vehicle by 2035</vt:lpstr>
      <vt:lpstr>A platform operating at scale</vt:lpstr>
      <vt:lpstr>PowerPoint Presentation</vt:lpstr>
      <vt:lpstr>PowerPoint Presentation</vt:lpstr>
      <vt:lpstr>HERE solutions support use cases across many industries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Next-generation  mapmaking</vt:lpstr>
      <vt:lpstr>Next-generation mapmaking</vt:lpstr>
      <vt:lpstr>Next-generation mapmaking</vt:lpstr>
      <vt:lpstr>PowerPoint Presentation</vt:lpstr>
      <vt:lpstr>HERE has used artificial intelligence for over a decade</vt:lpstr>
      <vt:lpstr>Our product portfolio</vt:lpstr>
      <vt:lpstr>Our commitment to location privacy</vt:lpstr>
      <vt:lpstr>Meet our global leadership team</vt:lpstr>
      <vt:lpstr>Our Purpose Principles</vt:lpstr>
      <vt:lpstr>Our Purpose Principles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 Jänig</dc:creator>
  <cp:lastModifiedBy>Piehl, Joseph</cp:lastModifiedBy>
  <cp:revision>4</cp:revision>
  <dcterms:created xsi:type="dcterms:W3CDTF">2019-06-14T09:12:35Z</dcterms:created>
  <dcterms:modified xsi:type="dcterms:W3CDTF">2025-06-04T18:03:06Z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97894b3-2847-4d77-83aa-d5f137c768f0_Enabled">
    <vt:lpwstr>true</vt:lpwstr>
  </property>
  <property fmtid="{D5CDD505-2E9C-101B-9397-08002B2CF9AE}" pid="3" name="MSIP_Label_597894b3-2847-4d77-83aa-d5f137c768f0_SetDate">
    <vt:lpwstr>2025-04-01T23:38:32Z</vt:lpwstr>
  </property>
  <property fmtid="{D5CDD505-2E9C-101B-9397-08002B2CF9AE}" pid="4" name="MSIP_Label_597894b3-2847-4d77-83aa-d5f137c768f0_Method">
    <vt:lpwstr>Standard</vt:lpwstr>
  </property>
  <property fmtid="{D5CDD505-2E9C-101B-9397-08002B2CF9AE}" pid="5" name="MSIP_Label_597894b3-2847-4d77-83aa-d5f137c768f0_Name">
    <vt:lpwstr>Internal Use Only</vt:lpwstr>
  </property>
  <property fmtid="{D5CDD505-2E9C-101B-9397-08002B2CF9AE}" pid="6" name="MSIP_Label_597894b3-2847-4d77-83aa-d5f137c768f0_SiteId">
    <vt:lpwstr>6d4034cd-7225-4f72-b853-91feaea64919</vt:lpwstr>
  </property>
  <property fmtid="{D5CDD505-2E9C-101B-9397-08002B2CF9AE}" pid="7" name="MSIP_Label_597894b3-2847-4d77-83aa-d5f137c768f0_ActionId">
    <vt:lpwstr>75f2d07b-dfcc-472a-9a40-ebabdff14210</vt:lpwstr>
  </property>
  <property fmtid="{D5CDD505-2E9C-101B-9397-08002B2CF9AE}" pid="8" name="MSIP_Label_597894b3-2847-4d77-83aa-d5f137c768f0_ContentBits">
    <vt:lpwstr>0</vt:lpwstr>
  </property>
  <property fmtid="{D5CDD505-2E9C-101B-9397-08002B2CF9AE}" pid="9" name="MSIP_Label_597894b3-2847-4d77-83aa-d5f137c768f0_Tag">
    <vt:lpwstr>50, 3, 0, 1</vt:lpwstr>
  </property>
  <property fmtid="{D5CDD505-2E9C-101B-9397-08002B2CF9AE}" pid="10" name="ContentTypeId">
    <vt:lpwstr>0x010100837F44685F7F0841BDA0A618E6D79221</vt:lpwstr>
  </property>
  <property fmtid="{D5CDD505-2E9C-101B-9397-08002B2CF9AE}" pid="11" name="MediaServiceImageTags">
    <vt:lpwstr/>
  </property>
</Properties>
</file>