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28" r:id="rId3"/>
    <p:sldMasterId id="2147483742" r:id="rId4"/>
    <p:sldMasterId id="2147483755" r:id="rId5"/>
  </p:sldMasterIdLst>
  <p:notesMasterIdLst>
    <p:notesMasterId r:id="rId17"/>
  </p:notesMasterIdLst>
  <p:sldIdLst>
    <p:sldId id="3124" r:id="rId6"/>
    <p:sldId id="3005" r:id="rId7"/>
    <p:sldId id="3117" r:id="rId8"/>
    <p:sldId id="3136" r:id="rId9"/>
    <p:sldId id="3128" r:id="rId10"/>
    <p:sldId id="2878" r:id="rId11"/>
    <p:sldId id="3119" r:id="rId12"/>
    <p:sldId id="3129" r:id="rId13"/>
    <p:sldId id="3116" r:id="rId14"/>
    <p:sldId id="3120" r:id="rId15"/>
    <p:sldId id="313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6C9"/>
    <a:srgbClr val="00B7B7"/>
    <a:srgbClr val="36CD9C"/>
    <a:srgbClr val="22B1BC"/>
    <a:srgbClr val="44D97A"/>
    <a:srgbClr val="0F9AE1"/>
    <a:srgbClr val="06A7D2"/>
    <a:srgbClr val="03EACA"/>
    <a:srgbClr val="05F9C6"/>
    <a:srgbClr val="F2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9F127-18F7-8122-B95E-3D671701ADBD}" v="24" dt="2023-09-14T12:24:13.7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58" d="100"/>
          <a:sy n="158" d="100"/>
        </p:scale>
        <p:origin x="268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29648-C66E-456C-AE57-F472D7A40E89}" type="datetimeFigureOut">
              <a:rPr lang="fr-FR" smtClean="0"/>
              <a:t>21/10/2023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024B5-A3A2-4320-B541-683686352006}" type="slidenum">
              <a:rPr lang="fr-FR" smtClean="0"/>
              <a:t>‹N°›</a:t>
            </a:fld>
            <a:endParaRPr lang="fr-FR"/>
          </a:p>
        </p:txBody>
      </p:sp>
    </p:spTree>
    <p:extLst>
      <p:ext uri="{BB962C8B-B14F-4D97-AF65-F5344CB8AC3E}">
        <p14:creationId xmlns:p14="http://schemas.microsoft.com/office/powerpoint/2010/main" val="4439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682DD-43B6-4EC0-9BA7-707060F079C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10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3823" rtl="0" eaLnBrk="1" fontAlgn="auto" latinLnBrk="0" hangingPunct="1">
              <a:lnSpc>
                <a:spcPct val="100000"/>
              </a:lnSpc>
              <a:spcBef>
                <a:spcPts val="0"/>
              </a:spcBef>
              <a:spcAft>
                <a:spcPts val="0"/>
              </a:spcAft>
              <a:buClrTx/>
              <a:buSzTx/>
              <a:buFontTx/>
              <a:buNone/>
              <a:tabLst/>
              <a:defRPr/>
            </a:pPr>
            <a:fld id="{285A8E5F-54BD-4D9D-AFFE-9C5FD58B331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382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805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a:t>Détailler le fonctionnement du challenge</a:t>
            </a:r>
          </a:p>
          <a:p>
            <a:endParaRPr lang="fr-FR" dirty="0"/>
          </a:p>
          <a:p>
            <a:r>
              <a:rPr lang="fr-FR" dirty="0"/>
              <a:t>Les étudiants ont un accès en continu à la plateforme durant les 7 mois du challenge.</a:t>
            </a:r>
          </a:p>
          <a:p>
            <a:endParaRPr lang="fr-FR" dirty="0"/>
          </a:p>
          <a:p>
            <a:r>
              <a:rPr lang="fr-FR" dirty="0"/>
              <a:t>Mais des rendez-vous sont également organisés durant les 7 mois,</a:t>
            </a:r>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285A8E5F-54BD-4D9D-AFFE-9C5FD58B33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11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285A8E5F-54BD-4D9D-AFFE-9C5FD58B33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20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RHT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682DD-43B6-4EC0-9BA7-707060F079C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23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F4F8640-1056-40B3-A7D1-5FAA4378E6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950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11478-1C93-49CB-A95F-BC430B363D4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B65704-3EDD-47F9-9D5C-106F05639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CC6436-542F-45B6-AE17-EF9C9EB77F68}"/>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0E034775-30A3-4A7A-812F-F1310252F3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A1B7AD-A961-411A-8810-3207AAB47942}"/>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33213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F2BF3-5F3B-412A-8821-55756F98F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D1BC08A-6C68-41DD-8AD3-7919505E8FE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8376C3-0600-4FE2-9F55-5D86E6C9D796}"/>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32DD3E04-C83B-47CD-AB65-EDB5F89064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3D56A2-7A7C-4816-8589-07DE3D85C7A3}"/>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73619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31EB96-90B3-49CD-9F4F-C12BEA02C31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8CDD46F-2195-4063-BE8B-489655A177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DD4FFF-54B8-4E34-8F58-C4E70130927E}"/>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083E50B2-6F40-4474-9AD1-9588F3F081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3F489D-97EE-4024-944F-D6377B35FFED}"/>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46955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127827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216393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6821DCC-D00A-2447-BC1F-F99E6E2A38B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4264803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6821DCC-D00A-2447-BC1F-F99E6E2A38B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301293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821DCC-D00A-2447-BC1F-F99E6E2A38BD}"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190102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6821DCC-D00A-2447-BC1F-F99E6E2A38BD}"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361122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21DCC-D00A-2447-BC1F-F99E6E2A38BD}"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3023298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6821DCC-D00A-2447-BC1F-F99E6E2A38B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36067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D0035-7731-427C-B087-D084ED6CFA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5B70AE-080E-4439-9892-4868229856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237CBF-6DDC-404F-893F-A9E36F5DC3C0}"/>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09E580C2-B01E-43E4-A81B-593F37491D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70672D-CE4C-4F23-BB1F-2154999280B7}"/>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1190287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6821DCC-D00A-2447-BC1F-F99E6E2A38B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8185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3984631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‹N°›</a:t>
            </a:fld>
            <a:endParaRPr lang="en-IN"/>
          </a:p>
        </p:txBody>
      </p:sp>
    </p:spTree>
    <p:extLst>
      <p:ext uri="{BB962C8B-B14F-4D97-AF65-F5344CB8AC3E}">
        <p14:creationId xmlns:p14="http://schemas.microsoft.com/office/powerpoint/2010/main" val="3403715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D61A1D6-C997-405F-AB43-56159318D844}"/>
              </a:ext>
            </a:extLst>
          </p:cNvPr>
          <p:cNvSpPr>
            <a:spLocks noGrp="1"/>
          </p:cNvSpPr>
          <p:nvPr>
            <p:ph type="pic" sz="quarter" idx="10" hasCustomPrompt="1"/>
          </p:nvPr>
        </p:nvSpPr>
        <p:spPr>
          <a:xfrm>
            <a:off x="7344697" y="0"/>
            <a:ext cx="4847303" cy="6858000"/>
          </a:xfrm>
          <a:custGeom>
            <a:avLst/>
            <a:gdLst>
              <a:gd name="connsiteX0" fmla="*/ 0 w 4847303"/>
              <a:gd name="connsiteY0" fmla="*/ 0 h 6858000"/>
              <a:gd name="connsiteX1" fmla="*/ 4847303 w 4847303"/>
              <a:gd name="connsiteY1" fmla="*/ 0 h 6858000"/>
              <a:gd name="connsiteX2" fmla="*/ 4847303 w 4847303"/>
              <a:gd name="connsiteY2" fmla="*/ 6858000 h 6858000"/>
              <a:gd name="connsiteX3" fmla="*/ 807900 w 4847303"/>
              <a:gd name="connsiteY3" fmla="*/ 6858000 h 6858000"/>
              <a:gd name="connsiteX4" fmla="*/ 0 w 4847303"/>
              <a:gd name="connsiteY4" fmla="*/ 60501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303" h="6858000">
                <a:moveTo>
                  <a:pt x="0" y="0"/>
                </a:moveTo>
                <a:lnTo>
                  <a:pt x="4847303" y="0"/>
                </a:lnTo>
                <a:lnTo>
                  <a:pt x="4847303" y="6858000"/>
                </a:lnTo>
                <a:lnTo>
                  <a:pt x="807900" y="6858000"/>
                </a:lnTo>
                <a:cubicBezTo>
                  <a:pt x="361709" y="6858000"/>
                  <a:pt x="0" y="6496291"/>
                  <a:pt x="0" y="605010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8049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8 Master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55" y="378501"/>
            <a:ext cx="4646951" cy="6100997"/>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60025407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prstGeom prst="rect">
            <a:avLst/>
          </a:prstGeom>
          <a:pattFill prst="pct5">
            <a:fgClr>
              <a:schemeClr val="accent1"/>
            </a:fgClr>
            <a:bgClr>
              <a:schemeClr val="bg1"/>
            </a:bgClr>
          </a:patt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68089216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52BD8B-71B9-4185-AA80-07A4C438A794}"/>
              </a:ext>
            </a:extLst>
          </p:cNvPr>
          <p:cNvSpPr>
            <a:spLocks noGrp="1"/>
          </p:cNvSpPr>
          <p:nvPr>
            <p:ph type="pic" sz="quarter" idx="11" hasCustomPrompt="1"/>
          </p:nvPr>
        </p:nvSpPr>
        <p:spPr>
          <a:xfrm>
            <a:off x="5258797" y="4342949"/>
            <a:ext cx="1414719" cy="1414719"/>
          </a:xfrm>
          <a:custGeom>
            <a:avLst/>
            <a:gdLst>
              <a:gd name="connsiteX0" fmla="*/ 0 w 1414719"/>
              <a:gd name="connsiteY0" fmla="*/ 0 h 1414719"/>
              <a:gd name="connsiteX1" fmla="*/ 1414719 w 1414719"/>
              <a:gd name="connsiteY1" fmla="*/ 0 h 1414719"/>
              <a:gd name="connsiteX2" fmla="*/ 1414719 w 1414719"/>
              <a:gd name="connsiteY2" fmla="*/ 1414719 h 1414719"/>
              <a:gd name="connsiteX3" fmla="*/ 0 w 1414719"/>
              <a:gd name="connsiteY3" fmla="*/ 1414719 h 1414719"/>
            </a:gdLst>
            <a:ahLst/>
            <a:cxnLst>
              <a:cxn ang="0">
                <a:pos x="connsiteX0" y="connsiteY0"/>
              </a:cxn>
              <a:cxn ang="0">
                <a:pos x="connsiteX1" y="connsiteY1"/>
              </a:cxn>
              <a:cxn ang="0">
                <a:pos x="connsiteX2" y="connsiteY2"/>
              </a:cxn>
              <a:cxn ang="0">
                <a:pos x="connsiteX3" y="connsiteY3"/>
              </a:cxn>
            </a:cxnLst>
            <a:rect l="l" t="t" r="r" b="b"/>
            <a:pathLst>
              <a:path w="1414719" h="1414719">
                <a:moveTo>
                  <a:pt x="0" y="0"/>
                </a:moveTo>
                <a:lnTo>
                  <a:pt x="1414719" y="0"/>
                </a:lnTo>
                <a:lnTo>
                  <a:pt x="1414719" y="1414719"/>
                </a:lnTo>
                <a:lnTo>
                  <a:pt x="0" y="1414719"/>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1" name="Picture Placeholder 10">
            <a:extLst>
              <a:ext uri="{FF2B5EF4-FFF2-40B4-BE49-F238E27FC236}">
                <a16:creationId xmlns:a16="http://schemas.microsoft.com/office/drawing/2014/main" id="{D6FB8F46-E908-4B25-AA56-698DA85162B1}"/>
              </a:ext>
            </a:extLst>
          </p:cNvPr>
          <p:cNvSpPr>
            <a:spLocks noGrp="1"/>
          </p:cNvSpPr>
          <p:nvPr>
            <p:ph type="pic" sz="quarter" idx="12" hasCustomPrompt="1"/>
          </p:nvPr>
        </p:nvSpPr>
        <p:spPr>
          <a:xfrm>
            <a:off x="5258796" y="2721639"/>
            <a:ext cx="1414720" cy="1414720"/>
          </a:xfrm>
          <a:custGeom>
            <a:avLst/>
            <a:gdLst>
              <a:gd name="connsiteX0" fmla="*/ 0 w 1414720"/>
              <a:gd name="connsiteY0" fmla="*/ 0 h 1414720"/>
              <a:gd name="connsiteX1" fmla="*/ 1414720 w 1414720"/>
              <a:gd name="connsiteY1" fmla="*/ 0 h 1414720"/>
              <a:gd name="connsiteX2" fmla="*/ 1414720 w 1414720"/>
              <a:gd name="connsiteY2" fmla="*/ 1414720 h 1414720"/>
              <a:gd name="connsiteX3" fmla="*/ 0 w 1414720"/>
              <a:gd name="connsiteY3" fmla="*/ 1414720 h 1414720"/>
            </a:gdLst>
            <a:ahLst/>
            <a:cxnLst>
              <a:cxn ang="0">
                <a:pos x="connsiteX0" y="connsiteY0"/>
              </a:cxn>
              <a:cxn ang="0">
                <a:pos x="connsiteX1" y="connsiteY1"/>
              </a:cxn>
              <a:cxn ang="0">
                <a:pos x="connsiteX2" y="connsiteY2"/>
              </a:cxn>
              <a:cxn ang="0">
                <a:pos x="connsiteX3" y="connsiteY3"/>
              </a:cxn>
            </a:cxnLst>
            <a:rect l="l" t="t" r="r" b="b"/>
            <a:pathLst>
              <a:path w="1414720" h="1414720">
                <a:moveTo>
                  <a:pt x="0" y="0"/>
                </a:moveTo>
                <a:lnTo>
                  <a:pt x="1414720" y="0"/>
                </a:lnTo>
                <a:lnTo>
                  <a:pt x="1414720" y="1414720"/>
                </a:lnTo>
                <a:lnTo>
                  <a:pt x="0" y="1414720"/>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7" name="Picture Placeholder 6">
            <a:extLst>
              <a:ext uri="{FF2B5EF4-FFF2-40B4-BE49-F238E27FC236}">
                <a16:creationId xmlns:a16="http://schemas.microsoft.com/office/drawing/2014/main" id="{362C51D2-57EA-4F00-B222-15208B7537DA}"/>
              </a:ext>
            </a:extLst>
          </p:cNvPr>
          <p:cNvSpPr>
            <a:spLocks noGrp="1"/>
          </p:cNvSpPr>
          <p:nvPr>
            <p:ph type="pic" sz="quarter" idx="10" hasCustomPrompt="1"/>
          </p:nvPr>
        </p:nvSpPr>
        <p:spPr>
          <a:xfrm>
            <a:off x="5258796" y="1100331"/>
            <a:ext cx="1414721" cy="1414721"/>
          </a:xfrm>
          <a:custGeom>
            <a:avLst/>
            <a:gdLst>
              <a:gd name="connsiteX0" fmla="*/ 0 w 1414721"/>
              <a:gd name="connsiteY0" fmla="*/ 0 h 1414721"/>
              <a:gd name="connsiteX1" fmla="*/ 1414721 w 1414721"/>
              <a:gd name="connsiteY1" fmla="*/ 0 h 1414721"/>
              <a:gd name="connsiteX2" fmla="*/ 1414721 w 1414721"/>
              <a:gd name="connsiteY2" fmla="*/ 1414721 h 1414721"/>
              <a:gd name="connsiteX3" fmla="*/ 0 w 1414721"/>
              <a:gd name="connsiteY3" fmla="*/ 1414721 h 1414721"/>
            </a:gdLst>
            <a:ahLst/>
            <a:cxnLst>
              <a:cxn ang="0">
                <a:pos x="connsiteX0" y="connsiteY0"/>
              </a:cxn>
              <a:cxn ang="0">
                <a:pos x="connsiteX1" y="connsiteY1"/>
              </a:cxn>
              <a:cxn ang="0">
                <a:pos x="connsiteX2" y="connsiteY2"/>
              </a:cxn>
              <a:cxn ang="0">
                <a:pos x="connsiteX3" y="connsiteY3"/>
              </a:cxn>
            </a:cxnLst>
            <a:rect l="l" t="t" r="r" b="b"/>
            <a:pathLst>
              <a:path w="1414721" h="1414721">
                <a:moveTo>
                  <a:pt x="0" y="0"/>
                </a:moveTo>
                <a:lnTo>
                  <a:pt x="1414721" y="0"/>
                </a:lnTo>
                <a:lnTo>
                  <a:pt x="1414721" y="1414721"/>
                </a:lnTo>
                <a:lnTo>
                  <a:pt x="0" y="1414721"/>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982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1+#ppt_w/2"/>
                                          </p:val>
                                        </p:tav>
                                        <p:tav tm="100000">
                                          <p:val>
                                            <p:strVal val="#ppt_x"/>
                                          </p:val>
                                        </p:tav>
                                      </p:tavLst>
                                    </p:anim>
                                    <p:anim calcmode="lin" valueType="num">
                                      <p:cBhvr additive="base">
                                        <p:cTn id="12" dur="1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1+#ppt_w/2"/>
                                          </p:val>
                                        </p:tav>
                                        <p:tav tm="100000">
                                          <p:val>
                                            <p:strVal val="#ppt_x"/>
                                          </p:val>
                                        </p:tav>
                                      </p:tavLst>
                                    </p:anim>
                                    <p:anim calcmode="lin" valueType="num">
                                      <p:cBhvr additive="base">
                                        <p:cTn id="16"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32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11478-1C93-49CB-A95F-BC430B363D4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B65704-3EDD-47F9-9D5C-106F05639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CC6436-542F-45B6-AE17-EF9C9EB77F68}"/>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0E034775-30A3-4A7A-812F-F1310252F3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A1B7AD-A961-411A-8810-3207AAB47942}"/>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3395397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D0035-7731-427C-B087-D084ED6CFA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5B70AE-080E-4439-9892-4868229856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237CBF-6DDC-404F-893F-A9E36F5DC3C0}"/>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09E580C2-B01E-43E4-A81B-593F37491D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70672D-CE4C-4F23-BB1F-2154999280B7}"/>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194674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2B0803-049B-4695-B618-1B52D02114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7293C8-47F1-4B89-B74B-E8F6D4F81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5997B86-7A87-4F10-9BD0-3DDF2ABC8039}"/>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608F8F37-88DF-4944-AC38-9EC5C24DFD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7DF0FF-28AE-4E7B-B733-6A0644DF114F}"/>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3812569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2B0803-049B-4695-B618-1B52D02114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7293C8-47F1-4B89-B74B-E8F6D4F81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5997B86-7A87-4F10-9BD0-3DDF2ABC8039}"/>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608F8F37-88DF-4944-AC38-9EC5C24DFD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7DF0FF-28AE-4E7B-B733-6A0644DF114F}"/>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166250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1ADAB-BE4F-4F05-B1ED-D4CC02A2C8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22A5CEA-ABEF-4B8C-9857-2FA512D4851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567D3-6378-46EC-A2DC-C61DAB1364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466F229-B4A1-401F-BB58-4EA3A758A114}"/>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6" name="Espace réservé du pied de page 5">
            <a:extLst>
              <a:ext uri="{FF2B5EF4-FFF2-40B4-BE49-F238E27FC236}">
                <a16:creationId xmlns:a16="http://schemas.microsoft.com/office/drawing/2014/main" id="{05E53D60-71B2-483E-9A70-D77C02C91C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B49AFA-DD9E-4050-A7B3-9EB32A8E2345}"/>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135526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21969-5032-425C-B726-80DACED9AC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128DA7-873F-4529-8BE4-6074B2876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97117F-4FC0-4253-82C0-1B77B782255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451B90D-EBA5-4E25-B241-261F2542E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BA12B31-27FA-46BF-843A-120805FB6B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79B3061-75B5-4036-9732-5A23A8C8B6C8}"/>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8" name="Espace réservé du pied de page 7">
            <a:extLst>
              <a:ext uri="{FF2B5EF4-FFF2-40B4-BE49-F238E27FC236}">
                <a16:creationId xmlns:a16="http://schemas.microsoft.com/office/drawing/2014/main" id="{B73A7096-743F-4A75-8B8D-96B6DA94399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4ACFB5A-8963-4650-9B9D-E65979B60128}"/>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131506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7DA68-C6B4-44BE-8CF1-9CBE009AF6D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737A8A-C906-4357-ABF3-8BD9CE4D6683}"/>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4" name="Espace réservé du pied de page 3">
            <a:extLst>
              <a:ext uri="{FF2B5EF4-FFF2-40B4-BE49-F238E27FC236}">
                <a16:creationId xmlns:a16="http://schemas.microsoft.com/office/drawing/2014/main" id="{652D0624-27BF-42B9-BB0B-2BEC55220BC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B83D9D9-8D32-4005-9BC3-5B1BB7154DD3}"/>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1083867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E5E906-47E9-4E19-B5F7-863102B58E27}"/>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3" name="Espace réservé du pied de page 2">
            <a:extLst>
              <a:ext uri="{FF2B5EF4-FFF2-40B4-BE49-F238E27FC236}">
                <a16:creationId xmlns:a16="http://schemas.microsoft.com/office/drawing/2014/main" id="{AF6F4636-3FED-41EF-B16C-115B41EEA77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DABC78-AEEF-4552-87F6-30DAEDDAC3BA}"/>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3740898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E9A6D-EA8C-4B88-8C6A-5189CE40FD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7171DBB-45F8-4E4A-BA55-6F0F3F31D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BC3C5D5-73C7-4140-8D13-B057AA250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A5182B-BA00-4668-A481-0ADE4C22A148}"/>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6" name="Espace réservé du pied de page 5">
            <a:extLst>
              <a:ext uri="{FF2B5EF4-FFF2-40B4-BE49-F238E27FC236}">
                <a16:creationId xmlns:a16="http://schemas.microsoft.com/office/drawing/2014/main" id="{489E4B92-CB95-4EFB-8C28-E88471D5EF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90A22F-AA98-4999-A6A0-2EADD3299233}"/>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1994162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6BEA4-36A0-4057-A7A6-D86DDDC84C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BDD8CB7-1FC4-4013-8A84-E40A96DBC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2C3EB6F-C3B3-4061-A0EE-021E0A107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0360D3-F107-4B69-9760-8464DFA5B5F0}"/>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6" name="Espace réservé du pied de page 5">
            <a:extLst>
              <a:ext uri="{FF2B5EF4-FFF2-40B4-BE49-F238E27FC236}">
                <a16:creationId xmlns:a16="http://schemas.microsoft.com/office/drawing/2014/main" id="{6649E084-51CF-4309-AC53-241343B619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A9CED6-A485-4665-ADB9-A453C77D2D25}"/>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1412566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F2BF3-5F3B-412A-8821-55756F98F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D1BC08A-6C68-41DD-8AD3-7919505E8FE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8376C3-0600-4FE2-9F55-5D86E6C9D796}"/>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32DD3E04-C83B-47CD-AB65-EDB5F89064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3D56A2-7A7C-4816-8589-07DE3D85C7A3}"/>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3207158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31EB96-90B3-49CD-9F4F-C12BEA02C31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8CDD46F-2195-4063-BE8B-489655A177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DD4FFF-54B8-4E34-8F58-C4E70130927E}"/>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083E50B2-6F40-4474-9AD1-9588F3F081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3F489D-97EE-4024-944F-D6377B35FFED}"/>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504950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2" name="Footer">
            <a:extLst>
              <a:ext uri="{FF2B5EF4-FFF2-40B4-BE49-F238E27FC236}">
                <a16:creationId xmlns:a16="http://schemas.microsoft.com/office/drawing/2014/main" id="{AAA0B0E1-6814-4FE4-87C1-EA53AB0E7189}"/>
              </a:ext>
            </a:extLst>
          </p:cNvPr>
          <p:cNvGrpSpPr/>
          <p:nvPr userDrawn="1"/>
        </p:nvGrpSpPr>
        <p:grpSpPr>
          <a:xfrm>
            <a:off x="11739463" y="0"/>
            <a:ext cx="452583" cy="6858000"/>
            <a:chOff x="0" y="0"/>
            <a:chExt cx="452582" cy="6858000"/>
          </a:xfrm>
        </p:grpSpPr>
        <p:sp>
          <p:nvSpPr>
            <p:cNvPr id="3" name="Rectangle 2">
              <a:extLst>
                <a:ext uri="{FF2B5EF4-FFF2-40B4-BE49-F238E27FC236}">
                  <a16:creationId xmlns:a16="http://schemas.microsoft.com/office/drawing/2014/main" id="{391FC5F7-0607-477D-AC05-6654D1D4AC12}"/>
                </a:ext>
              </a:extLst>
            </p:cNvPr>
            <p:cNvSpPr/>
            <p:nvPr userDrawn="1"/>
          </p:nvSpPr>
          <p:spPr>
            <a:xfrm>
              <a:off x="0" y="0"/>
              <a:ext cx="4525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98"/>
              <a:endParaRPr lang="en-US" sz="1600">
                <a:solidFill>
                  <a:prstClr val="white"/>
                </a:solidFill>
              </a:endParaRPr>
            </a:p>
          </p:txBody>
        </p:sp>
        <p:grpSp>
          <p:nvGrpSpPr>
            <p:cNvPr id="7" name="Bot">
              <a:extLst>
                <a:ext uri="{FF2B5EF4-FFF2-40B4-BE49-F238E27FC236}">
                  <a16:creationId xmlns:a16="http://schemas.microsoft.com/office/drawing/2014/main" id="{BA09E49E-6922-43C8-96AF-2A37D5646E44}"/>
                </a:ext>
              </a:extLst>
            </p:cNvPr>
            <p:cNvGrpSpPr/>
            <p:nvPr userDrawn="1"/>
          </p:nvGrpSpPr>
          <p:grpSpPr>
            <a:xfrm rot="10800000">
              <a:off x="180063" y="6434032"/>
              <a:ext cx="101211" cy="110573"/>
              <a:chOff x="999213" y="253386"/>
              <a:chExt cx="101211" cy="110573"/>
            </a:xfrm>
          </p:grpSpPr>
          <p:sp>
            <p:nvSpPr>
              <p:cNvPr id="8" name="Graphic 13">
                <a:extLst>
                  <a:ext uri="{FF2B5EF4-FFF2-40B4-BE49-F238E27FC236}">
                    <a16:creationId xmlns:a16="http://schemas.microsoft.com/office/drawing/2014/main" id="{1812A278-62AF-40FA-9CBE-D6E42E44A3C2}"/>
                  </a:ext>
                </a:extLst>
              </p:cNvPr>
              <p:cNvSpPr/>
              <p:nvPr/>
            </p:nvSpPr>
            <p:spPr>
              <a:xfrm rot="10800000">
                <a:off x="999213" y="253386"/>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798"/>
                <a:endParaRPr lang="en-US" sz="1600">
                  <a:solidFill>
                    <a:prstClr val="black"/>
                  </a:solidFill>
                </a:endParaRPr>
              </a:p>
            </p:txBody>
          </p:sp>
          <p:sp>
            <p:nvSpPr>
              <p:cNvPr id="9" name="Graphic 13">
                <a:extLst>
                  <a:ext uri="{FF2B5EF4-FFF2-40B4-BE49-F238E27FC236}">
                    <a16:creationId xmlns:a16="http://schemas.microsoft.com/office/drawing/2014/main" id="{2EBF1960-FA2D-4F83-BFD0-42381C7970E3}"/>
                  </a:ext>
                </a:extLst>
              </p:cNvPr>
              <p:cNvSpPr/>
              <p:nvPr userDrawn="1"/>
            </p:nvSpPr>
            <p:spPr>
              <a:xfrm rot="10800000">
                <a:off x="999213" y="309863"/>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798"/>
                <a:endParaRPr lang="en-US" sz="1600">
                  <a:solidFill>
                    <a:prstClr val="black"/>
                  </a:solidFill>
                </a:endParaRPr>
              </a:p>
            </p:txBody>
          </p:sp>
        </p:grpSp>
      </p:grpSp>
      <p:sp>
        <p:nvSpPr>
          <p:cNvPr id="15" name="Slide Number Placeholder 5">
            <a:extLst>
              <a:ext uri="{FF2B5EF4-FFF2-40B4-BE49-F238E27FC236}">
                <a16:creationId xmlns:a16="http://schemas.microsoft.com/office/drawing/2014/main" id="{73A066B4-D6EB-485E-90A1-827CF0F3508F}"/>
              </a:ext>
            </a:extLst>
          </p:cNvPr>
          <p:cNvSpPr>
            <a:spLocks noGrp="1"/>
          </p:cNvSpPr>
          <p:nvPr>
            <p:ph type="sldNum" sz="quarter" idx="12"/>
          </p:nvPr>
        </p:nvSpPr>
        <p:spPr>
          <a:xfrm>
            <a:off x="11739463" y="6106320"/>
            <a:ext cx="452583" cy="253645"/>
          </a:xfrm>
          <a:prstGeom prst="rect">
            <a:avLst/>
          </a:prstGeom>
        </p:spPr>
        <p:txBody>
          <a:bodyPr lIns="68540" tIns="34280" rIns="68540" bIns="34280" anchor="ctr"/>
          <a:lstStyle>
            <a:lvl1pPr algn="ctr">
              <a:defRPr sz="1467" b="1" spc="0">
                <a:solidFill>
                  <a:schemeClr val="tx1">
                    <a:lumMod val="50000"/>
                    <a:lumOff val="50000"/>
                  </a:schemeClr>
                </a:solidFill>
                <a:latin typeface="Century Gothic" panose="020B0502020202020204" pitchFamily="34" charset="0"/>
              </a:defRPr>
            </a:lvl1pPr>
          </a:lstStyle>
          <a:p>
            <a:pPr defTabSz="913798"/>
            <a:fld id="{AEF51A77-5287-46DB-80B2-CCB0E34F1DF5}" type="slidenum">
              <a:rPr lang="en-US" smtClean="0">
                <a:solidFill>
                  <a:prstClr val="black">
                    <a:lumMod val="50000"/>
                    <a:lumOff val="50000"/>
                  </a:prstClr>
                </a:solidFill>
              </a:rPr>
              <a:pPr defTabSz="913798"/>
              <a:t>‹N°›</a:t>
            </a:fld>
            <a:endParaRPr lang="en-US" dirty="0">
              <a:solidFill>
                <a:prstClr val="black">
                  <a:lumMod val="50000"/>
                  <a:lumOff val="50000"/>
                </a:prstClr>
              </a:solidFill>
            </a:endParaRPr>
          </a:p>
        </p:txBody>
      </p:sp>
    </p:spTree>
    <p:extLst>
      <p:ext uri="{BB962C8B-B14F-4D97-AF65-F5344CB8AC3E}">
        <p14:creationId xmlns:p14="http://schemas.microsoft.com/office/powerpoint/2010/main" val="4147297247"/>
      </p:ext>
    </p:extLst>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1ADAB-BE4F-4F05-B1ED-D4CC02A2C8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22A5CEA-ABEF-4B8C-9857-2FA512D4851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567D3-6378-46EC-A2DC-C61DAB1364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466F229-B4A1-401F-BB58-4EA3A758A114}"/>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6" name="Espace réservé du pied de page 5">
            <a:extLst>
              <a:ext uri="{FF2B5EF4-FFF2-40B4-BE49-F238E27FC236}">
                <a16:creationId xmlns:a16="http://schemas.microsoft.com/office/drawing/2014/main" id="{05E53D60-71B2-483E-9A70-D77C02C91C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B49AFA-DD9E-4050-A7B3-9EB32A8E2345}"/>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470305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81F8-EA1C-6A41-A142-2818F43AC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DD95DC-C01B-7C45-AB9C-813CA0210B33}"/>
              </a:ext>
            </a:extLst>
          </p:cNvPr>
          <p:cNvSpPr>
            <a:spLocks noGrp="1"/>
          </p:cNvSpPr>
          <p:nvPr>
            <p:ph type="subTitle" idx="1"/>
          </p:nvPr>
        </p:nvSpPr>
        <p:spPr>
          <a:xfrm>
            <a:off x="1524000" y="3602037"/>
            <a:ext cx="9144000" cy="1655763"/>
          </a:xfrm>
        </p:spPr>
        <p:txBody>
          <a:bodyPr/>
          <a:lstStyle>
            <a:lvl1pPr marL="0" indent="0" algn="ctr">
              <a:buNone/>
              <a:defRPr sz="2400"/>
            </a:lvl1pPr>
            <a:lvl2pPr marL="457155" indent="0" algn="ctr">
              <a:buNone/>
              <a:defRPr sz="2000"/>
            </a:lvl2pPr>
            <a:lvl3pPr marL="914309" indent="0" algn="ctr">
              <a:buNone/>
              <a:defRPr sz="1867"/>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A4290-3498-E440-BF10-912C867743D2}"/>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BB80289-EAE1-D444-891B-83132FD1D25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9F623E9-9918-CE4A-8847-61F7860B286D}"/>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89059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AD27-2A7B-5B47-BF5F-5938F96A9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5B820-FFE5-A249-9624-CA2ECC0491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A5A07-7E23-CE46-B4A0-2B6541C1097D}"/>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3D8F0E-AFE0-8144-A9EC-6C93437A0F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062349-B5EF-EE43-9033-DDF58293ECA3}"/>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18620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4FFA-9E41-8043-B3B6-8DCA63975F07}"/>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769135-4601-CF40-B4F3-7F0B212BE24C}"/>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867">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92549-053F-534D-8D9E-8B43D53B6FB0}"/>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7A54B8-4A0C-F24C-95FB-0E2B180C2D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071D07-E9E6-EC4F-B7BB-311ADB3DFC35}"/>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321622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F1A9-9280-6B46-BB2B-D683EAD99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2383D-61A6-AC49-8476-45241CF27819}"/>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8036E-4910-7C48-BAE8-43C975D7ED3D}"/>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64A762-0D7F-3B47-8603-83C83188D495}"/>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30CBFC-C73C-7344-856C-400385A6464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D30E144-3080-5F43-9924-8AA0F91584D9}"/>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68555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E830-907C-B448-BA4F-CE5233FF39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5CCA1-C0C5-EE4B-BE61-C85E69D66CC9}"/>
              </a:ext>
            </a:extLst>
          </p:cNvPr>
          <p:cNvSpPr>
            <a:spLocks noGrp="1"/>
          </p:cNvSpPr>
          <p:nvPr>
            <p:ph type="body" idx="1"/>
          </p:nvPr>
        </p:nvSpPr>
        <p:spPr>
          <a:xfrm>
            <a:off x="839789" y="1681163"/>
            <a:ext cx="5157787" cy="823912"/>
          </a:xfrm>
        </p:spPr>
        <p:txBody>
          <a:bodyPr anchor="b"/>
          <a:lstStyle>
            <a:lvl1pPr marL="0" indent="0">
              <a:buNone/>
              <a:defRPr sz="2400" b="1"/>
            </a:lvl1pPr>
            <a:lvl2pPr marL="457155" indent="0">
              <a:buNone/>
              <a:defRPr sz="2000" b="1"/>
            </a:lvl2pPr>
            <a:lvl3pPr marL="914309" indent="0">
              <a:buNone/>
              <a:defRPr sz="1867"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614979-5136-1840-9F4E-4E40BE61C00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0F9D9B-B795-5F45-A02B-987C06FCC93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55" indent="0">
              <a:buNone/>
              <a:defRPr sz="2000" b="1"/>
            </a:lvl2pPr>
            <a:lvl3pPr marL="914309" indent="0">
              <a:buNone/>
              <a:defRPr sz="1867"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517871-933E-2A4F-BBD9-E32541D839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41F858-CB5C-A342-B9FB-34EC8B684E23}"/>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AA637D3-DE28-C849-9793-F7707884CF1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B20BC55-3D0C-3946-8E75-466E2A22EE1A}"/>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47027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9CDC-172D-F24C-8042-E0470D1DE3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32355-FD21-D64C-B271-3781F055DDDF}"/>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FC0890A-CAB1-9A47-A652-C70E3DD73BD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D566CC-DF25-E348-8EBB-44062B14D970}"/>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69120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7131E-274B-9141-820C-D70DDCD34E5E}"/>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066E6F9-4FFE-8F4B-A962-FCA49AC3F22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612F1CB-1809-2C49-B1F6-8A4FDCEDEC29}"/>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425050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79C1-D4A1-2A44-B67A-CE9D6EF67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8787FF-903D-114B-B806-FD687E5906D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E5DD17-F2E3-3649-8F77-42EE0414BFFC}"/>
              </a:ext>
            </a:extLst>
          </p:cNvPr>
          <p:cNvSpPr>
            <a:spLocks noGrp="1"/>
          </p:cNvSpPr>
          <p:nvPr>
            <p:ph type="body" sz="half" idx="2"/>
          </p:nvPr>
        </p:nvSpPr>
        <p:spPr>
          <a:xfrm>
            <a:off x="839788" y="2057402"/>
            <a:ext cx="3932237" cy="3811588"/>
          </a:xfrm>
        </p:spPr>
        <p:txBody>
          <a:bodyPr/>
          <a:lstStyle>
            <a:lvl1pPr marL="0" indent="0">
              <a:buNone/>
              <a:defRPr sz="1600"/>
            </a:lvl1pPr>
            <a:lvl2pPr marL="457155" indent="0">
              <a:buNone/>
              <a:defRPr sz="1467"/>
            </a:lvl2pPr>
            <a:lvl3pPr marL="914309" indent="0">
              <a:buNone/>
              <a:defRPr sz="1200"/>
            </a:lvl3pPr>
            <a:lvl4pPr marL="1371464" indent="0">
              <a:buNone/>
              <a:defRPr sz="1067"/>
            </a:lvl4pPr>
            <a:lvl5pPr marL="1828618" indent="0">
              <a:buNone/>
              <a:defRPr sz="1067"/>
            </a:lvl5pPr>
            <a:lvl6pPr marL="2285774" indent="0">
              <a:buNone/>
              <a:defRPr sz="1067"/>
            </a:lvl6pPr>
            <a:lvl7pPr marL="2742926" indent="0">
              <a:buNone/>
              <a:defRPr sz="1067"/>
            </a:lvl7pPr>
            <a:lvl8pPr marL="3200080" indent="0">
              <a:buNone/>
              <a:defRPr sz="1067"/>
            </a:lvl8pPr>
            <a:lvl9pPr marL="3657235"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A4E10DB-36E6-1E40-ABBD-E22CF509BF3E}"/>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E140E49-B57F-F941-A63B-3CF51AFEA39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2B24A5-855D-CF4A-9E3B-67FD8FDFD90C}"/>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83877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B7B5-A252-D44B-9006-A127CDDBC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AE2DC0-4F82-1D44-9100-29FC4B9263D6}"/>
              </a:ext>
            </a:extLst>
          </p:cNvPr>
          <p:cNvSpPr>
            <a:spLocks noGrp="1"/>
          </p:cNvSpPr>
          <p:nvPr>
            <p:ph type="pic" idx="1"/>
          </p:nvPr>
        </p:nvSpPr>
        <p:spPr>
          <a:xfrm>
            <a:off x="5183188" y="987428"/>
            <a:ext cx="6172200" cy="4873625"/>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a:extLst>
              <a:ext uri="{FF2B5EF4-FFF2-40B4-BE49-F238E27FC236}">
                <a16:creationId xmlns:a16="http://schemas.microsoft.com/office/drawing/2014/main" id="{D5477162-4AA6-4546-9C1D-9F1C3158739A}"/>
              </a:ext>
            </a:extLst>
          </p:cNvPr>
          <p:cNvSpPr>
            <a:spLocks noGrp="1"/>
          </p:cNvSpPr>
          <p:nvPr>
            <p:ph type="body" sz="half" idx="2"/>
          </p:nvPr>
        </p:nvSpPr>
        <p:spPr>
          <a:xfrm>
            <a:off x="839788" y="2057402"/>
            <a:ext cx="3932237" cy="3811588"/>
          </a:xfrm>
        </p:spPr>
        <p:txBody>
          <a:bodyPr/>
          <a:lstStyle>
            <a:lvl1pPr marL="0" indent="0">
              <a:buNone/>
              <a:defRPr sz="1600"/>
            </a:lvl1pPr>
            <a:lvl2pPr marL="457155" indent="0">
              <a:buNone/>
              <a:defRPr sz="1467"/>
            </a:lvl2pPr>
            <a:lvl3pPr marL="914309" indent="0">
              <a:buNone/>
              <a:defRPr sz="1200"/>
            </a:lvl3pPr>
            <a:lvl4pPr marL="1371464" indent="0">
              <a:buNone/>
              <a:defRPr sz="1067"/>
            </a:lvl4pPr>
            <a:lvl5pPr marL="1828618" indent="0">
              <a:buNone/>
              <a:defRPr sz="1067"/>
            </a:lvl5pPr>
            <a:lvl6pPr marL="2285774" indent="0">
              <a:buNone/>
              <a:defRPr sz="1067"/>
            </a:lvl6pPr>
            <a:lvl7pPr marL="2742926" indent="0">
              <a:buNone/>
              <a:defRPr sz="1067"/>
            </a:lvl7pPr>
            <a:lvl8pPr marL="3200080" indent="0">
              <a:buNone/>
              <a:defRPr sz="1067"/>
            </a:lvl8pPr>
            <a:lvl9pPr marL="3657235"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93C9E54F-E2CD-1445-83B1-DE174B7C2E8D}"/>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9143555-6DE7-DF45-9A73-0C73E23BADC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F44BE6-E5B8-4D4B-B72A-0ED44E09428E}"/>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00209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4DA8-F060-704E-A012-CEC7CF2369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097BE-B641-2F44-9941-375F5BC1E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3841B-B09F-FB4E-A9E1-F88FD38D630F}"/>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47B756F-FF59-8B4C-918E-F6763B6B32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487B141-BD0A-3349-B54D-320B4C730014}"/>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9496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21969-5032-425C-B726-80DACED9AC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128DA7-873F-4529-8BE4-6074B2876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97117F-4FC0-4253-82C0-1B77B782255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451B90D-EBA5-4E25-B241-261F2542E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BA12B31-27FA-46BF-843A-120805FB6B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79B3061-75B5-4036-9732-5A23A8C8B6C8}"/>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8" name="Espace réservé du pied de page 7">
            <a:extLst>
              <a:ext uri="{FF2B5EF4-FFF2-40B4-BE49-F238E27FC236}">
                <a16:creationId xmlns:a16="http://schemas.microsoft.com/office/drawing/2014/main" id="{B73A7096-743F-4A75-8B8D-96B6DA94399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4ACFB5A-8963-4650-9B9D-E65979B60128}"/>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1807677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E47D0-D34E-ED46-83AF-1EC6CCDDE45E}"/>
              </a:ext>
            </a:extLst>
          </p:cNvPr>
          <p:cNvSpPr>
            <a:spLocks noGrp="1"/>
          </p:cNvSpPr>
          <p:nvPr>
            <p:ph type="title" orient="vert"/>
          </p:nvPr>
        </p:nvSpPr>
        <p:spPr>
          <a:xfrm>
            <a:off x="8724902" y="365130"/>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1A147D-1319-114A-9848-F0B19A45821A}"/>
              </a:ext>
            </a:extLst>
          </p:cNvPr>
          <p:cNvSpPr>
            <a:spLocks noGrp="1"/>
          </p:cNvSpPr>
          <p:nvPr>
            <p:ph type="body" orient="vert" idx="1"/>
          </p:nvPr>
        </p:nvSpPr>
        <p:spPr>
          <a:xfrm>
            <a:off x="838203" y="365130"/>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9F2A3-F4A2-6E4D-A551-A9418770347B}"/>
              </a:ext>
            </a:extLst>
          </p:cNvPr>
          <p:cNvSpPr>
            <a:spLocks noGrp="1"/>
          </p:cNvSpPr>
          <p:nvPr>
            <p:ph type="dt" sz="half" idx="10"/>
          </p:nvPr>
        </p:nvSpPr>
        <p:spPr/>
        <p:txBody>
          <a:bodyPr/>
          <a:lstStyle/>
          <a:p>
            <a:fld id="{906D5442-7986-0D40-846A-6CC882F52C61}"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A85662F-4810-E541-AD5C-41A7315243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FE7089B-19E1-ED47-A151-65DDD0219DBC}"/>
              </a:ext>
            </a:extLst>
          </p:cNvPr>
          <p:cNvSpPr>
            <a:spLocks noGrp="1"/>
          </p:cNvSpPr>
          <p:nvPr>
            <p:ph type="sldNum" sz="quarter" idx="12"/>
          </p:nvPr>
        </p:nvSpPr>
        <p:spPr/>
        <p:txBody>
          <a:bodyPr/>
          <a:lstStyle/>
          <a:p>
            <a:fld id="{D8AE556C-F02A-EF4F-9D95-26EE1930E47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252636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ustom Layout">
    <p:bg>
      <p:bgPr>
        <a:gradFill>
          <a:gsLst>
            <a:gs pos="0">
              <a:srgbClr val="9E3B98"/>
            </a:gs>
            <a:gs pos="71000">
              <a:srgbClr val="2C1A4C"/>
            </a:gs>
            <a:gs pos="100000">
              <a:srgbClr val="010D30"/>
            </a:gs>
          </a:gsLst>
          <a:lin ang="5400000" scaled="1"/>
        </a:gra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529F911-D0BC-4E12-ABA6-F5D2E9E6EDC1}"/>
              </a:ext>
            </a:extLst>
          </p:cNvPr>
          <p:cNvSpPr/>
          <p:nvPr userDrawn="1"/>
        </p:nvSpPr>
        <p:spPr>
          <a:xfrm>
            <a:off x="9651487" y="701631"/>
            <a:ext cx="1717964" cy="1717964"/>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defTabSz="914309"/>
            <a:endParaRPr lang="en-US" sz="1867">
              <a:solidFill>
                <a:prstClr val="white"/>
              </a:solidFill>
            </a:endParaRPr>
          </a:p>
        </p:txBody>
      </p:sp>
      <p:sp>
        <p:nvSpPr>
          <p:cNvPr id="9" name="Oval 8">
            <a:extLst>
              <a:ext uri="{FF2B5EF4-FFF2-40B4-BE49-F238E27FC236}">
                <a16:creationId xmlns:a16="http://schemas.microsoft.com/office/drawing/2014/main" id="{9EB313F2-3979-4BC0-A673-FBBE1E19B519}"/>
              </a:ext>
            </a:extLst>
          </p:cNvPr>
          <p:cNvSpPr/>
          <p:nvPr userDrawn="1"/>
        </p:nvSpPr>
        <p:spPr>
          <a:xfrm>
            <a:off x="982515" y="3768707"/>
            <a:ext cx="1204452" cy="1204452"/>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defTabSz="914309"/>
            <a:endParaRPr lang="en-US" sz="1867">
              <a:solidFill>
                <a:prstClr val="white"/>
              </a:solidFill>
            </a:endParaRPr>
          </a:p>
        </p:txBody>
      </p:sp>
      <p:sp>
        <p:nvSpPr>
          <p:cNvPr id="10" name="Oval 9">
            <a:extLst>
              <a:ext uri="{FF2B5EF4-FFF2-40B4-BE49-F238E27FC236}">
                <a16:creationId xmlns:a16="http://schemas.microsoft.com/office/drawing/2014/main" id="{A1B7D3D8-515D-4EFC-A948-6AF07B4B1FE3}"/>
              </a:ext>
            </a:extLst>
          </p:cNvPr>
          <p:cNvSpPr/>
          <p:nvPr userDrawn="1"/>
        </p:nvSpPr>
        <p:spPr>
          <a:xfrm>
            <a:off x="2092036" y="1120016"/>
            <a:ext cx="506813" cy="506813"/>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defTabSz="914309"/>
            <a:endParaRPr lang="en-US" sz="1867">
              <a:solidFill>
                <a:prstClr val="white"/>
              </a:solidFill>
            </a:endParaRPr>
          </a:p>
        </p:txBody>
      </p:sp>
      <p:sp>
        <p:nvSpPr>
          <p:cNvPr id="11" name="Oval 10">
            <a:extLst>
              <a:ext uri="{FF2B5EF4-FFF2-40B4-BE49-F238E27FC236}">
                <a16:creationId xmlns:a16="http://schemas.microsoft.com/office/drawing/2014/main" id="{85B0B73F-E53A-48CC-8550-5745886AB0EB}"/>
              </a:ext>
            </a:extLst>
          </p:cNvPr>
          <p:cNvSpPr/>
          <p:nvPr userDrawn="1"/>
        </p:nvSpPr>
        <p:spPr>
          <a:xfrm>
            <a:off x="10631430" y="4900601"/>
            <a:ext cx="396793" cy="396793"/>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defTabSz="914309"/>
            <a:endParaRPr lang="en-US" sz="1867">
              <a:solidFill>
                <a:prstClr val="white"/>
              </a:solidFill>
            </a:endParaRPr>
          </a:p>
        </p:txBody>
      </p:sp>
      <p:sp>
        <p:nvSpPr>
          <p:cNvPr id="12" name="Oval 11">
            <a:extLst>
              <a:ext uri="{FF2B5EF4-FFF2-40B4-BE49-F238E27FC236}">
                <a16:creationId xmlns:a16="http://schemas.microsoft.com/office/drawing/2014/main" id="{0CB1575F-7FAB-4D23-9578-989F2E9C1E30}"/>
              </a:ext>
            </a:extLst>
          </p:cNvPr>
          <p:cNvSpPr/>
          <p:nvPr userDrawn="1"/>
        </p:nvSpPr>
        <p:spPr>
          <a:xfrm>
            <a:off x="1322089" y="2490513"/>
            <a:ext cx="262651" cy="262651"/>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defTabSz="914309"/>
            <a:endParaRPr lang="en-US" sz="1867">
              <a:solidFill>
                <a:prstClr val="white"/>
              </a:solidFill>
            </a:endParaRPr>
          </a:p>
        </p:txBody>
      </p:sp>
      <p:sp>
        <p:nvSpPr>
          <p:cNvPr id="13" name="Oval 12">
            <a:extLst>
              <a:ext uri="{FF2B5EF4-FFF2-40B4-BE49-F238E27FC236}">
                <a16:creationId xmlns:a16="http://schemas.microsoft.com/office/drawing/2014/main" id="{A8CF0DD0-CDBE-4223-B1FF-4FAE3D7C7850}"/>
              </a:ext>
            </a:extLst>
          </p:cNvPr>
          <p:cNvSpPr/>
          <p:nvPr userDrawn="1"/>
        </p:nvSpPr>
        <p:spPr>
          <a:xfrm>
            <a:off x="9523757" y="3768705"/>
            <a:ext cx="262651" cy="262651"/>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defTabSz="914309"/>
            <a:endParaRPr lang="en-US" sz="1867">
              <a:solidFill>
                <a:prstClr val="white"/>
              </a:solidFill>
            </a:endParaRPr>
          </a:p>
        </p:txBody>
      </p:sp>
    </p:spTree>
    <p:extLst>
      <p:ext uri="{BB962C8B-B14F-4D97-AF65-F5344CB8AC3E}">
        <p14:creationId xmlns:p14="http://schemas.microsoft.com/office/powerpoint/2010/main" val="37382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6.25E-7 3.7037E-6 L -0.00091 0.08518 " pathEditMode="relative" rAng="0" ptsTypes="AA">
                                      <p:cBhvr>
                                        <p:cTn id="6" dur="1500" fill="hold"/>
                                        <p:tgtEl>
                                          <p:spTgt spid="8"/>
                                        </p:tgtEl>
                                        <p:attrNameLst>
                                          <p:attrName>ppt_x</p:attrName>
                                          <p:attrName>ppt_y</p:attrName>
                                        </p:attrNameLst>
                                      </p:cBhvr>
                                      <p:rCtr x="-52" y="4259"/>
                                    </p:animMotion>
                                  </p:childTnLst>
                                </p:cTn>
                              </p:par>
                              <p:par>
                                <p:cTn id="7"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8" dur="2000" fill="hold"/>
                                        <p:tgtEl>
                                          <p:spTgt spid="13"/>
                                        </p:tgtEl>
                                        <p:attrNameLst>
                                          <p:attrName>ppt_x</p:attrName>
                                          <p:attrName>ppt_y</p:attrName>
                                        </p:attrNameLst>
                                      </p:cBhvr>
                                      <p:rCtr x="-52" y="4259"/>
                                    </p:animMotion>
                                  </p:childTnLst>
                                </p:cTn>
                              </p:par>
                              <p:par>
                                <p:cTn id="9"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0" dur="2250" fill="hold"/>
                                        <p:tgtEl>
                                          <p:spTgt spid="11"/>
                                        </p:tgtEl>
                                        <p:attrNameLst>
                                          <p:attrName>ppt_x</p:attrName>
                                          <p:attrName>ppt_y</p:attrName>
                                        </p:attrNameLst>
                                      </p:cBhvr>
                                      <p:rCtr x="-52" y="4259"/>
                                    </p:animMotion>
                                  </p:childTnLst>
                                </p:cTn>
                              </p:par>
                              <p:par>
                                <p:cTn id="11" presetID="42" presetClass="path" presetSubtype="0" repeatCount="indefinite" accel="50000" decel="50000" autoRev="1" fill="hold" grpId="0" nodeType="withEffect">
                                  <p:stCondLst>
                                    <p:cond delay="0"/>
                                  </p:stCondLst>
                                  <p:childTnLst>
                                    <p:animMotion origin="layout" path="M 2.08333E-6 1.48148E-6 L -0.00091 0.08518 " pathEditMode="relative" rAng="0" ptsTypes="AA">
                                      <p:cBhvr>
                                        <p:cTn id="12" dur="1750" fill="hold"/>
                                        <p:tgtEl>
                                          <p:spTgt spid="9"/>
                                        </p:tgtEl>
                                        <p:attrNameLst>
                                          <p:attrName>ppt_x</p:attrName>
                                          <p:attrName>ppt_y</p:attrName>
                                        </p:attrNameLst>
                                      </p:cBhvr>
                                      <p:rCtr x="-52" y="4259"/>
                                    </p:animMotion>
                                  </p:childTnLst>
                                </p:cTn>
                              </p:par>
                              <p:par>
                                <p:cTn id="13"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4" dur="2000" fill="hold"/>
                                        <p:tgtEl>
                                          <p:spTgt spid="12"/>
                                        </p:tgtEl>
                                        <p:attrNameLst>
                                          <p:attrName>ppt_x</p:attrName>
                                          <p:attrName>ppt_y</p:attrName>
                                        </p:attrNameLst>
                                      </p:cBhvr>
                                      <p:rCtr x="-52" y="4259"/>
                                    </p:animMotion>
                                  </p:childTnLst>
                                </p:cTn>
                              </p:par>
                              <p:par>
                                <p:cTn id="15"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6" dur="2250" fill="hold"/>
                                        <p:tgtEl>
                                          <p:spTgt spid="10"/>
                                        </p:tgtEl>
                                        <p:attrNameLst>
                                          <p:attrName>ppt_x</p:attrName>
                                          <p:attrName>ppt_y</p:attrName>
                                        </p:attrNameLst>
                                      </p:cBhvr>
                                      <p:rCtr x="-52"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3888">
          <p15:clr>
            <a:srgbClr val="FBAE40"/>
          </p15:clr>
        </p15:guide>
        <p15:guide id="4" orient="horz" pos="432">
          <p15:clr>
            <a:srgbClr val="FBAE40"/>
          </p15:clr>
        </p15:guide>
        <p15:guide id="5" pos="432">
          <p15:clr>
            <a:srgbClr val="FBAE40"/>
          </p15:clr>
        </p15:guide>
        <p15:guide id="6" pos="72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57"/>
            <a:ext cx="10363200" cy="1470025"/>
          </a:xfrm>
        </p:spPr>
        <p:txBody>
          <a:bodyPr/>
          <a:lstStyle/>
          <a:p>
            <a:r>
              <a:rPr lang="fr-FR"/>
              <a:t>Modifiez le style du titre</a:t>
            </a:r>
          </a:p>
        </p:txBody>
      </p:sp>
      <p:sp>
        <p:nvSpPr>
          <p:cNvPr id="3" name="Sous-titr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275" indent="0" algn="ctr">
              <a:buNone/>
              <a:defRPr>
                <a:solidFill>
                  <a:schemeClr val="tx1">
                    <a:tint val="75000"/>
                  </a:schemeClr>
                </a:solidFill>
              </a:defRPr>
            </a:lvl2pPr>
            <a:lvl3pPr marL="1218574" indent="0" algn="ctr">
              <a:buNone/>
              <a:defRPr>
                <a:solidFill>
                  <a:schemeClr val="tx1">
                    <a:tint val="75000"/>
                  </a:schemeClr>
                </a:solidFill>
              </a:defRPr>
            </a:lvl3pPr>
            <a:lvl4pPr marL="1827857" indent="0" algn="ctr">
              <a:buNone/>
              <a:defRPr>
                <a:solidFill>
                  <a:schemeClr val="tx1">
                    <a:tint val="75000"/>
                  </a:schemeClr>
                </a:solidFill>
              </a:defRPr>
            </a:lvl4pPr>
            <a:lvl5pPr marL="2437146" indent="0" algn="ctr">
              <a:buNone/>
              <a:defRPr>
                <a:solidFill>
                  <a:schemeClr val="tx1">
                    <a:tint val="75000"/>
                  </a:schemeClr>
                </a:solidFill>
              </a:defRPr>
            </a:lvl5pPr>
            <a:lvl6pPr marL="3046421" indent="0" algn="ctr">
              <a:buNone/>
              <a:defRPr>
                <a:solidFill>
                  <a:schemeClr val="tx1">
                    <a:tint val="75000"/>
                  </a:schemeClr>
                </a:solidFill>
              </a:defRPr>
            </a:lvl6pPr>
            <a:lvl7pPr marL="3655699" indent="0" algn="ctr">
              <a:buNone/>
              <a:defRPr>
                <a:solidFill>
                  <a:schemeClr val="tx1">
                    <a:tint val="75000"/>
                  </a:schemeClr>
                </a:solidFill>
              </a:defRPr>
            </a:lvl7pPr>
            <a:lvl8pPr marL="4264985" indent="0" algn="ctr">
              <a:buNone/>
              <a:defRPr>
                <a:solidFill>
                  <a:schemeClr val="tx1">
                    <a:tint val="75000"/>
                  </a:schemeClr>
                </a:solidFill>
              </a:defRPr>
            </a:lvl8pPr>
            <a:lvl9pPr marL="487426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5993D4C-7AC5-4141-8846-F634DC6F55D8}" type="datetime1">
              <a:rPr lang="fr-FR" smtClean="0">
                <a:solidFill>
                  <a:prstClr val="black">
                    <a:tint val="75000"/>
                  </a:prstClr>
                </a:solidFill>
              </a:rPr>
              <a:pPr/>
              <a:t>21/10/2023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Confidentiel</a:t>
            </a:r>
          </a:p>
        </p:txBody>
      </p:sp>
      <p:sp>
        <p:nvSpPr>
          <p:cNvPr id="6" name="Espace réservé du numéro de diapositive 5"/>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7466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031203-F90C-41F3-91D6-14DAAD40AD66}" type="datetime1">
              <a:rPr lang="fr-FR" smtClean="0">
                <a:solidFill>
                  <a:prstClr val="black">
                    <a:tint val="75000"/>
                  </a:prstClr>
                </a:solidFill>
              </a:rPr>
              <a:pPr/>
              <a:t>21/10/2023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Confidentiel</a:t>
            </a:r>
          </a:p>
        </p:txBody>
      </p:sp>
      <p:sp>
        <p:nvSpPr>
          <p:cNvPr id="6" name="Espace réservé du numéro de diapositive 5"/>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77702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275" indent="0">
              <a:buNone/>
              <a:defRPr sz="2400">
                <a:solidFill>
                  <a:schemeClr val="tx1">
                    <a:tint val="75000"/>
                  </a:schemeClr>
                </a:solidFill>
              </a:defRPr>
            </a:lvl2pPr>
            <a:lvl3pPr marL="1218574" indent="0">
              <a:buNone/>
              <a:defRPr sz="2133">
                <a:solidFill>
                  <a:schemeClr val="tx1">
                    <a:tint val="75000"/>
                  </a:schemeClr>
                </a:solidFill>
              </a:defRPr>
            </a:lvl3pPr>
            <a:lvl4pPr marL="1827857" indent="0">
              <a:buNone/>
              <a:defRPr sz="1867">
                <a:solidFill>
                  <a:schemeClr val="tx1">
                    <a:tint val="75000"/>
                  </a:schemeClr>
                </a:solidFill>
              </a:defRPr>
            </a:lvl4pPr>
            <a:lvl5pPr marL="2437146" indent="0">
              <a:buNone/>
              <a:defRPr sz="1867">
                <a:solidFill>
                  <a:schemeClr val="tx1">
                    <a:tint val="75000"/>
                  </a:schemeClr>
                </a:solidFill>
              </a:defRPr>
            </a:lvl5pPr>
            <a:lvl6pPr marL="3046421" indent="0">
              <a:buNone/>
              <a:defRPr sz="1867">
                <a:solidFill>
                  <a:schemeClr val="tx1">
                    <a:tint val="75000"/>
                  </a:schemeClr>
                </a:solidFill>
              </a:defRPr>
            </a:lvl6pPr>
            <a:lvl7pPr marL="3655699" indent="0">
              <a:buNone/>
              <a:defRPr sz="1867">
                <a:solidFill>
                  <a:schemeClr val="tx1">
                    <a:tint val="75000"/>
                  </a:schemeClr>
                </a:solidFill>
              </a:defRPr>
            </a:lvl7pPr>
            <a:lvl8pPr marL="4264985" indent="0">
              <a:buNone/>
              <a:defRPr sz="1867">
                <a:solidFill>
                  <a:schemeClr val="tx1">
                    <a:tint val="75000"/>
                  </a:schemeClr>
                </a:solidFill>
              </a:defRPr>
            </a:lvl8pPr>
            <a:lvl9pPr marL="4874269" indent="0">
              <a:buNone/>
              <a:defRPr sz="1867">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7C9F485-E688-48E3-A570-9BFEE6E1E2A8}" type="datetime1">
              <a:rPr lang="fr-FR" smtClean="0">
                <a:solidFill>
                  <a:prstClr val="black">
                    <a:tint val="75000"/>
                  </a:prstClr>
                </a:solidFill>
              </a:rPr>
              <a:pPr/>
              <a:t>21/10/2023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Confidentiel</a:t>
            </a:r>
          </a:p>
        </p:txBody>
      </p:sp>
      <p:sp>
        <p:nvSpPr>
          <p:cNvPr id="6" name="Espace réservé du numéro de diapositive 5"/>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437676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018B81B-90C3-4115-A985-31BB10636682}" type="datetime1">
              <a:rPr lang="fr-FR" smtClean="0">
                <a:solidFill>
                  <a:prstClr val="black">
                    <a:tint val="75000"/>
                  </a:prstClr>
                </a:solidFill>
              </a:rPr>
              <a:pPr/>
              <a:t>21/10/2023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a:solidFill>
                  <a:prstClr val="black">
                    <a:tint val="75000"/>
                  </a:prstClr>
                </a:solidFill>
              </a:rPr>
              <a:t>Confidentiel</a:t>
            </a:r>
          </a:p>
        </p:txBody>
      </p:sp>
      <p:sp>
        <p:nvSpPr>
          <p:cNvPr id="7" name="Espace réservé du numéro de diapositive 6"/>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04813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275" indent="0">
              <a:buNone/>
              <a:defRPr sz="2667" b="1"/>
            </a:lvl2pPr>
            <a:lvl3pPr marL="1218574" indent="0">
              <a:buNone/>
              <a:defRPr sz="2400" b="1"/>
            </a:lvl3pPr>
            <a:lvl4pPr marL="1827857" indent="0">
              <a:buNone/>
              <a:defRPr sz="2133" b="1"/>
            </a:lvl4pPr>
            <a:lvl5pPr marL="2437146" indent="0">
              <a:buNone/>
              <a:defRPr sz="2133" b="1"/>
            </a:lvl5pPr>
            <a:lvl6pPr marL="3046421" indent="0">
              <a:buNone/>
              <a:defRPr sz="2133" b="1"/>
            </a:lvl6pPr>
            <a:lvl7pPr marL="3655699" indent="0">
              <a:buNone/>
              <a:defRPr sz="2133" b="1"/>
            </a:lvl7pPr>
            <a:lvl8pPr marL="4264985" indent="0">
              <a:buNone/>
              <a:defRPr sz="2133" b="1"/>
            </a:lvl8pPr>
            <a:lvl9pPr marL="4874269" indent="0">
              <a:buNone/>
              <a:defRPr sz="2133"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06" y="1535113"/>
            <a:ext cx="5389033" cy="639763"/>
          </a:xfrm>
        </p:spPr>
        <p:txBody>
          <a:bodyPr anchor="b"/>
          <a:lstStyle>
            <a:lvl1pPr marL="0" indent="0">
              <a:buNone/>
              <a:defRPr sz="3200" b="1"/>
            </a:lvl1pPr>
            <a:lvl2pPr marL="609275" indent="0">
              <a:buNone/>
              <a:defRPr sz="2667" b="1"/>
            </a:lvl2pPr>
            <a:lvl3pPr marL="1218574" indent="0">
              <a:buNone/>
              <a:defRPr sz="2400" b="1"/>
            </a:lvl3pPr>
            <a:lvl4pPr marL="1827857" indent="0">
              <a:buNone/>
              <a:defRPr sz="2133" b="1"/>
            </a:lvl4pPr>
            <a:lvl5pPr marL="2437146" indent="0">
              <a:buNone/>
              <a:defRPr sz="2133" b="1"/>
            </a:lvl5pPr>
            <a:lvl6pPr marL="3046421" indent="0">
              <a:buNone/>
              <a:defRPr sz="2133" b="1"/>
            </a:lvl6pPr>
            <a:lvl7pPr marL="3655699" indent="0">
              <a:buNone/>
              <a:defRPr sz="2133" b="1"/>
            </a:lvl7pPr>
            <a:lvl8pPr marL="4264985" indent="0">
              <a:buNone/>
              <a:defRPr sz="2133" b="1"/>
            </a:lvl8pPr>
            <a:lvl9pPr marL="4874269" indent="0">
              <a:buNone/>
              <a:defRPr sz="2133" b="1"/>
            </a:lvl9pPr>
          </a:lstStyle>
          <a:p>
            <a:pPr lvl="0"/>
            <a:r>
              <a:rPr lang="fr-FR"/>
              <a:t>Modifiez les styles du texte du masque</a:t>
            </a:r>
          </a:p>
        </p:txBody>
      </p:sp>
      <p:sp>
        <p:nvSpPr>
          <p:cNvPr id="6" name="Espace réservé du contenu 5"/>
          <p:cNvSpPr>
            <a:spLocks noGrp="1"/>
          </p:cNvSpPr>
          <p:nvPr>
            <p:ph sz="quarter" idx="4"/>
          </p:nvPr>
        </p:nvSpPr>
        <p:spPr>
          <a:xfrm>
            <a:off x="6193406"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BB433AC-8EC5-4566-9124-9A3FE01651D0}" type="datetime1">
              <a:rPr lang="fr-FR" smtClean="0">
                <a:solidFill>
                  <a:prstClr val="black">
                    <a:tint val="75000"/>
                  </a:prstClr>
                </a:solidFill>
              </a:rPr>
              <a:pPr/>
              <a:t>21/10/2023</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a:solidFill>
                  <a:prstClr val="black">
                    <a:tint val="75000"/>
                  </a:prstClr>
                </a:solidFill>
              </a:rPr>
              <a:t>Confidentiel</a:t>
            </a:r>
          </a:p>
        </p:txBody>
      </p:sp>
      <p:sp>
        <p:nvSpPr>
          <p:cNvPr id="9" name="Espace réservé du numéro de diapositive 8"/>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86174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8A43FC-4F9B-4CE0-A711-4A07CDCEF6A1}" type="datetime1">
              <a:rPr lang="fr-FR" smtClean="0">
                <a:solidFill>
                  <a:prstClr val="black">
                    <a:tint val="75000"/>
                  </a:prstClr>
                </a:solidFill>
              </a:rPr>
              <a:pPr/>
              <a:t>21/10/2023</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a:solidFill>
                  <a:prstClr val="black">
                    <a:tint val="75000"/>
                  </a:prstClr>
                </a:solidFill>
              </a:rPr>
              <a:t>Confidentiel</a:t>
            </a:r>
          </a:p>
        </p:txBody>
      </p:sp>
      <p:sp>
        <p:nvSpPr>
          <p:cNvPr id="5" name="Espace réservé du numéro de diapositive 4"/>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35823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CEFEDE-E1DA-4DE9-9FFC-CB475DEFC5D2}" type="datetime1">
              <a:rPr lang="fr-FR" smtClean="0">
                <a:solidFill>
                  <a:prstClr val="black">
                    <a:tint val="75000"/>
                  </a:prstClr>
                </a:solidFill>
              </a:rPr>
              <a:pPr/>
              <a:t>21/10/2023</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a:solidFill>
                  <a:prstClr val="black">
                    <a:tint val="75000"/>
                  </a:prstClr>
                </a:solidFill>
              </a:rPr>
              <a:t>Confidentiel</a:t>
            </a:r>
          </a:p>
        </p:txBody>
      </p:sp>
      <p:sp>
        <p:nvSpPr>
          <p:cNvPr id="4" name="Espace réservé du numéro de diapositive 3"/>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459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23" y="273053"/>
            <a:ext cx="4011084" cy="1162051"/>
          </a:xfrm>
        </p:spPr>
        <p:txBody>
          <a:bodyPr anchor="b"/>
          <a:lstStyle>
            <a:lvl1pPr algn="l">
              <a:defRPr sz="2667" b="1"/>
            </a:lvl1pPr>
          </a:lstStyle>
          <a:p>
            <a:r>
              <a:rPr lang="fr-FR"/>
              <a:t>Modifiez le style du titre</a:t>
            </a:r>
          </a:p>
        </p:txBody>
      </p:sp>
      <p:sp>
        <p:nvSpPr>
          <p:cNvPr id="3" name="Espace réservé du contenu 2"/>
          <p:cNvSpPr>
            <a:spLocks noGrp="1"/>
          </p:cNvSpPr>
          <p:nvPr>
            <p:ph idx="1"/>
          </p:nvPr>
        </p:nvSpPr>
        <p:spPr>
          <a:xfrm>
            <a:off x="4766733" y="273081"/>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23" y="1435124"/>
            <a:ext cx="4011084" cy="4691063"/>
          </a:xfrm>
        </p:spPr>
        <p:txBody>
          <a:bodyPr/>
          <a:lstStyle>
            <a:lvl1pPr marL="0" indent="0">
              <a:buNone/>
              <a:defRPr sz="1867"/>
            </a:lvl1pPr>
            <a:lvl2pPr marL="609275" indent="0">
              <a:buNone/>
              <a:defRPr sz="1600"/>
            </a:lvl2pPr>
            <a:lvl3pPr marL="1218574" indent="0">
              <a:buNone/>
              <a:defRPr sz="1333"/>
            </a:lvl3pPr>
            <a:lvl4pPr marL="1827857" indent="0">
              <a:buNone/>
              <a:defRPr sz="1200"/>
            </a:lvl4pPr>
            <a:lvl5pPr marL="2437146" indent="0">
              <a:buNone/>
              <a:defRPr sz="1200"/>
            </a:lvl5pPr>
            <a:lvl6pPr marL="3046421" indent="0">
              <a:buNone/>
              <a:defRPr sz="1200"/>
            </a:lvl6pPr>
            <a:lvl7pPr marL="3655699" indent="0">
              <a:buNone/>
              <a:defRPr sz="1200"/>
            </a:lvl7pPr>
            <a:lvl8pPr marL="4264985" indent="0">
              <a:buNone/>
              <a:defRPr sz="1200"/>
            </a:lvl8pPr>
            <a:lvl9pPr marL="4874269" indent="0">
              <a:buNone/>
              <a:defRPr sz="12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A92E92-BA26-4598-A120-9B6D909EA061}" type="datetime1">
              <a:rPr lang="fr-FR" smtClean="0">
                <a:solidFill>
                  <a:prstClr val="black">
                    <a:tint val="75000"/>
                  </a:prstClr>
                </a:solidFill>
              </a:rPr>
              <a:pPr/>
              <a:t>21/10/2023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a:solidFill>
                  <a:prstClr val="black">
                    <a:tint val="75000"/>
                  </a:prstClr>
                </a:solidFill>
              </a:rPr>
              <a:t>Confidentiel</a:t>
            </a:r>
          </a:p>
        </p:txBody>
      </p:sp>
      <p:sp>
        <p:nvSpPr>
          <p:cNvPr id="7" name="Espace réservé du numéro de diapositive 6"/>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4428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7DA68-C6B4-44BE-8CF1-9CBE009AF6D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737A8A-C906-4357-ABF3-8BD9CE4D6683}"/>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4" name="Espace réservé du pied de page 3">
            <a:extLst>
              <a:ext uri="{FF2B5EF4-FFF2-40B4-BE49-F238E27FC236}">
                <a16:creationId xmlns:a16="http://schemas.microsoft.com/office/drawing/2014/main" id="{652D0624-27BF-42B9-BB0B-2BEC55220BC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B83D9D9-8D32-4005-9BC3-5B1BB7154DD3}"/>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3745091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9" y="4800601"/>
            <a:ext cx="7315200" cy="566739"/>
          </a:xfrm>
        </p:spPr>
        <p:txBody>
          <a:bodyPr anchor="b"/>
          <a:lstStyle>
            <a:lvl1pPr algn="l">
              <a:defRPr sz="2667" b="1"/>
            </a:lvl1pPr>
          </a:lstStyle>
          <a:p>
            <a:r>
              <a:rPr lang="fr-FR"/>
              <a:t>Modifiez le style du titre</a:t>
            </a:r>
          </a:p>
        </p:txBody>
      </p:sp>
      <p:sp>
        <p:nvSpPr>
          <p:cNvPr id="3" name="Espace réservé pour une image  2"/>
          <p:cNvSpPr>
            <a:spLocks noGrp="1"/>
          </p:cNvSpPr>
          <p:nvPr>
            <p:ph type="pic" idx="1"/>
          </p:nvPr>
        </p:nvSpPr>
        <p:spPr>
          <a:xfrm>
            <a:off x="2389719" y="612775"/>
            <a:ext cx="7315200" cy="4114800"/>
          </a:xfrm>
        </p:spPr>
        <p:txBody>
          <a:bodyPr/>
          <a:lstStyle>
            <a:lvl1pPr marL="0" indent="0">
              <a:buNone/>
              <a:defRPr sz="4267"/>
            </a:lvl1pPr>
            <a:lvl2pPr marL="609275" indent="0">
              <a:buNone/>
              <a:defRPr sz="3733"/>
            </a:lvl2pPr>
            <a:lvl3pPr marL="1218574" indent="0">
              <a:buNone/>
              <a:defRPr sz="3200"/>
            </a:lvl3pPr>
            <a:lvl4pPr marL="1827857" indent="0">
              <a:buNone/>
              <a:defRPr sz="2667"/>
            </a:lvl4pPr>
            <a:lvl5pPr marL="2437146" indent="0">
              <a:buNone/>
              <a:defRPr sz="2667"/>
            </a:lvl5pPr>
            <a:lvl6pPr marL="3046421" indent="0">
              <a:buNone/>
              <a:defRPr sz="2667"/>
            </a:lvl6pPr>
            <a:lvl7pPr marL="3655699" indent="0">
              <a:buNone/>
              <a:defRPr sz="2667"/>
            </a:lvl7pPr>
            <a:lvl8pPr marL="4264985" indent="0">
              <a:buNone/>
              <a:defRPr sz="2667"/>
            </a:lvl8pPr>
            <a:lvl9pPr marL="4874269" indent="0">
              <a:buNone/>
              <a:defRPr sz="2667"/>
            </a:lvl9pPr>
          </a:lstStyle>
          <a:p>
            <a:endParaRPr lang="fr-FR"/>
          </a:p>
        </p:txBody>
      </p:sp>
      <p:sp>
        <p:nvSpPr>
          <p:cNvPr id="4" name="Espace réservé du texte 3"/>
          <p:cNvSpPr>
            <a:spLocks noGrp="1"/>
          </p:cNvSpPr>
          <p:nvPr>
            <p:ph type="body" sz="half" idx="2"/>
          </p:nvPr>
        </p:nvSpPr>
        <p:spPr>
          <a:xfrm>
            <a:off x="2389719" y="5367367"/>
            <a:ext cx="7315200" cy="804863"/>
          </a:xfrm>
        </p:spPr>
        <p:txBody>
          <a:bodyPr/>
          <a:lstStyle>
            <a:lvl1pPr marL="0" indent="0">
              <a:buNone/>
              <a:defRPr sz="1867"/>
            </a:lvl1pPr>
            <a:lvl2pPr marL="609275" indent="0">
              <a:buNone/>
              <a:defRPr sz="1600"/>
            </a:lvl2pPr>
            <a:lvl3pPr marL="1218574" indent="0">
              <a:buNone/>
              <a:defRPr sz="1333"/>
            </a:lvl3pPr>
            <a:lvl4pPr marL="1827857" indent="0">
              <a:buNone/>
              <a:defRPr sz="1200"/>
            </a:lvl4pPr>
            <a:lvl5pPr marL="2437146" indent="0">
              <a:buNone/>
              <a:defRPr sz="1200"/>
            </a:lvl5pPr>
            <a:lvl6pPr marL="3046421" indent="0">
              <a:buNone/>
              <a:defRPr sz="1200"/>
            </a:lvl6pPr>
            <a:lvl7pPr marL="3655699" indent="0">
              <a:buNone/>
              <a:defRPr sz="1200"/>
            </a:lvl7pPr>
            <a:lvl8pPr marL="4264985" indent="0">
              <a:buNone/>
              <a:defRPr sz="1200"/>
            </a:lvl8pPr>
            <a:lvl9pPr marL="4874269" indent="0">
              <a:buNone/>
              <a:defRPr sz="12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610C126-9D36-40F0-9A14-E4D80E96A159}" type="datetime1">
              <a:rPr lang="fr-FR" smtClean="0">
                <a:solidFill>
                  <a:prstClr val="black">
                    <a:tint val="75000"/>
                  </a:prstClr>
                </a:solidFill>
              </a:rPr>
              <a:pPr/>
              <a:t>21/10/2023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a:solidFill>
                  <a:prstClr val="black">
                    <a:tint val="75000"/>
                  </a:prstClr>
                </a:solidFill>
              </a:rPr>
              <a:t>Confidentiel</a:t>
            </a:r>
          </a:p>
        </p:txBody>
      </p:sp>
      <p:sp>
        <p:nvSpPr>
          <p:cNvPr id="7" name="Espace réservé du numéro de diapositive 6"/>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31238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C1E4B8-449B-4FF3-8981-A4E4CFEDABB3}" type="datetime1">
              <a:rPr lang="fr-FR" smtClean="0">
                <a:solidFill>
                  <a:prstClr val="black">
                    <a:tint val="75000"/>
                  </a:prstClr>
                </a:solidFill>
              </a:rPr>
              <a:pPr/>
              <a:t>21/10/2023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Confidentiel</a:t>
            </a:r>
          </a:p>
        </p:txBody>
      </p:sp>
      <p:sp>
        <p:nvSpPr>
          <p:cNvPr id="6" name="Espace réservé du numéro de diapositive 5"/>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45695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4"/>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274644"/>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E3A6DF-EB11-4D86-8196-92704364AFD6}" type="datetime1">
              <a:rPr lang="fr-FR" smtClean="0">
                <a:solidFill>
                  <a:prstClr val="black">
                    <a:tint val="75000"/>
                  </a:prstClr>
                </a:solidFill>
              </a:rPr>
              <a:pPr/>
              <a:t>21/10/2023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a:solidFill>
                  <a:prstClr val="black">
                    <a:tint val="75000"/>
                  </a:prstClr>
                </a:solidFill>
              </a:rPr>
              <a:t>Confidentiel</a:t>
            </a:r>
          </a:p>
        </p:txBody>
      </p:sp>
      <p:sp>
        <p:nvSpPr>
          <p:cNvPr id="6" name="Espace réservé du numéro de diapositive 5"/>
          <p:cNvSpPr>
            <a:spLocks noGrp="1"/>
          </p:cNvSpPr>
          <p:nvPr>
            <p:ph type="sldNum" sz="quarter" idx="12"/>
          </p:nvPr>
        </p:nvSpPr>
        <p:spPr/>
        <p:txBody>
          <a:bodyPr/>
          <a:lstStyle/>
          <a:p>
            <a:fld id="{04DB6725-1B31-4D14-9BE6-DCF63AE5DBC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92888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2" name="Footer">
            <a:extLst>
              <a:ext uri="{FF2B5EF4-FFF2-40B4-BE49-F238E27FC236}">
                <a16:creationId xmlns:a16="http://schemas.microsoft.com/office/drawing/2014/main" id="{AAA0B0E1-6814-4FE4-87C1-EA53AB0E7189}"/>
              </a:ext>
            </a:extLst>
          </p:cNvPr>
          <p:cNvGrpSpPr/>
          <p:nvPr userDrawn="1"/>
        </p:nvGrpSpPr>
        <p:grpSpPr>
          <a:xfrm>
            <a:off x="11739457" y="0"/>
            <a:ext cx="452583" cy="6858000"/>
            <a:chOff x="0" y="0"/>
            <a:chExt cx="452582" cy="6858000"/>
          </a:xfrm>
        </p:grpSpPr>
        <p:sp>
          <p:nvSpPr>
            <p:cNvPr id="3" name="Rectangle 2">
              <a:extLst>
                <a:ext uri="{FF2B5EF4-FFF2-40B4-BE49-F238E27FC236}">
                  <a16:creationId xmlns:a16="http://schemas.microsoft.com/office/drawing/2014/main" id="{391FC5F7-0607-477D-AC05-6654D1D4AC12}"/>
                </a:ext>
              </a:extLst>
            </p:cNvPr>
            <p:cNvSpPr/>
            <p:nvPr userDrawn="1"/>
          </p:nvSpPr>
          <p:spPr>
            <a:xfrm>
              <a:off x="0" y="0"/>
              <a:ext cx="4525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8"/>
              <a:endParaRPr lang="en-US" sz="1600">
                <a:solidFill>
                  <a:prstClr val="white"/>
                </a:solidFill>
              </a:endParaRPr>
            </a:p>
          </p:txBody>
        </p:sp>
        <p:grpSp>
          <p:nvGrpSpPr>
            <p:cNvPr id="7" name="Bot">
              <a:extLst>
                <a:ext uri="{FF2B5EF4-FFF2-40B4-BE49-F238E27FC236}">
                  <a16:creationId xmlns:a16="http://schemas.microsoft.com/office/drawing/2014/main" id="{BA09E49E-6922-43C8-96AF-2A37D5646E44}"/>
                </a:ext>
              </a:extLst>
            </p:cNvPr>
            <p:cNvGrpSpPr/>
            <p:nvPr userDrawn="1"/>
          </p:nvGrpSpPr>
          <p:grpSpPr>
            <a:xfrm rot="10800000">
              <a:off x="180063" y="6434032"/>
              <a:ext cx="101211" cy="110573"/>
              <a:chOff x="999213" y="253386"/>
              <a:chExt cx="101211" cy="110573"/>
            </a:xfrm>
          </p:grpSpPr>
          <p:sp>
            <p:nvSpPr>
              <p:cNvPr id="8" name="Graphic 13">
                <a:extLst>
                  <a:ext uri="{FF2B5EF4-FFF2-40B4-BE49-F238E27FC236}">
                    <a16:creationId xmlns:a16="http://schemas.microsoft.com/office/drawing/2014/main" id="{1812A278-62AF-40FA-9CBE-D6E42E44A3C2}"/>
                  </a:ext>
                </a:extLst>
              </p:cNvPr>
              <p:cNvSpPr/>
              <p:nvPr/>
            </p:nvSpPr>
            <p:spPr>
              <a:xfrm rot="10800000">
                <a:off x="999213" y="253386"/>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28"/>
                <a:endParaRPr lang="en-US" sz="1600">
                  <a:solidFill>
                    <a:prstClr val="black"/>
                  </a:solidFill>
                </a:endParaRPr>
              </a:p>
            </p:txBody>
          </p:sp>
          <p:sp>
            <p:nvSpPr>
              <p:cNvPr id="9" name="Graphic 13">
                <a:extLst>
                  <a:ext uri="{FF2B5EF4-FFF2-40B4-BE49-F238E27FC236}">
                    <a16:creationId xmlns:a16="http://schemas.microsoft.com/office/drawing/2014/main" id="{2EBF1960-FA2D-4F83-BFD0-42381C7970E3}"/>
                  </a:ext>
                </a:extLst>
              </p:cNvPr>
              <p:cNvSpPr/>
              <p:nvPr userDrawn="1"/>
            </p:nvSpPr>
            <p:spPr>
              <a:xfrm rot="10800000">
                <a:off x="999213" y="309863"/>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28"/>
                <a:endParaRPr lang="en-US" sz="1600">
                  <a:solidFill>
                    <a:prstClr val="black"/>
                  </a:solidFill>
                </a:endParaRPr>
              </a:p>
            </p:txBody>
          </p:sp>
        </p:grpSp>
      </p:grpSp>
      <p:sp>
        <p:nvSpPr>
          <p:cNvPr id="15" name="Slide Number Placeholder 5">
            <a:extLst>
              <a:ext uri="{FF2B5EF4-FFF2-40B4-BE49-F238E27FC236}">
                <a16:creationId xmlns:a16="http://schemas.microsoft.com/office/drawing/2014/main" id="{73A066B4-D6EB-485E-90A1-827CF0F3508F}"/>
              </a:ext>
            </a:extLst>
          </p:cNvPr>
          <p:cNvSpPr>
            <a:spLocks noGrp="1"/>
          </p:cNvSpPr>
          <p:nvPr>
            <p:ph type="sldNum" sz="quarter" idx="12"/>
          </p:nvPr>
        </p:nvSpPr>
        <p:spPr>
          <a:xfrm>
            <a:off x="11739457" y="6106320"/>
            <a:ext cx="452583" cy="253645"/>
          </a:xfrm>
          <a:prstGeom prst="rect">
            <a:avLst/>
          </a:prstGeom>
        </p:spPr>
        <p:txBody>
          <a:bodyPr lIns="68550" tIns="34283" rIns="68550" bIns="34283" anchor="ctr"/>
          <a:lstStyle>
            <a:lvl1pPr algn="ctr">
              <a:defRPr sz="1467" b="1" spc="0">
                <a:solidFill>
                  <a:schemeClr val="tx1">
                    <a:lumMod val="50000"/>
                    <a:lumOff val="50000"/>
                  </a:schemeClr>
                </a:solidFill>
                <a:latin typeface="Century Gothic" panose="020B0502020202020204" pitchFamily="34" charset="0"/>
              </a:defRPr>
            </a:lvl1pPr>
          </a:lstStyle>
          <a:p>
            <a:pPr defTabSz="913928"/>
            <a:fld id="{AEF51A77-5287-46DB-80B2-CCB0E34F1DF5}" type="slidenum">
              <a:rPr lang="en-US" smtClean="0">
                <a:solidFill>
                  <a:prstClr val="black">
                    <a:lumMod val="50000"/>
                    <a:lumOff val="50000"/>
                  </a:prstClr>
                </a:solidFill>
              </a:rPr>
              <a:pPr defTabSz="913928"/>
              <a:t>‹N°›</a:t>
            </a:fld>
            <a:endParaRPr lang="en-US" dirty="0">
              <a:solidFill>
                <a:prstClr val="black">
                  <a:lumMod val="50000"/>
                  <a:lumOff val="50000"/>
                </a:prstClr>
              </a:solidFill>
            </a:endParaRPr>
          </a:p>
        </p:txBody>
      </p:sp>
    </p:spTree>
    <p:extLst>
      <p:ext uri="{BB962C8B-B14F-4D97-AF65-F5344CB8AC3E}">
        <p14:creationId xmlns:p14="http://schemas.microsoft.com/office/powerpoint/2010/main" val="2868990163"/>
      </p:ext>
    </p:extLst>
  </p:cSld>
  <p:clrMapOvr>
    <a:masterClrMapping/>
  </p:clrMapOvr>
  <p:transition spd="med">
    <p:pull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grpSp>
        <p:nvGrpSpPr>
          <p:cNvPr id="30" name="Footer">
            <a:extLst>
              <a:ext uri="{FF2B5EF4-FFF2-40B4-BE49-F238E27FC236}">
                <a16:creationId xmlns:a16="http://schemas.microsoft.com/office/drawing/2014/main" id="{FC8377FD-5D74-4D48-BBF3-C535DEB95142}"/>
              </a:ext>
            </a:extLst>
          </p:cNvPr>
          <p:cNvGrpSpPr/>
          <p:nvPr userDrawn="1"/>
        </p:nvGrpSpPr>
        <p:grpSpPr>
          <a:xfrm>
            <a:off x="11739457" y="0"/>
            <a:ext cx="452583" cy="6858000"/>
            <a:chOff x="0" y="0"/>
            <a:chExt cx="452582" cy="6858000"/>
          </a:xfrm>
        </p:grpSpPr>
        <p:sp>
          <p:nvSpPr>
            <p:cNvPr id="31" name="Rectangle 30">
              <a:extLst>
                <a:ext uri="{FF2B5EF4-FFF2-40B4-BE49-F238E27FC236}">
                  <a16:creationId xmlns:a16="http://schemas.microsoft.com/office/drawing/2014/main" id="{2D4A051B-EECE-8D4E-9F38-776A115B231E}"/>
                </a:ext>
              </a:extLst>
            </p:cNvPr>
            <p:cNvSpPr/>
            <p:nvPr userDrawn="1"/>
          </p:nvSpPr>
          <p:spPr>
            <a:xfrm>
              <a:off x="0" y="0"/>
              <a:ext cx="4525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28"/>
              <a:endParaRPr lang="en-US" sz="1600">
                <a:solidFill>
                  <a:prstClr val="white"/>
                </a:solidFill>
              </a:endParaRPr>
            </a:p>
          </p:txBody>
        </p:sp>
        <p:grpSp>
          <p:nvGrpSpPr>
            <p:cNvPr id="33" name="Bot">
              <a:extLst>
                <a:ext uri="{FF2B5EF4-FFF2-40B4-BE49-F238E27FC236}">
                  <a16:creationId xmlns:a16="http://schemas.microsoft.com/office/drawing/2014/main" id="{A0FE55A2-AE56-F844-88BE-B85AF9C493C6}"/>
                </a:ext>
              </a:extLst>
            </p:cNvPr>
            <p:cNvGrpSpPr/>
            <p:nvPr userDrawn="1"/>
          </p:nvGrpSpPr>
          <p:grpSpPr>
            <a:xfrm rot="10800000">
              <a:off x="180063" y="6434032"/>
              <a:ext cx="101211" cy="110573"/>
              <a:chOff x="999213" y="253386"/>
              <a:chExt cx="101211" cy="110573"/>
            </a:xfrm>
          </p:grpSpPr>
          <p:sp>
            <p:nvSpPr>
              <p:cNvPr id="34" name="Graphic 13">
                <a:extLst>
                  <a:ext uri="{FF2B5EF4-FFF2-40B4-BE49-F238E27FC236}">
                    <a16:creationId xmlns:a16="http://schemas.microsoft.com/office/drawing/2014/main" id="{C180B4AB-B591-CD47-A715-0F1A43F8215A}"/>
                  </a:ext>
                </a:extLst>
              </p:cNvPr>
              <p:cNvSpPr/>
              <p:nvPr/>
            </p:nvSpPr>
            <p:spPr>
              <a:xfrm rot="10800000">
                <a:off x="999213" y="253386"/>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28"/>
                <a:endParaRPr lang="en-US" sz="1600">
                  <a:solidFill>
                    <a:prstClr val="black"/>
                  </a:solidFill>
                </a:endParaRPr>
              </a:p>
            </p:txBody>
          </p:sp>
          <p:sp>
            <p:nvSpPr>
              <p:cNvPr id="35" name="Graphic 13">
                <a:extLst>
                  <a:ext uri="{FF2B5EF4-FFF2-40B4-BE49-F238E27FC236}">
                    <a16:creationId xmlns:a16="http://schemas.microsoft.com/office/drawing/2014/main" id="{0F573721-E2F0-5F44-AC55-DE4AA321B43D}"/>
                  </a:ext>
                </a:extLst>
              </p:cNvPr>
              <p:cNvSpPr/>
              <p:nvPr userDrawn="1"/>
            </p:nvSpPr>
            <p:spPr>
              <a:xfrm rot="10800000">
                <a:off x="999213" y="309863"/>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28"/>
                <a:endParaRPr lang="en-US" sz="1600">
                  <a:solidFill>
                    <a:prstClr val="black"/>
                  </a:solidFill>
                </a:endParaRPr>
              </a:p>
            </p:txBody>
          </p:sp>
        </p:grpSp>
      </p:grpSp>
    </p:spTree>
    <p:extLst>
      <p:ext uri="{BB962C8B-B14F-4D97-AF65-F5344CB8AC3E}">
        <p14:creationId xmlns:p14="http://schemas.microsoft.com/office/powerpoint/2010/main" val="241638960"/>
      </p:ext>
    </p:extLst>
  </p:cSld>
  <p:clrMapOvr>
    <a:masterClrMapping/>
  </p:clrMapOvr>
  <p:transition spd="med">
    <p:pull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DD7E9EA8-FED8-4A45-8983-C6E44A3C6632}"/>
              </a:ext>
            </a:extLst>
          </p:cNvPr>
          <p:cNvSpPr/>
          <p:nvPr/>
        </p:nvSpPr>
        <p:spPr>
          <a:xfrm>
            <a:off x="-398806" y="381683"/>
            <a:ext cx="6083300" cy="6083300"/>
          </a:xfrm>
          <a:prstGeom prst="ellipse">
            <a:avLst/>
          </a:prstGeom>
          <a:solidFill>
            <a:srgbClr val="F5F5F5"/>
          </a:soli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0" tIns="45711" rIns="91400" bIns="45711" rtlCol="0" anchor="ctr"/>
          <a:lstStyle/>
          <a:p>
            <a:pPr algn="ctr" defTabSz="913950"/>
            <a:endParaRPr lang="en-US" sz="1867" dirty="0">
              <a:solidFill>
                <a:prstClr val="white"/>
              </a:solidFill>
            </a:endParaRPr>
          </a:p>
        </p:txBody>
      </p:sp>
      <p:sp>
        <p:nvSpPr>
          <p:cNvPr id="39" name="Oval 38">
            <a:extLst>
              <a:ext uri="{FF2B5EF4-FFF2-40B4-BE49-F238E27FC236}">
                <a16:creationId xmlns:a16="http://schemas.microsoft.com/office/drawing/2014/main" id="{DD23EA04-69F2-0A42-9F74-74632369F002}"/>
              </a:ext>
            </a:extLst>
          </p:cNvPr>
          <p:cNvSpPr/>
          <p:nvPr/>
        </p:nvSpPr>
        <p:spPr>
          <a:xfrm>
            <a:off x="610841" y="1391329"/>
            <a:ext cx="4064000" cy="4064000"/>
          </a:xfrm>
          <a:prstGeom prst="ellipse">
            <a:avLst/>
          </a:prstGeom>
          <a:gradFill flip="none" rotWithShape="1">
            <a:gsLst>
              <a:gs pos="66000">
                <a:srgbClr val="7CC0D5"/>
              </a:gs>
              <a:gs pos="33000">
                <a:srgbClr val="97C3FF"/>
              </a:gs>
              <a:gs pos="100000">
                <a:srgbClr val="61BCAA"/>
              </a:gs>
            </a:gsLst>
            <a:path path="circle">
              <a:fillToRect l="100000" t="100000"/>
            </a:path>
            <a:tileRect r="-100000" b="-100000"/>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0" tIns="45711" rIns="91400" bIns="45711" rtlCol="0" anchor="ctr"/>
          <a:lstStyle/>
          <a:p>
            <a:pPr algn="ctr" defTabSz="913950"/>
            <a:endParaRPr lang="en-US" sz="1867">
              <a:solidFill>
                <a:prstClr val="white"/>
              </a:solidFill>
            </a:endParaRPr>
          </a:p>
        </p:txBody>
      </p:sp>
      <p:grpSp>
        <p:nvGrpSpPr>
          <p:cNvPr id="1028" name="Group 1027">
            <a:extLst>
              <a:ext uri="{FF2B5EF4-FFF2-40B4-BE49-F238E27FC236}">
                <a16:creationId xmlns:a16="http://schemas.microsoft.com/office/drawing/2014/main" id="{7561D980-AE1F-4F5F-B49E-7A33B6889F6F}"/>
              </a:ext>
            </a:extLst>
          </p:cNvPr>
          <p:cNvGrpSpPr/>
          <p:nvPr userDrawn="1"/>
        </p:nvGrpSpPr>
        <p:grpSpPr>
          <a:xfrm>
            <a:off x="766417" y="1127034"/>
            <a:ext cx="3752851" cy="4614863"/>
            <a:chOff x="2127250" y="1244600"/>
            <a:chExt cx="3752850" cy="4614863"/>
          </a:xfrm>
        </p:grpSpPr>
        <p:sp>
          <p:nvSpPr>
            <p:cNvPr id="56" name="Freeform 35">
              <a:extLst>
                <a:ext uri="{FF2B5EF4-FFF2-40B4-BE49-F238E27FC236}">
                  <a16:creationId xmlns:a16="http://schemas.microsoft.com/office/drawing/2014/main" id="{88C9FE58-F603-45B8-B99A-1225F6425CC8}"/>
                </a:ext>
              </a:extLst>
            </p:cNvPr>
            <p:cNvSpPr>
              <a:spLocks/>
            </p:cNvSpPr>
            <p:nvPr userDrawn="1"/>
          </p:nvSpPr>
          <p:spPr bwMode="auto">
            <a:xfrm>
              <a:off x="2127250" y="1244600"/>
              <a:ext cx="3695701" cy="4592638"/>
            </a:xfrm>
            <a:custGeom>
              <a:avLst/>
              <a:gdLst>
                <a:gd name="T0" fmla="*/ 787 w 1511"/>
                <a:gd name="T1" fmla="*/ 1784 h 1878"/>
                <a:gd name="T2" fmla="*/ 789 w 1511"/>
                <a:gd name="T3" fmla="*/ 1788 h 1878"/>
                <a:gd name="T4" fmla="*/ 797 w 1511"/>
                <a:gd name="T5" fmla="*/ 1802 h 1878"/>
                <a:gd name="T6" fmla="*/ 876 w 1511"/>
                <a:gd name="T7" fmla="*/ 1873 h 1878"/>
                <a:gd name="T8" fmla="*/ 941 w 1511"/>
                <a:gd name="T9" fmla="*/ 1869 h 1878"/>
                <a:gd name="T10" fmla="*/ 1460 w 1511"/>
                <a:gd name="T11" fmla="*/ 1671 h 1878"/>
                <a:gd name="T12" fmla="*/ 1478 w 1511"/>
                <a:gd name="T13" fmla="*/ 1657 h 1878"/>
                <a:gd name="T14" fmla="*/ 1485 w 1511"/>
                <a:gd name="T15" fmla="*/ 1553 h 1878"/>
                <a:gd name="T16" fmla="*/ 1191 w 1511"/>
                <a:gd name="T17" fmla="*/ 914 h 1878"/>
                <a:gd name="T18" fmla="*/ 870 w 1511"/>
                <a:gd name="T19" fmla="*/ 216 h 1878"/>
                <a:gd name="T20" fmla="*/ 824 w 1511"/>
                <a:gd name="T21" fmla="*/ 116 h 1878"/>
                <a:gd name="T22" fmla="*/ 693 w 1511"/>
                <a:gd name="T23" fmla="*/ 0 h 1878"/>
                <a:gd name="T24" fmla="*/ 245 w 1511"/>
                <a:gd name="T25" fmla="*/ 33 h 1878"/>
                <a:gd name="T26" fmla="*/ 143 w 1511"/>
                <a:gd name="T27" fmla="*/ 42 h 1878"/>
                <a:gd name="T28" fmla="*/ 118 w 1511"/>
                <a:gd name="T29" fmla="*/ 44 h 1878"/>
                <a:gd name="T30" fmla="*/ 95 w 1511"/>
                <a:gd name="T31" fmla="*/ 49 h 1878"/>
                <a:gd name="T32" fmla="*/ 49 w 1511"/>
                <a:gd name="T33" fmla="*/ 185 h 1878"/>
                <a:gd name="T34" fmla="*/ 93 w 1511"/>
                <a:gd name="T35" fmla="*/ 281 h 1878"/>
                <a:gd name="T36" fmla="*/ 419 w 1511"/>
                <a:gd name="T37" fmla="*/ 986 h 1878"/>
                <a:gd name="T38" fmla="*/ 761 w 1511"/>
                <a:gd name="T39" fmla="*/ 1727 h 1878"/>
                <a:gd name="T40" fmla="*/ 787 w 1511"/>
                <a:gd name="T41" fmla="*/ 1784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1" h="1878">
                  <a:moveTo>
                    <a:pt x="787" y="1784"/>
                  </a:moveTo>
                  <a:cubicBezTo>
                    <a:pt x="787" y="1784"/>
                    <a:pt x="788" y="1785"/>
                    <a:pt x="789" y="1788"/>
                  </a:cubicBezTo>
                  <a:cubicBezTo>
                    <a:pt x="791" y="1792"/>
                    <a:pt x="793" y="1796"/>
                    <a:pt x="797" y="1802"/>
                  </a:cubicBezTo>
                  <a:cubicBezTo>
                    <a:pt x="809" y="1824"/>
                    <a:pt x="836" y="1861"/>
                    <a:pt x="876" y="1873"/>
                  </a:cubicBezTo>
                  <a:cubicBezTo>
                    <a:pt x="895" y="1878"/>
                    <a:pt x="916" y="1878"/>
                    <a:pt x="941" y="1869"/>
                  </a:cubicBezTo>
                  <a:cubicBezTo>
                    <a:pt x="1114" y="1803"/>
                    <a:pt x="1287" y="1737"/>
                    <a:pt x="1460" y="1671"/>
                  </a:cubicBezTo>
                  <a:cubicBezTo>
                    <a:pt x="1460" y="1671"/>
                    <a:pt x="1469" y="1667"/>
                    <a:pt x="1478" y="1657"/>
                  </a:cubicBezTo>
                  <a:cubicBezTo>
                    <a:pt x="1494" y="1641"/>
                    <a:pt x="1511" y="1609"/>
                    <a:pt x="1485" y="1553"/>
                  </a:cubicBezTo>
                  <a:cubicBezTo>
                    <a:pt x="1387" y="1340"/>
                    <a:pt x="1289" y="1127"/>
                    <a:pt x="1191" y="914"/>
                  </a:cubicBezTo>
                  <a:cubicBezTo>
                    <a:pt x="1084" y="682"/>
                    <a:pt x="977" y="449"/>
                    <a:pt x="870" y="216"/>
                  </a:cubicBezTo>
                  <a:cubicBezTo>
                    <a:pt x="855" y="183"/>
                    <a:pt x="840" y="149"/>
                    <a:pt x="824" y="116"/>
                  </a:cubicBezTo>
                  <a:cubicBezTo>
                    <a:pt x="824" y="116"/>
                    <a:pt x="777" y="5"/>
                    <a:pt x="693" y="0"/>
                  </a:cubicBezTo>
                  <a:cubicBezTo>
                    <a:pt x="543" y="13"/>
                    <a:pt x="394" y="19"/>
                    <a:pt x="245" y="33"/>
                  </a:cubicBezTo>
                  <a:cubicBezTo>
                    <a:pt x="211" y="36"/>
                    <a:pt x="177" y="39"/>
                    <a:pt x="143" y="42"/>
                  </a:cubicBezTo>
                  <a:cubicBezTo>
                    <a:pt x="135" y="43"/>
                    <a:pt x="127" y="44"/>
                    <a:pt x="118" y="44"/>
                  </a:cubicBezTo>
                  <a:cubicBezTo>
                    <a:pt x="111" y="45"/>
                    <a:pt x="105" y="46"/>
                    <a:pt x="95" y="49"/>
                  </a:cubicBezTo>
                  <a:cubicBezTo>
                    <a:pt x="95" y="49"/>
                    <a:pt x="0" y="80"/>
                    <a:pt x="49" y="185"/>
                  </a:cubicBezTo>
                  <a:cubicBezTo>
                    <a:pt x="64" y="217"/>
                    <a:pt x="79" y="249"/>
                    <a:pt x="93" y="281"/>
                  </a:cubicBezTo>
                  <a:cubicBezTo>
                    <a:pt x="202" y="516"/>
                    <a:pt x="310" y="751"/>
                    <a:pt x="419" y="986"/>
                  </a:cubicBezTo>
                  <a:cubicBezTo>
                    <a:pt x="533" y="1233"/>
                    <a:pt x="647" y="1480"/>
                    <a:pt x="761" y="1727"/>
                  </a:cubicBezTo>
                  <a:cubicBezTo>
                    <a:pt x="770" y="1746"/>
                    <a:pt x="779" y="1765"/>
                    <a:pt x="787" y="1784"/>
                  </a:cubicBezTo>
                  <a:close/>
                </a:path>
              </a:pathLst>
            </a:custGeom>
            <a:solidFill>
              <a:schemeClr val="bg1"/>
            </a:solidFill>
            <a:ln w="4763" cap="flat">
              <a:noFill/>
              <a:prstDash val="solid"/>
              <a:miter lim="800000"/>
              <a:headEnd/>
              <a:tailEnd/>
            </a:ln>
            <a:effectLst>
              <a:outerShdw blurRad="190500" dist="127000" dir="5400000" sx="103000" sy="103000" algn="ctr" rotWithShape="0">
                <a:prstClr val="black">
                  <a:alpha val="15000"/>
                </a:prstClr>
              </a:outerShdw>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57" name="Freeform 36">
              <a:extLst>
                <a:ext uri="{FF2B5EF4-FFF2-40B4-BE49-F238E27FC236}">
                  <a16:creationId xmlns:a16="http://schemas.microsoft.com/office/drawing/2014/main" id="{67B1B274-F27A-4BDB-A776-C1918BEF71B3}"/>
                </a:ext>
              </a:extLst>
            </p:cNvPr>
            <p:cNvSpPr>
              <a:spLocks/>
            </p:cNvSpPr>
            <p:nvPr userDrawn="1"/>
          </p:nvSpPr>
          <p:spPr bwMode="auto">
            <a:xfrm>
              <a:off x="2208212" y="1258888"/>
              <a:ext cx="3671888" cy="4600575"/>
            </a:xfrm>
            <a:custGeom>
              <a:avLst/>
              <a:gdLst>
                <a:gd name="T0" fmla="*/ 674 w 1501"/>
                <a:gd name="T1" fmla="*/ 0 h 1881"/>
                <a:gd name="T2" fmla="*/ 105 w 1501"/>
                <a:gd name="T3" fmla="*/ 43 h 1881"/>
                <a:gd name="T4" fmla="*/ 49 w 1501"/>
                <a:gd name="T5" fmla="*/ 158 h 1881"/>
                <a:gd name="T6" fmla="*/ 783 w 1501"/>
                <a:gd name="T7" fmla="*/ 1759 h 1881"/>
                <a:gd name="T8" fmla="*/ 942 w 1501"/>
                <a:gd name="T9" fmla="*/ 1842 h 1881"/>
                <a:gd name="T10" fmla="*/ 1433 w 1501"/>
                <a:gd name="T11" fmla="*/ 1654 h 1881"/>
                <a:gd name="T12" fmla="*/ 1460 w 1501"/>
                <a:gd name="T13" fmla="*/ 1536 h 1881"/>
                <a:gd name="T14" fmla="*/ 799 w 1501"/>
                <a:gd name="T15" fmla="*/ 99 h 1881"/>
                <a:gd name="T16" fmla="*/ 674 w 1501"/>
                <a:gd name="T17"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1" h="1881">
                  <a:moveTo>
                    <a:pt x="674" y="0"/>
                  </a:moveTo>
                  <a:cubicBezTo>
                    <a:pt x="105" y="43"/>
                    <a:pt x="105" y="43"/>
                    <a:pt x="105" y="43"/>
                  </a:cubicBezTo>
                  <a:cubicBezTo>
                    <a:pt x="105" y="43"/>
                    <a:pt x="0" y="53"/>
                    <a:pt x="49" y="158"/>
                  </a:cubicBezTo>
                  <a:cubicBezTo>
                    <a:pt x="783" y="1759"/>
                    <a:pt x="783" y="1759"/>
                    <a:pt x="783" y="1759"/>
                  </a:cubicBezTo>
                  <a:cubicBezTo>
                    <a:pt x="783" y="1759"/>
                    <a:pt x="838" y="1881"/>
                    <a:pt x="942" y="1842"/>
                  </a:cubicBezTo>
                  <a:cubicBezTo>
                    <a:pt x="1433" y="1654"/>
                    <a:pt x="1433" y="1654"/>
                    <a:pt x="1433" y="1654"/>
                  </a:cubicBezTo>
                  <a:cubicBezTo>
                    <a:pt x="1433" y="1654"/>
                    <a:pt x="1501" y="1625"/>
                    <a:pt x="1460" y="1536"/>
                  </a:cubicBezTo>
                  <a:cubicBezTo>
                    <a:pt x="799" y="99"/>
                    <a:pt x="799" y="99"/>
                    <a:pt x="799" y="99"/>
                  </a:cubicBezTo>
                  <a:cubicBezTo>
                    <a:pt x="799" y="99"/>
                    <a:pt x="759" y="4"/>
                    <a:pt x="674" y="0"/>
                  </a:cubicBezTo>
                  <a:close/>
                </a:path>
              </a:pathLst>
            </a:custGeom>
            <a:solidFill>
              <a:srgbClr val="C1C5C5"/>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58" name="Freeform 37">
              <a:extLst>
                <a:ext uri="{FF2B5EF4-FFF2-40B4-BE49-F238E27FC236}">
                  <a16:creationId xmlns:a16="http://schemas.microsoft.com/office/drawing/2014/main" id="{482702C3-FED4-4232-8AE7-E370B3894503}"/>
                </a:ext>
              </a:extLst>
            </p:cNvPr>
            <p:cNvSpPr>
              <a:spLocks/>
            </p:cNvSpPr>
            <p:nvPr userDrawn="1"/>
          </p:nvSpPr>
          <p:spPr bwMode="auto">
            <a:xfrm>
              <a:off x="2222500" y="1262063"/>
              <a:ext cx="3646488" cy="4591050"/>
            </a:xfrm>
            <a:custGeom>
              <a:avLst/>
              <a:gdLst>
                <a:gd name="T0" fmla="*/ 665 w 1491"/>
                <a:gd name="T1" fmla="*/ 0 h 1878"/>
                <a:gd name="T2" fmla="*/ 103 w 1491"/>
                <a:gd name="T3" fmla="*/ 41 h 1878"/>
                <a:gd name="T4" fmla="*/ 49 w 1491"/>
                <a:gd name="T5" fmla="*/ 155 h 1878"/>
                <a:gd name="T6" fmla="*/ 783 w 1491"/>
                <a:gd name="T7" fmla="*/ 1755 h 1878"/>
                <a:gd name="T8" fmla="*/ 940 w 1491"/>
                <a:gd name="T9" fmla="*/ 1839 h 1878"/>
                <a:gd name="T10" fmla="*/ 1424 w 1491"/>
                <a:gd name="T11" fmla="*/ 1654 h 1878"/>
                <a:gd name="T12" fmla="*/ 1450 w 1491"/>
                <a:gd name="T13" fmla="*/ 1536 h 1878"/>
                <a:gd name="T14" fmla="*/ 789 w 1491"/>
                <a:gd name="T15" fmla="*/ 100 h 1878"/>
                <a:gd name="T16" fmla="*/ 665 w 1491"/>
                <a:gd name="T17" fmla="*/ 0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1" h="1878">
                  <a:moveTo>
                    <a:pt x="665" y="0"/>
                  </a:moveTo>
                  <a:cubicBezTo>
                    <a:pt x="103" y="41"/>
                    <a:pt x="103" y="41"/>
                    <a:pt x="103" y="41"/>
                  </a:cubicBezTo>
                  <a:cubicBezTo>
                    <a:pt x="103" y="41"/>
                    <a:pt x="0" y="50"/>
                    <a:pt x="49" y="155"/>
                  </a:cubicBezTo>
                  <a:cubicBezTo>
                    <a:pt x="783" y="1755"/>
                    <a:pt x="783" y="1755"/>
                    <a:pt x="783" y="1755"/>
                  </a:cubicBezTo>
                  <a:cubicBezTo>
                    <a:pt x="783" y="1755"/>
                    <a:pt x="838" y="1878"/>
                    <a:pt x="940" y="1839"/>
                  </a:cubicBezTo>
                  <a:cubicBezTo>
                    <a:pt x="1424" y="1654"/>
                    <a:pt x="1424" y="1654"/>
                    <a:pt x="1424" y="1654"/>
                  </a:cubicBezTo>
                  <a:cubicBezTo>
                    <a:pt x="1424" y="1654"/>
                    <a:pt x="1491" y="1625"/>
                    <a:pt x="1450" y="1536"/>
                  </a:cubicBezTo>
                  <a:cubicBezTo>
                    <a:pt x="789" y="100"/>
                    <a:pt x="789" y="100"/>
                    <a:pt x="789" y="100"/>
                  </a:cubicBezTo>
                  <a:cubicBezTo>
                    <a:pt x="789" y="100"/>
                    <a:pt x="749" y="5"/>
                    <a:pt x="665" y="0"/>
                  </a:cubicBezTo>
                  <a:close/>
                </a:path>
              </a:pathLst>
            </a:custGeom>
            <a:solidFill>
              <a:srgbClr val="F5F5F5"/>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59" name="Freeform 38">
              <a:extLst>
                <a:ext uri="{FF2B5EF4-FFF2-40B4-BE49-F238E27FC236}">
                  <a16:creationId xmlns:a16="http://schemas.microsoft.com/office/drawing/2014/main" id="{D8377789-12A6-45FF-BACF-2417554D5B02}"/>
                </a:ext>
              </a:extLst>
            </p:cNvPr>
            <p:cNvSpPr>
              <a:spLocks/>
            </p:cNvSpPr>
            <p:nvPr userDrawn="1"/>
          </p:nvSpPr>
          <p:spPr bwMode="auto">
            <a:xfrm>
              <a:off x="3257550" y="1390650"/>
              <a:ext cx="39688" cy="42863"/>
            </a:xfrm>
            <a:custGeom>
              <a:avLst/>
              <a:gdLst>
                <a:gd name="T0" fmla="*/ 16 w 16"/>
                <a:gd name="T1" fmla="*/ 8 h 17"/>
                <a:gd name="T2" fmla="*/ 9 w 16"/>
                <a:gd name="T3" fmla="*/ 17 h 17"/>
                <a:gd name="T4" fmla="*/ 0 w 16"/>
                <a:gd name="T5" fmla="*/ 9 h 17"/>
                <a:gd name="T6" fmla="*/ 7 w 16"/>
                <a:gd name="T7" fmla="*/ 1 h 17"/>
                <a:gd name="T8" fmla="*/ 16 w 16"/>
                <a:gd name="T9" fmla="*/ 8 h 17"/>
              </a:gdLst>
              <a:ahLst/>
              <a:cxnLst>
                <a:cxn ang="0">
                  <a:pos x="T0" y="T1"/>
                </a:cxn>
                <a:cxn ang="0">
                  <a:pos x="T2" y="T3"/>
                </a:cxn>
                <a:cxn ang="0">
                  <a:pos x="T4" y="T5"/>
                </a:cxn>
                <a:cxn ang="0">
                  <a:pos x="T6" y="T7"/>
                </a:cxn>
                <a:cxn ang="0">
                  <a:pos x="T8" y="T9"/>
                </a:cxn>
              </a:cxnLst>
              <a:rect l="0" t="0" r="r" b="b"/>
              <a:pathLst>
                <a:path w="16" h="17">
                  <a:moveTo>
                    <a:pt x="16" y="8"/>
                  </a:moveTo>
                  <a:cubicBezTo>
                    <a:pt x="16" y="12"/>
                    <a:pt x="13" y="16"/>
                    <a:pt x="9" y="17"/>
                  </a:cubicBezTo>
                  <a:cubicBezTo>
                    <a:pt x="5" y="17"/>
                    <a:pt x="1" y="14"/>
                    <a:pt x="0" y="9"/>
                  </a:cubicBezTo>
                  <a:cubicBezTo>
                    <a:pt x="0" y="5"/>
                    <a:pt x="3" y="1"/>
                    <a:pt x="7" y="1"/>
                  </a:cubicBezTo>
                  <a:cubicBezTo>
                    <a:pt x="11" y="0"/>
                    <a:pt x="15" y="3"/>
                    <a:pt x="16" y="8"/>
                  </a:cubicBezTo>
                  <a:close/>
                </a:path>
              </a:pathLst>
            </a:custGeom>
            <a:solidFill>
              <a:srgbClr val="D6D6D6"/>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60" name="Freeform 39">
              <a:extLst>
                <a:ext uri="{FF2B5EF4-FFF2-40B4-BE49-F238E27FC236}">
                  <a16:creationId xmlns:a16="http://schemas.microsoft.com/office/drawing/2014/main" id="{8202C38D-B842-4609-9795-4FD65D407751}"/>
                </a:ext>
              </a:extLst>
            </p:cNvPr>
            <p:cNvSpPr>
              <a:spLocks/>
            </p:cNvSpPr>
            <p:nvPr userDrawn="1"/>
          </p:nvSpPr>
          <p:spPr bwMode="auto">
            <a:xfrm>
              <a:off x="3036888" y="1512888"/>
              <a:ext cx="57150" cy="61913"/>
            </a:xfrm>
            <a:custGeom>
              <a:avLst/>
              <a:gdLst>
                <a:gd name="T0" fmla="*/ 22 w 23"/>
                <a:gd name="T1" fmla="*/ 11 h 25"/>
                <a:gd name="T2" fmla="*/ 13 w 23"/>
                <a:gd name="T3" fmla="*/ 24 h 25"/>
                <a:gd name="T4" fmla="*/ 1 w 23"/>
                <a:gd name="T5" fmla="*/ 14 h 25"/>
                <a:gd name="T6" fmla="*/ 10 w 23"/>
                <a:gd name="T7" fmla="*/ 1 h 25"/>
                <a:gd name="T8" fmla="*/ 22 w 23"/>
                <a:gd name="T9" fmla="*/ 11 h 25"/>
              </a:gdLst>
              <a:ahLst/>
              <a:cxnLst>
                <a:cxn ang="0">
                  <a:pos x="T0" y="T1"/>
                </a:cxn>
                <a:cxn ang="0">
                  <a:pos x="T2" y="T3"/>
                </a:cxn>
                <a:cxn ang="0">
                  <a:pos x="T4" y="T5"/>
                </a:cxn>
                <a:cxn ang="0">
                  <a:pos x="T6" y="T7"/>
                </a:cxn>
                <a:cxn ang="0">
                  <a:pos x="T8" y="T9"/>
                </a:cxn>
              </a:cxnLst>
              <a:rect l="0" t="0" r="r" b="b"/>
              <a:pathLst>
                <a:path w="23" h="25">
                  <a:moveTo>
                    <a:pt x="22" y="11"/>
                  </a:moveTo>
                  <a:cubicBezTo>
                    <a:pt x="23" y="18"/>
                    <a:pt x="19" y="23"/>
                    <a:pt x="13" y="24"/>
                  </a:cubicBezTo>
                  <a:cubicBezTo>
                    <a:pt x="7" y="25"/>
                    <a:pt x="1" y="20"/>
                    <a:pt x="1" y="14"/>
                  </a:cubicBezTo>
                  <a:cubicBezTo>
                    <a:pt x="0" y="7"/>
                    <a:pt x="4" y="2"/>
                    <a:pt x="10" y="1"/>
                  </a:cubicBezTo>
                  <a:cubicBezTo>
                    <a:pt x="16" y="0"/>
                    <a:pt x="22" y="5"/>
                    <a:pt x="22" y="11"/>
                  </a:cubicBezTo>
                  <a:close/>
                </a:path>
              </a:pathLst>
            </a:custGeom>
            <a:solidFill>
              <a:srgbClr val="D6D6D6"/>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61" name="Freeform 40">
              <a:extLst>
                <a:ext uri="{FF2B5EF4-FFF2-40B4-BE49-F238E27FC236}">
                  <a16:creationId xmlns:a16="http://schemas.microsoft.com/office/drawing/2014/main" id="{E9454EB7-485D-4E7A-A7E3-C1BDD95402C4}"/>
                </a:ext>
              </a:extLst>
            </p:cNvPr>
            <p:cNvSpPr>
              <a:spLocks/>
            </p:cNvSpPr>
            <p:nvPr userDrawn="1"/>
          </p:nvSpPr>
          <p:spPr bwMode="auto">
            <a:xfrm>
              <a:off x="3194050" y="1508125"/>
              <a:ext cx="257175" cy="47625"/>
            </a:xfrm>
            <a:custGeom>
              <a:avLst/>
              <a:gdLst>
                <a:gd name="T0" fmla="*/ 105 w 105"/>
                <a:gd name="T1" fmla="*/ 4 h 19"/>
                <a:gd name="T2" fmla="*/ 100 w 105"/>
                <a:gd name="T3" fmla="*/ 9 h 19"/>
                <a:gd name="T4" fmla="*/ 6 w 105"/>
                <a:gd name="T5" fmla="*/ 19 h 19"/>
                <a:gd name="T6" fmla="*/ 0 w 105"/>
                <a:gd name="T7" fmla="*/ 15 h 19"/>
                <a:gd name="T8" fmla="*/ 0 w 105"/>
                <a:gd name="T9" fmla="*/ 15 h 19"/>
                <a:gd name="T10" fmla="*/ 5 w 105"/>
                <a:gd name="T11" fmla="*/ 10 h 19"/>
                <a:gd name="T12" fmla="*/ 99 w 105"/>
                <a:gd name="T13" fmla="*/ 0 h 19"/>
                <a:gd name="T14" fmla="*/ 105 w 105"/>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9">
                  <a:moveTo>
                    <a:pt x="105" y="4"/>
                  </a:moveTo>
                  <a:cubicBezTo>
                    <a:pt x="105" y="6"/>
                    <a:pt x="103" y="9"/>
                    <a:pt x="100" y="9"/>
                  </a:cubicBezTo>
                  <a:cubicBezTo>
                    <a:pt x="6" y="19"/>
                    <a:pt x="6" y="19"/>
                    <a:pt x="6" y="19"/>
                  </a:cubicBezTo>
                  <a:cubicBezTo>
                    <a:pt x="3" y="19"/>
                    <a:pt x="0" y="17"/>
                    <a:pt x="0" y="15"/>
                  </a:cubicBezTo>
                  <a:cubicBezTo>
                    <a:pt x="0" y="15"/>
                    <a:pt x="0" y="15"/>
                    <a:pt x="0" y="15"/>
                  </a:cubicBezTo>
                  <a:cubicBezTo>
                    <a:pt x="0" y="13"/>
                    <a:pt x="2" y="11"/>
                    <a:pt x="5" y="10"/>
                  </a:cubicBezTo>
                  <a:cubicBezTo>
                    <a:pt x="99" y="0"/>
                    <a:pt x="99" y="0"/>
                    <a:pt x="99" y="0"/>
                  </a:cubicBezTo>
                  <a:cubicBezTo>
                    <a:pt x="102" y="0"/>
                    <a:pt x="105" y="2"/>
                    <a:pt x="105" y="4"/>
                  </a:cubicBezTo>
                  <a:close/>
                </a:path>
              </a:pathLst>
            </a:custGeom>
            <a:solidFill>
              <a:srgbClr val="D6D6D6"/>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62" name="Freeform 41">
              <a:extLst>
                <a:ext uri="{FF2B5EF4-FFF2-40B4-BE49-F238E27FC236}">
                  <a16:creationId xmlns:a16="http://schemas.microsoft.com/office/drawing/2014/main" id="{F3162918-364D-471A-A6F0-4817902A88E6}"/>
                </a:ext>
              </a:extLst>
            </p:cNvPr>
            <p:cNvSpPr>
              <a:spLocks/>
            </p:cNvSpPr>
            <p:nvPr userDrawn="1"/>
          </p:nvSpPr>
          <p:spPr bwMode="auto">
            <a:xfrm>
              <a:off x="2716213" y="2616200"/>
              <a:ext cx="161925" cy="317500"/>
            </a:xfrm>
            <a:custGeom>
              <a:avLst/>
              <a:gdLst>
                <a:gd name="T0" fmla="*/ 6 w 66"/>
                <a:gd name="T1" fmla="*/ 26 h 130"/>
                <a:gd name="T2" fmla="*/ 4 w 66"/>
                <a:gd name="T3" fmla="*/ 2 h 130"/>
                <a:gd name="T4" fmla="*/ 4 w 66"/>
                <a:gd name="T5" fmla="*/ 2 h 130"/>
                <a:gd name="T6" fmla="*/ 21 w 66"/>
                <a:gd name="T7" fmla="*/ 21 h 130"/>
                <a:gd name="T8" fmla="*/ 59 w 66"/>
                <a:gd name="T9" fmla="*/ 104 h 130"/>
                <a:gd name="T10" fmla="*/ 62 w 66"/>
                <a:gd name="T11" fmla="*/ 128 h 130"/>
                <a:gd name="T12" fmla="*/ 62 w 66"/>
                <a:gd name="T13" fmla="*/ 128 h 130"/>
                <a:gd name="T14" fmla="*/ 45 w 66"/>
                <a:gd name="T15" fmla="*/ 109 h 130"/>
                <a:gd name="T16" fmla="*/ 6 w 66"/>
                <a:gd name="T17" fmla="*/ 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30">
                  <a:moveTo>
                    <a:pt x="6" y="26"/>
                  </a:moveTo>
                  <a:cubicBezTo>
                    <a:pt x="1" y="14"/>
                    <a:pt x="0" y="3"/>
                    <a:pt x="4" y="2"/>
                  </a:cubicBezTo>
                  <a:cubicBezTo>
                    <a:pt x="4" y="2"/>
                    <a:pt x="4" y="2"/>
                    <a:pt x="4" y="2"/>
                  </a:cubicBezTo>
                  <a:cubicBezTo>
                    <a:pt x="8" y="0"/>
                    <a:pt x="15" y="9"/>
                    <a:pt x="21" y="21"/>
                  </a:cubicBezTo>
                  <a:cubicBezTo>
                    <a:pt x="59" y="104"/>
                    <a:pt x="59" y="104"/>
                    <a:pt x="59" y="104"/>
                  </a:cubicBezTo>
                  <a:cubicBezTo>
                    <a:pt x="65" y="116"/>
                    <a:pt x="66" y="127"/>
                    <a:pt x="62" y="128"/>
                  </a:cubicBezTo>
                  <a:cubicBezTo>
                    <a:pt x="62" y="128"/>
                    <a:pt x="62" y="128"/>
                    <a:pt x="62" y="128"/>
                  </a:cubicBezTo>
                  <a:cubicBezTo>
                    <a:pt x="58" y="130"/>
                    <a:pt x="50" y="121"/>
                    <a:pt x="45" y="109"/>
                  </a:cubicBezTo>
                  <a:lnTo>
                    <a:pt x="6" y="26"/>
                  </a:lnTo>
                  <a:close/>
                </a:path>
              </a:pathLst>
            </a:custGeom>
            <a:solidFill>
              <a:srgbClr val="C1C5C5"/>
            </a:solidFill>
            <a:ln w="9525" cap="flat">
              <a:solidFill>
                <a:srgbClr val="C1C5C5"/>
              </a:solidFill>
              <a:prstDash val="solid"/>
              <a:miter lim="800000"/>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63" name="Freeform 42">
              <a:extLst>
                <a:ext uri="{FF2B5EF4-FFF2-40B4-BE49-F238E27FC236}">
                  <a16:creationId xmlns:a16="http://schemas.microsoft.com/office/drawing/2014/main" id="{DA2DE541-21A1-48CA-BDC0-5105449D4A7C}"/>
                </a:ext>
              </a:extLst>
            </p:cNvPr>
            <p:cNvSpPr>
              <a:spLocks/>
            </p:cNvSpPr>
            <p:nvPr userDrawn="1"/>
          </p:nvSpPr>
          <p:spPr bwMode="auto">
            <a:xfrm>
              <a:off x="2541588" y="2236788"/>
              <a:ext cx="160338" cy="319088"/>
            </a:xfrm>
            <a:custGeom>
              <a:avLst/>
              <a:gdLst>
                <a:gd name="T0" fmla="*/ 7 w 66"/>
                <a:gd name="T1" fmla="*/ 26 h 130"/>
                <a:gd name="T2" fmla="*/ 4 w 66"/>
                <a:gd name="T3" fmla="*/ 2 h 130"/>
                <a:gd name="T4" fmla="*/ 4 w 66"/>
                <a:gd name="T5" fmla="*/ 2 h 130"/>
                <a:gd name="T6" fmla="*/ 21 w 66"/>
                <a:gd name="T7" fmla="*/ 20 h 130"/>
                <a:gd name="T8" fmla="*/ 60 w 66"/>
                <a:gd name="T9" fmla="*/ 104 h 130"/>
                <a:gd name="T10" fmla="*/ 62 w 66"/>
                <a:gd name="T11" fmla="*/ 128 h 130"/>
                <a:gd name="T12" fmla="*/ 62 w 66"/>
                <a:gd name="T13" fmla="*/ 128 h 130"/>
                <a:gd name="T14" fmla="*/ 45 w 66"/>
                <a:gd name="T15" fmla="*/ 109 h 130"/>
                <a:gd name="T16" fmla="*/ 7 w 66"/>
                <a:gd name="T17" fmla="*/ 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30">
                  <a:moveTo>
                    <a:pt x="7" y="26"/>
                  </a:moveTo>
                  <a:cubicBezTo>
                    <a:pt x="1" y="14"/>
                    <a:pt x="0" y="3"/>
                    <a:pt x="4" y="2"/>
                  </a:cubicBezTo>
                  <a:cubicBezTo>
                    <a:pt x="4" y="2"/>
                    <a:pt x="4" y="2"/>
                    <a:pt x="4" y="2"/>
                  </a:cubicBezTo>
                  <a:cubicBezTo>
                    <a:pt x="8" y="0"/>
                    <a:pt x="16" y="9"/>
                    <a:pt x="21" y="20"/>
                  </a:cubicBezTo>
                  <a:cubicBezTo>
                    <a:pt x="60" y="104"/>
                    <a:pt x="60" y="104"/>
                    <a:pt x="60" y="104"/>
                  </a:cubicBezTo>
                  <a:cubicBezTo>
                    <a:pt x="65" y="116"/>
                    <a:pt x="66" y="127"/>
                    <a:pt x="62" y="128"/>
                  </a:cubicBezTo>
                  <a:cubicBezTo>
                    <a:pt x="62" y="128"/>
                    <a:pt x="62" y="128"/>
                    <a:pt x="62" y="128"/>
                  </a:cubicBezTo>
                  <a:cubicBezTo>
                    <a:pt x="58" y="130"/>
                    <a:pt x="51" y="121"/>
                    <a:pt x="45" y="109"/>
                  </a:cubicBezTo>
                  <a:lnTo>
                    <a:pt x="7" y="26"/>
                  </a:lnTo>
                  <a:close/>
                </a:path>
              </a:pathLst>
            </a:custGeom>
            <a:solidFill>
              <a:srgbClr val="C1C5C5"/>
            </a:solidFill>
            <a:ln w="9525" cap="flat">
              <a:solidFill>
                <a:srgbClr val="C1C5C5"/>
              </a:solidFill>
              <a:prstDash val="solid"/>
              <a:miter lim="800000"/>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sp>
          <p:nvSpPr>
            <p:cNvPr id="1024" name="Freeform 43">
              <a:extLst>
                <a:ext uri="{FF2B5EF4-FFF2-40B4-BE49-F238E27FC236}">
                  <a16:creationId xmlns:a16="http://schemas.microsoft.com/office/drawing/2014/main" id="{5548536A-9503-4F54-B4C9-AC99DAC9EEB3}"/>
                </a:ext>
              </a:extLst>
            </p:cNvPr>
            <p:cNvSpPr>
              <a:spLocks/>
            </p:cNvSpPr>
            <p:nvPr userDrawn="1"/>
          </p:nvSpPr>
          <p:spPr bwMode="auto">
            <a:xfrm>
              <a:off x="2397125" y="1931988"/>
              <a:ext cx="95250" cy="158750"/>
            </a:xfrm>
            <a:custGeom>
              <a:avLst/>
              <a:gdLst>
                <a:gd name="T0" fmla="*/ 3 w 39"/>
                <a:gd name="T1" fmla="*/ 15 h 65"/>
                <a:gd name="T2" fmla="*/ 5 w 39"/>
                <a:gd name="T3" fmla="*/ 1 h 65"/>
                <a:gd name="T4" fmla="*/ 5 w 39"/>
                <a:gd name="T5" fmla="*/ 1 h 65"/>
                <a:gd name="T6" fmla="*/ 17 w 39"/>
                <a:gd name="T7" fmla="*/ 9 h 65"/>
                <a:gd name="T8" fmla="*/ 36 w 39"/>
                <a:gd name="T9" fmla="*/ 50 h 65"/>
                <a:gd name="T10" fmla="*/ 34 w 39"/>
                <a:gd name="T11" fmla="*/ 64 h 65"/>
                <a:gd name="T12" fmla="*/ 34 w 39"/>
                <a:gd name="T13" fmla="*/ 64 h 65"/>
                <a:gd name="T14" fmla="*/ 22 w 39"/>
                <a:gd name="T15" fmla="*/ 56 h 65"/>
                <a:gd name="T16" fmla="*/ 3 w 39"/>
                <a:gd name="T1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5">
                  <a:moveTo>
                    <a:pt x="3" y="15"/>
                  </a:moveTo>
                  <a:cubicBezTo>
                    <a:pt x="0" y="9"/>
                    <a:pt x="1" y="3"/>
                    <a:pt x="5" y="1"/>
                  </a:cubicBezTo>
                  <a:cubicBezTo>
                    <a:pt x="5" y="1"/>
                    <a:pt x="5" y="1"/>
                    <a:pt x="5" y="1"/>
                  </a:cubicBezTo>
                  <a:cubicBezTo>
                    <a:pt x="9" y="0"/>
                    <a:pt x="15" y="3"/>
                    <a:pt x="17" y="9"/>
                  </a:cubicBezTo>
                  <a:cubicBezTo>
                    <a:pt x="36" y="50"/>
                    <a:pt x="36" y="50"/>
                    <a:pt x="36" y="50"/>
                  </a:cubicBezTo>
                  <a:cubicBezTo>
                    <a:pt x="39" y="56"/>
                    <a:pt x="38" y="62"/>
                    <a:pt x="34" y="64"/>
                  </a:cubicBezTo>
                  <a:cubicBezTo>
                    <a:pt x="34" y="64"/>
                    <a:pt x="34" y="64"/>
                    <a:pt x="34" y="64"/>
                  </a:cubicBezTo>
                  <a:cubicBezTo>
                    <a:pt x="30" y="65"/>
                    <a:pt x="25" y="62"/>
                    <a:pt x="22" y="56"/>
                  </a:cubicBezTo>
                  <a:lnTo>
                    <a:pt x="3" y="15"/>
                  </a:lnTo>
                  <a:close/>
                </a:path>
              </a:pathLst>
            </a:custGeom>
            <a:solidFill>
              <a:srgbClr val="C1C5C5"/>
            </a:solidFill>
            <a:ln w="9525" cap="flat">
              <a:solidFill>
                <a:srgbClr val="C1C5C5"/>
              </a:solidFill>
              <a:prstDash val="solid"/>
              <a:miter lim="800000"/>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3950"/>
              <a:endParaRPr lang="en-US" sz="1867">
                <a:solidFill>
                  <a:prstClr val="black"/>
                </a:solidFill>
              </a:endParaRPr>
            </a:p>
          </p:txBody>
        </p:sp>
      </p:grpSp>
      <p:sp>
        <p:nvSpPr>
          <p:cNvPr id="72" name="Picture Placeholder 20">
            <a:extLst>
              <a:ext uri="{FF2B5EF4-FFF2-40B4-BE49-F238E27FC236}">
                <a16:creationId xmlns:a16="http://schemas.microsoft.com/office/drawing/2014/main" id="{CC0A4B88-0BB1-4E21-BBF5-9B5EFC78A8BB}"/>
              </a:ext>
            </a:extLst>
          </p:cNvPr>
          <p:cNvSpPr>
            <a:spLocks noGrp="1" noChangeAspect="1"/>
          </p:cNvSpPr>
          <p:nvPr userDrawn="1">
            <p:ph type="pic" sz="quarter" idx="14"/>
          </p:nvPr>
        </p:nvSpPr>
        <p:spPr>
          <a:xfrm>
            <a:off x="1666261" y="909524"/>
            <a:ext cx="2138363" cy="4642869"/>
          </a:xfrm>
          <a:custGeom>
            <a:avLst/>
            <a:gdLst>
              <a:gd name="connsiteX0" fmla="*/ 218144 w 2030413"/>
              <a:gd name="connsiteY0" fmla="*/ 0 h 4408488"/>
              <a:gd name="connsiteX1" fmla="*/ 362971 w 2030413"/>
              <a:gd name="connsiteY1" fmla="*/ 0 h 4408488"/>
              <a:gd name="connsiteX2" fmla="*/ 447675 w 2030413"/>
              <a:gd name="connsiteY2" fmla="*/ 0 h 4408488"/>
              <a:gd name="connsiteX3" fmla="*/ 447675 w 2030413"/>
              <a:gd name="connsiteY3" fmla="*/ 38894 h 4408488"/>
              <a:gd name="connsiteX4" fmla="*/ 565010 w 2030413"/>
              <a:gd name="connsiteY4" fmla="*/ 155575 h 4408488"/>
              <a:gd name="connsiteX5" fmla="*/ 1470165 w 2030413"/>
              <a:gd name="connsiteY5" fmla="*/ 155575 h 4408488"/>
              <a:gd name="connsiteX6" fmla="*/ 1587500 w 2030413"/>
              <a:gd name="connsiteY6" fmla="*/ 38894 h 4408488"/>
              <a:gd name="connsiteX7" fmla="*/ 1587500 w 2030413"/>
              <a:gd name="connsiteY7" fmla="*/ 0 h 4408488"/>
              <a:gd name="connsiteX8" fmla="*/ 1613004 w 2030413"/>
              <a:gd name="connsiteY8" fmla="*/ 0 h 4408488"/>
              <a:gd name="connsiteX9" fmla="*/ 1812270 w 2030413"/>
              <a:gd name="connsiteY9" fmla="*/ 0 h 4408488"/>
              <a:gd name="connsiteX10" fmla="*/ 2030413 w 2030413"/>
              <a:gd name="connsiteY10" fmla="*/ 217634 h 4408488"/>
              <a:gd name="connsiteX11" fmla="*/ 2030413 w 2030413"/>
              <a:gd name="connsiteY11" fmla="*/ 4190854 h 4408488"/>
              <a:gd name="connsiteX12" fmla="*/ 1812270 w 2030413"/>
              <a:gd name="connsiteY12" fmla="*/ 4408488 h 4408488"/>
              <a:gd name="connsiteX13" fmla="*/ 218144 w 2030413"/>
              <a:gd name="connsiteY13" fmla="*/ 4408488 h 4408488"/>
              <a:gd name="connsiteX14" fmla="*/ 0 w 2030413"/>
              <a:gd name="connsiteY14" fmla="*/ 4190854 h 4408488"/>
              <a:gd name="connsiteX15" fmla="*/ 0 w 2030413"/>
              <a:gd name="connsiteY15" fmla="*/ 217634 h 4408488"/>
              <a:gd name="connsiteX16" fmla="*/ 218144 w 2030413"/>
              <a:gd name="connsiteY16" fmla="*/ 0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0413" h="4408488">
                <a:moveTo>
                  <a:pt x="218144" y="0"/>
                </a:moveTo>
                <a:cubicBezTo>
                  <a:pt x="267960" y="0"/>
                  <a:pt x="316220" y="0"/>
                  <a:pt x="362971" y="0"/>
                </a:cubicBezTo>
                <a:lnTo>
                  <a:pt x="447675" y="0"/>
                </a:lnTo>
                <a:cubicBezTo>
                  <a:pt x="447675" y="0"/>
                  <a:pt x="447675" y="0"/>
                  <a:pt x="447675" y="38894"/>
                </a:cubicBezTo>
                <a:cubicBezTo>
                  <a:pt x="447675" y="102791"/>
                  <a:pt x="500755" y="155575"/>
                  <a:pt x="565010" y="155575"/>
                </a:cubicBezTo>
                <a:cubicBezTo>
                  <a:pt x="565010" y="155575"/>
                  <a:pt x="565010" y="155575"/>
                  <a:pt x="1470165" y="155575"/>
                </a:cubicBezTo>
                <a:cubicBezTo>
                  <a:pt x="1534420" y="155575"/>
                  <a:pt x="1587500" y="102791"/>
                  <a:pt x="1587500" y="38894"/>
                </a:cubicBezTo>
                <a:cubicBezTo>
                  <a:pt x="1587500" y="38894"/>
                  <a:pt x="1587500" y="38894"/>
                  <a:pt x="1587500" y="0"/>
                </a:cubicBezTo>
                <a:lnTo>
                  <a:pt x="1613004" y="0"/>
                </a:lnTo>
                <a:cubicBezTo>
                  <a:pt x="1812270" y="0"/>
                  <a:pt x="1812270" y="0"/>
                  <a:pt x="1812270" y="0"/>
                </a:cubicBezTo>
                <a:cubicBezTo>
                  <a:pt x="1932528" y="0"/>
                  <a:pt x="2030413" y="97657"/>
                  <a:pt x="2030413" y="217634"/>
                </a:cubicBezTo>
                <a:cubicBezTo>
                  <a:pt x="2030413" y="4190854"/>
                  <a:pt x="2030413" y="4190854"/>
                  <a:pt x="2030413" y="4190854"/>
                </a:cubicBezTo>
                <a:cubicBezTo>
                  <a:pt x="2030413" y="4310832"/>
                  <a:pt x="1932528" y="4408488"/>
                  <a:pt x="1812270" y="4408488"/>
                </a:cubicBezTo>
                <a:cubicBezTo>
                  <a:pt x="218144" y="4408488"/>
                  <a:pt x="218144" y="4408488"/>
                  <a:pt x="218144" y="4408488"/>
                </a:cubicBezTo>
                <a:cubicBezTo>
                  <a:pt x="97885" y="4408488"/>
                  <a:pt x="0" y="4310832"/>
                  <a:pt x="0" y="4190854"/>
                </a:cubicBezTo>
                <a:cubicBezTo>
                  <a:pt x="0" y="217634"/>
                  <a:pt x="0" y="217634"/>
                  <a:pt x="0" y="217634"/>
                </a:cubicBezTo>
                <a:cubicBezTo>
                  <a:pt x="0" y="97657"/>
                  <a:pt x="97885" y="0"/>
                  <a:pt x="218144" y="0"/>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effectLst/>
          <a:scene3d>
            <a:camera prst="perspectiveHeroicExtremeRightFacing" fov="2100000">
              <a:rot lat="20820000" lon="18960000" rev="1500000"/>
            </a:camera>
            <a:lightRig rig="threePt" dir="t"/>
          </a:scene3d>
          <a:sp3d/>
        </p:spPr>
        <p:txBody>
          <a:bodyPr wrap="square" lIns="68550" tIns="34283" rIns="68550" bIns="34283">
            <a:noAutofit/>
          </a:bodyPr>
          <a:lstStyle>
            <a:lvl1pPr>
              <a:defRPr lang="en-US" sz="1600"/>
            </a:lvl1pPr>
          </a:lstStyle>
          <a:p>
            <a:pPr lvl="0"/>
            <a:endParaRPr lang="en-US" dirty="0"/>
          </a:p>
        </p:txBody>
      </p:sp>
      <p:grpSp>
        <p:nvGrpSpPr>
          <p:cNvPr id="30" name="Footer">
            <a:extLst>
              <a:ext uri="{FF2B5EF4-FFF2-40B4-BE49-F238E27FC236}">
                <a16:creationId xmlns:a16="http://schemas.microsoft.com/office/drawing/2014/main" id="{FC8377FD-5D74-4D48-BBF3-C535DEB95142}"/>
              </a:ext>
            </a:extLst>
          </p:cNvPr>
          <p:cNvGrpSpPr/>
          <p:nvPr userDrawn="1"/>
        </p:nvGrpSpPr>
        <p:grpSpPr>
          <a:xfrm>
            <a:off x="11739455" y="0"/>
            <a:ext cx="452583" cy="6858000"/>
            <a:chOff x="0" y="0"/>
            <a:chExt cx="452582" cy="6858000"/>
          </a:xfrm>
        </p:grpSpPr>
        <p:sp>
          <p:nvSpPr>
            <p:cNvPr id="31" name="Rectangle 30">
              <a:extLst>
                <a:ext uri="{FF2B5EF4-FFF2-40B4-BE49-F238E27FC236}">
                  <a16:creationId xmlns:a16="http://schemas.microsoft.com/office/drawing/2014/main" id="{2D4A051B-EECE-8D4E-9F38-776A115B231E}"/>
                </a:ext>
              </a:extLst>
            </p:cNvPr>
            <p:cNvSpPr/>
            <p:nvPr userDrawn="1"/>
          </p:nvSpPr>
          <p:spPr>
            <a:xfrm>
              <a:off x="0" y="0"/>
              <a:ext cx="4525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50"/>
              <a:endParaRPr lang="en-US" sz="1600">
                <a:solidFill>
                  <a:prstClr val="white"/>
                </a:solidFill>
              </a:endParaRPr>
            </a:p>
          </p:txBody>
        </p:sp>
        <p:grpSp>
          <p:nvGrpSpPr>
            <p:cNvPr id="33" name="Bot">
              <a:extLst>
                <a:ext uri="{FF2B5EF4-FFF2-40B4-BE49-F238E27FC236}">
                  <a16:creationId xmlns:a16="http://schemas.microsoft.com/office/drawing/2014/main" id="{A0FE55A2-AE56-F844-88BE-B85AF9C493C6}"/>
                </a:ext>
              </a:extLst>
            </p:cNvPr>
            <p:cNvGrpSpPr/>
            <p:nvPr userDrawn="1"/>
          </p:nvGrpSpPr>
          <p:grpSpPr>
            <a:xfrm rot="10800000">
              <a:off x="180063" y="6434032"/>
              <a:ext cx="101211" cy="110573"/>
              <a:chOff x="999213" y="253386"/>
              <a:chExt cx="101211" cy="110573"/>
            </a:xfrm>
          </p:grpSpPr>
          <p:sp>
            <p:nvSpPr>
              <p:cNvPr id="34" name="Graphic 13">
                <a:extLst>
                  <a:ext uri="{FF2B5EF4-FFF2-40B4-BE49-F238E27FC236}">
                    <a16:creationId xmlns:a16="http://schemas.microsoft.com/office/drawing/2014/main" id="{C180B4AB-B591-CD47-A715-0F1A43F8215A}"/>
                  </a:ext>
                </a:extLst>
              </p:cNvPr>
              <p:cNvSpPr/>
              <p:nvPr/>
            </p:nvSpPr>
            <p:spPr>
              <a:xfrm rot="10800000">
                <a:off x="999213" y="253386"/>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50"/>
                <a:endParaRPr lang="en-US" sz="1600">
                  <a:solidFill>
                    <a:prstClr val="black"/>
                  </a:solidFill>
                </a:endParaRPr>
              </a:p>
            </p:txBody>
          </p:sp>
          <p:sp>
            <p:nvSpPr>
              <p:cNvPr id="35" name="Graphic 13">
                <a:extLst>
                  <a:ext uri="{FF2B5EF4-FFF2-40B4-BE49-F238E27FC236}">
                    <a16:creationId xmlns:a16="http://schemas.microsoft.com/office/drawing/2014/main" id="{0F573721-E2F0-5F44-AC55-DE4AA321B43D}"/>
                  </a:ext>
                </a:extLst>
              </p:cNvPr>
              <p:cNvSpPr/>
              <p:nvPr userDrawn="1"/>
            </p:nvSpPr>
            <p:spPr>
              <a:xfrm rot="10800000">
                <a:off x="999213" y="309863"/>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50"/>
                <a:endParaRPr lang="en-US" sz="1600">
                  <a:solidFill>
                    <a:prstClr val="black"/>
                  </a:solidFill>
                </a:endParaRPr>
              </a:p>
            </p:txBody>
          </p:sp>
        </p:grpSp>
      </p:grpSp>
      <p:sp>
        <p:nvSpPr>
          <p:cNvPr id="36" name="Slide Number Placeholder 5">
            <a:extLst>
              <a:ext uri="{FF2B5EF4-FFF2-40B4-BE49-F238E27FC236}">
                <a16:creationId xmlns:a16="http://schemas.microsoft.com/office/drawing/2014/main" id="{82CCB196-E1EB-A045-BB70-31FA5C54041F}"/>
              </a:ext>
            </a:extLst>
          </p:cNvPr>
          <p:cNvSpPr txBox="1">
            <a:spLocks/>
          </p:cNvSpPr>
          <p:nvPr userDrawn="1"/>
        </p:nvSpPr>
        <p:spPr>
          <a:xfrm>
            <a:off x="11739455" y="6106320"/>
            <a:ext cx="452583" cy="253645"/>
          </a:xfrm>
          <a:prstGeom prst="rect">
            <a:avLst/>
          </a:prstGeom>
        </p:spPr>
        <p:txBody>
          <a:bodyPr lIns="91400" tIns="45711" rIns="91400" bIns="45711" anchor="ctr"/>
          <a:lstStyle>
            <a:defPPr>
              <a:defRPr lang="en-US"/>
            </a:defPPr>
            <a:lvl1pPr marL="0" algn="ctr" defTabSz="914400" rtl="0" eaLnBrk="1" latinLnBrk="0" hangingPunct="1">
              <a:defRPr sz="1400" b="1" kern="1200" spc="0">
                <a:solidFill>
                  <a:schemeClr val="tx1">
                    <a:lumMod val="50000"/>
                    <a:lumOff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F51A77-5287-46DB-80B2-CCB0E34F1DF5}" type="slidenum">
              <a:rPr lang="en-US" sz="1867" smtClean="0">
                <a:solidFill>
                  <a:prstClr val="black">
                    <a:lumMod val="50000"/>
                    <a:lumOff val="50000"/>
                  </a:prstClr>
                </a:solidFill>
              </a:rPr>
              <a:pPr/>
              <a:t>‹N°›</a:t>
            </a:fld>
            <a:endParaRPr lang="en-US" sz="1867" dirty="0">
              <a:solidFill>
                <a:prstClr val="black">
                  <a:lumMod val="50000"/>
                  <a:lumOff val="50000"/>
                </a:prstClr>
              </a:solidFill>
            </a:endParaRPr>
          </a:p>
        </p:txBody>
      </p:sp>
    </p:spTree>
    <p:extLst>
      <p:ext uri="{BB962C8B-B14F-4D97-AF65-F5344CB8AC3E}">
        <p14:creationId xmlns:p14="http://schemas.microsoft.com/office/powerpoint/2010/main" val="234597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ppt_x</p:attrName>
                                        </p:attrNameLst>
                                      </p:cBhvr>
                                      <p:tavLst>
                                        <p:tav tm="0">
                                          <p:val>
                                            <p:strVal val="#ppt_x"/>
                                          </p:val>
                                        </p:tav>
                                        <p:tav tm="100000">
                                          <p:val>
                                            <p:strVal val="#ppt_x"/>
                                          </p:val>
                                        </p:tav>
                                      </p:tavLst>
                                    </p:anim>
                                    <p:anim calcmode="lin" valueType="num">
                                      <p:cBhvr>
                                        <p:cTn id="9" dur="2000" fill="hold"/>
                                        <p:tgtEl>
                                          <p:spTgt spid="102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500"/>
                                  </p:stCondLst>
                                  <p:childTnLst>
                                    <p:set>
                                      <p:cBhvr>
                                        <p:cTn id="11" dur="1" fill="hold">
                                          <p:stCondLst>
                                            <p:cond delay="0"/>
                                          </p:stCondLst>
                                        </p:cTn>
                                        <p:tgtEl>
                                          <p:spTgt spid="72"/>
                                        </p:tgtEl>
                                        <p:attrNameLst>
                                          <p:attrName>style.visibility</p:attrName>
                                        </p:attrNameLst>
                                      </p:cBhvr>
                                      <p:to>
                                        <p:strVal val="visible"/>
                                      </p:to>
                                    </p:set>
                                    <p:animEffect transition="in" filter="wipe(up)">
                                      <p:cBhvr>
                                        <p:cTn id="12" dur="2000"/>
                                        <p:tgtEl>
                                          <p:spTgt spid="72"/>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2000" fill="hold"/>
                                        <p:tgtEl>
                                          <p:spTgt spid="39"/>
                                        </p:tgtEl>
                                        <p:attrNameLst>
                                          <p:attrName>ppt_w</p:attrName>
                                        </p:attrNameLst>
                                      </p:cBhvr>
                                      <p:tavLst>
                                        <p:tav tm="0">
                                          <p:val>
                                            <p:fltVal val="0"/>
                                          </p:val>
                                        </p:tav>
                                        <p:tav tm="100000">
                                          <p:val>
                                            <p:strVal val="#ppt_w"/>
                                          </p:val>
                                        </p:tav>
                                      </p:tavLst>
                                    </p:anim>
                                    <p:anim calcmode="lin" valueType="num">
                                      <p:cBhvr>
                                        <p:cTn id="16" dur="2000" fill="hold"/>
                                        <p:tgtEl>
                                          <p:spTgt spid="3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2000" fill="hold"/>
                                        <p:tgtEl>
                                          <p:spTgt spid="38"/>
                                        </p:tgtEl>
                                        <p:attrNameLst>
                                          <p:attrName>ppt_w</p:attrName>
                                        </p:attrNameLst>
                                      </p:cBhvr>
                                      <p:tavLst>
                                        <p:tav tm="0">
                                          <p:val>
                                            <p:fltVal val="0"/>
                                          </p:val>
                                        </p:tav>
                                        <p:tav tm="100000">
                                          <p:val>
                                            <p:strVal val="#ppt_w"/>
                                          </p:val>
                                        </p:tav>
                                      </p:tavLst>
                                    </p:anim>
                                    <p:anim calcmode="lin" valueType="num">
                                      <p:cBhvr>
                                        <p:cTn id="20" dur="2000" fill="hold"/>
                                        <p:tgtEl>
                                          <p:spTgt spid="38"/>
                                        </p:tgtEl>
                                        <p:attrNameLst>
                                          <p:attrName>ppt_h</p:attrName>
                                        </p:attrNameLst>
                                      </p:cBhvr>
                                      <p:tavLst>
                                        <p:tav tm="0">
                                          <p:val>
                                            <p:fltVal val="0"/>
                                          </p:val>
                                        </p:tav>
                                        <p:tav tm="100000">
                                          <p:val>
                                            <p:strVal val="#ppt_h"/>
                                          </p:val>
                                        </p:tav>
                                      </p:tavLst>
                                    </p:anim>
                                  </p:childTnLst>
                                </p:cTn>
                              </p:par>
                              <p:par>
                                <p:cTn id="21" presetID="6" presetClass="emph" presetSubtype="0" repeatCount="indefinite" autoRev="1" fill="hold" grpId="1" nodeType="withEffect">
                                  <p:stCondLst>
                                    <p:cond delay="1000"/>
                                  </p:stCondLst>
                                  <p:endCondLst>
                                    <p:cond evt="onNext" delay="0">
                                      <p:tgtEl>
                                        <p:sldTgt/>
                                      </p:tgtEl>
                                    </p:cond>
                                  </p:endCondLst>
                                  <p:childTnLst>
                                    <p:animScale>
                                      <p:cBhvr>
                                        <p:cTn id="22" dur="2000" fill="hold"/>
                                        <p:tgtEl>
                                          <p:spTgt spid="38"/>
                                        </p:tgtEl>
                                      </p:cBhvr>
                                      <p:by x="120000" y="120000"/>
                                    </p:animScale>
                                  </p:childTnLst>
                                </p:cTn>
                              </p:par>
                              <p:par>
                                <p:cTn id="23" presetID="6" presetClass="emph" presetSubtype="0" repeatCount="indefinite" autoRev="1" fill="hold" grpId="1" nodeType="withEffect">
                                  <p:stCondLst>
                                    <p:cond delay="1000"/>
                                  </p:stCondLst>
                                  <p:endCondLst>
                                    <p:cond evt="onNext" delay="0">
                                      <p:tgtEl>
                                        <p:sldTgt/>
                                      </p:tgtEl>
                                    </p:cond>
                                  </p:endCondLst>
                                  <p:childTnLst>
                                    <p:animScale>
                                      <p:cBhvr>
                                        <p:cTn id="24" dur="2000" fill="hold"/>
                                        <p:tgtEl>
                                          <p:spTgt spid="3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72"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2" name="Footer">
            <a:extLst>
              <a:ext uri="{FF2B5EF4-FFF2-40B4-BE49-F238E27FC236}">
                <a16:creationId xmlns:a16="http://schemas.microsoft.com/office/drawing/2014/main" id="{AAA0B0E1-6814-4FE4-87C1-EA53AB0E7189}"/>
              </a:ext>
            </a:extLst>
          </p:cNvPr>
          <p:cNvGrpSpPr/>
          <p:nvPr userDrawn="1"/>
        </p:nvGrpSpPr>
        <p:grpSpPr>
          <a:xfrm>
            <a:off x="11739455" y="0"/>
            <a:ext cx="452583" cy="6858000"/>
            <a:chOff x="0" y="0"/>
            <a:chExt cx="452582" cy="6858000"/>
          </a:xfrm>
        </p:grpSpPr>
        <p:sp>
          <p:nvSpPr>
            <p:cNvPr id="3" name="Rectangle 2">
              <a:extLst>
                <a:ext uri="{FF2B5EF4-FFF2-40B4-BE49-F238E27FC236}">
                  <a16:creationId xmlns:a16="http://schemas.microsoft.com/office/drawing/2014/main" id="{391FC5F7-0607-477D-AC05-6654D1D4AC12}"/>
                </a:ext>
              </a:extLst>
            </p:cNvPr>
            <p:cNvSpPr/>
            <p:nvPr userDrawn="1"/>
          </p:nvSpPr>
          <p:spPr>
            <a:xfrm>
              <a:off x="0" y="0"/>
              <a:ext cx="4525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50"/>
              <a:endParaRPr lang="en-US" sz="1600">
                <a:solidFill>
                  <a:prstClr val="white"/>
                </a:solidFill>
              </a:endParaRPr>
            </a:p>
          </p:txBody>
        </p:sp>
        <p:grpSp>
          <p:nvGrpSpPr>
            <p:cNvPr id="7" name="Bot">
              <a:extLst>
                <a:ext uri="{FF2B5EF4-FFF2-40B4-BE49-F238E27FC236}">
                  <a16:creationId xmlns:a16="http://schemas.microsoft.com/office/drawing/2014/main" id="{BA09E49E-6922-43C8-96AF-2A37D5646E44}"/>
                </a:ext>
              </a:extLst>
            </p:cNvPr>
            <p:cNvGrpSpPr/>
            <p:nvPr userDrawn="1"/>
          </p:nvGrpSpPr>
          <p:grpSpPr>
            <a:xfrm rot="10800000">
              <a:off x="180063" y="6434032"/>
              <a:ext cx="101211" cy="110573"/>
              <a:chOff x="999213" y="253386"/>
              <a:chExt cx="101211" cy="110573"/>
            </a:xfrm>
          </p:grpSpPr>
          <p:sp>
            <p:nvSpPr>
              <p:cNvPr id="8" name="Graphic 13">
                <a:extLst>
                  <a:ext uri="{FF2B5EF4-FFF2-40B4-BE49-F238E27FC236}">
                    <a16:creationId xmlns:a16="http://schemas.microsoft.com/office/drawing/2014/main" id="{1812A278-62AF-40FA-9CBE-D6E42E44A3C2}"/>
                  </a:ext>
                </a:extLst>
              </p:cNvPr>
              <p:cNvSpPr/>
              <p:nvPr/>
            </p:nvSpPr>
            <p:spPr>
              <a:xfrm rot="10800000">
                <a:off x="999213" y="253386"/>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50"/>
                <a:endParaRPr lang="en-US" sz="1600">
                  <a:solidFill>
                    <a:prstClr val="black"/>
                  </a:solidFill>
                </a:endParaRPr>
              </a:p>
            </p:txBody>
          </p:sp>
          <p:sp>
            <p:nvSpPr>
              <p:cNvPr id="9" name="Graphic 13">
                <a:extLst>
                  <a:ext uri="{FF2B5EF4-FFF2-40B4-BE49-F238E27FC236}">
                    <a16:creationId xmlns:a16="http://schemas.microsoft.com/office/drawing/2014/main" id="{2EBF1960-FA2D-4F83-BFD0-42381C7970E3}"/>
                  </a:ext>
                </a:extLst>
              </p:cNvPr>
              <p:cNvSpPr/>
              <p:nvPr userDrawn="1"/>
            </p:nvSpPr>
            <p:spPr>
              <a:xfrm rot="10800000">
                <a:off x="999213" y="309863"/>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3950"/>
                <a:endParaRPr lang="en-US" sz="1600">
                  <a:solidFill>
                    <a:prstClr val="black"/>
                  </a:solidFill>
                </a:endParaRPr>
              </a:p>
            </p:txBody>
          </p:sp>
        </p:grpSp>
      </p:grpSp>
      <p:sp>
        <p:nvSpPr>
          <p:cNvPr id="15" name="Slide Number Placeholder 5">
            <a:extLst>
              <a:ext uri="{FF2B5EF4-FFF2-40B4-BE49-F238E27FC236}">
                <a16:creationId xmlns:a16="http://schemas.microsoft.com/office/drawing/2014/main" id="{73A066B4-D6EB-485E-90A1-827CF0F3508F}"/>
              </a:ext>
            </a:extLst>
          </p:cNvPr>
          <p:cNvSpPr>
            <a:spLocks noGrp="1"/>
          </p:cNvSpPr>
          <p:nvPr>
            <p:ph type="sldNum" sz="quarter" idx="12"/>
          </p:nvPr>
        </p:nvSpPr>
        <p:spPr>
          <a:xfrm>
            <a:off x="11739455" y="6106320"/>
            <a:ext cx="452583" cy="253645"/>
          </a:xfrm>
          <a:prstGeom prst="rect">
            <a:avLst/>
          </a:prstGeom>
        </p:spPr>
        <p:txBody>
          <a:bodyPr lIns="68550" tIns="34283" rIns="68550" bIns="34283" anchor="ctr"/>
          <a:lstStyle>
            <a:lvl1pPr algn="ctr">
              <a:defRPr sz="1467" b="1" spc="0">
                <a:solidFill>
                  <a:schemeClr val="tx1">
                    <a:lumMod val="50000"/>
                    <a:lumOff val="50000"/>
                  </a:schemeClr>
                </a:solidFill>
                <a:latin typeface="Century Gothic" panose="020B0502020202020204" pitchFamily="34" charset="0"/>
              </a:defRPr>
            </a:lvl1pPr>
          </a:lstStyle>
          <a:p>
            <a:pPr defTabSz="913950"/>
            <a:fld id="{AEF51A77-5287-46DB-80B2-CCB0E34F1DF5}" type="slidenum">
              <a:rPr lang="en-US" smtClean="0">
                <a:solidFill>
                  <a:prstClr val="black">
                    <a:lumMod val="50000"/>
                    <a:lumOff val="50000"/>
                  </a:prstClr>
                </a:solidFill>
              </a:rPr>
              <a:pPr defTabSz="913950"/>
              <a:t>‹N°›</a:t>
            </a:fld>
            <a:endParaRPr lang="en-US" dirty="0">
              <a:solidFill>
                <a:prstClr val="black">
                  <a:lumMod val="50000"/>
                  <a:lumOff val="50000"/>
                </a:prstClr>
              </a:solidFill>
            </a:endParaRPr>
          </a:p>
        </p:txBody>
      </p:sp>
    </p:spTree>
    <p:extLst>
      <p:ext uri="{BB962C8B-B14F-4D97-AF65-F5344CB8AC3E}">
        <p14:creationId xmlns:p14="http://schemas.microsoft.com/office/powerpoint/2010/main" val="1626675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grpSp>
        <p:nvGrpSpPr>
          <p:cNvPr id="2" name="Footer">
            <a:extLst>
              <a:ext uri="{FF2B5EF4-FFF2-40B4-BE49-F238E27FC236}">
                <a16:creationId xmlns:a16="http://schemas.microsoft.com/office/drawing/2014/main" id="{AAA0B0E1-6814-4FE4-87C1-EA53AB0E7189}"/>
              </a:ext>
            </a:extLst>
          </p:cNvPr>
          <p:cNvGrpSpPr/>
          <p:nvPr userDrawn="1"/>
        </p:nvGrpSpPr>
        <p:grpSpPr>
          <a:xfrm>
            <a:off x="11739447" y="0"/>
            <a:ext cx="452583" cy="6858000"/>
            <a:chOff x="0" y="0"/>
            <a:chExt cx="452582" cy="6858000"/>
          </a:xfrm>
        </p:grpSpPr>
        <p:sp>
          <p:nvSpPr>
            <p:cNvPr id="3" name="Rectangle 2">
              <a:extLst>
                <a:ext uri="{FF2B5EF4-FFF2-40B4-BE49-F238E27FC236}">
                  <a16:creationId xmlns:a16="http://schemas.microsoft.com/office/drawing/2014/main" id="{391FC5F7-0607-477D-AC05-6654D1D4AC12}"/>
                </a:ext>
              </a:extLst>
            </p:cNvPr>
            <p:cNvSpPr/>
            <p:nvPr userDrawn="1"/>
          </p:nvSpPr>
          <p:spPr>
            <a:xfrm>
              <a:off x="0" y="0"/>
              <a:ext cx="4525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en-US" sz="1600">
                <a:solidFill>
                  <a:prstClr val="white"/>
                </a:solidFill>
              </a:endParaRPr>
            </a:p>
          </p:txBody>
        </p:sp>
        <p:grpSp>
          <p:nvGrpSpPr>
            <p:cNvPr id="7" name="Bot">
              <a:extLst>
                <a:ext uri="{FF2B5EF4-FFF2-40B4-BE49-F238E27FC236}">
                  <a16:creationId xmlns:a16="http://schemas.microsoft.com/office/drawing/2014/main" id="{BA09E49E-6922-43C8-96AF-2A37D5646E44}"/>
                </a:ext>
              </a:extLst>
            </p:cNvPr>
            <p:cNvGrpSpPr/>
            <p:nvPr userDrawn="1"/>
          </p:nvGrpSpPr>
          <p:grpSpPr>
            <a:xfrm rot="10800000">
              <a:off x="180063" y="6434032"/>
              <a:ext cx="101211" cy="110573"/>
              <a:chOff x="999213" y="253386"/>
              <a:chExt cx="101211" cy="110573"/>
            </a:xfrm>
          </p:grpSpPr>
          <p:sp>
            <p:nvSpPr>
              <p:cNvPr id="8" name="Graphic 13">
                <a:extLst>
                  <a:ext uri="{FF2B5EF4-FFF2-40B4-BE49-F238E27FC236}">
                    <a16:creationId xmlns:a16="http://schemas.microsoft.com/office/drawing/2014/main" id="{1812A278-62AF-40FA-9CBE-D6E42E44A3C2}"/>
                  </a:ext>
                </a:extLst>
              </p:cNvPr>
              <p:cNvSpPr/>
              <p:nvPr/>
            </p:nvSpPr>
            <p:spPr>
              <a:xfrm rot="10800000">
                <a:off x="999213" y="253386"/>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4218"/>
                <a:endParaRPr lang="en-US" sz="1600">
                  <a:solidFill>
                    <a:prstClr val="black"/>
                  </a:solidFill>
                </a:endParaRPr>
              </a:p>
            </p:txBody>
          </p:sp>
          <p:sp>
            <p:nvSpPr>
              <p:cNvPr id="9" name="Graphic 13">
                <a:extLst>
                  <a:ext uri="{FF2B5EF4-FFF2-40B4-BE49-F238E27FC236}">
                    <a16:creationId xmlns:a16="http://schemas.microsoft.com/office/drawing/2014/main" id="{2EBF1960-FA2D-4F83-BFD0-42381C7970E3}"/>
                  </a:ext>
                </a:extLst>
              </p:cNvPr>
              <p:cNvSpPr/>
              <p:nvPr userDrawn="1"/>
            </p:nvSpPr>
            <p:spPr>
              <a:xfrm rot="10800000">
                <a:off x="999213" y="309863"/>
                <a:ext cx="101211" cy="54096"/>
              </a:xfrm>
              <a:custGeom>
                <a:avLst/>
                <a:gdLst>
                  <a:gd name="connsiteX0" fmla="*/ 1094423 w 1104900"/>
                  <a:gd name="connsiteY0" fmla="*/ 11430 h 590550"/>
                  <a:gd name="connsiteX1" fmla="*/ 1039178 w 1104900"/>
                  <a:gd name="connsiteY1" fmla="*/ 11430 h 590550"/>
                  <a:gd name="connsiteX2" fmla="*/ 553403 w 1104900"/>
                  <a:gd name="connsiteY2" fmla="*/ 498157 h 590550"/>
                  <a:gd name="connsiteX3" fmla="*/ 66675 w 1104900"/>
                  <a:gd name="connsiteY3" fmla="*/ 11430 h 590550"/>
                  <a:gd name="connsiteX4" fmla="*/ 11430 w 1104900"/>
                  <a:gd name="connsiteY4" fmla="*/ 11430 h 590550"/>
                  <a:gd name="connsiteX5" fmla="*/ 11430 w 1104900"/>
                  <a:gd name="connsiteY5" fmla="*/ 66675 h 590550"/>
                  <a:gd name="connsiteX6" fmla="*/ 524828 w 1104900"/>
                  <a:gd name="connsiteY6" fmla="*/ 580073 h 590550"/>
                  <a:gd name="connsiteX7" fmla="*/ 552450 w 1104900"/>
                  <a:gd name="connsiteY7" fmla="*/ 591503 h 590550"/>
                  <a:gd name="connsiteX8" fmla="*/ 580073 w 1104900"/>
                  <a:gd name="connsiteY8" fmla="*/ 580073 h 590550"/>
                  <a:gd name="connsiteX9" fmla="*/ 1093470 w 1104900"/>
                  <a:gd name="connsiteY9" fmla="*/ 66675 h 590550"/>
                  <a:gd name="connsiteX10" fmla="*/ 1094423 w 1104900"/>
                  <a:gd name="connsiteY10" fmla="*/ 1143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900" h="590550">
                    <a:moveTo>
                      <a:pt x="1094423" y="11430"/>
                    </a:moveTo>
                    <a:cubicBezTo>
                      <a:pt x="1079183" y="-3810"/>
                      <a:pt x="1054418" y="-3810"/>
                      <a:pt x="1039178" y="11430"/>
                    </a:cubicBezTo>
                    <a:lnTo>
                      <a:pt x="553403" y="498157"/>
                    </a:lnTo>
                    <a:lnTo>
                      <a:pt x="66675" y="11430"/>
                    </a:lnTo>
                    <a:cubicBezTo>
                      <a:pt x="51435" y="-3810"/>
                      <a:pt x="26670" y="-3810"/>
                      <a:pt x="11430" y="11430"/>
                    </a:cubicBezTo>
                    <a:cubicBezTo>
                      <a:pt x="-3810" y="26670"/>
                      <a:pt x="-3810" y="51435"/>
                      <a:pt x="11430" y="66675"/>
                    </a:cubicBezTo>
                    <a:lnTo>
                      <a:pt x="524828" y="580073"/>
                    </a:lnTo>
                    <a:cubicBezTo>
                      <a:pt x="532448" y="587693"/>
                      <a:pt x="541973" y="591503"/>
                      <a:pt x="552450" y="591503"/>
                    </a:cubicBezTo>
                    <a:cubicBezTo>
                      <a:pt x="561975" y="591503"/>
                      <a:pt x="572453" y="587693"/>
                      <a:pt x="580073" y="580073"/>
                    </a:cubicBezTo>
                    <a:lnTo>
                      <a:pt x="1093470" y="66675"/>
                    </a:lnTo>
                    <a:cubicBezTo>
                      <a:pt x="1109663" y="51435"/>
                      <a:pt x="1109663" y="26670"/>
                      <a:pt x="1094423" y="11430"/>
                    </a:cubicBezTo>
                    <a:close/>
                  </a:path>
                </a:pathLst>
              </a:custGeom>
              <a:solidFill>
                <a:schemeClr val="tx1">
                  <a:lumMod val="50000"/>
                  <a:lumOff val="50000"/>
                </a:schemeClr>
              </a:solidFill>
              <a:ln w="9525" cap="flat">
                <a:noFill/>
                <a:prstDash val="solid"/>
                <a:miter/>
              </a:ln>
            </p:spPr>
            <p:txBody>
              <a:bodyPr rtlCol="0" anchor="ctr"/>
              <a:lstStyle/>
              <a:p>
                <a:pPr defTabSz="914218"/>
                <a:endParaRPr lang="en-US" sz="1600">
                  <a:solidFill>
                    <a:prstClr val="black"/>
                  </a:solidFill>
                </a:endParaRPr>
              </a:p>
            </p:txBody>
          </p:sp>
        </p:grpSp>
      </p:grpSp>
      <p:sp>
        <p:nvSpPr>
          <p:cNvPr id="15" name="Slide Number Placeholder 5">
            <a:extLst>
              <a:ext uri="{FF2B5EF4-FFF2-40B4-BE49-F238E27FC236}">
                <a16:creationId xmlns:a16="http://schemas.microsoft.com/office/drawing/2014/main" id="{73A066B4-D6EB-485E-90A1-827CF0F3508F}"/>
              </a:ext>
            </a:extLst>
          </p:cNvPr>
          <p:cNvSpPr>
            <a:spLocks noGrp="1"/>
          </p:cNvSpPr>
          <p:nvPr>
            <p:ph type="sldNum" sz="quarter" idx="12"/>
          </p:nvPr>
        </p:nvSpPr>
        <p:spPr>
          <a:xfrm>
            <a:off x="11739447" y="6106328"/>
            <a:ext cx="452583" cy="253645"/>
          </a:xfrm>
          <a:prstGeom prst="rect">
            <a:avLst/>
          </a:prstGeom>
        </p:spPr>
        <p:txBody>
          <a:bodyPr anchor="ctr"/>
          <a:lstStyle>
            <a:lvl1pPr algn="ctr">
              <a:defRPr sz="1467" b="1" spc="0">
                <a:solidFill>
                  <a:schemeClr val="tx1">
                    <a:lumMod val="50000"/>
                    <a:lumOff val="50000"/>
                  </a:schemeClr>
                </a:solidFill>
                <a:latin typeface="Century Gothic" panose="020B0502020202020204" pitchFamily="34" charset="0"/>
              </a:defRPr>
            </a:lvl1pPr>
          </a:lstStyle>
          <a:p>
            <a:fld id="{AEF51A77-5287-46DB-80B2-CCB0E34F1DF5}" type="slidenum">
              <a:rPr lang="en-US" smtClean="0">
                <a:solidFill>
                  <a:prstClr val="black">
                    <a:lumMod val="50000"/>
                    <a:lumOff val="50000"/>
                  </a:prstClr>
                </a:solidFill>
              </a:rPr>
              <a:pPr/>
              <a:t>‹N°›</a:t>
            </a:fld>
            <a:endParaRPr lang="en-US" dirty="0">
              <a:solidFill>
                <a:prstClr val="black">
                  <a:lumMod val="50000"/>
                  <a:lumOff val="50000"/>
                </a:prstClr>
              </a:solidFill>
            </a:endParaRPr>
          </a:p>
        </p:txBody>
      </p:sp>
    </p:spTree>
    <p:extLst>
      <p:ext uri="{BB962C8B-B14F-4D97-AF65-F5344CB8AC3E}">
        <p14:creationId xmlns:p14="http://schemas.microsoft.com/office/powerpoint/2010/main" val="42610997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7_Title Slide">
    <p:bg>
      <p:bgRef idx="1001">
        <a:schemeClr val="bg1"/>
      </p:bgRef>
    </p:bg>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DD7E9EA8-FED8-4A45-8983-C6E44A3C6632}"/>
              </a:ext>
            </a:extLst>
          </p:cNvPr>
          <p:cNvSpPr/>
          <p:nvPr/>
        </p:nvSpPr>
        <p:spPr>
          <a:xfrm>
            <a:off x="-398809" y="381679"/>
            <a:ext cx="6083300" cy="6083300"/>
          </a:xfrm>
          <a:prstGeom prst="ellipse">
            <a:avLst/>
          </a:prstGeom>
          <a:solidFill>
            <a:srgbClr val="F5F5F5"/>
          </a:soli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9" rIns="91427" bIns="45719" rtlCol="0" anchor="ctr"/>
          <a:lstStyle/>
          <a:p>
            <a:pPr algn="ctr" defTabSz="914218"/>
            <a:endParaRPr lang="en-US" sz="1867" dirty="0">
              <a:solidFill>
                <a:prstClr val="white"/>
              </a:solidFill>
            </a:endParaRPr>
          </a:p>
        </p:txBody>
      </p:sp>
      <p:sp>
        <p:nvSpPr>
          <p:cNvPr id="39" name="Oval 38">
            <a:extLst>
              <a:ext uri="{FF2B5EF4-FFF2-40B4-BE49-F238E27FC236}">
                <a16:creationId xmlns:a16="http://schemas.microsoft.com/office/drawing/2014/main" id="{DD23EA04-69F2-0A42-9F74-74632369F002}"/>
              </a:ext>
            </a:extLst>
          </p:cNvPr>
          <p:cNvSpPr/>
          <p:nvPr/>
        </p:nvSpPr>
        <p:spPr>
          <a:xfrm>
            <a:off x="610841" y="1391328"/>
            <a:ext cx="4064000" cy="4064000"/>
          </a:xfrm>
          <a:prstGeom prst="ellipse">
            <a:avLst/>
          </a:prstGeom>
          <a:gradFill flip="none" rotWithShape="1">
            <a:gsLst>
              <a:gs pos="66000">
                <a:srgbClr val="7CC0D5">
                  <a:alpha val="18000"/>
                </a:srgbClr>
              </a:gs>
              <a:gs pos="33000">
                <a:srgbClr val="97C3FF"/>
              </a:gs>
              <a:gs pos="100000">
                <a:srgbClr val="61BCAA"/>
              </a:gs>
            </a:gsLst>
            <a:path path="circle">
              <a:fillToRect l="100000" t="100000"/>
            </a:path>
            <a:tileRect r="-100000" b="-100000"/>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9" rIns="91427" bIns="45719" rtlCol="0" anchor="ctr"/>
          <a:lstStyle/>
          <a:p>
            <a:pPr algn="ctr" defTabSz="914218"/>
            <a:endParaRPr lang="en-US" sz="1867">
              <a:solidFill>
                <a:prstClr val="white"/>
              </a:solidFill>
            </a:endParaRPr>
          </a:p>
        </p:txBody>
      </p:sp>
      <p:grpSp>
        <p:nvGrpSpPr>
          <p:cNvPr id="1028" name="Group 1027">
            <a:extLst>
              <a:ext uri="{FF2B5EF4-FFF2-40B4-BE49-F238E27FC236}">
                <a16:creationId xmlns:a16="http://schemas.microsoft.com/office/drawing/2014/main" id="{7561D980-AE1F-4F5F-B49E-7A33B6889F6F}"/>
              </a:ext>
            </a:extLst>
          </p:cNvPr>
          <p:cNvGrpSpPr/>
          <p:nvPr userDrawn="1"/>
        </p:nvGrpSpPr>
        <p:grpSpPr>
          <a:xfrm>
            <a:off x="766417" y="1127031"/>
            <a:ext cx="3752851" cy="4614863"/>
            <a:chOff x="2127250" y="1244600"/>
            <a:chExt cx="3752850" cy="4614863"/>
          </a:xfrm>
        </p:grpSpPr>
        <p:sp>
          <p:nvSpPr>
            <p:cNvPr id="56" name="Freeform 35">
              <a:extLst>
                <a:ext uri="{FF2B5EF4-FFF2-40B4-BE49-F238E27FC236}">
                  <a16:creationId xmlns:a16="http://schemas.microsoft.com/office/drawing/2014/main" id="{88C9FE58-F603-45B8-B99A-1225F6425CC8}"/>
                </a:ext>
              </a:extLst>
            </p:cNvPr>
            <p:cNvSpPr>
              <a:spLocks/>
            </p:cNvSpPr>
            <p:nvPr userDrawn="1"/>
          </p:nvSpPr>
          <p:spPr bwMode="auto">
            <a:xfrm>
              <a:off x="2127250" y="1244600"/>
              <a:ext cx="3695701" cy="4592638"/>
            </a:xfrm>
            <a:custGeom>
              <a:avLst/>
              <a:gdLst>
                <a:gd name="T0" fmla="*/ 787 w 1511"/>
                <a:gd name="T1" fmla="*/ 1784 h 1878"/>
                <a:gd name="T2" fmla="*/ 789 w 1511"/>
                <a:gd name="T3" fmla="*/ 1788 h 1878"/>
                <a:gd name="T4" fmla="*/ 797 w 1511"/>
                <a:gd name="T5" fmla="*/ 1802 h 1878"/>
                <a:gd name="T6" fmla="*/ 876 w 1511"/>
                <a:gd name="T7" fmla="*/ 1873 h 1878"/>
                <a:gd name="T8" fmla="*/ 941 w 1511"/>
                <a:gd name="T9" fmla="*/ 1869 h 1878"/>
                <a:gd name="T10" fmla="*/ 1460 w 1511"/>
                <a:gd name="T11" fmla="*/ 1671 h 1878"/>
                <a:gd name="T12" fmla="*/ 1478 w 1511"/>
                <a:gd name="T13" fmla="*/ 1657 h 1878"/>
                <a:gd name="T14" fmla="*/ 1485 w 1511"/>
                <a:gd name="T15" fmla="*/ 1553 h 1878"/>
                <a:gd name="T16" fmla="*/ 1191 w 1511"/>
                <a:gd name="T17" fmla="*/ 914 h 1878"/>
                <a:gd name="T18" fmla="*/ 870 w 1511"/>
                <a:gd name="T19" fmla="*/ 216 h 1878"/>
                <a:gd name="T20" fmla="*/ 824 w 1511"/>
                <a:gd name="T21" fmla="*/ 116 h 1878"/>
                <a:gd name="T22" fmla="*/ 693 w 1511"/>
                <a:gd name="T23" fmla="*/ 0 h 1878"/>
                <a:gd name="T24" fmla="*/ 245 w 1511"/>
                <a:gd name="T25" fmla="*/ 33 h 1878"/>
                <a:gd name="T26" fmla="*/ 143 w 1511"/>
                <a:gd name="T27" fmla="*/ 42 h 1878"/>
                <a:gd name="T28" fmla="*/ 118 w 1511"/>
                <a:gd name="T29" fmla="*/ 44 h 1878"/>
                <a:gd name="T30" fmla="*/ 95 w 1511"/>
                <a:gd name="T31" fmla="*/ 49 h 1878"/>
                <a:gd name="T32" fmla="*/ 49 w 1511"/>
                <a:gd name="T33" fmla="*/ 185 h 1878"/>
                <a:gd name="T34" fmla="*/ 93 w 1511"/>
                <a:gd name="T35" fmla="*/ 281 h 1878"/>
                <a:gd name="T36" fmla="*/ 419 w 1511"/>
                <a:gd name="T37" fmla="*/ 986 h 1878"/>
                <a:gd name="T38" fmla="*/ 761 w 1511"/>
                <a:gd name="T39" fmla="*/ 1727 h 1878"/>
                <a:gd name="T40" fmla="*/ 787 w 1511"/>
                <a:gd name="T41" fmla="*/ 1784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1" h="1878">
                  <a:moveTo>
                    <a:pt x="787" y="1784"/>
                  </a:moveTo>
                  <a:cubicBezTo>
                    <a:pt x="787" y="1784"/>
                    <a:pt x="788" y="1785"/>
                    <a:pt x="789" y="1788"/>
                  </a:cubicBezTo>
                  <a:cubicBezTo>
                    <a:pt x="791" y="1792"/>
                    <a:pt x="793" y="1796"/>
                    <a:pt x="797" y="1802"/>
                  </a:cubicBezTo>
                  <a:cubicBezTo>
                    <a:pt x="809" y="1824"/>
                    <a:pt x="836" y="1861"/>
                    <a:pt x="876" y="1873"/>
                  </a:cubicBezTo>
                  <a:cubicBezTo>
                    <a:pt x="895" y="1878"/>
                    <a:pt x="916" y="1878"/>
                    <a:pt x="941" y="1869"/>
                  </a:cubicBezTo>
                  <a:cubicBezTo>
                    <a:pt x="1114" y="1803"/>
                    <a:pt x="1287" y="1737"/>
                    <a:pt x="1460" y="1671"/>
                  </a:cubicBezTo>
                  <a:cubicBezTo>
                    <a:pt x="1460" y="1671"/>
                    <a:pt x="1469" y="1667"/>
                    <a:pt x="1478" y="1657"/>
                  </a:cubicBezTo>
                  <a:cubicBezTo>
                    <a:pt x="1494" y="1641"/>
                    <a:pt x="1511" y="1609"/>
                    <a:pt x="1485" y="1553"/>
                  </a:cubicBezTo>
                  <a:cubicBezTo>
                    <a:pt x="1387" y="1340"/>
                    <a:pt x="1289" y="1127"/>
                    <a:pt x="1191" y="914"/>
                  </a:cubicBezTo>
                  <a:cubicBezTo>
                    <a:pt x="1084" y="682"/>
                    <a:pt x="977" y="449"/>
                    <a:pt x="870" y="216"/>
                  </a:cubicBezTo>
                  <a:cubicBezTo>
                    <a:pt x="855" y="183"/>
                    <a:pt x="840" y="149"/>
                    <a:pt x="824" y="116"/>
                  </a:cubicBezTo>
                  <a:cubicBezTo>
                    <a:pt x="824" y="116"/>
                    <a:pt x="777" y="5"/>
                    <a:pt x="693" y="0"/>
                  </a:cubicBezTo>
                  <a:cubicBezTo>
                    <a:pt x="543" y="13"/>
                    <a:pt x="394" y="19"/>
                    <a:pt x="245" y="33"/>
                  </a:cubicBezTo>
                  <a:cubicBezTo>
                    <a:pt x="211" y="36"/>
                    <a:pt x="177" y="39"/>
                    <a:pt x="143" y="42"/>
                  </a:cubicBezTo>
                  <a:cubicBezTo>
                    <a:pt x="135" y="43"/>
                    <a:pt x="127" y="44"/>
                    <a:pt x="118" y="44"/>
                  </a:cubicBezTo>
                  <a:cubicBezTo>
                    <a:pt x="111" y="45"/>
                    <a:pt x="105" y="46"/>
                    <a:pt x="95" y="49"/>
                  </a:cubicBezTo>
                  <a:cubicBezTo>
                    <a:pt x="95" y="49"/>
                    <a:pt x="0" y="80"/>
                    <a:pt x="49" y="185"/>
                  </a:cubicBezTo>
                  <a:cubicBezTo>
                    <a:pt x="64" y="217"/>
                    <a:pt x="79" y="249"/>
                    <a:pt x="93" y="281"/>
                  </a:cubicBezTo>
                  <a:cubicBezTo>
                    <a:pt x="202" y="516"/>
                    <a:pt x="310" y="751"/>
                    <a:pt x="419" y="986"/>
                  </a:cubicBezTo>
                  <a:cubicBezTo>
                    <a:pt x="533" y="1233"/>
                    <a:pt x="647" y="1480"/>
                    <a:pt x="761" y="1727"/>
                  </a:cubicBezTo>
                  <a:cubicBezTo>
                    <a:pt x="770" y="1746"/>
                    <a:pt x="779" y="1765"/>
                    <a:pt x="787" y="1784"/>
                  </a:cubicBezTo>
                  <a:close/>
                </a:path>
              </a:pathLst>
            </a:custGeom>
            <a:solidFill>
              <a:schemeClr val="bg1"/>
            </a:solidFill>
            <a:ln w="4763" cap="flat">
              <a:noFill/>
              <a:prstDash val="solid"/>
              <a:miter lim="800000"/>
              <a:headEnd/>
              <a:tailEnd/>
            </a:ln>
            <a:effectLst>
              <a:outerShdw blurRad="190500" dist="127000" dir="5400000" sx="103000" sy="103000" algn="ctr" rotWithShape="0">
                <a:prstClr val="black">
                  <a:alpha val="15000"/>
                </a:prstClr>
              </a:outerShdw>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57" name="Freeform 36">
              <a:extLst>
                <a:ext uri="{FF2B5EF4-FFF2-40B4-BE49-F238E27FC236}">
                  <a16:creationId xmlns:a16="http://schemas.microsoft.com/office/drawing/2014/main" id="{67B1B274-F27A-4BDB-A776-C1918BEF71B3}"/>
                </a:ext>
              </a:extLst>
            </p:cNvPr>
            <p:cNvSpPr>
              <a:spLocks/>
            </p:cNvSpPr>
            <p:nvPr userDrawn="1"/>
          </p:nvSpPr>
          <p:spPr bwMode="auto">
            <a:xfrm>
              <a:off x="2208212" y="1258888"/>
              <a:ext cx="3671888" cy="4600575"/>
            </a:xfrm>
            <a:custGeom>
              <a:avLst/>
              <a:gdLst>
                <a:gd name="T0" fmla="*/ 674 w 1501"/>
                <a:gd name="T1" fmla="*/ 0 h 1881"/>
                <a:gd name="T2" fmla="*/ 105 w 1501"/>
                <a:gd name="T3" fmla="*/ 43 h 1881"/>
                <a:gd name="T4" fmla="*/ 49 w 1501"/>
                <a:gd name="T5" fmla="*/ 158 h 1881"/>
                <a:gd name="T6" fmla="*/ 783 w 1501"/>
                <a:gd name="T7" fmla="*/ 1759 h 1881"/>
                <a:gd name="T8" fmla="*/ 942 w 1501"/>
                <a:gd name="T9" fmla="*/ 1842 h 1881"/>
                <a:gd name="T10" fmla="*/ 1433 w 1501"/>
                <a:gd name="T11" fmla="*/ 1654 h 1881"/>
                <a:gd name="T12" fmla="*/ 1460 w 1501"/>
                <a:gd name="T13" fmla="*/ 1536 h 1881"/>
                <a:gd name="T14" fmla="*/ 799 w 1501"/>
                <a:gd name="T15" fmla="*/ 99 h 1881"/>
                <a:gd name="T16" fmla="*/ 674 w 1501"/>
                <a:gd name="T17"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1" h="1881">
                  <a:moveTo>
                    <a:pt x="674" y="0"/>
                  </a:moveTo>
                  <a:cubicBezTo>
                    <a:pt x="105" y="43"/>
                    <a:pt x="105" y="43"/>
                    <a:pt x="105" y="43"/>
                  </a:cubicBezTo>
                  <a:cubicBezTo>
                    <a:pt x="105" y="43"/>
                    <a:pt x="0" y="53"/>
                    <a:pt x="49" y="158"/>
                  </a:cubicBezTo>
                  <a:cubicBezTo>
                    <a:pt x="783" y="1759"/>
                    <a:pt x="783" y="1759"/>
                    <a:pt x="783" y="1759"/>
                  </a:cubicBezTo>
                  <a:cubicBezTo>
                    <a:pt x="783" y="1759"/>
                    <a:pt x="838" y="1881"/>
                    <a:pt x="942" y="1842"/>
                  </a:cubicBezTo>
                  <a:cubicBezTo>
                    <a:pt x="1433" y="1654"/>
                    <a:pt x="1433" y="1654"/>
                    <a:pt x="1433" y="1654"/>
                  </a:cubicBezTo>
                  <a:cubicBezTo>
                    <a:pt x="1433" y="1654"/>
                    <a:pt x="1501" y="1625"/>
                    <a:pt x="1460" y="1536"/>
                  </a:cubicBezTo>
                  <a:cubicBezTo>
                    <a:pt x="799" y="99"/>
                    <a:pt x="799" y="99"/>
                    <a:pt x="799" y="99"/>
                  </a:cubicBezTo>
                  <a:cubicBezTo>
                    <a:pt x="799" y="99"/>
                    <a:pt x="759" y="4"/>
                    <a:pt x="674" y="0"/>
                  </a:cubicBezTo>
                  <a:close/>
                </a:path>
              </a:pathLst>
            </a:custGeom>
            <a:solidFill>
              <a:srgbClr val="C1C5C5"/>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58" name="Freeform 37">
              <a:extLst>
                <a:ext uri="{FF2B5EF4-FFF2-40B4-BE49-F238E27FC236}">
                  <a16:creationId xmlns:a16="http://schemas.microsoft.com/office/drawing/2014/main" id="{482702C3-FED4-4232-8AE7-E370B3894503}"/>
                </a:ext>
              </a:extLst>
            </p:cNvPr>
            <p:cNvSpPr>
              <a:spLocks/>
            </p:cNvSpPr>
            <p:nvPr userDrawn="1"/>
          </p:nvSpPr>
          <p:spPr bwMode="auto">
            <a:xfrm>
              <a:off x="2222500" y="1262063"/>
              <a:ext cx="3646488" cy="4591050"/>
            </a:xfrm>
            <a:custGeom>
              <a:avLst/>
              <a:gdLst>
                <a:gd name="T0" fmla="*/ 665 w 1491"/>
                <a:gd name="T1" fmla="*/ 0 h 1878"/>
                <a:gd name="T2" fmla="*/ 103 w 1491"/>
                <a:gd name="T3" fmla="*/ 41 h 1878"/>
                <a:gd name="T4" fmla="*/ 49 w 1491"/>
                <a:gd name="T5" fmla="*/ 155 h 1878"/>
                <a:gd name="T6" fmla="*/ 783 w 1491"/>
                <a:gd name="T7" fmla="*/ 1755 h 1878"/>
                <a:gd name="T8" fmla="*/ 940 w 1491"/>
                <a:gd name="T9" fmla="*/ 1839 h 1878"/>
                <a:gd name="T10" fmla="*/ 1424 w 1491"/>
                <a:gd name="T11" fmla="*/ 1654 h 1878"/>
                <a:gd name="T12" fmla="*/ 1450 w 1491"/>
                <a:gd name="T13" fmla="*/ 1536 h 1878"/>
                <a:gd name="T14" fmla="*/ 789 w 1491"/>
                <a:gd name="T15" fmla="*/ 100 h 1878"/>
                <a:gd name="T16" fmla="*/ 665 w 1491"/>
                <a:gd name="T17" fmla="*/ 0 h 1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1" h="1878">
                  <a:moveTo>
                    <a:pt x="665" y="0"/>
                  </a:moveTo>
                  <a:cubicBezTo>
                    <a:pt x="103" y="41"/>
                    <a:pt x="103" y="41"/>
                    <a:pt x="103" y="41"/>
                  </a:cubicBezTo>
                  <a:cubicBezTo>
                    <a:pt x="103" y="41"/>
                    <a:pt x="0" y="50"/>
                    <a:pt x="49" y="155"/>
                  </a:cubicBezTo>
                  <a:cubicBezTo>
                    <a:pt x="783" y="1755"/>
                    <a:pt x="783" y="1755"/>
                    <a:pt x="783" y="1755"/>
                  </a:cubicBezTo>
                  <a:cubicBezTo>
                    <a:pt x="783" y="1755"/>
                    <a:pt x="838" y="1878"/>
                    <a:pt x="940" y="1839"/>
                  </a:cubicBezTo>
                  <a:cubicBezTo>
                    <a:pt x="1424" y="1654"/>
                    <a:pt x="1424" y="1654"/>
                    <a:pt x="1424" y="1654"/>
                  </a:cubicBezTo>
                  <a:cubicBezTo>
                    <a:pt x="1424" y="1654"/>
                    <a:pt x="1491" y="1625"/>
                    <a:pt x="1450" y="1536"/>
                  </a:cubicBezTo>
                  <a:cubicBezTo>
                    <a:pt x="789" y="100"/>
                    <a:pt x="789" y="100"/>
                    <a:pt x="789" y="100"/>
                  </a:cubicBezTo>
                  <a:cubicBezTo>
                    <a:pt x="789" y="100"/>
                    <a:pt x="749" y="5"/>
                    <a:pt x="665" y="0"/>
                  </a:cubicBezTo>
                  <a:close/>
                </a:path>
              </a:pathLst>
            </a:custGeom>
            <a:solidFill>
              <a:srgbClr val="F5F5F5"/>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59" name="Freeform 38">
              <a:extLst>
                <a:ext uri="{FF2B5EF4-FFF2-40B4-BE49-F238E27FC236}">
                  <a16:creationId xmlns:a16="http://schemas.microsoft.com/office/drawing/2014/main" id="{D8377789-12A6-45FF-BACF-2417554D5B02}"/>
                </a:ext>
              </a:extLst>
            </p:cNvPr>
            <p:cNvSpPr>
              <a:spLocks/>
            </p:cNvSpPr>
            <p:nvPr userDrawn="1"/>
          </p:nvSpPr>
          <p:spPr bwMode="auto">
            <a:xfrm>
              <a:off x="3257550" y="1390650"/>
              <a:ext cx="39688" cy="42863"/>
            </a:xfrm>
            <a:custGeom>
              <a:avLst/>
              <a:gdLst>
                <a:gd name="T0" fmla="*/ 16 w 16"/>
                <a:gd name="T1" fmla="*/ 8 h 17"/>
                <a:gd name="T2" fmla="*/ 9 w 16"/>
                <a:gd name="T3" fmla="*/ 17 h 17"/>
                <a:gd name="T4" fmla="*/ 0 w 16"/>
                <a:gd name="T5" fmla="*/ 9 h 17"/>
                <a:gd name="T6" fmla="*/ 7 w 16"/>
                <a:gd name="T7" fmla="*/ 1 h 17"/>
                <a:gd name="T8" fmla="*/ 16 w 16"/>
                <a:gd name="T9" fmla="*/ 8 h 17"/>
              </a:gdLst>
              <a:ahLst/>
              <a:cxnLst>
                <a:cxn ang="0">
                  <a:pos x="T0" y="T1"/>
                </a:cxn>
                <a:cxn ang="0">
                  <a:pos x="T2" y="T3"/>
                </a:cxn>
                <a:cxn ang="0">
                  <a:pos x="T4" y="T5"/>
                </a:cxn>
                <a:cxn ang="0">
                  <a:pos x="T6" y="T7"/>
                </a:cxn>
                <a:cxn ang="0">
                  <a:pos x="T8" y="T9"/>
                </a:cxn>
              </a:cxnLst>
              <a:rect l="0" t="0" r="r" b="b"/>
              <a:pathLst>
                <a:path w="16" h="17">
                  <a:moveTo>
                    <a:pt x="16" y="8"/>
                  </a:moveTo>
                  <a:cubicBezTo>
                    <a:pt x="16" y="12"/>
                    <a:pt x="13" y="16"/>
                    <a:pt x="9" y="17"/>
                  </a:cubicBezTo>
                  <a:cubicBezTo>
                    <a:pt x="5" y="17"/>
                    <a:pt x="1" y="14"/>
                    <a:pt x="0" y="9"/>
                  </a:cubicBezTo>
                  <a:cubicBezTo>
                    <a:pt x="0" y="5"/>
                    <a:pt x="3" y="1"/>
                    <a:pt x="7" y="1"/>
                  </a:cubicBezTo>
                  <a:cubicBezTo>
                    <a:pt x="11" y="0"/>
                    <a:pt x="15" y="3"/>
                    <a:pt x="16" y="8"/>
                  </a:cubicBezTo>
                  <a:close/>
                </a:path>
              </a:pathLst>
            </a:custGeom>
            <a:solidFill>
              <a:srgbClr val="D6D6D6"/>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60" name="Freeform 39">
              <a:extLst>
                <a:ext uri="{FF2B5EF4-FFF2-40B4-BE49-F238E27FC236}">
                  <a16:creationId xmlns:a16="http://schemas.microsoft.com/office/drawing/2014/main" id="{8202C38D-B842-4609-9795-4FD65D407751}"/>
                </a:ext>
              </a:extLst>
            </p:cNvPr>
            <p:cNvSpPr>
              <a:spLocks/>
            </p:cNvSpPr>
            <p:nvPr userDrawn="1"/>
          </p:nvSpPr>
          <p:spPr bwMode="auto">
            <a:xfrm>
              <a:off x="3036888" y="1512888"/>
              <a:ext cx="57150" cy="61913"/>
            </a:xfrm>
            <a:custGeom>
              <a:avLst/>
              <a:gdLst>
                <a:gd name="T0" fmla="*/ 22 w 23"/>
                <a:gd name="T1" fmla="*/ 11 h 25"/>
                <a:gd name="T2" fmla="*/ 13 w 23"/>
                <a:gd name="T3" fmla="*/ 24 h 25"/>
                <a:gd name="T4" fmla="*/ 1 w 23"/>
                <a:gd name="T5" fmla="*/ 14 h 25"/>
                <a:gd name="T6" fmla="*/ 10 w 23"/>
                <a:gd name="T7" fmla="*/ 1 h 25"/>
                <a:gd name="T8" fmla="*/ 22 w 23"/>
                <a:gd name="T9" fmla="*/ 11 h 25"/>
              </a:gdLst>
              <a:ahLst/>
              <a:cxnLst>
                <a:cxn ang="0">
                  <a:pos x="T0" y="T1"/>
                </a:cxn>
                <a:cxn ang="0">
                  <a:pos x="T2" y="T3"/>
                </a:cxn>
                <a:cxn ang="0">
                  <a:pos x="T4" y="T5"/>
                </a:cxn>
                <a:cxn ang="0">
                  <a:pos x="T6" y="T7"/>
                </a:cxn>
                <a:cxn ang="0">
                  <a:pos x="T8" y="T9"/>
                </a:cxn>
              </a:cxnLst>
              <a:rect l="0" t="0" r="r" b="b"/>
              <a:pathLst>
                <a:path w="23" h="25">
                  <a:moveTo>
                    <a:pt x="22" y="11"/>
                  </a:moveTo>
                  <a:cubicBezTo>
                    <a:pt x="23" y="18"/>
                    <a:pt x="19" y="23"/>
                    <a:pt x="13" y="24"/>
                  </a:cubicBezTo>
                  <a:cubicBezTo>
                    <a:pt x="7" y="25"/>
                    <a:pt x="1" y="20"/>
                    <a:pt x="1" y="14"/>
                  </a:cubicBezTo>
                  <a:cubicBezTo>
                    <a:pt x="0" y="7"/>
                    <a:pt x="4" y="2"/>
                    <a:pt x="10" y="1"/>
                  </a:cubicBezTo>
                  <a:cubicBezTo>
                    <a:pt x="16" y="0"/>
                    <a:pt x="22" y="5"/>
                    <a:pt x="22" y="11"/>
                  </a:cubicBezTo>
                  <a:close/>
                </a:path>
              </a:pathLst>
            </a:custGeom>
            <a:solidFill>
              <a:srgbClr val="D6D6D6"/>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61" name="Freeform 40">
              <a:extLst>
                <a:ext uri="{FF2B5EF4-FFF2-40B4-BE49-F238E27FC236}">
                  <a16:creationId xmlns:a16="http://schemas.microsoft.com/office/drawing/2014/main" id="{E9454EB7-485D-4E7A-A7E3-C1BDD95402C4}"/>
                </a:ext>
              </a:extLst>
            </p:cNvPr>
            <p:cNvSpPr>
              <a:spLocks/>
            </p:cNvSpPr>
            <p:nvPr userDrawn="1"/>
          </p:nvSpPr>
          <p:spPr bwMode="auto">
            <a:xfrm>
              <a:off x="3194050" y="1508125"/>
              <a:ext cx="257175" cy="47625"/>
            </a:xfrm>
            <a:custGeom>
              <a:avLst/>
              <a:gdLst>
                <a:gd name="T0" fmla="*/ 105 w 105"/>
                <a:gd name="T1" fmla="*/ 4 h 19"/>
                <a:gd name="T2" fmla="*/ 100 w 105"/>
                <a:gd name="T3" fmla="*/ 9 h 19"/>
                <a:gd name="T4" fmla="*/ 6 w 105"/>
                <a:gd name="T5" fmla="*/ 19 h 19"/>
                <a:gd name="T6" fmla="*/ 0 w 105"/>
                <a:gd name="T7" fmla="*/ 15 h 19"/>
                <a:gd name="T8" fmla="*/ 0 w 105"/>
                <a:gd name="T9" fmla="*/ 15 h 19"/>
                <a:gd name="T10" fmla="*/ 5 w 105"/>
                <a:gd name="T11" fmla="*/ 10 h 19"/>
                <a:gd name="T12" fmla="*/ 99 w 105"/>
                <a:gd name="T13" fmla="*/ 0 h 19"/>
                <a:gd name="T14" fmla="*/ 105 w 105"/>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9">
                  <a:moveTo>
                    <a:pt x="105" y="4"/>
                  </a:moveTo>
                  <a:cubicBezTo>
                    <a:pt x="105" y="6"/>
                    <a:pt x="103" y="9"/>
                    <a:pt x="100" y="9"/>
                  </a:cubicBezTo>
                  <a:cubicBezTo>
                    <a:pt x="6" y="19"/>
                    <a:pt x="6" y="19"/>
                    <a:pt x="6" y="19"/>
                  </a:cubicBezTo>
                  <a:cubicBezTo>
                    <a:pt x="3" y="19"/>
                    <a:pt x="0" y="17"/>
                    <a:pt x="0" y="15"/>
                  </a:cubicBezTo>
                  <a:cubicBezTo>
                    <a:pt x="0" y="15"/>
                    <a:pt x="0" y="15"/>
                    <a:pt x="0" y="15"/>
                  </a:cubicBezTo>
                  <a:cubicBezTo>
                    <a:pt x="0" y="13"/>
                    <a:pt x="2" y="11"/>
                    <a:pt x="5" y="10"/>
                  </a:cubicBezTo>
                  <a:cubicBezTo>
                    <a:pt x="99" y="0"/>
                    <a:pt x="99" y="0"/>
                    <a:pt x="99" y="0"/>
                  </a:cubicBezTo>
                  <a:cubicBezTo>
                    <a:pt x="102" y="0"/>
                    <a:pt x="105" y="2"/>
                    <a:pt x="105" y="4"/>
                  </a:cubicBezTo>
                  <a:close/>
                </a:path>
              </a:pathLst>
            </a:custGeom>
            <a:solidFill>
              <a:srgbClr val="D6D6D6"/>
            </a:solid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62" name="Freeform 41">
              <a:extLst>
                <a:ext uri="{FF2B5EF4-FFF2-40B4-BE49-F238E27FC236}">
                  <a16:creationId xmlns:a16="http://schemas.microsoft.com/office/drawing/2014/main" id="{F3162918-364D-471A-A6F0-4817902A88E6}"/>
                </a:ext>
              </a:extLst>
            </p:cNvPr>
            <p:cNvSpPr>
              <a:spLocks/>
            </p:cNvSpPr>
            <p:nvPr userDrawn="1"/>
          </p:nvSpPr>
          <p:spPr bwMode="auto">
            <a:xfrm>
              <a:off x="2716213" y="2616200"/>
              <a:ext cx="161925" cy="317500"/>
            </a:xfrm>
            <a:custGeom>
              <a:avLst/>
              <a:gdLst>
                <a:gd name="T0" fmla="*/ 6 w 66"/>
                <a:gd name="T1" fmla="*/ 26 h 130"/>
                <a:gd name="T2" fmla="*/ 4 w 66"/>
                <a:gd name="T3" fmla="*/ 2 h 130"/>
                <a:gd name="T4" fmla="*/ 4 w 66"/>
                <a:gd name="T5" fmla="*/ 2 h 130"/>
                <a:gd name="T6" fmla="*/ 21 w 66"/>
                <a:gd name="T7" fmla="*/ 21 h 130"/>
                <a:gd name="T8" fmla="*/ 59 w 66"/>
                <a:gd name="T9" fmla="*/ 104 h 130"/>
                <a:gd name="T10" fmla="*/ 62 w 66"/>
                <a:gd name="T11" fmla="*/ 128 h 130"/>
                <a:gd name="T12" fmla="*/ 62 w 66"/>
                <a:gd name="T13" fmla="*/ 128 h 130"/>
                <a:gd name="T14" fmla="*/ 45 w 66"/>
                <a:gd name="T15" fmla="*/ 109 h 130"/>
                <a:gd name="T16" fmla="*/ 6 w 66"/>
                <a:gd name="T17" fmla="*/ 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30">
                  <a:moveTo>
                    <a:pt x="6" y="26"/>
                  </a:moveTo>
                  <a:cubicBezTo>
                    <a:pt x="1" y="14"/>
                    <a:pt x="0" y="3"/>
                    <a:pt x="4" y="2"/>
                  </a:cubicBezTo>
                  <a:cubicBezTo>
                    <a:pt x="4" y="2"/>
                    <a:pt x="4" y="2"/>
                    <a:pt x="4" y="2"/>
                  </a:cubicBezTo>
                  <a:cubicBezTo>
                    <a:pt x="8" y="0"/>
                    <a:pt x="15" y="9"/>
                    <a:pt x="21" y="21"/>
                  </a:cubicBezTo>
                  <a:cubicBezTo>
                    <a:pt x="59" y="104"/>
                    <a:pt x="59" y="104"/>
                    <a:pt x="59" y="104"/>
                  </a:cubicBezTo>
                  <a:cubicBezTo>
                    <a:pt x="65" y="116"/>
                    <a:pt x="66" y="127"/>
                    <a:pt x="62" y="128"/>
                  </a:cubicBezTo>
                  <a:cubicBezTo>
                    <a:pt x="62" y="128"/>
                    <a:pt x="62" y="128"/>
                    <a:pt x="62" y="128"/>
                  </a:cubicBezTo>
                  <a:cubicBezTo>
                    <a:pt x="58" y="130"/>
                    <a:pt x="50" y="121"/>
                    <a:pt x="45" y="109"/>
                  </a:cubicBezTo>
                  <a:lnTo>
                    <a:pt x="6" y="26"/>
                  </a:lnTo>
                  <a:close/>
                </a:path>
              </a:pathLst>
            </a:custGeom>
            <a:solidFill>
              <a:srgbClr val="C1C5C5"/>
            </a:solidFill>
            <a:ln w="9525" cap="flat">
              <a:solidFill>
                <a:srgbClr val="C1C5C5"/>
              </a:solidFill>
              <a:prstDash val="solid"/>
              <a:miter lim="800000"/>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63" name="Freeform 42">
              <a:extLst>
                <a:ext uri="{FF2B5EF4-FFF2-40B4-BE49-F238E27FC236}">
                  <a16:creationId xmlns:a16="http://schemas.microsoft.com/office/drawing/2014/main" id="{DA2DE541-21A1-48CA-BDC0-5105449D4A7C}"/>
                </a:ext>
              </a:extLst>
            </p:cNvPr>
            <p:cNvSpPr>
              <a:spLocks/>
            </p:cNvSpPr>
            <p:nvPr userDrawn="1"/>
          </p:nvSpPr>
          <p:spPr bwMode="auto">
            <a:xfrm>
              <a:off x="2541588" y="2236788"/>
              <a:ext cx="160338" cy="319088"/>
            </a:xfrm>
            <a:custGeom>
              <a:avLst/>
              <a:gdLst>
                <a:gd name="T0" fmla="*/ 7 w 66"/>
                <a:gd name="T1" fmla="*/ 26 h 130"/>
                <a:gd name="T2" fmla="*/ 4 w 66"/>
                <a:gd name="T3" fmla="*/ 2 h 130"/>
                <a:gd name="T4" fmla="*/ 4 w 66"/>
                <a:gd name="T5" fmla="*/ 2 h 130"/>
                <a:gd name="T6" fmla="*/ 21 w 66"/>
                <a:gd name="T7" fmla="*/ 20 h 130"/>
                <a:gd name="T8" fmla="*/ 60 w 66"/>
                <a:gd name="T9" fmla="*/ 104 h 130"/>
                <a:gd name="T10" fmla="*/ 62 w 66"/>
                <a:gd name="T11" fmla="*/ 128 h 130"/>
                <a:gd name="T12" fmla="*/ 62 w 66"/>
                <a:gd name="T13" fmla="*/ 128 h 130"/>
                <a:gd name="T14" fmla="*/ 45 w 66"/>
                <a:gd name="T15" fmla="*/ 109 h 130"/>
                <a:gd name="T16" fmla="*/ 7 w 66"/>
                <a:gd name="T17" fmla="*/ 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30">
                  <a:moveTo>
                    <a:pt x="7" y="26"/>
                  </a:moveTo>
                  <a:cubicBezTo>
                    <a:pt x="1" y="14"/>
                    <a:pt x="0" y="3"/>
                    <a:pt x="4" y="2"/>
                  </a:cubicBezTo>
                  <a:cubicBezTo>
                    <a:pt x="4" y="2"/>
                    <a:pt x="4" y="2"/>
                    <a:pt x="4" y="2"/>
                  </a:cubicBezTo>
                  <a:cubicBezTo>
                    <a:pt x="8" y="0"/>
                    <a:pt x="16" y="9"/>
                    <a:pt x="21" y="20"/>
                  </a:cubicBezTo>
                  <a:cubicBezTo>
                    <a:pt x="60" y="104"/>
                    <a:pt x="60" y="104"/>
                    <a:pt x="60" y="104"/>
                  </a:cubicBezTo>
                  <a:cubicBezTo>
                    <a:pt x="65" y="116"/>
                    <a:pt x="66" y="127"/>
                    <a:pt x="62" y="128"/>
                  </a:cubicBezTo>
                  <a:cubicBezTo>
                    <a:pt x="62" y="128"/>
                    <a:pt x="62" y="128"/>
                    <a:pt x="62" y="128"/>
                  </a:cubicBezTo>
                  <a:cubicBezTo>
                    <a:pt x="58" y="130"/>
                    <a:pt x="51" y="121"/>
                    <a:pt x="45" y="109"/>
                  </a:cubicBezTo>
                  <a:lnTo>
                    <a:pt x="7" y="26"/>
                  </a:lnTo>
                  <a:close/>
                </a:path>
              </a:pathLst>
            </a:custGeom>
            <a:solidFill>
              <a:srgbClr val="C1C5C5"/>
            </a:solidFill>
            <a:ln w="9525" cap="flat">
              <a:solidFill>
                <a:srgbClr val="C1C5C5"/>
              </a:solidFill>
              <a:prstDash val="solid"/>
              <a:miter lim="800000"/>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sp>
          <p:nvSpPr>
            <p:cNvPr id="1024" name="Freeform 43">
              <a:extLst>
                <a:ext uri="{FF2B5EF4-FFF2-40B4-BE49-F238E27FC236}">
                  <a16:creationId xmlns:a16="http://schemas.microsoft.com/office/drawing/2014/main" id="{5548536A-9503-4F54-B4C9-AC99DAC9EEB3}"/>
                </a:ext>
              </a:extLst>
            </p:cNvPr>
            <p:cNvSpPr>
              <a:spLocks/>
            </p:cNvSpPr>
            <p:nvPr userDrawn="1"/>
          </p:nvSpPr>
          <p:spPr bwMode="auto">
            <a:xfrm>
              <a:off x="2397125" y="1931988"/>
              <a:ext cx="95250" cy="158750"/>
            </a:xfrm>
            <a:custGeom>
              <a:avLst/>
              <a:gdLst>
                <a:gd name="T0" fmla="*/ 3 w 39"/>
                <a:gd name="T1" fmla="*/ 15 h 65"/>
                <a:gd name="T2" fmla="*/ 5 w 39"/>
                <a:gd name="T3" fmla="*/ 1 h 65"/>
                <a:gd name="T4" fmla="*/ 5 w 39"/>
                <a:gd name="T5" fmla="*/ 1 h 65"/>
                <a:gd name="T6" fmla="*/ 17 w 39"/>
                <a:gd name="T7" fmla="*/ 9 h 65"/>
                <a:gd name="T8" fmla="*/ 36 w 39"/>
                <a:gd name="T9" fmla="*/ 50 h 65"/>
                <a:gd name="T10" fmla="*/ 34 w 39"/>
                <a:gd name="T11" fmla="*/ 64 h 65"/>
                <a:gd name="T12" fmla="*/ 34 w 39"/>
                <a:gd name="T13" fmla="*/ 64 h 65"/>
                <a:gd name="T14" fmla="*/ 22 w 39"/>
                <a:gd name="T15" fmla="*/ 56 h 65"/>
                <a:gd name="T16" fmla="*/ 3 w 39"/>
                <a:gd name="T1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5">
                  <a:moveTo>
                    <a:pt x="3" y="15"/>
                  </a:moveTo>
                  <a:cubicBezTo>
                    <a:pt x="0" y="9"/>
                    <a:pt x="1" y="3"/>
                    <a:pt x="5" y="1"/>
                  </a:cubicBezTo>
                  <a:cubicBezTo>
                    <a:pt x="5" y="1"/>
                    <a:pt x="5" y="1"/>
                    <a:pt x="5" y="1"/>
                  </a:cubicBezTo>
                  <a:cubicBezTo>
                    <a:pt x="9" y="0"/>
                    <a:pt x="15" y="3"/>
                    <a:pt x="17" y="9"/>
                  </a:cubicBezTo>
                  <a:cubicBezTo>
                    <a:pt x="36" y="50"/>
                    <a:pt x="36" y="50"/>
                    <a:pt x="36" y="50"/>
                  </a:cubicBezTo>
                  <a:cubicBezTo>
                    <a:pt x="39" y="56"/>
                    <a:pt x="38" y="62"/>
                    <a:pt x="34" y="64"/>
                  </a:cubicBezTo>
                  <a:cubicBezTo>
                    <a:pt x="34" y="64"/>
                    <a:pt x="34" y="64"/>
                    <a:pt x="34" y="64"/>
                  </a:cubicBezTo>
                  <a:cubicBezTo>
                    <a:pt x="30" y="65"/>
                    <a:pt x="25" y="62"/>
                    <a:pt x="22" y="56"/>
                  </a:cubicBezTo>
                  <a:lnTo>
                    <a:pt x="3" y="15"/>
                  </a:lnTo>
                  <a:close/>
                </a:path>
              </a:pathLst>
            </a:custGeom>
            <a:solidFill>
              <a:srgbClr val="C1C5C5"/>
            </a:solidFill>
            <a:ln w="9525" cap="flat">
              <a:solidFill>
                <a:srgbClr val="C1C5C5"/>
              </a:solidFill>
              <a:prstDash val="solid"/>
              <a:miter lim="800000"/>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pPr defTabSz="914218"/>
              <a:endParaRPr lang="en-US" sz="1867">
                <a:solidFill>
                  <a:prstClr val="black"/>
                </a:solidFill>
              </a:endParaRPr>
            </a:p>
          </p:txBody>
        </p:sp>
      </p:grpSp>
      <p:sp>
        <p:nvSpPr>
          <p:cNvPr id="72" name="Picture Placeholder 20">
            <a:extLst>
              <a:ext uri="{FF2B5EF4-FFF2-40B4-BE49-F238E27FC236}">
                <a16:creationId xmlns:a16="http://schemas.microsoft.com/office/drawing/2014/main" id="{CC0A4B88-0BB1-4E21-BBF5-9B5EFC78A8BB}"/>
              </a:ext>
            </a:extLst>
          </p:cNvPr>
          <p:cNvSpPr>
            <a:spLocks noGrp="1" noChangeAspect="1"/>
          </p:cNvSpPr>
          <p:nvPr userDrawn="1">
            <p:ph type="pic" sz="quarter" idx="14"/>
          </p:nvPr>
        </p:nvSpPr>
        <p:spPr>
          <a:xfrm>
            <a:off x="1666261" y="909528"/>
            <a:ext cx="2138363" cy="4642869"/>
          </a:xfrm>
          <a:custGeom>
            <a:avLst/>
            <a:gdLst>
              <a:gd name="connsiteX0" fmla="*/ 218144 w 2030413"/>
              <a:gd name="connsiteY0" fmla="*/ 0 h 4408488"/>
              <a:gd name="connsiteX1" fmla="*/ 362971 w 2030413"/>
              <a:gd name="connsiteY1" fmla="*/ 0 h 4408488"/>
              <a:gd name="connsiteX2" fmla="*/ 447675 w 2030413"/>
              <a:gd name="connsiteY2" fmla="*/ 0 h 4408488"/>
              <a:gd name="connsiteX3" fmla="*/ 447675 w 2030413"/>
              <a:gd name="connsiteY3" fmla="*/ 38894 h 4408488"/>
              <a:gd name="connsiteX4" fmla="*/ 565010 w 2030413"/>
              <a:gd name="connsiteY4" fmla="*/ 155575 h 4408488"/>
              <a:gd name="connsiteX5" fmla="*/ 1470165 w 2030413"/>
              <a:gd name="connsiteY5" fmla="*/ 155575 h 4408488"/>
              <a:gd name="connsiteX6" fmla="*/ 1587500 w 2030413"/>
              <a:gd name="connsiteY6" fmla="*/ 38894 h 4408488"/>
              <a:gd name="connsiteX7" fmla="*/ 1587500 w 2030413"/>
              <a:gd name="connsiteY7" fmla="*/ 0 h 4408488"/>
              <a:gd name="connsiteX8" fmla="*/ 1613004 w 2030413"/>
              <a:gd name="connsiteY8" fmla="*/ 0 h 4408488"/>
              <a:gd name="connsiteX9" fmla="*/ 1812270 w 2030413"/>
              <a:gd name="connsiteY9" fmla="*/ 0 h 4408488"/>
              <a:gd name="connsiteX10" fmla="*/ 2030413 w 2030413"/>
              <a:gd name="connsiteY10" fmla="*/ 217634 h 4408488"/>
              <a:gd name="connsiteX11" fmla="*/ 2030413 w 2030413"/>
              <a:gd name="connsiteY11" fmla="*/ 4190854 h 4408488"/>
              <a:gd name="connsiteX12" fmla="*/ 1812270 w 2030413"/>
              <a:gd name="connsiteY12" fmla="*/ 4408488 h 4408488"/>
              <a:gd name="connsiteX13" fmla="*/ 218144 w 2030413"/>
              <a:gd name="connsiteY13" fmla="*/ 4408488 h 4408488"/>
              <a:gd name="connsiteX14" fmla="*/ 0 w 2030413"/>
              <a:gd name="connsiteY14" fmla="*/ 4190854 h 4408488"/>
              <a:gd name="connsiteX15" fmla="*/ 0 w 2030413"/>
              <a:gd name="connsiteY15" fmla="*/ 217634 h 4408488"/>
              <a:gd name="connsiteX16" fmla="*/ 218144 w 2030413"/>
              <a:gd name="connsiteY16" fmla="*/ 0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0413" h="4408488">
                <a:moveTo>
                  <a:pt x="218144" y="0"/>
                </a:moveTo>
                <a:cubicBezTo>
                  <a:pt x="267960" y="0"/>
                  <a:pt x="316220" y="0"/>
                  <a:pt x="362971" y="0"/>
                </a:cubicBezTo>
                <a:lnTo>
                  <a:pt x="447675" y="0"/>
                </a:lnTo>
                <a:cubicBezTo>
                  <a:pt x="447675" y="0"/>
                  <a:pt x="447675" y="0"/>
                  <a:pt x="447675" y="38894"/>
                </a:cubicBezTo>
                <a:cubicBezTo>
                  <a:pt x="447675" y="102791"/>
                  <a:pt x="500755" y="155575"/>
                  <a:pt x="565010" y="155575"/>
                </a:cubicBezTo>
                <a:cubicBezTo>
                  <a:pt x="565010" y="155575"/>
                  <a:pt x="565010" y="155575"/>
                  <a:pt x="1470165" y="155575"/>
                </a:cubicBezTo>
                <a:cubicBezTo>
                  <a:pt x="1534420" y="155575"/>
                  <a:pt x="1587500" y="102791"/>
                  <a:pt x="1587500" y="38894"/>
                </a:cubicBezTo>
                <a:cubicBezTo>
                  <a:pt x="1587500" y="38894"/>
                  <a:pt x="1587500" y="38894"/>
                  <a:pt x="1587500" y="0"/>
                </a:cubicBezTo>
                <a:lnTo>
                  <a:pt x="1613004" y="0"/>
                </a:lnTo>
                <a:cubicBezTo>
                  <a:pt x="1812270" y="0"/>
                  <a:pt x="1812270" y="0"/>
                  <a:pt x="1812270" y="0"/>
                </a:cubicBezTo>
                <a:cubicBezTo>
                  <a:pt x="1932528" y="0"/>
                  <a:pt x="2030413" y="97657"/>
                  <a:pt x="2030413" y="217634"/>
                </a:cubicBezTo>
                <a:cubicBezTo>
                  <a:pt x="2030413" y="4190854"/>
                  <a:pt x="2030413" y="4190854"/>
                  <a:pt x="2030413" y="4190854"/>
                </a:cubicBezTo>
                <a:cubicBezTo>
                  <a:pt x="2030413" y="4310832"/>
                  <a:pt x="1932528" y="4408488"/>
                  <a:pt x="1812270" y="4408488"/>
                </a:cubicBezTo>
                <a:cubicBezTo>
                  <a:pt x="218144" y="4408488"/>
                  <a:pt x="218144" y="4408488"/>
                  <a:pt x="218144" y="4408488"/>
                </a:cubicBezTo>
                <a:cubicBezTo>
                  <a:pt x="97885" y="4408488"/>
                  <a:pt x="0" y="4310832"/>
                  <a:pt x="0" y="4190854"/>
                </a:cubicBezTo>
                <a:cubicBezTo>
                  <a:pt x="0" y="217634"/>
                  <a:pt x="0" y="217634"/>
                  <a:pt x="0" y="217634"/>
                </a:cubicBezTo>
                <a:cubicBezTo>
                  <a:pt x="0" y="97657"/>
                  <a:pt x="97885" y="0"/>
                  <a:pt x="218144" y="0"/>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effectLst/>
          <a:scene3d>
            <a:camera prst="perspectiveHeroicExtremeRightFacing" fov="2100000">
              <a:rot lat="20820000" lon="18960000" rev="1500000"/>
            </a:camera>
            <a:lightRig rig="threePt" dir="t"/>
          </a:scene3d>
          <a:sp3d/>
        </p:spPr>
        <p:txBody>
          <a:bodyPr wrap="square">
            <a:noAutofit/>
          </a:bodyPr>
          <a:lstStyle>
            <a:lvl1pPr>
              <a:defRPr lang="en-US" sz="1600"/>
            </a:lvl1pPr>
          </a:lstStyle>
          <a:p>
            <a:pPr lvl="0"/>
            <a:endParaRPr lang="en-US" dirty="0"/>
          </a:p>
        </p:txBody>
      </p:sp>
    </p:spTree>
    <p:extLst>
      <p:ext uri="{BB962C8B-B14F-4D97-AF65-F5344CB8AC3E}">
        <p14:creationId xmlns:p14="http://schemas.microsoft.com/office/powerpoint/2010/main" val="3193731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ppt_x</p:attrName>
                                        </p:attrNameLst>
                                      </p:cBhvr>
                                      <p:tavLst>
                                        <p:tav tm="0">
                                          <p:val>
                                            <p:strVal val="#ppt_x"/>
                                          </p:val>
                                        </p:tav>
                                        <p:tav tm="100000">
                                          <p:val>
                                            <p:strVal val="#ppt_x"/>
                                          </p:val>
                                        </p:tav>
                                      </p:tavLst>
                                    </p:anim>
                                    <p:anim calcmode="lin" valueType="num">
                                      <p:cBhvr>
                                        <p:cTn id="9" dur="2000" fill="hold"/>
                                        <p:tgtEl>
                                          <p:spTgt spid="102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500"/>
                                  </p:stCondLst>
                                  <p:childTnLst>
                                    <p:set>
                                      <p:cBhvr>
                                        <p:cTn id="11" dur="1" fill="hold">
                                          <p:stCondLst>
                                            <p:cond delay="0"/>
                                          </p:stCondLst>
                                        </p:cTn>
                                        <p:tgtEl>
                                          <p:spTgt spid="72"/>
                                        </p:tgtEl>
                                        <p:attrNameLst>
                                          <p:attrName>style.visibility</p:attrName>
                                        </p:attrNameLst>
                                      </p:cBhvr>
                                      <p:to>
                                        <p:strVal val="visible"/>
                                      </p:to>
                                    </p:set>
                                    <p:animEffect transition="in" filter="wipe(up)">
                                      <p:cBhvr>
                                        <p:cTn id="12" dur="2000"/>
                                        <p:tgtEl>
                                          <p:spTgt spid="72"/>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2000" fill="hold"/>
                                        <p:tgtEl>
                                          <p:spTgt spid="39"/>
                                        </p:tgtEl>
                                        <p:attrNameLst>
                                          <p:attrName>ppt_w</p:attrName>
                                        </p:attrNameLst>
                                      </p:cBhvr>
                                      <p:tavLst>
                                        <p:tav tm="0">
                                          <p:val>
                                            <p:fltVal val="0"/>
                                          </p:val>
                                        </p:tav>
                                        <p:tav tm="100000">
                                          <p:val>
                                            <p:strVal val="#ppt_w"/>
                                          </p:val>
                                        </p:tav>
                                      </p:tavLst>
                                    </p:anim>
                                    <p:anim calcmode="lin" valueType="num">
                                      <p:cBhvr>
                                        <p:cTn id="16" dur="2000" fill="hold"/>
                                        <p:tgtEl>
                                          <p:spTgt spid="3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2000" fill="hold"/>
                                        <p:tgtEl>
                                          <p:spTgt spid="38"/>
                                        </p:tgtEl>
                                        <p:attrNameLst>
                                          <p:attrName>ppt_w</p:attrName>
                                        </p:attrNameLst>
                                      </p:cBhvr>
                                      <p:tavLst>
                                        <p:tav tm="0">
                                          <p:val>
                                            <p:fltVal val="0"/>
                                          </p:val>
                                        </p:tav>
                                        <p:tav tm="100000">
                                          <p:val>
                                            <p:strVal val="#ppt_w"/>
                                          </p:val>
                                        </p:tav>
                                      </p:tavLst>
                                    </p:anim>
                                    <p:anim calcmode="lin" valueType="num">
                                      <p:cBhvr>
                                        <p:cTn id="20" dur="2000" fill="hold"/>
                                        <p:tgtEl>
                                          <p:spTgt spid="38"/>
                                        </p:tgtEl>
                                        <p:attrNameLst>
                                          <p:attrName>ppt_h</p:attrName>
                                        </p:attrNameLst>
                                      </p:cBhvr>
                                      <p:tavLst>
                                        <p:tav tm="0">
                                          <p:val>
                                            <p:fltVal val="0"/>
                                          </p:val>
                                        </p:tav>
                                        <p:tav tm="100000">
                                          <p:val>
                                            <p:strVal val="#ppt_h"/>
                                          </p:val>
                                        </p:tav>
                                      </p:tavLst>
                                    </p:anim>
                                  </p:childTnLst>
                                </p:cTn>
                              </p:par>
                              <p:par>
                                <p:cTn id="21" presetID="6" presetClass="emph" presetSubtype="0" repeatCount="indefinite" autoRev="1" fill="hold" grpId="1" nodeType="withEffect">
                                  <p:stCondLst>
                                    <p:cond delay="1000"/>
                                  </p:stCondLst>
                                  <p:endCondLst>
                                    <p:cond evt="onNext" delay="0">
                                      <p:tgtEl>
                                        <p:sldTgt/>
                                      </p:tgtEl>
                                    </p:cond>
                                  </p:endCondLst>
                                  <p:childTnLst>
                                    <p:animScale>
                                      <p:cBhvr>
                                        <p:cTn id="22" dur="2000" fill="hold"/>
                                        <p:tgtEl>
                                          <p:spTgt spid="38"/>
                                        </p:tgtEl>
                                      </p:cBhvr>
                                      <p:by x="120000" y="120000"/>
                                    </p:animScale>
                                  </p:childTnLst>
                                </p:cTn>
                              </p:par>
                              <p:par>
                                <p:cTn id="23" presetID="6" presetClass="emph" presetSubtype="0" repeatCount="indefinite" autoRev="1" fill="hold" grpId="1" nodeType="withEffect">
                                  <p:stCondLst>
                                    <p:cond delay="1000"/>
                                  </p:stCondLst>
                                  <p:endCondLst>
                                    <p:cond evt="onNext" delay="0">
                                      <p:tgtEl>
                                        <p:sldTgt/>
                                      </p:tgtEl>
                                    </p:cond>
                                  </p:endCondLst>
                                  <p:childTnLst>
                                    <p:animScale>
                                      <p:cBhvr>
                                        <p:cTn id="24" dur="2000" fill="hold"/>
                                        <p:tgtEl>
                                          <p:spTgt spid="3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7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E5E906-47E9-4E19-B5F7-863102B58E27}"/>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3" name="Espace réservé du pied de page 2">
            <a:extLst>
              <a:ext uri="{FF2B5EF4-FFF2-40B4-BE49-F238E27FC236}">
                <a16:creationId xmlns:a16="http://schemas.microsoft.com/office/drawing/2014/main" id="{AF6F4636-3FED-41EF-B16C-115B41EEA77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DABC78-AEEF-4552-87F6-30DAEDDAC3BA}"/>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399164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E9A6D-EA8C-4B88-8C6A-5189CE40FD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7171DBB-45F8-4E4A-BA55-6F0F3F31D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BC3C5D5-73C7-4140-8D13-B057AA250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A5182B-BA00-4668-A481-0ADE4C22A148}"/>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6" name="Espace réservé du pied de page 5">
            <a:extLst>
              <a:ext uri="{FF2B5EF4-FFF2-40B4-BE49-F238E27FC236}">
                <a16:creationId xmlns:a16="http://schemas.microsoft.com/office/drawing/2014/main" id="{489E4B92-CB95-4EFB-8C28-E88471D5EF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90A22F-AA98-4999-A6A0-2EADD3299233}"/>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42503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6BEA4-36A0-4057-A7A6-D86DDDC84C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BDD8CB7-1FC4-4013-8A84-E40A96DBC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2C3EB6F-C3B3-4061-A0EE-021E0A107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0360D3-F107-4B69-9760-8464DFA5B5F0}"/>
              </a:ext>
            </a:extLst>
          </p:cNvPr>
          <p:cNvSpPr>
            <a:spLocks noGrp="1"/>
          </p:cNvSpPr>
          <p:nvPr>
            <p:ph type="dt" sz="half" idx="10"/>
          </p:nvPr>
        </p:nvSpPr>
        <p:spPr/>
        <p:txBody>
          <a:bodyPr/>
          <a:lstStyle/>
          <a:p>
            <a:fld id="{FE17B3D0-FEB6-4AB0-B9AF-2375CC603D55}" type="datetimeFigureOut">
              <a:rPr lang="fr-FR" smtClean="0"/>
              <a:t>21/10/2023</a:t>
            </a:fld>
            <a:endParaRPr lang="fr-FR"/>
          </a:p>
        </p:txBody>
      </p:sp>
      <p:sp>
        <p:nvSpPr>
          <p:cNvPr id="6" name="Espace réservé du pied de page 5">
            <a:extLst>
              <a:ext uri="{FF2B5EF4-FFF2-40B4-BE49-F238E27FC236}">
                <a16:creationId xmlns:a16="http://schemas.microsoft.com/office/drawing/2014/main" id="{6649E084-51CF-4309-AC53-241343B619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A9CED6-A485-4665-ADB9-A453C77D2D25}"/>
              </a:ext>
            </a:extLst>
          </p:cNvPr>
          <p:cNvSpPr>
            <a:spLocks noGrp="1"/>
          </p:cNvSpPr>
          <p:nvPr>
            <p:ph type="sldNum" sz="quarter" idx="12"/>
          </p:nvPr>
        </p:nvSpPr>
        <p:spPr/>
        <p:txBody>
          <a:bodyPr/>
          <a:lstStyle/>
          <a:p>
            <a:fld id="{36FD6B53-9B3C-4BD6-9DD4-B085C140EAD5}" type="slidenum">
              <a:rPr lang="fr-FR" smtClean="0"/>
              <a:t>‹N°›</a:t>
            </a:fld>
            <a:endParaRPr lang="fr-FR"/>
          </a:p>
        </p:txBody>
      </p:sp>
    </p:spTree>
    <p:extLst>
      <p:ext uri="{BB962C8B-B14F-4D97-AF65-F5344CB8AC3E}">
        <p14:creationId xmlns:p14="http://schemas.microsoft.com/office/powerpoint/2010/main" val="239036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82E2086-1BDE-4FFE-BF27-017B4EDD9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DF427B-1112-4FD6-BAD9-4BF24BB25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15CD68-F4E3-4BA6-BF69-0C455FF69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F02F7C19-27D3-4553-85CE-B2B2E5D4F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EF4EEC5-4388-440C-AFB9-372A6E87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D6B53-9B3C-4BD6-9DD4-B085C140EAD5}" type="slidenum">
              <a:rPr lang="fr-FR" smtClean="0"/>
              <a:t>‹N°›</a:t>
            </a:fld>
            <a:endParaRPr lang="fr-FR"/>
          </a:p>
        </p:txBody>
      </p:sp>
    </p:spTree>
    <p:extLst>
      <p:ext uri="{BB962C8B-B14F-4D97-AF65-F5344CB8AC3E}">
        <p14:creationId xmlns:p14="http://schemas.microsoft.com/office/powerpoint/2010/main" val="94285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21DCC-D00A-2447-BC1F-F99E6E2A38BD}" type="datetimeFigureOut">
              <a:rPr lang="en-US" smtClean="0"/>
              <a:t>10/21/2023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IN" smtClean="0"/>
              <a:t>‹N°›</a:t>
            </a:fld>
            <a:endParaRPr lang="en-IN"/>
          </a:p>
        </p:txBody>
      </p:sp>
    </p:spTree>
    <p:extLst>
      <p:ext uri="{BB962C8B-B14F-4D97-AF65-F5344CB8AC3E}">
        <p14:creationId xmlns:p14="http://schemas.microsoft.com/office/powerpoint/2010/main" val="191654932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82E2086-1BDE-4FFE-BF27-017B4EDD9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DF427B-1112-4FD6-BAD9-4BF24BB25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15CD68-F4E3-4BA6-BF69-0C455FF69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7B3D0-FEB6-4AB0-B9AF-2375CC603D55}" type="datetimeFigureOut">
              <a:rPr lang="fr-FR" smtClean="0"/>
              <a:t>21/10/2023</a:t>
            </a:fld>
            <a:endParaRPr lang="fr-FR"/>
          </a:p>
        </p:txBody>
      </p:sp>
      <p:sp>
        <p:nvSpPr>
          <p:cNvPr id="5" name="Espace réservé du pied de page 4">
            <a:extLst>
              <a:ext uri="{FF2B5EF4-FFF2-40B4-BE49-F238E27FC236}">
                <a16:creationId xmlns:a16="http://schemas.microsoft.com/office/drawing/2014/main" id="{F02F7C19-27D3-4553-85CE-B2B2E5D4F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EF4EEC5-4388-440C-AFB9-372A6E87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D6B53-9B3C-4BD6-9DD4-B085C140EAD5}" type="slidenum">
              <a:rPr lang="fr-FR" smtClean="0"/>
              <a:t>‹N°›</a:t>
            </a:fld>
            <a:endParaRPr lang="fr-FR"/>
          </a:p>
        </p:txBody>
      </p:sp>
    </p:spTree>
    <p:extLst>
      <p:ext uri="{BB962C8B-B14F-4D97-AF65-F5344CB8AC3E}">
        <p14:creationId xmlns:p14="http://schemas.microsoft.com/office/powerpoint/2010/main" val="26571457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BB913-A482-B941-B3B8-F920CB1DE0DD}"/>
              </a:ext>
            </a:extLst>
          </p:cNvPr>
          <p:cNvSpPr>
            <a:spLocks noGrp="1"/>
          </p:cNvSpPr>
          <p:nvPr>
            <p:ph type="title"/>
          </p:nvPr>
        </p:nvSpPr>
        <p:spPr>
          <a:xfrm>
            <a:off x="838200" y="365125"/>
            <a:ext cx="10515600" cy="1325563"/>
          </a:xfrm>
          <a:prstGeom prst="rect">
            <a:avLst/>
          </a:prstGeom>
        </p:spPr>
        <p:txBody>
          <a:bodyPr vert="horz" lIns="68576" tIns="34289" rIns="68576"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3743F-26B3-3E4D-9956-276B7A6290B5}"/>
              </a:ext>
            </a:extLst>
          </p:cNvPr>
          <p:cNvSpPr>
            <a:spLocks noGrp="1"/>
          </p:cNvSpPr>
          <p:nvPr>
            <p:ph type="body" idx="1"/>
          </p:nvPr>
        </p:nvSpPr>
        <p:spPr>
          <a:xfrm>
            <a:off x="838200" y="1825625"/>
            <a:ext cx="10515600" cy="4351339"/>
          </a:xfrm>
          <a:prstGeom prst="rect">
            <a:avLst/>
          </a:prstGeom>
        </p:spPr>
        <p:txBody>
          <a:bodyPr vert="horz" lIns="68576" tIns="34289" rIns="6857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A378-CB43-2845-8490-AE282C332C28}"/>
              </a:ext>
            </a:extLst>
          </p:cNvPr>
          <p:cNvSpPr>
            <a:spLocks noGrp="1"/>
          </p:cNvSpPr>
          <p:nvPr>
            <p:ph type="dt" sz="half" idx="2"/>
          </p:nvPr>
        </p:nvSpPr>
        <p:spPr>
          <a:xfrm>
            <a:off x="838200" y="6356352"/>
            <a:ext cx="2743200" cy="365125"/>
          </a:xfrm>
          <a:prstGeom prst="rect">
            <a:avLst/>
          </a:prstGeom>
        </p:spPr>
        <p:txBody>
          <a:bodyPr vert="horz" lIns="68576" tIns="34289" rIns="68576" bIns="34289" rtlCol="0" anchor="ctr"/>
          <a:lstStyle>
            <a:lvl1pPr algn="l">
              <a:defRPr sz="1200">
                <a:solidFill>
                  <a:schemeClr val="tx1">
                    <a:tint val="75000"/>
                  </a:schemeClr>
                </a:solidFill>
              </a:defRPr>
            </a:lvl1pPr>
          </a:lstStyle>
          <a:p>
            <a:pPr defTabSz="914309"/>
            <a:fld id="{906D5442-7986-0D40-846A-6CC882F52C61}" type="datetimeFigureOut">
              <a:rPr lang="en-US" smtClean="0">
                <a:solidFill>
                  <a:prstClr val="black">
                    <a:tint val="75000"/>
                  </a:prstClr>
                </a:solidFill>
              </a:rPr>
              <a:pPr defTabSz="914309"/>
              <a:t>10/21/2023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3BC234B-3100-8E44-AA00-62CCCE21200B}"/>
              </a:ext>
            </a:extLst>
          </p:cNvPr>
          <p:cNvSpPr>
            <a:spLocks noGrp="1"/>
          </p:cNvSpPr>
          <p:nvPr>
            <p:ph type="ftr" sz="quarter" idx="3"/>
          </p:nvPr>
        </p:nvSpPr>
        <p:spPr>
          <a:xfrm>
            <a:off x="4038600" y="6356352"/>
            <a:ext cx="4114800" cy="365125"/>
          </a:xfrm>
          <a:prstGeom prst="rect">
            <a:avLst/>
          </a:prstGeom>
        </p:spPr>
        <p:txBody>
          <a:bodyPr vert="horz" lIns="68576" tIns="34289" rIns="68576" bIns="34289" rtlCol="0" anchor="ctr"/>
          <a:lstStyle>
            <a:lvl1pPr algn="ctr">
              <a:defRPr sz="1200">
                <a:solidFill>
                  <a:schemeClr val="tx1">
                    <a:tint val="75000"/>
                  </a:schemeClr>
                </a:solidFill>
              </a:defRPr>
            </a:lvl1pPr>
          </a:lstStyle>
          <a:p>
            <a:pPr defTabSz="914309"/>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D41A39-7F46-AB4C-8561-2F71B6335D2B}"/>
              </a:ext>
            </a:extLst>
          </p:cNvPr>
          <p:cNvSpPr>
            <a:spLocks noGrp="1"/>
          </p:cNvSpPr>
          <p:nvPr>
            <p:ph type="sldNum" sz="quarter" idx="4"/>
          </p:nvPr>
        </p:nvSpPr>
        <p:spPr>
          <a:xfrm>
            <a:off x="8610600" y="6356352"/>
            <a:ext cx="2743200" cy="365125"/>
          </a:xfrm>
          <a:prstGeom prst="rect">
            <a:avLst/>
          </a:prstGeom>
        </p:spPr>
        <p:txBody>
          <a:bodyPr vert="horz" lIns="68576" tIns="34289" rIns="68576" bIns="34289" rtlCol="0" anchor="ctr"/>
          <a:lstStyle>
            <a:lvl1pPr algn="r">
              <a:defRPr sz="1200">
                <a:solidFill>
                  <a:schemeClr val="tx1">
                    <a:tint val="75000"/>
                  </a:schemeClr>
                </a:solidFill>
              </a:defRPr>
            </a:lvl1pPr>
          </a:lstStyle>
          <a:p>
            <a:pPr defTabSz="914309"/>
            <a:fld id="{D8AE556C-F02A-EF4F-9D95-26EE1930E473}" type="slidenum">
              <a:rPr lang="en-US" smtClean="0">
                <a:solidFill>
                  <a:prstClr val="black">
                    <a:tint val="75000"/>
                  </a:prstClr>
                </a:solidFill>
              </a:rPr>
              <a:pPr defTabSz="914309"/>
              <a:t>‹N°›</a:t>
            </a:fld>
            <a:endParaRPr lang="en-US">
              <a:solidFill>
                <a:prstClr val="black">
                  <a:tint val="75000"/>
                </a:prstClr>
              </a:solidFill>
            </a:endParaRPr>
          </a:p>
        </p:txBody>
      </p:sp>
    </p:spTree>
    <p:extLst>
      <p:ext uri="{BB962C8B-B14F-4D97-AF65-F5344CB8AC3E}">
        <p14:creationId xmlns:p14="http://schemas.microsoft.com/office/powerpoint/2010/main" val="315194479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09" rtl="0" eaLnBrk="1" latinLnBrk="0" hangingPunct="1">
        <a:defRPr sz="1867" kern="1200">
          <a:solidFill>
            <a:schemeClr val="tx1"/>
          </a:solidFill>
          <a:latin typeface="+mn-lt"/>
          <a:ea typeface="+mn-ea"/>
          <a:cs typeface="+mn-cs"/>
        </a:defRPr>
      </a:lvl1pPr>
      <a:lvl2pPr marL="457155" algn="l" defTabSz="914309" rtl="0" eaLnBrk="1" latinLnBrk="0" hangingPunct="1">
        <a:defRPr sz="1867" kern="1200">
          <a:solidFill>
            <a:schemeClr val="tx1"/>
          </a:solidFill>
          <a:latin typeface="+mn-lt"/>
          <a:ea typeface="+mn-ea"/>
          <a:cs typeface="+mn-cs"/>
        </a:defRPr>
      </a:lvl2pPr>
      <a:lvl3pPr marL="914309" algn="l" defTabSz="914309" rtl="0" eaLnBrk="1" latinLnBrk="0" hangingPunct="1">
        <a:defRPr sz="1867" kern="1200">
          <a:solidFill>
            <a:schemeClr val="tx1"/>
          </a:solidFill>
          <a:latin typeface="+mn-lt"/>
          <a:ea typeface="+mn-ea"/>
          <a:cs typeface="+mn-cs"/>
        </a:defRPr>
      </a:lvl3pPr>
      <a:lvl4pPr marL="1371464" algn="l" defTabSz="914309" rtl="0" eaLnBrk="1" latinLnBrk="0" hangingPunct="1">
        <a:defRPr sz="1867" kern="1200">
          <a:solidFill>
            <a:schemeClr val="tx1"/>
          </a:solidFill>
          <a:latin typeface="+mn-lt"/>
          <a:ea typeface="+mn-ea"/>
          <a:cs typeface="+mn-cs"/>
        </a:defRPr>
      </a:lvl4pPr>
      <a:lvl5pPr marL="1828618" algn="l" defTabSz="914309" rtl="0" eaLnBrk="1" latinLnBrk="0" hangingPunct="1">
        <a:defRPr sz="1867" kern="1200">
          <a:solidFill>
            <a:schemeClr val="tx1"/>
          </a:solidFill>
          <a:latin typeface="+mn-lt"/>
          <a:ea typeface="+mn-ea"/>
          <a:cs typeface="+mn-cs"/>
        </a:defRPr>
      </a:lvl5pPr>
      <a:lvl6pPr marL="2285774" algn="l" defTabSz="914309" rtl="0" eaLnBrk="1" latinLnBrk="0" hangingPunct="1">
        <a:defRPr sz="1867" kern="1200">
          <a:solidFill>
            <a:schemeClr val="tx1"/>
          </a:solidFill>
          <a:latin typeface="+mn-lt"/>
          <a:ea typeface="+mn-ea"/>
          <a:cs typeface="+mn-cs"/>
        </a:defRPr>
      </a:lvl6pPr>
      <a:lvl7pPr marL="2742926" algn="l" defTabSz="914309" rtl="0" eaLnBrk="1" latinLnBrk="0" hangingPunct="1">
        <a:defRPr sz="1867" kern="1200">
          <a:solidFill>
            <a:schemeClr val="tx1"/>
          </a:solidFill>
          <a:latin typeface="+mn-lt"/>
          <a:ea typeface="+mn-ea"/>
          <a:cs typeface="+mn-cs"/>
        </a:defRPr>
      </a:lvl7pPr>
      <a:lvl8pPr marL="3200080" algn="l" defTabSz="914309" rtl="0" eaLnBrk="1" latinLnBrk="0" hangingPunct="1">
        <a:defRPr sz="1867" kern="1200">
          <a:solidFill>
            <a:schemeClr val="tx1"/>
          </a:solidFill>
          <a:latin typeface="+mn-lt"/>
          <a:ea typeface="+mn-ea"/>
          <a:cs typeface="+mn-cs"/>
        </a:defRPr>
      </a:lvl8pPr>
      <a:lvl9pPr marL="3657235" algn="l" defTabSz="914309"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399" tIns="45699" rIns="91399" bIns="45699"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399" tIns="45699" rIns="91399" bIns="45699"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6"/>
            <a:ext cx="2844800" cy="365125"/>
          </a:xfrm>
          <a:prstGeom prst="rect">
            <a:avLst/>
          </a:prstGeom>
        </p:spPr>
        <p:txBody>
          <a:bodyPr vert="horz" lIns="91399" tIns="45699" rIns="91399" bIns="45699" rtlCol="0" anchor="ctr"/>
          <a:lstStyle>
            <a:lvl1pPr algn="l">
              <a:defRPr sz="1600">
                <a:solidFill>
                  <a:schemeClr val="tx1">
                    <a:tint val="75000"/>
                  </a:schemeClr>
                </a:solidFill>
              </a:defRPr>
            </a:lvl1pPr>
          </a:lstStyle>
          <a:p>
            <a:pPr defTabSz="1218574"/>
            <a:fld id="{B76E9A1B-6057-4AFB-A247-83736BCA0EDD}" type="datetime1">
              <a:rPr lang="fr-FR" smtClean="0">
                <a:solidFill>
                  <a:prstClr val="black">
                    <a:tint val="75000"/>
                  </a:prstClr>
                </a:solidFill>
              </a:rPr>
              <a:pPr defTabSz="1218574"/>
              <a:t>21/10/2023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1" y="6356356"/>
            <a:ext cx="3860800" cy="365125"/>
          </a:xfrm>
          <a:prstGeom prst="rect">
            <a:avLst/>
          </a:prstGeom>
        </p:spPr>
        <p:txBody>
          <a:bodyPr vert="horz" lIns="91399" tIns="45699" rIns="91399" bIns="45699" rtlCol="0" anchor="ctr"/>
          <a:lstStyle>
            <a:lvl1pPr algn="ctr">
              <a:defRPr sz="1600">
                <a:solidFill>
                  <a:schemeClr val="tx1">
                    <a:tint val="75000"/>
                  </a:schemeClr>
                </a:solidFill>
              </a:defRPr>
            </a:lvl1pPr>
          </a:lstStyle>
          <a:p>
            <a:pPr defTabSz="1218574"/>
            <a:r>
              <a:rPr lang="fr-FR">
                <a:solidFill>
                  <a:prstClr val="black">
                    <a:tint val="75000"/>
                  </a:prstClr>
                </a:solidFill>
              </a:rPr>
              <a:t>Confidentiel</a:t>
            </a:r>
          </a:p>
        </p:txBody>
      </p:sp>
      <p:sp>
        <p:nvSpPr>
          <p:cNvPr id="6" name="Espace réservé du numéro de diapositive 5"/>
          <p:cNvSpPr>
            <a:spLocks noGrp="1"/>
          </p:cNvSpPr>
          <p:nvPr>
            <p:ph type="sldNum" sz="quarter" idx="4"/>
          </p:nvPr>
        </p:nvSpPr>
        <p:spPr>
          <a:xfrm>
            <a:off x="8737600" y="6356356"/>
            <a:ext cx="2844800" cy="365125"/>
          </a:xfrm>
          <a:prstGeom prst="rect">
            <a:avLst/>
          </a:prstGeom>
        </p:spPr>
        <p:txBody>
          <a:bodyPr vert="horz" lIns="91399" tIns="45699" rIns="91399" bIns="45699" rtlCol="0" anchor="ctr"/>
          <a:lstStyle>
            <a:lvl1pPr algn="r">
              <a:defRPr sz="1600">
                <a:solidFill>
                  <a:schemeClr val="tx1">
                    <a:tint val="75000"/>
                  </a:schemeClr>
                </a:solidFill>
              </a:defRPr>
            </a:lvl1pPr>
          </a:lstStyle>
          <a:p>
            <a:pPr defTabSz="1218574"/>
            <a:fld id="{04DB6725-1B31-4D14-9BE6-DCF63AE5DBCE}" type="slidenum">
              <a:rPr lang="fr-FR" smtClean="0">
                <a:solidFill>
                  <a:prstClr val="black">
                    <a:tint val="75000"/>
                  </a:prstClr>
                </a:solidFill>
              </a:rPr>
              <a:pPr defTabSz="1218574"/>
              <a:t>‹N°›</a:t>
            </a:fld>
            <a:endParaRPr lang="fr-FR">
              <a:solidFill>
                <a:prstClr val="black">
                  <a:tint val="75000"/>
                </a:prstClr>
              </a:solidFill>
            </a:endParaRPr>
          </a:p>
        </p:txBody>
      </p:sp>
    </p:spTree>
    <p:extLst>
      <p:ext uri="{BB962C8B-B14F-4D97-AF65-F5344CB8AC3E}">
        <p14:creationId xmlns:p14="http://schemas.microsoft.com/office/powerpoint/2010/main" val="29245855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ctr" defTabSz="1218574" rtl="0" eaLnBrk="1" latinLnBrk="0" hangingPunct="1">
        <a:spcBef>
          <a:spcPct val="0"/>
        </a:spcBef>
        <a:buNone/>
        <a:defRPr sz="5867" kern="1200">
          <a:solidFill>
            <a:schemeClr val="tx1"/>
          </a:solidFill>
          <a:latin typeface="+mj-lt"/>
          <a:ea typeface="+mj-ea"/>
          <a:cs typeface="+mj-cs"/>
        </a:defRPr>
      </a:lvl1pPr>
    </p:titleStyle>
    <p:bodyStyle>
      <a:lvl1pPr marL="456959" indent="-456959" algn="l" defTabSz="1218574"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097" indent="-380806" algn="l" defTabSz="1218574"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211" indent="-304635" algn="l" defTabSz="121857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493" indent="-304635" algn="l" defTabSz="121857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1782" indent="-304635" algn="l" defTabSz="121857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1059" indent="-304635" algn="l" defTabSz="121857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0350" indent="-304635" algn="l" defTabSz="121857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69632" indent="-304635" algn="l" defTabSz="121857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78913" indent="-304635" algn="l" defTabSz="1218574"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8574" rtl="0" eaLnBrk="1" latinLnBrk="0" hangingPunct="1">
        <a:defRPr sz="2400" kern="1200">
          <a:solidFill>
            <a:schemeClr val="tx1"/>
          </a:solidFill>
          <a:latin typeface="+mn-lt"/>
          <a:ea typeface="+mn-ea"/>
          <a:cs typeface="+mn-cs"/>
        </a:defRPr>
      </a:lvl1pPr>
      <a:lvl2pPr marL="609275" algn="l" defTabSz="1218574" rtl="0" eaLnBrk="1" latinLnBrk="0" hangingPunct="1">
        <a:defRPr sz="2400" kern="1200">
          <a:solidFill>
            <a:schemeClr val="tx1"/>
          </a:solidFill>
          <a:latin typeface="+mn-lt"/>
          <a:ea typeface="+mn-ea"/>
          <a:cs typeface="+mn-cs"/>
        </a:defRPr>
      </a:lvl2pPr>
      <a:lvl3pPr marL="1218574" algn="l" defTabSz="1218574" rtl="0" eaLnBrk="1" latinLnBrk="0" hangingPunct="1">
        <a:defRPr sz="2400" kern="1200">
          <a:solidFill>
            <a:schemeClr val="tx1"/>
          </a:solidFill>
          <a:latin typeface="+mn-lt"/>
          <a:ea typeface="+mn-ea"/>
          <a:cs typeface="+mn-cs"/>
        </a:defRPr>
      </a:lvl3pPr>
      <a:lvl4pPr marL="1827857" algn="l" defTabSz="1218574" rtl="0" eaLnBrk="1" latinLnBrk="0" hangingPunct="1">
        <a:defRPr sz="2400" kern="1200">
          <a:solidFill>
            <a:schemeClr val="tx1"/>
          </a:solidFill>
          <a:latin typeface="+mn-lt"/>
          <a:ea typeface="+mn-ea"/>
          <a:cs typeface="+mn-cs"/>
        </a:defRPr>
      </a:lvl4pPr>
      <a:lvl5pPr marL="2437146" algn="l" defTabSz="1218574" rtl="0" eaLnBrk="1" latinLnBrk="0" hangingPunct="1">
        <a:defRPr sz="2400" kern="1200">
          <a:solidFill>
            <a:schemeClr val="tx1"/>
          </a:solidFill>
          <a:latin typeface="+mn-lt"/>
          <a:ea typeface="+mn-ea"/>
          <a:cs typeface="+mn-cs"/>
        </a:defRPr>
      </a:lvl5pPr>
      <a:lvl6pPr marL="3046421" algn="l" defTabSz="1218574" rtl="0" eaLnBrk="1" latinLnBrk="0" hangingPunct="1">
        <a:defRPr sz="2400" kern="1200">
          <a:solidFill>
            <a:schemeClr val="tx1"/>
          </a:solidFill>
          <a:latin typeface="+mn-lt"/>
          <a:ea typeface="+mn-ea"/>
          <a:cs typeface="+mn-cs"/>
        </a:defRPr>
      </a:lvl6pPr>
      <a:lvl7pPr marL="3655699" algn="l" defTabSz="1218574" rtl="0" eaLnBrk="1" latinLnBrk="0" hangingPunct="1">
        <a:defRPr sz="2400" kern="1200">
          <a:solidFill>
            <a:schemeClr val="tx1"/>
          </a:solidFill>
          <a:latin typeface="+mn-lt"/>
          <a:ea typeface="+mn-ea"/>
          <a:cs typeface="+mn-cs"/>
        </a:defRPr>
      </a:lvl7pPr>
      <a:lvl8pPr marL="4264985" algn="l" defTabSz="1218574" rtl="0" eaLnBrk="1" latinLnBrk="0" hangingPunct="1">
        <a:defRPr sz="2400" kern="1200">
          <a:solidFill>
            <a:schemeClr val="tx1"/>
          </a:solidFill>
          <a:latin typeface="+mn-lt"/>
          <a:ea typeface="+mn-ea"/>
          <a:cs typeface="+mn-cs"/>
        </a:defRPr>
      </a:lvl8pPr>
      <a:lvl9pPr marL="4874269" algn="l" defTabSz="121857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the-challenge.nextwise.fr/" TargetMode="External"/><Relationship Id="rId11" Type="http://schemas.openxmlformats.org/officeDocument/2006/relationships/image" Target="../media/image32.sv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hyperlink" Target="http://www.nextwise.fr/" TargetMode="External"/><Relationship Id="rId7" Type="http://schemas.openxmlformats.org/officeDocument/2006/relationships/hyperlink" Target="mailto:karla@nextwise.fr"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34.jpg"/><Relationship Id="rId5" Type="http://schemas.openxmlformats.org/officeDocument/2006/relationships/hyperlink" Target="mailto:aldo@nextwise.fr" TargetMode="External"/><Relationship Id="rId10" Type="http://schemas.openxmlformats.org/officeDocument/2006/relationships/image" Target="../media/image37.jpg"/><Relationship Id="rId4" Type="http://schemas.openxmlformats.org/officeDocument/2006/relationships/image" Target="../media/image33.pn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hyperlink" Target="https://www.nextwise.fr/Palmar%C3%A8s" TargetMode="External"/><Relationship Id="rId13" Type="http://schemas.openxmlformats.org/officeDocument/2006/relationships/hyperlink" Target="https://www.nextwise.fr/Quiz.html" TargetMode="External"/><Relationship Id="rId3" Type="http://schemas.openxmlformats.org/officeDocument/2006/relationships/hyperlink" Target="https://www.nextwise.fr/Editions-passees?anchor=Conferences%20E_1" TargetMode="External"/><Relationship Id="rId7" Type="http://schemas.openxmlformats.org/officeDocument/2006/relationships/image" Target="../media/image22.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hyperlink" Target="https://www.nextwise.fr/Pitch-Battle" TargetMode="External"/><Relationship Id="rId11" Type="http://schemas.openxmlformats.org/officeDocument/2006/relationships/hyperlink" Target="https://www.nextwise.fr/Video-Pitch-Battle---comment-%C3%A7a-marche--.html" TargetMode="External"/><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9B2B4D1-E359-B5B7-A023-256F7A55B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A8C6F076-60A1-4D03-18FB-A4F5BF95E617}"/>
              </a:ext>
            </a:extLst>
          </p:cNvPr>
          <p:cNvPicPr>
            <a:picLocks noChangeAspect="1"/>
          </p:cNvPicPr>
          <p:nvPr/>
        </p:nvPicPr>
        <p:blipFill rotWithShape="1">
          <a:blip r:embed="rId3"/>
          <a:srcRect l="2218" t="3423" r="1622" b="2733"/>
          <a:stretch/>
        </p:blipFill>
        <p:spPr>
          <a:xfrm>
            <a:off x="821701" y="968581"/>
            <a:ext cx="10472048" cy="4960355"/>
          </a:xfrm>
          <a:prstGeom prst="rect">
            <a:avLst/>
          </a:prstGeom>
        </p:spPr>
      </p:pic>
      <p:pic>
        <p:nvPicPr>
          <p:cNvPr id="11" name="Image 10">
            <a:extLst>
              <a:ext uri="{FF2B5EF4-FFF2-40B4-BE49-F238E27FC236}">
                <a16:creationId xmlns:a16="http://schemas.microsoft.com/office/drawing/2014/main" id="{C69726EE-71B3-7943-419B-7EF6A07ECC61}"/>
              </a:ext>
            </a:extLst>
          </p:cNvPr>
          <p:cNvPicPr>
            <a:picLocks noChangeAspect="1"/>
          </p:cNvPicPr>
          <p:nvPr/>
        </p:nvPicPr>
        <p:blipFill>
          <a:blip r:embed="rId4"/>
          <a:stretch>
            <a:fillRect/>
          </a:stretch>
        </p:blipFill>
        <p:spPr>
          <a:xfrm>
            <a:off x="5080673" y="4039577"/>
            <a:ext cx="1931746" cy="465816"/>
          </a:xfrm>
          <a:prstGeom prst="rect">
            <a:avLst/>
          </a:prstGeom>
        </p:spPr>
      </p:pic>
      <p:pic>
        <p:nvPicPr>
          <p:cNvPr id="13" name="Image 12">
            <a:extLst>
              <a:ext uri="{FF2B5EF4-FFF2-40B4-BE49-F238E27FC236}">
                <a16:creationId xmlns:a16="http://schemas.microsoft.com/office/drawing/2014/main" id="{8E6301A1-4910-C98B-B949-F4069C806208}"/>
              </a:ext>
            </a:extLst>
          </p:cNvPr>
          <p:cNvPicPr>
            <a:picLocks noChangeAspect="1"/>
          </p:cNvPicPr>
          <p:nvPr/>
        </p:nvPicPr>
        <p:blipFill rotWithShape="1">
          <a:blip r:embed="rId5"/>
          <a:srcRect t="-1" b="8164"/>
          <a:stretch/>
        </p:blipFill>
        <p:spPr>
          <a:xfrm>
            <a:off x="3663656" y="3597045"/>
            <a:ext cx="4578056" cy="327005"/>
          </a:xfrm>
          <a:prstGeom prst="rect">
            <a:avLst/>
          </a:prstGeom>
        </p:spPr>
      </p:pic>
      <p:pic>
        <p:nvPicPr>
          <p:cNvPr id="14" name="Image 13">
            <a:extLst>
              <a:ext uri="{FF2B5EF4-FFF2-40B4-BE49-F238E27FC236}">
                <a16:creationId xmlns:a16="http://schemas.microsoft.com/office/drawing/2014/main" id="{16A0F061-FC32-0305-AFCF-33E91A5C3E6D}"/>
              </a:ext>
            </a:extLst>
          </p:cNvPr>
          <p:cNvPicPr>
            <a:picLocks noChangeAspect="1"/>
          </p:cNvPicPr>
          <p:nvPr/>
        </p:nvPicPr>
        <p:blipFill rotWithShape="1">
          <a:blip r:embed="rId3"/>
          <a:srcRect l="39245" t="25123" r="40787" b="63844"/>
          <a:stretch/>
        </p:blipFill>
        <p:spPr>
          <a:xfrm>
            <a:off x="4699356" y="3435410"/>
            <a:ext cx="2506655" cy="672175"/>
          </a:xfrm>
          <a:prstGeom prst="rect">
            <a:avLst/>
          </a:prstGeom>
        </p:spPr>
      </p:pic>
      <p:pic>
        <p:nvPicPr>
          <p:cNvPr id="15" name="Image 14">
            <a:extLst>
              <a:ext uri="{FF2B5EF4-FFF2-40B4-BE49-F238E27FC236}">
                <a16:creationId xmlns:a16="http://schemas.microsoft.com/office/drawing/2014/main" id="{22644665-6CD8-E2A1-574E-2A12ACC44338}"/>
              </a:ext>
            </a:extLst>
          </p:cNvPr>
          <p:cNvPicPr>
            <a:picLocks noChangeAspect="1"/>
          </p:cNvPicPr>
          <p:nvPr/>
        </p:nvPicPr>
        <p:blipFill>
          <a:blip r:embed="rId4"/>
          <a:stretch>
            <a:fillRect/>
          </a:stretch>
        </p:blipFill>
        <p:spPr>
          <a:xfrm>
            <a:off x="4962587" y="2171179"/>
            <a:ext cx="2049831" cy="465816"/>
          </a:xfrm>
          <a:prstGeom prst="rect">
            <a:avLst/>
          </a:prstGeom>
        </p:spPr>
      </p:pic>
      <p:pic>
        <p:nvPicPr>
          <p:cNvPr id="16" name="Image 15" descr="Une image contenant Graphique, graphisme, capture d’écran, Caractère coloré&#10;&#10;Description générée automatiquement">
            <a:extLst>
              <a:ext uri="{FF2B5EF4-FFF2-40B4-BE49-F238E27FC236}">
                <a16:creationId xmlns:a16="http://schemas.microsoft.com/office/drawing/2014/main" id="{AF713B89-1667-25D8-F02C-5C03EB8028CA}"/>
              </a:ext>
            </a:extLst>
          </p:cNvPr>
          <p:cNvPicPr>
            <a:picLocks noChangeAspect="1"/>
          </p:cNvPicPr>
          <p:nvPr/>
        </p:nvPicPr>
        <p:blipFill>
          <a:blip r:embed="rId6">
            <a:alphaModFix amt="5000"/>
            <a:extLst>
              <a:ext uri="{28A0092B-C50C-407E-A947-70E740481C1C}">
                <a14:useLocalDpi xmlns:a14="http://schemas.microsoft.com/office/drawing/2010/main" val="0"/>
              </a:ext>
            </a:extLst>
          </a:blip>
          <a:stretch>
            <a:fillRect/>
          </a:stretch>
        </p:blipFill>
        <p:spPr>
          <a:xfrm>
            <a:off x="2878729" y="284391"/>
            <a:ext cx="6204431" cy="6204431"/>
          </a:xfrm>
          <a:prstGeom prst="rect">
            <a:avLst/>
          </a:prstGeom>
        </p:spPr>
      </p:pic>
    </p:spTree>
    <p:extLst>
      <p:ext uri="{BB962C8B-B14F-4D97-AF65-F5344CB8AC3E}">
        <p14:creationId xmlns:p14="http://schemas.microsoft.com/office/powerpoint/2010/main" val="19219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90B90C8-1CC6-48D3-AEE3-D38008302D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064"/>
          <a:stretch/>
        </p:blipFill>
        <p:spPr>
          <a:xfrm>
            <a:off x="3104125" y="-1"/>
            <a:ext cx="9087876" cy="6858000"/>
          </a:xfrm>
          <a:prstGeom prst="rect">
            <a:avLst/>
          </a:prstGeom>
          <a:ln>
            <a:noFill/>
          </a:ln>
        </p:spPr>
      </p:pic>
      <p:pic>
        <p:nvPicPr>
          <p:cNvPr id="4" name="Image 3">
            <a:extLst>
              <a:ext uri="{FF2B5EF4-FFF2-40B4-BE49-F238E27FC236}">
                <a16:creationId xmlns:a16="http://schemas.microsoft.com/office/drawing/2014/main" id="{C075B28D-DB9B-4968-F4EF-DC59BBBF7B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941"/>
          <a:stretch/>
        </p:blipFill>
        <p:spPr>
          <a:xfrm>
            <a:off x="7009478" y="803289"/>
            <a:ext cx="2709308" cy="3856075"/>
          </a:xfrm>
          <a:prstGeom prst="rect">
            <a:avLst/>
          </a:prstGeom>
        </p:spPr>
      </p:pic>
      <p:pic>
        <p:nvPicPr>
          <p:cNvPr id="20" name="Image 19">
            <a:extLst>
              <a:ext uri="{FF2B5EF4-FFF2-40B4-BE49-F238E27FC236}">
                <a16:creationId xmlns:a16="http://schemas.microsoft.com/office/drawing/2014/main" id="{657F7BDE-D2F2-470E-88C9-9870014797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657"/>
          <a:stretch/>
        </p:blipFill>
        <p:spPr>
          <a:xfrm>
            <a:off x="7048072" y="4798821"/>
            <a:ext cx="2603371" cy="1219207"/>
          </a:xfrm>
          <a:prstGeom prst="rect">
            <a:avLst/>
          </a:prstGeom>
        </p:spPr>
      </p:pic>
      <p:sp>
        <p:nvSpPr>
          <p:cNvPr id="5" name="Rectangle : coins arrondis 4">
            <a:extLst>
              <a:ext uri="{FF2B5EF4-FFF2-40B4-BE49-F238E27FC236}">
                <a16:creationId xmlns:a16="http://schemas.microsoft.com/office/drawing/2014/main" id="{098E9E12-E690-274E-3F91-9660E0D29C97}"/>
              </a:ext>
            </a:extLst>
          </p:cNvPr>
          <p:cNvSpPr/>
          <p:nvPr/>
        </p:nvSpPr>
        <p:spPr>
          <a:xfrm>
            <a:off x="7584843" y="4479772"/>
            <a:ext cx="1605708" cy="382936"/>
          </a:xfrm>
          <a:prstGeom prst="roundRect">
            <a:avLst>
              <a:gd name="adj" fmla="val 50000"/>
            </a:avLst>
          </a:prstGeom>
          <a:gradFill flip="none" rotWithShape="1">
            <a:gsLst>
              <a:gs pos="8000">
                <a:srgbClr val="0F9AE1"/>
              </a:gs>
              <a:gs pos="82000">
                <a:srgbClr val="44D97A"/>
              </a:gs>
              <a:gs pos="62358">
                <a:srgbClr val="36CD9C"/>
              </a:gs>
              <a:gs pos="36000">
                <a:srgbClr val="22B1BC"/>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marL="0" marR="0" lvl="0" indent="0" algn="ctr" defTabSz="457055"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START</a:t>
            </a: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23">
            <a:extLst>
              <a:ext uri="{FF2B5EF4-FFF2-40B4-BE49-F238E27FC236}">
                <a16:creationId xmlns:a16="http://schemas.microsoft.com/office/drawing/2014/main" id="{F7775A4E-143A-425C-9E0E-A450829876AE}"/>
              </a:ext>
            </a:extLst>
          </p:cNvPr>
          <p:cNvSpPr txBox="1"/>
          <p:nvPr/>
        </p:nvSpPr>
        <p:spPr>
          <a:xfrm>
            <a:off x="550772" y="607100"/>
            <a:ext cx="4195328" cy="537711"/>
          </a:xfrm>
          <a:prstGeom prst="rect">
            <a:avLst/>
          </a:prstGeom>
          <a:noFill/>
        </p:spPr>
        <p:txBody>
          <a:bodyPr wrap="square" lIns="0" tIns="0" rIns="0" bIns="0" rtlCol="0">
            <a:spAutoFit/>
          </a:bodyPr>
          <a:lstStyle>
            <a:defPPr>
              <a:defRPr lang="fr-FR"/>
            </a:defPPr>
            <a:lvl1pPr defTabSz="913362">
              <a:lnSpc>
                <a:spcPct val="150000"/>
              </a:lnSpc>
              <a:defRPr sz="2400" kern="0" cap="all">
                <a:solidFill>
                  <a:prstClr val="black">
                    <a:lumMod val="65000"/>
                    <a:lumOff val="35000"/>
                  </a:prstClr>
                </a:solidFill>
                <a:latin typeface="Century Gothic"/>
              </a:defRPr>
            </a:lvl1pPr>
          </a:lstStyle>
          <a:p>
            <a:pPr marL="0" marR="0" lvl="0" indent="0" algn="l" defTabSz="913362" rtl="0" eaLnBrk="1" fontAlgn="auto" latinLnBrk="0" hangingPunct="1">
              <a:lnSpc>
                <a:spcPct val="150000"/>
              </a:lnSpc>
              <a:spcBef>
                <a:spcPts val="0"/>
              </a:spcBef>
              <a:spcAft>
                <a:spcPts val="0"/>
              </a:spcAft>
              <a:buClrTx/>
              <a:buSzTx/>
              <a:buFontTx/>
              <a:buNone/>
              <a:tabLst/>
              <a:defRPr/>
            </a:pPr>
            <a:r>
              <a:rPr kumimoji="0" lang="fr-FR" sz="2667" b="0" i="0" u="none" strike="noStrike" kern="0" cap="all" spc="0" normalizeH="0" baseline="0" noProof="0" dirty="0">
                <a:ln>
                  <a:noFill/>
                </a:ln>
                <a:solidFill>
                  <a:prstClr val="black">
                    <a:lumMod val="65000"/>
                    <a:lumOff val="35000"/>
                  </a:prstClr>
                </a:solidFill>
                <a:effectLst/>
                <a:uLnTx/>
                <a:uFillTx/>
                <a:latin typeface="Century Gothic"/>
                <a:ea typeface="+mn-ea"/>
                <a:cs typeface="+mn-cs"/>
                <a:sym typeface="Wingdings" panose="05000000000000000000" pitchFamily="2" charset="2"/>
              </a:rPr>
              <a:t>SYSTÈME D’EXPLOITATION</a:t>
            </a:r>
          </a:p>
        </p:txBody>
      </p:sp>
      <p:pic>
        <p:nvPicPr>
          <p:cNvPr id="6" name="Image 5">
            <a:extLst>
              <a:ext uri="{FF2B5EF4-FFF2-40B4-BE49-F238E27FC236}">
                <a16:creationId xmlns:a16="http://schemas.microsoft.com/office/drawing/2014/main" id="{D069FCF1-28F7-2176-F7D3-1AB85AF0CD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567" y="4924550"/>
            <a:ext cx="1358241" cy="967747"/>
          </a:xfrm>
          <a:prstGeom prst="rect">
            <a:avLst/>
          </a:prstGeom>
        </p:spPr>
      </p:pic>
      <p:sp>
        <p:nvSpPr>
          <p:cNvPr id="7" name="TextBox 23">
            <a:extLst>
              <a:ext uri="{FF2B5EF4-FFF2-40B4-BE49-F238E27FC236}">
                <a16:creationId xmlns:a16="http://schemas.microsoft.com/office/drawing/2014/main" id="{9E469569-17B8-57FC-B6E7-47E265C46663}"/>
              </a:ext>
            </a:extLst>
          </p:cNvPr>
          <p:cNvSpPr txBox="1"/>
          <p:nvPr/>
        </p:nvSpPr>
        <p:spPr>
          <a:xfrm>
            <a:off x="550772" y="4072783"/>
            <a:ext cx="4099317" cy="537711"/>
          </a:xfrm>
          <a:prstGeom prst="rect">
            <a:avLst/>
          </a:prstGeom>
          <a:noFill/>
        </p:spPr>
        <p:txBody>
          <a:bodyPr wrap="square" lIns="0" tIns="0" rIns="0" bIns="0" rtlCol="0">
            <a:spAutoFit/>
          </a:bodyPr>
          <a:lstStyle>
            <a:defPPr>
              <a:defRPr lang="fr-FR"/>
            </a:defPPr>
            <a:lvl1pPr defTabSz="913362">
              <a:lnSpc>
                <a:spcPct val="150000"/>
              </a:lnSpc>
              <a:defRPr sz="2400" kern="0" cap="all">
                <a:solidFill>
                  <a:prstClr val="black">
                    <a:lumMod val="65000"/>
                    <a:lumOff val="35000"/>
                  </a:prstClr>
                </a:solidFill>
                <a:latin typeface="Century Gothic"/>
              </a:defRPr>
            </a:lvl1pPr>
          </a:lstStyle>
          <a:p>
            <a:pPr marL="0" marR="0" lvl="0" indent="0" algn="l" defTabSz="913362" rtl="0" eaLnBrk="1" fontAlgn="auto" latinLnBrk="0" hangingPunct="1">
              <a:lnSpc>
                <a:spcPct val="150000"/>
              </a:lnSpc>
              <a:spcBef>
                <a:spcPts val="0"/>
              </a:spcBef>
              <a:spcAft>
                <a:spcPts val="0"/>
              </a:spcAft>
              <a:buClrTx/>
              <a:buSzTx/>
              <a:buFontTx/>
              <a:buNone/>
              <a:tabLst/>
              <a:defRPr/>
            </a:pPr>
            <a:r>
              <a:rPr kumimoji="0" lang="fr-FR" sz="2667" b="0" i="0" u="none" strike="noStrike" kern="0" cap="all" spc="0" normalizeH="0" baseline="0" noProof="0" dirty="0">
                <a:ln>
                  <a:noFill/>
                </a:ln>
                <a:solidFill>
                  <a:prstClr val="black">
                    <a:lumMod val="65000"/>
                    <a:lumOff val="35000"/>
                  </a:prstClr>
                </a:solidFill>
                <a:effectLst/>
                <a:uLnTx/>
                <a:uFillTx/>
                <a:latin typeface="Century Gothic"/>
                <a:ea typeface="+mn-ea"/>
                <a:cs typeface="+mn-cs"/>
                <a:sym typeface="Wingdings" panose="05000000000000000000" pitchFamily="2" charset="2"/>
              </a:rPr>
              <a:t>LANGUES</a:t>
            </a:r>
          </a:p>
        </p:txBody>
      </p:sp>
      <p:pic>
        <p:nvPicPr>
          <p:cNvPr id="14" name="Image 13">
            <a:extLst>
              <a:ext uri="{FF2B5EF4-FFF2-40B4-BE49-F238E27FC236}">
                <a16:creationId xmlns:a16="http://schemas.microsoft.com/office/drawing/2014/main" id="{28241D8D-57E3-D37B-206B-AD59C8C9C5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814" y="1600687"/>
            <a:ext cx="3017992" cy="672073"/>
          </a:xfrm>
          <a:prstGeom prst="rect">
            <a:avLst/>
          </a:prstGeom>
        </p:spPr>
      </p:pic>
      <p:pic>
        <p:nvPicPr>
          <p:cNvPr id="12" name="Image 11">
            <a:extLst>
              <a:ext uri="{FF2B5EF4-FFF2-40B4-BE49-F238E27FC236}">
                <a16:creationId xmlns:a16="http://schemas.microsoft.com/office/drawing/2014/main" id="{335C5A37-3870-A29E-A6F4-4008E21608F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6170" b="38657"/>
          <a:stretch/>
        </p:blipFill>
        <p:spPr>
          <a:xfrm>
            <a:off x="3460637" y="1210400"/>
            <a:ext cx="1871531" cy="60959"/>
          </a:xfrm>
          <a:prstGeom prst="rect">
            <a:avLst/>
          </a:prstGeom>
        </p:spPr>
      </p:pic>
      <p:pic>
        <p:nvPicPr>
          <p:cNvPr id="13" name="Image 12">
            <a:extLst>
              <a:ext uri="{FF2B5EF4-FFF2-40B4-BE49-F238E27FC236}">
                <a16:creationId xmlns:a16="http://schemas.microsoft.com/office/drawing/2014/main" id="{CB0E0C32-A8CA-BF9C-6D96-3BBDE8DC8F2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6170" b="38657"/>
          <a:stretch/>
        </p:blipFill>
        <p:spPr>
          <a:xfrm>
            <a:off x="1110877" y="4712297"/>
            <a:ext cx="1871531" cy="60959"/>
          </a:xfrm>
          <a:prstGeom prst="rect">
            <a:avLst/>
          </a:prstGeom>
        </p:spPr>
      </p:pic>
      <p:sp>
        <p:nvSpPr>
          <p:cNvPr id="10" name="Rectangle 9">
            <a:extLst>
              <a:ext uri="{FF2B5EF4-FFF2-40B4-BE49-F238E27FC236}">
                <a16:creationId xmlns:a16="http://schemas.microsoft.com/office/drawing/2014/main" id="{03EF9F26-302E-1F6C-1A26-A33D668ABAA2}"/>
              </a:ext>
            </a:extLst>
          </p:cNvPr>
          <p:cNvSpPr/>
          <p:nvPr/>
        </p:nvSpPr>
        <p:spPr>
          <a:xfrm>
            <a:off x="7541913" y="3016332"/>
            <a:ext cx="1706862" cy="795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que 7">
            <a:extLst>
              <a:ext uri="{FF2B5EF4-FFF2-40B4-BE49-F238E27FC236}">
                <a16:creationId xmlns:a16="http://schemas.microsoft.com/office/drawing/2014/main" id="{690DFD89-7E56-86FE-16B4-DC40025CAA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8983" y="2919181"/>
            <a:ext cx="2232721" cy="384487"/>
          </a:xfrm>
          <a:prstGeom prst="rect">
            <a:avLst/>
          </a:prstGeom>
        </p:spPr>
      </p:pic>
    </p:spTree>
    <p:extLst>
      <p:ext uri="{BB962C8B-B14F-4D97-AF65-F5344CB8AC3E}">
        <p14:creationId xmlns:p14="http://schemas.microsoft.com/office/powerpoint/2010/main" val="2544025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79">
            <a:extLst>
              <a:ext uri="{FF2B5EF4-FFF2-40B4-BE49-F238E27FC236}">
                <a16:creationId xmlns:a16="http://schemas.microsoft.com/office/drawing/2014/main" id="{EFF771DB-1351-44D3-A8A8-9D5C12FA6AAB}"/>
              </a:ext>
            </a:extLst>
          </p:cNvPr>
          <p:cNvSpPr txBox="1"/>
          <p:nvPr/>
        </p:nvSpPr>
        <p:spPr>
          <a:xfrm flipH="1">
            <a:off x="0" y="6195448"/>
            <a:ext cx="12191999" cy="305981"/>
          </a:xfrm>
          <a:prstGeom prst="rect">
            <a:avLst/>
          </a:prstGeom>
        </p:spPr>
        <p:txBody>
          <a:bodyPr wrap="square">
            <a:spAutoFit/>
          </a:bodyPr>
          <a:lstStyle>
            <a:defPPr>
              <a:defRPr lang="en-US"/>
            </a:defPPr>
            <a:lvl1pPr>
              <a:lnSpc>
                <a:spcPct val="130000"/>
              </a:lnSpc>
              <a:defRPr sz="1200">
                <a:solidFill>
                  <a:schemeClr val="tx1">
                    <a:lumMod val="50000"/>
                    <a:lumOff val="50000"/>
                  </a:schemeClr>
                </a:solidFill>
                <a:ea typeface="Open Sans" panose="020B0606030504020204" pitchFamily="34" charset="0"/>
                <a:cs typeface="Segoe UI" panose="020B0502040204020203" pitchFamily="34" charset="0"/>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Segoe UI" panose="020B0502040204020203" pitchFamily="34" charset="0"/>
                <a:hlinkClick r:id="rId3"/>
              </a:rPr>
              <a:t>www.nextwise.fr</a:t>
            </a:r>
            <a:endParaRPr kumimoji="0" lang="en-US" sz="1200" b="1" i="0" u="none" strike="noStrike" kern="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Segoe UI" panose="020B0502040204020203" pitchFamily="34" charset="0"/>
            </a:endParaRPr>
          </a:p>
        </p:txBody>
      </p:sp>
      <p:pic>
        <p:nvPicPr>
          <p:cNvPr id="7" name="Image 6" descr="Une image contenant texte, carte de visite, enveloppe, signe&#10;&#10;Description générée automatiquement">
            <a:extLst>
              <a:ext uri="{FF2B5EF4-FFF2-40B4-BE49-F238E27FC236}">
                <a16:creationId xmlns:a16="http://schemas.microsoft.com/office/drawing/2014/main" id="{D7B06F0A-379B-41EA-8E39-B7DFE117C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950" y="4939438"/>
            <a:ext cx="1500166" cy="1230136"/>
          </a:xfrm>
          <a:prstGeom prst="rect">
            <a:avLst/>
          </a:prstGeom>
        </p:spPr>
      </p:pic>
      <p:sp>
        <p:nvSpPr>
          <p:cNvPr id="9" name="Textfeld 24">
            <a:extLst>
              <a:ext uri="{FF2B5EF4-FFF2-40B4-BE49-F238E27FC236}">
                <a16:creationId xmlns:a16="http://schemas.microsoft.com/office/drawing/2014/main" id="{F64F07BE-A56F-8443-D02D-1FF48235F242}"/>
              </a:ext>
            </a:extLst>
          </p:cNvPr>
          <p:cNvSpPr txBox="1"/>
          <p:nvPr/>
        </p:nvSpPr>
        <p:spPr>
          <a:xfrm>
            <a:off x="1" y="11163"/>
            <a:ext cx="1219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spc="-300" dirty="0">
                <a:solidFill>
                  <a:srgbClr val="FFFFFF"/>
                </a:solidFill>
                <a:effectLst>
                  <a:outerShdw blurRad="154334" dist="38100" dir="2700000" algn="tl" rotWithShape="0">
                    <a:srgbClr val="00B7B7">
                      <a:alpha val="10000"/>
                    </a:srgbClr>
                  </a:outerShdw>
                </a:effectLst>
                <a:latin typeface="Century Gothic" panose="020B0502020202020204" pitchFamily="34" charset="0"/>
              </a:rPr>
              <a:t>Next Wise </a:t>
            </a:r>
            <a:r>
              <a:rPr kumimoji="0" lang="en-US" sz="7200" b="1" i="0" u="none" strike="noStrike" kern="1200" cap="none" spc="-300" normalizeH="0" baseline="0" noProof="0" dirty="0">
                <a:ln>
                  <a:noFill/>
                </a:ln>
                <a:solidFill>
                  <a:srgbClr val="FFFFFF"/>
                </a:solidFill>
                <a:effectLst>
                  <a:outerShdw blurRad="154334" dist="38100" dir="2700000" algn="tl" rotWithShape="0">
                    <a:srgbClr val="00B7B7">
                      <a:alpha val="10000"/>
                    </a:srgbClr>
                  </a:outerShdw>
                </a:effectLst>
                <a:uLnTx/>
                <a:uFillTx/>
                <a:latin typeface="Century Gothic" panose="020B0502020202020204" pitchFamily="34" charset="0"/>
              </a:rPr>
              <a:t>T E A M</a:t>
            </a:r>
            <a:endParaRPr kumimoji="0" lang="de-DE" sz="7200" b="1" i="0" u="none" strike="noStrike" kern="1200" cap="none" spc="-300" normalizeH="0" baseline="0" noProof="0" dirty="0">
              <a:ln>
                <a:noFill/>
              </a:ln>
              <a:solidFill>
                <a:srgbClr val="FFFFFF"/>
              </a:solidFill>
              <a:effectLst>
                <a:outerShdw blurRad="154334" dist="38100" dir="2700000" algn="tl" rotWithShape="0">
                  <a:srgbClr val="00B7B7">
                    <a:alpha val="10000"/>
                  </a:srgbClr>
                </a:outerShdw>
              </a:effectLst>
              <a:uLnTx/>
              <a:uFillTx/>
              <a:latin typeface="Century Gothic" panose="020B0502020202020204" pitchFamily="34" charset="0"/>
            </a:endParaRPr>
          </a:p>
        </p:txBody>
      </p:sp>
      <p:sp>
        <p:nvSpPr>
          <p:cNvPr id="10" name="Textfeld 24">
            <a:extLst>
              <a:ext uri="{FF2B5EF4-FFF2-40B4-BE49-F238E27FC236}">
                <a16:creationId xmlns:a16="http://schemas.microsoft.com/office/drawing/2014/main" id="{664710D8-C5C5-4DB7-E7A0-22EA57F265FD}"/>
              </a:ext>
            </a:extLst>
          </p:cNvPr>
          <p:cNvSpPr txBox="1"/>
          <p:nvPr/>
        </p:nvSpPr>
        <p:spPr>
          <a:xfrm>
            <a:off x="3268184" y="622075"/>
            <a:ext cx="5655629" cy="584775"/>
          </a:xfrm>
          <a:prstGeom prst="rect">
            <a:avLst/>
          </a:prstGeom>
          <a:noFill/>
        </p:spPr>
        <p:txBody>
          <a:bodyPr wrap="square" rtlCol="0">
            <a:spAutoFit/>
          </a:bodyPr>
          <a:lstStyle/>
          <a:p>
            <a:pPr marR="0" lvl="0" indent="0" algn="ctr" defTabSz="914354" fontAlgn="auto">
              <a:lnSpc>
                <a:spcPct val="100000"/>
              </a:lnSpc>
              <a:spcBef>
                <a:spcPts val="0"/>
              </a:spcBef>
              <a:spcAft>
                <a:spcPts val="0"/>
              </a:spcAft>
              <a:buClrTx/>
              <a:buSzTx/>
              <a:buFontTx/>
              <a:buNone/>
              <a:tabLst/>
              <a:defRPr/>
            </a:pPr>
            <a:r>
              <a:rPr lang="en-US" sz="32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latin typeface="Century Gothic" panose="020B0502020202020204" pitchFamily="34" charset="0"/>
              </a:rPr>
              <a:t>NextWise Team</a:t>
            </a:r>
          </a:p>
        </p:txBody>
      </p:sp>
      <p:sp>
        <p:nvSpPr>
          <p:cNvPr id="19" name="Rectangle 18">
            <a:extLst>
              <a:ext uri="{FF2B5EF4-FFF2-40B4-BE49-F238E27FC236}">
                <a16:creationId xmlns:a16="http://schemas.microsoft.com/office/drawing/2014/main" id="{90F0CE4D-BC99-E123-092F-4A27C2CBF885}"/>
              </a:ext>
            </a:extLst>
          </p:cNvPr>
          <p:cNvSpPr/>
          <p:nvPr/>
        </p:nvSpPr>
        <p:spPr>
          <a:xfrm>
            <a:off x="1543138" y="1678750"/>
            <a:ext cx="3555912" cy="1455527"/>
          </a:xfrm>
          <a:prstGeom prst="rect">
            <a:avLst/>
          </a:prstGeom>
          <a:solidFill>
            <a:schemeClr val="bg1"/>
          </a:solidFill>
          <a:ln>
            <a:noFill/>
          </a:ln>
          <a:effectLst>
            <a:outerShdw blurRad="101600" algn="ctr" rotWithShape="0">
              <a:srgbClr val="00C6C9">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80">
            <a:extLst>
              <a:ext uri="{FF2B5EF4-FFF2-40B4-BE49-F238E27FC236}">
                <a16:creationId xmlns:a16="http://schemas.microsoft.com/office/drawing/2014/main" id="{C8568B75-F4AD-7C00-D7DB-EA7A25A3B3BE}"/>
              </a:ext>
            </a:extLst>
          </p:cNvPr>
          <p:cNvSpPr txBox="1"/>
          <p:nvPr/>
        </p:nvSpPr>
        <p:spPr>
          <a:xfrm>
            <a:off x="2966044" y="1887405"/>
            <a:ext cx="2418756" cy="25250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rPr>
              <a:t>Co-</a:t>
            </a:r>
            <a:r>
              <a:rPr kumimoji="0" lang="en-US" sz="900" b="1" i="0" u="none" strike="noStrike" kern="1200" cap="none" spc="0" normalizeH="0" baseline="0" noProof="0" dirty="0" err="1">
                <a:ln>
                  <a:noFill/>
                </a:ln>
                <a:solidFill>
                  <a:srgbClr val="0071FF"/>
                </a:solidFill>
                <a:effectLst/>
                <a:uLnTx/>
                <a:uFillTx/>
                <a:latin typeface="Century Gothic" panose="020B0502020202020204" pitchFamily="34" charset="0"/>
                <a:ea typeface="+mn-ea"/>
                <a:cs typeface="+mn-cs"/>
              </a:rPr>
              <a:t>Fondateur</a:t>
            </a:r>
            <a:r>
              <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rPr>
              <a:t>, Directeur </a:t>
            </a:r>
            <a:r>
              <a:rPr kumimoji="0" lang="en-US" sz="900" b="1" i="0" u="none" strike="noStrike" kern="1200" cap="none" spc="0" normalizeH="0" baseline="0" noProof="0" dirty="0" err="1">
                <a:ln>
                  <a:noFill/>
                </a:ln>
                <a:solidFill>
                  <a:srgbClr val="0071FF"/>
                </a:solidFill>
                <a:effectLst/>
                <a:uLnTx/>
                <a:uFillTx/>
                <a:latin typeface="Century Gothic" panose="020B0502020202020204" pitchFamily="34" charset="0"/>
                <a:ea typeface="+mn-ea"/>
                <a:cs typeface="+mn-cs"/>
              </a:rPr>
              <a:t>Général</a:t>
            </a:r>
            <a:endPar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endParaRPr>
          </a:p>
        </p:txBody>
      </p:sp>
      <p:sp>
        <p:nvSpPr>
          <p:cNvPr id="23" name="TextBox 81">
            <a:extLst>
              <a:ext uri="{FF2B5EF4-FFF2-40B4-BE49-F238E27FC236}">
                <a16:creationId xmlns:a16="http://schemas.microsoft.com/office/drawing/2014/main" id="{2210EF3E-4EED-D7A8-D6B7-1C6A286E4C57}"/>
              </a:ext>
            </a:extLst>
          </p:cNvPr>
          <p:cNvSpPr txBox="1"/>
          <p:nvPr/>
        </p:nvSpPr>
        <p:spPr>
          <a:xfrm>
            <a:off x="2966044" y="2106667"/>
            <a:ext cx="20123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Aldo Sicurani</a:t>
            </a:r>
          </a:p>
        </p:txBody>
      </p:sp>
      <p:sp>
        <p:nvSpPr>
          <p:cNvPr id="24" name="TextBox 82">
            <a:extLst>
              <a:ext uri="{FF2B5EF4-FFF2-40B4-BE49-F238E27FC236}">
                <a16:creationId xmlns:a16="http://schemas.microsoft.com/office/drawing/2014/main" id="{6C7E5495-0468-2DD6-C12E-6385CC07220D}"/>
              </a:ext>
            </a:extLst>
          </p:cNvPr>
          <p:cNvSpPr txBox="1"/>
          <p:nvPr/>
        </p:nvSpPr>
        <p:spPr>
          <a:xfrm>
            <a:off x="2966044" y="2435872"/>
            <a:ext cx="2012356" cy="524695"/>
          </a:xfrm>
          <a:prstGeom prst="rect">
            <a:avLst/>
          </a:prstGeom>
          <a:noFill/>
        </p:spPr>
        <p:txBody>
          <a:bodyPr wrap="square" rtlCol="0">
            <a:spAutoFit/>
          </a:bodyPr>
          <a:lstStyle/>
          <a:p>
            <a:pPr marR="0" lvl="0" algn="l" defTabSz="914400" rtl="0" eaLnBrk="1" fontAlgn="auto" latinLnBrk="0" hangingPunct="1">
              <a:lnSpc>
                <a:spcPct val="150000"/>
              </a:lnSpc>
              <a:spcBef>
                <a:spcPts val="600"/>
              </a:spcBef>
              <a:spcAft>
                <a:spcPts val="0"/>
              </a:spcAft>
              <a:buClrTx/>
              <a:buSzTx/>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hlinkClick r:id="rId5"/>
              </a:rPr>
              <a:t>aldo@nextwise.fr</a:t>
            </a:r>
            <a:endPar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endParaRPr>
          </a:p>
          <a:p>
            <a:pPr marL="0" marR="0" lvl="0" indent="0" defTabSz="914286"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+ 33 6 47 88 22 63</a:t>
            </a:r>
          </a:p>
        </p:txBody>
      </p:sp>
      <p:pic>
        <p:nvPicPr>
          <p:cNvPr id="17" name="Image 16">
            <a:extLst>
              <a:ext uri="{FF2B5EF4-FFF2-40B4-BE49-F238E27FC236}">
                <a16:creationId xmlns:a16="http://schemas.microsoft.com/office/drawing/2014/main" id="{CEF46915-960F-3363-9DDF-7DF2E969CAFE}"/>
              </a:ext>
            </a:extLst>
          </p:cNvPr>
          <p:cNvPicPr>
            <a:picLocks noChangeAspect="1"/>
          </p:cNvPicPr>
          <p:nvPr/>
        </p:nvPicPr>
        <p:blipFill>
          <a:blip r:embed="rId6">
            <a:extLst>
              <a:ext uri="{28A0092B-C50C-407E-A947-70E740481C1C}">
                <a14:useLocalDpi xmlns:a14="http://schemas.microsoft.com/office/drawing/2010/main" val="0"/>
              </a:ext>
            </a:extLst>
          </a:blip>
          <a:srcRect t="4128" b="4128"/>
          <a:stretch/>
        </p:blipFill>
        <p:spPr>
          <a:xfrm>
            <a:off x="1690193" y="1567471"/>
            <a:ext cx="1163112" cy="1179542"/>
          </a:xfrm>
          <a:prstGeom prst="rect">
            <a:avLst/>
          </a:prstGeom>
        </p:spPr>
      </p:pic>
      <p:sp>
        <p:nvSpPr>
          <p:cNvPr id="31" name="Rectangle 30">
            <a:extLst>
              <a:ext uri="{FF2B5EF4-FFF2-40B4-BE49-F238E27FC236}">
                <a16:creationId xmlns:a16="http://schemas.microsoft.com/office/drawing/2014/main" id="{94EC97E4-1AEB-EB32-7B25-602FF86FC680}"/>
              </a:ext>
            </a:extLst>
          </p:cNvPr>
          <p:cNvSpPr/>
          <p:nvPr/>
        </p:nvSpPr>
        <p:spPr>
          <a:xfrm>
            <a:off x="1543138" y="3559979"/>
            <a:ext cx="3555912" cy="1455527"/>
          </a:xfrm>
          <a:prstGeom prst="rect">
            <a:avLst/>
          </a:prstGeom>
          <a:solidFill>
            <a:schemeClr val="bg1"/>
          </a:solidFill>
          <a:ln>
            <a:noFill/>
          </a:ln>
          <a:effectLst>
            <a:outerShdw blurRad="101600" algn="ctr" rotWithShape="0">
              <a:srgbClr val="00C6C9">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80">
            <a:extLst>
              <a:ext uri="{FF2B5EF4-FFF2-40B4-BE49-F238E27FC236}">
                <a16:creationId xmlns:a16="http://schemas.microsoft.com/office/drawing/2014/main" id="{92ADF4F8-271F-AB92-3557-CE0477135025}"/>
              </a:ext>
            </a:extLst>
          </p:cNvPr>
          <p:cNvSpPr txBox="1"/>
          <p:nvPr/>
        </p:nvSpPr>
        <p:spPr>
          <a:xfrm>
            <a:off x="2966044" y="3768634"/>
            <a:ext cx="2012356" cy="25250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en-US" sz="900" b="1" i="0" u="none" strike="noStrike" kern="1200" cap="none" spc="0" normalizeH="0" baseline="0" noProof="0" dirty="0" err="1">
                <a:ln>
                  <a:noFill/>
                </a:ln>
                <a:solidFill>
                  <a:srgbClr val="0071FF"/>
                </a:solidFill>
                <a:effectLst/>
                <a:uLnTx/>
                <a:uFillTx/>
                <a:latin typeface="Century Gothic" panose="020B0502020202020204" pitchFamily="34" charset="0"/>
                <a:ea typeface="+mn-ea"/>
                <a:cs typeface="+mn-cs"/>
              </a:rPr>
              <a:t>Chargée</a:t>
            </a:r>
            <a:r>
              <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rPr>
              <a:t> Com &amp; Marketing</a:t>
            </a:r>
          </a:p>
        </p:txBody>
      </p:sp>
      <p:sp>
        <p:nvSpPr>
          <p:cNvPr id="34" name="TextBox 81">
            <a:extLst>
              <a:ext uri="{FF2B5EF4-FFF2-40B4-BE49-F238E27FC236}">
                <a16:creationId xmlns:a16="http://schemas.microsoft.com/office/drawing/2014/main" id="{1101C2D3-B4D3-588E-5B7E-43C3C5E3BC39}"/>
              </a:ext>
            </a:extLst>
          </p:cNvPr>
          <p:cNvSpPr txBox="1"/>
          <p:nvPr/>
        </p:nvSpPr>
        <p:spPr>
          <a:xfrm>
            <a:off x="2966044" y="3987896"/>
            <a:ext cx="20123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Karla </a:t>
            </a:r>
            <a:r>
              <a:rPr kumimoji="0" lang="en-US" sz="1200" b="1"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Rauzier</a:t>
            </a:r>
            <a:endPar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35" name="TextBox 82">
            <a:extLst>
              <a:ext uri="{FF2B5EF4-FFF2-40B4-BE49-F238E27FC236}">
                <a16:creationId xmlns:a16="http://schemas.microsoft.com/office/drawing/2014/main" id="{D10F1A11-CA96-FC01-925B-A4513152D1D0}"/>
              </a:ext>
            </a:extLst>
          </p:cNvPr>
          <p:cNvSpPr txBox="1"/>
          <p:nvPr/>
        </p:nvSpPr>
        <p:spPr>
          <a:xfrm>
            <a:off x="2966044" y="4317101"/>
            <a:ext cx="2012356" cy="524695"/>
          </a:xfrm>
          <a:prstGeom prst="rect">
            <a:avLst/>
          </a:prstGeom>
          <a:noFill/>
        </p:spPr>
        <p:txBody>
          <a:bodyPr wrap="square" rtlCol="0">
            <a:spAutoFit/>
          </a:bodyPr>
          <a:lstStyle/>
          <a:p>
            <a:pPr marR="0" lvl="0" algn="l" defTabSz="914400" rtl="0" eaLnBrk="1" fontAlgn="auto" latinLnBrk="0" hangingPunct="1">
              <a:lnSpc>
                <a:spcPct val="150000"/>
              </a:lnSpc>
              <a:spcBef>
                <a:spcPts val="600"/>
              </a:spcBef>
              <a:spcAft>
                <a:spcPts val="0"/>
              </a:spcAft>
              <a:buClrTx/>
              <a:buSzTx/>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hlinkClick r:id="rId7"/>
              </a:rPr>
              <a:t>karla@nextwise.fr</a:t>
            </a:r>
            <a:endPar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endParaRPr>
          </a:p>
          <a:p>
            <a:pPr marL="0" marR="0" lvl="0" indent="0" defTabSz="914286"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+ 33 6 47 88 22 63</a:t>
            </a:r>
          </a:p>
        </p:txBody>
      </p:sp>
      <p:pic>
        <p:nvPicPr>
          <p:cNvPr id="43" name="Image 42">
            <a:extLst>
              <a:ext uri="{FF2B5EF4-FFF2-40B4-BE49-F238E27FC236}">
                <a16:creationId xmlns:a16="http://schemas.microsoft.com/office/drawing/2014/main" id="{DC8351D7-CC12-2249-B6FF-C97A4EFACA2A}"/>
              </a:ext>
            </a:extLst>
          </p:cNvPr>
          <p:cNvPicPr>
            <a:picLocks noChangeAspect="1"/>
          </p:cNvPicPr>
          <p:nvPr/>
        </p:nvPicPr>
        <p:blipFill>
          <a:blip r:embed="rId8">
            <a:extLst>
              <a:ext uri="{28A0092B-C50C-407E-A947-70E740481C1C}">
                <a14:useLocalDpi xmlns:a14="http://schemas.microsoft.com/office/drawing/2010/main" val="0"/>
              </a:ext>
            </a:extLst>
          </a:blip>
          <a:srcRect l="1975" r="1975"/>
          <a:stretch/>
        </p:blipFill>
        <p:spPr>
          <a:xfrm>
            <a:off x="1705271" y="3431368"/>
            <a:ext cx="1132957" cy="1179542"/>
          </a:xfrm>
          <a:prstGeom prst="rect">
            <a:avLst/>
          </a:prstGeom>
        </p:spPr>
      </p:pic>
      <p:sp>
        <p:nvSpPr>
          <p:cNvPr id="49" name="Rectangle 48">
            <a:extLst>
              <a:ext uri="{FF2B5EF4-FFF2-40B4-BE49-F238E27FC236}">
                <a16:creationId xmlns:a16="http://schemas.microsoft.com/office/drawing/2014/main" id="{4A0CF4B4-64B6-B646-9341-ED68A67191FA}"/>
              </a:ext>
            </a:extLst>
          </p:cNvPr>
          <p:cNvSpPr/>
          <p:nvPr/>
        </p:nvSpPr>
        <p:spPr>
          <a:xfrm>
            <a:off x="7087605" y="1701754"/>
            <a:ext cx="3555912" cy="1455527"/>
          </a:xfrm>
          <a:prstGeom prst="rect">
            <a:avLst/>
          </a:prstGeom>
          <a:solidFill>
            <a:schemeClr val="bg1"/>
          </a:solidFill>
          <a:ln>
            <a:noFill/>
          </a:ln>
          <a:effectLst>
            <a:outerShdw blurRad="101600" algn="ctr" rotWithShape="0">
              <a:srgbClr val="00C6C9">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80">
            <a:extLst>
              <a:ext uri="{FF2B5EF4-FFF2-40B4-BE49-F238E27FC236}">
                <a16:creationId xmlns:a16="http://schemas.microsoft.com/office/drawing/2014/main" id="{B6483A3C-453F-B69E-90BF-F7466A464C67}"/>
              </a:ext>
            </a:extLst>
          </p:cNvPr>
          <p:cNvSpPr txBox="1"/>
          <p:nvPr/>
        </p:nvSpPr>
        <p:spPr>
          <a:xfrm>
            <a:off x="8510511" y="1910409"/>
            <a:ext cx="2012356" cy="25250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rPr>
              <a:t>Co-</a:t>
            </a:r>
            <a:r>
              <a:rPr kumimoji="0" lang="en-US" sz="900" b="1" i="0" u="none" strike="noStrike" kern="1200" cap="none" spc="0" normalizeH="0" baseline="0" noProof="0" dirty="0" err="1">
                <a:ln>
                  <a:noFill/>
                </a:ln>
                <a:solidFill>
                  <a:srgbClr val="0071FF"/>
                </a:solidFill>
                <a:effectLst/>
                <a:uLnTx/>
                <a:uFillTx/>
                <a:latin typeface="Century Gothic" panose="020B0502020202020204" pitchFamily="34" charset="0"/>
                <a:ea typeface="+mn-ea"/>
                <a:cs typeface="+mn-cs"/>
              </a:rPr>
              <a:t>Fondatrice</a:t>
            </a:r>
            <a:r>
              <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rPr>
              <a:t>, </a:t>
            </a:r>
            <a:r>
              <a:rPr kumimoji="0" lang="en-US" sz="900" b="1" i="0" u="none" strike="noStrike" kern="1200" cap="none" spc="0" normalizeH="0" baseline="0" noProof="0" dirty="0" err="1">
                <a:ln>
                  <a:noFill/>
                </a:ln>
                <a:solidFill>
                  <a:srgbClr val="0071FF"/>
                </a:solidFill>
                <a:effectLst/>
                <a:uLnTx/>
                <a:uFillTx/>
                <a:latin typeface="Century Gothic" panose="020B0502020202020204" pitchFamily="34" charset="0"/>
                <a:ea typeface="+mn-ea"/>
                <a:cs typeface="+mn-cs"/>
              </a:rPr>
              <a:t>Présidente</a:t>
            </a:r>
            <a:endPar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endParaRPr>
          </a:p>
        </p:txBody>
      </p:sp>
      <p:sp>
        <p:nvSpPr>
          <p:cNvPr id="51" name="TextBox 81">
            <a:extLst>
              <a:ext uri="{FF2B5EF4-FFF2-40B4-BE49-F238E27FC236}">
                <a16:creationId xmlns:a16="http://schemas.microsoft.com/office/drawing/2014/main" id="{17EBC405-554B-85F2-259E-C0527BAD2817}"/>
              </a:ext>
            </a:extLst>
          </p:cNvPr>
          <p:cNvSpPr txBox="1"/>
          <p:nvPr/>
        </p:nvSpPr>
        <p:spPr>
          <a:xfrm>
            <a:off x="8510511" y="2129671"/>
            <a:ext cx="20123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Roxana Hakimi-Tabrizi</a:t>
            </a:r>
          </a:p>
        </p:txBody>
      </p:sp>
      <p:sp>
        <p:nvSpPr>
          <p:cNvPr id="55" name="TextBox 82">
            <a:extLst>
              <a:ext uri="{FF2B5EF4-FFF2-40B4-BE49-F238E27FC236}">
                <a16:creationId xmlns:a16="http://schemas.microsoft.com/office/drawing/2014/main" id="{2D19311A-8176-E24B-9646-13D5D45344B9}"/>
              </a:ext>
            </a:extLst>
          </p:cNvPr>
          <p:cNvSpPr txBox="1"/>
          <p:nvPr/>
        </p:nvSpPr>
        <p:spPr>
          <a:xfrm>
            <a:off x="8510511" y="2458876"/>
            <a:ext cx="2012356" cy="524695"/>
          </a:xfrm>
          <a:prstGeom prst="rect">
            <a:avLst/>
          </a:prstGeom>
          <a:noFill/>
        </p:spPr>
        <p:txBody>
          <a:bodyPr wrap="square" rtlCol="0">
            <a:spAutoFit/>
          </a:bodyPr>
          <a:lstStyle/>
          <a:p>
            <a:pPr marR="0" lvl="0" algn="l" defTabSz="914400" rtl="0" eaLnBrk="1" fontAlgn="auto" latinLnBrk="0" hangingPunct="1">
              <a:lnSpc>
                <a:spcPct val="150000"/>
              </a:lnSpc>
              <a:spcBef>
                <a:spcPts val="600"/>
              </a:spcBef>
              <a:spcAft>
                <a:spcPts val="0"/>
              </a:spcAft>
              <a:buClrTx/>
              <a:buSzTx/>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hlinkClick r:id="rId5"/>
              </a:rPr>
              <a:t>aldo@nextwise.fr</a:t>
            </a:r>
            <a:endPar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endParaRPr>
          </a:p>
          <a:p>
            <a:pPr marL="0" marR="0" lvl="0" indent="0" defTabSz="914286"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+ 33 6 47 88 22 63</a:t>
            </a:r>
          </a:p>
        </p:txBody>
      </p:sp>
      <p:pic>
        <p:nvPicPr>
          <p:cNvPr id="56" name="Image 55">
            <a:extLst>
              <a:ext uri="{FF2B5EF4-FFF2-40B4-BE49-F238E27FC236}">
                <a16:creationId xmlns:a16="http://schemas.microsoft.com/office/drawing/2014/main" id="{50A99C79-3AC4-B166-58A3-FD73AAD0ECFE}"/>
              </a:ext>
            </a:extLst>
          </p:cNvPr>
          <p:cNvPicPr>
            <a:picLocks noChangeAspect="1"/>
          </p:cNvPicPr>
          <p:nvPr/>
        </p:nvPicPr>
        <p:blipFill rotWithShape="1">
          <a:blip r:embed="rId9">
            <a:extLst>
              <a:ext uri="{28A0092B-C50C-407E-A947-70E740481C1C}">
                <a14:useLocalDpi xmlns:a14="http://schemas.microsoft.com/office/drawing/2010/main" val="0"/>
              </a:ext>
            </a:extLst>
          </a:blip>
          <a:srcRect l="2633" t="14649" r="23887" b="31225"/>
          <a:stretch/>
        </p:blipFill>
        <p:spPr>
          <a:xfrm>
            <a:off x="7242556" y="1609548"/>
            <a:ext cx="1159093" cy="1138572"/>
          </a:xfrm>
          <a:prstGeom prst="rect">
            <a:avLst/>
          </a:prstGeom>
        </p:spPr>
      </p:pic>
      <p:sp>
        <p:nvSpPr>
          <p:cNvPr id="57" name="Rectangle 56">
            <a:extLst>
              <a:ext uri="{FF2B5EF4-FFF2-40B4-BE49-F238E27FC236}">
                <a16:creationId xmlns:a16="http://schemas.microsoft.com/office/drawing/2014/main" id="{D4CAD6E0-82A5-349E-9300-C6F23FAE5A7E}"/>
              </a:ext>
            </a:extLst>
          </p:cNvPr>
          <p:cNvSpPr/>
          <p:nvPr/>
        </p:nvSpPr>
        <p:spPr>
          <a:xfrm>
            <a:off x="7087605" y="3559979"/>
            <a:ext cx="3555912" cy="1455527"/>
          </a:xfrm>
          <a:prstGeom prst="rect">
            <a:avLst/>
          </a:prstGeom>
          <a:solidFill>
            <a:schemeClr val="bg1"/>
          </a:solidFill>
          <a:ln>
            <a:noFill/>
          </a:ln>
          <a:effectLst>
            <a:outerShdw blurRad="101600" algn="ctr" rotWithShape="0">
              <a:srgbClr val="00C6C9">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80">
            <a:extLst>
              <a:ext uri="{FF2B5EF4-FFF2-40B4-BE49-F238E27FC236}">
                <a16:creationId xmlns:a16="http://schemas.microsoft.com/office/drawing/2014/main" id="{F26C4352-CE93-BACB-3612-6963F0D0615B}"/>
              </a:ext>
            </a:extLst>
          </p:cNvPr>
          <p:cNvSpPr txBox="1"/>
          <p:nvPr/>
        </p:nvSpPr>
        <p:spPr>
          <a:xfrm>
            <a:off x="8510511" y="3768634"/>
            <a:ext cx="2012356" cy="25250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kumimoji="0" lang="en-US" sz="900" b="1" i="0" u="none" strike="noStrike" kern="1200" cap="none" spc="0" normalizeH="0" baseline="0" noProof="0" dirty="0" err="1">
                <a:ln>
                  <a:noFill/>
                </a:ln>
                <a:solidFill>
                  <a:srgbClr val="0071FF"/>
                </a:solidFill>
                <a:effectLst/>
                <a:uLnTx/>
                <a:uFillTx/>
                <a:latin typeface="Century Gothic" panose="020B0502020202020204" pitchFamily="34" charset="0"/>
                <a:ea typeface="+mn-ea"/>
                <a:cs typeface="+mn-cs"/>
              </a:rPr>
              <a:t>Associé</a:t>
            </a:r>
            <a:r>
              <a:rPr kumimoji="0" lang="en-US" sz="900" b="1" i="0" u="none" strike="noStrike" kern="1200" cap="none" spc="0" normalizeH="0" baseline="0" noProof="0" dirty="0">
                <a:ln>
                  <a:noFill/>
                </a:ln>
                <a:solidFill>
                  <a:srgbClr val="0071FF"/>
                </a:solidFill>
                <a:effectLst/>
                <a:uLnTx/>
                <a:uFillTx/>
                <a:latin typeface="Century Gothic" panose="020B0502020202020204" pitchFamily="34" charset="0"/>
                <a:ea typeface="+mn-ea"/>
                <a:cs typeface="+mn-cs"/>
              </a:rPr>
              <a:t>, CTO</a:t>
            </a:r>
          </a:p>
        </p:txBody>
      </p:sp>
      <p:sp>
        <p:nvSpPr>
          <p:cNvPr id="59" name="TextBox 81">
            <a:extLst>
              <a:ext uri="{FF2B5EF4-FFF2-40B4-BE49-F238E27FC236}">
                <a16:creationId xmlns:a16="http://schemas.microsoft.com/office/drawing/2014/main" id="{01AB4DAD-B77E-F8CF-CB8B-92DCC5DA34A8}"/>
              </a:ext>
            </a:extLst>
          </p:cNvPr>
          <p:cNvSpPr txBox="1"/>
          <p:nvPr/>
        </p:nvSpPr>
        <p:spPr>
          <a:xfrm>
            <a:off x="8510511" y="3987896"/>
            <a:ext cx="20123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Pierre </a:t>
            </a:r>
            <a:r>
              <a:rPr kumimoji="0" lang="en-US" sz="1200" b="1"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Sulpice</a:t>
            </a:r>
            <a:endPar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60" name="TextBox 82">
            <a:extLst>
              <a:ext uri="{FF2B5EF4-FFF2-40B4-BE49-F238E27FC236}">
                <a16:creationId xmlns:a16="http://schemas.microsoft.com/office/drawing/2014/main" id="{9BDC01CA-BD54-3604-2825-BDC01033962C}"/>
              </a:ext>
            </a:extLst>
          </p:cNvPr>
          <p:cNvSpPr txBox="1"/>
          <p:nvPr/>
        </p:nvSpPr>
        <p:spPr>
          <a:xfrm>
            <a:off x="8510511" y="4317101"/>
            <a:ext cx="2012356" cy="486223"/>
          </a:xfrm>
          <a:prstGeom prst="rect">
            <a:avLst/>
          </a:prstGeom>
          <a:noFill/>
        </p:spPr>
        <p:txBody>
          <a:bodyPr wrap="square" rtlCol="0">
            <a:spAutoFit/>
          </a:bodyPr>
          <a:lstStyle/>
          <a:p>
            <a:pPr marR="0" lvl="0" algn="l" defTabSz="914400" rtl="0" eaLnBrk="1" fontAlgn="auto" latinLnBrk="0" hangingPunct="1">
              <a:lnSpc>
                <a:spcPct val="150000"/>
              </a:lnSpc>
              <a:spcBef>
                <a:spcPts val="600"/>
              </a:spcBef>
              <a:spcAft>
                <a:spcPts val="0"/>
              </a:spcAft>
              <a:buClrTx/>
              <a:buSzTx/>
              <a:tabLst/>
              <a:defRPr/>
            </a:pPr>
            <a:r>
              <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hlinkClick r:id="rId5"/>
              </a:rPr>
              <a:t>pierre@nextwise.fr</a:t>
            </a:r>
            <a:endParaRPr kumimoji="0" lang="en-US" sz="10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mn-cs"/>
            </a:endParaRPr>
          </a:p>
          <a:p>
            <a:pPr marL="0" marR="0" lvl="0" indent="0" defTabSz="914286"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+ 33 6 43 10 15 02</a:t>
            </a:r>
          </a:p>
        </p:txBody>
      </p:sp>
      <p:pic>
        <p:nvPicPr>
          <p:cNvPr id="62" name="Image 61">
            <a:extLst>
              <a:ext uri="{FF2B5EF4-FFF2-40B4-BE49-F238E27FC236}">
                <a16:creationId xmlns:a16="http://schemas.microsoft.com/office/drawing/2014/main" id="{610F9780-4E05-63F7-446C-A55229F75C7C}"/>
              </a:ext>
            </a:extLst>
          </p:cNvPr>
          <p:cNvPicPr>
            <a:picLocks noChangeAspect="1"/>
          </p:cNvPicPr>
          <p:nvPr/>
        </p:nvPicPr>
        <p:blipFill rotWithShape="1">
          <a:blip r:embed="rId10">
            <a:extLst>
              <a:ext uri="{28A0092B-C50C-407E-A947-70E740481C1C}">
                <a14:useLocalDpi xmlns:a14="http://schemas.microsoft.com/office/drawing/2010/main" val="0"/>
              </a:ext>
            </a:extLst>
          </a:blip>
          <a:srcRect l="18990" t="-236" r="5744" b="236"/>
          <a:stretch/>
        </p:blipFill>
        <p:spPr>
          <a:xfrm>
            <a:off x="7242556" y="3458223"/>
            <a:ext cx="1147320" cy="1118579"/>
          </a:xfrm>
          <a:prstGeom prst="rect">
            <a:avLst/>
          </a:prstGeom>
        </p:spPr>
      </p:pic>
    </p:spTree>
    <p:extLst>
      <p:ext uri="{BB962C8B-B14F-4D97-AF65-F5344CB8AC3E}">
        <p14:creationId xmlns:p14="http://schemas.microsoft.com/office/powerpoint/2010/main" val="39184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0"/>
                                        <p:tgtEl>
                                          <p:spTgt spid="9"/>
                                        </p:tgtEl>
                                      </p:cBhvr>
                                    </p:animEffect>
                                    <p:anim calcmode="lin" valueType="num">
                                      <p:cBhvr>
                                        <p:cTn id="8" dur="2500" fill="hold"/>
                                        <p:tgtEl>
                                          <p:spTgt spid="9"/>
                                        </p:tgtEl>
                                        <p:attrNameLst>
                                          <p:attrName>ppt_x</p:attrName>
                                        </p:attrNameLst>
                                      </p:cBhvr>
                                      <p:tavLst>
                                        <p:tav tm="0">
                                          <p:val>
                                            <p:strVal val="#ppt_x"/>
                                          </p:val>
                                        </p:tav>
                                        <p:tav tm="100000">
                                          <p:val>
                                            <p:strVal val="#ppt_x"/>
                                          </p:val>
                                        </p:tav>
                                      </p:tavLst>
                                    </p:anim>
                                    <p:anim calcmode="lin" valueType="num">
                                      <p:cBhvr>
                                        <p:cTn id="9" dur="2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0" presetClass="path" presetSubtype="0" decel="50000" fill="hold" grpId="1" nodeType="withEffect">
                                  <p:stCondLst>
                                    <p:cond delay="1000"/>
                                  </p:stCondLst>
                                  <p:childTnLst>
                                    <p:animMotion origin="layout" path="M 0.32109 -0.15996 L 4.79167E-6 4.07407E-6 " pathEditMode="relative" rAng="0" ptsTypes="AA">
                                      <p:cBhvr>
                                        <p:cTn id="14" dur="1500" fill="hold"/>
                                        <p:tgtEl>
                                          <p:spTgt spid="19"/>
                                        </p:tgtEl>
                                        <p:attrNameLst>
                                          <p:attrName>ppt_x</p:attrName>
                                          <p:attrName>ppt_y</p:attrName>
                                        </p:attrNameLst>
                                      </p:cBhvr>
                                      <p:rCtr x="-16406" y="7847"/>
                                    </p:animMotion>
                                  </p:childTnLst>
                                </p:cTn>
                              </p:par>
                              <p:par>
                                <p:cTn id="15" presetID="10" presetClass="entr" presetSubtype="0" fill="hold" grpId="0" nodeType="withEffect">
                                  <p:stCondLst>
                                    <p:cond delay="10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par>
                                <p:cTn id="18" presetID="0" presetClass="path" presetSubtype="0" decel="50000" fill="hold" grpId="1" nodeType="withEffect">
                                  <p:stCondLst>
                                    <p:cond delay="1000"/>
                                  </p:stCondLst>
                                  <p:childTnLst>
                                    <p:animMotion origin="layout" path="M 0.32109 -0.15996 L 4.79167E-6 4.07407E-6 " pathEditMode="relative" rAng="0" ptsTypes="AA">
                                      <p:cBhvr>
                                        <p:cTn id="19" dur="1500" fill="hold"/>
                                        <p:tgtEl>
                                          <p:spTgt spid="31"/>
                                        </p:tgtEl>
                                        <p:attrNameLst>
                                          <p:attrName>ppt_x</p:attrName>
                                          <p:attrName>ppt_y</p:attrName>
                                        </p:attrNameLst>
                                      </p:cBhvr>
                                      <p:rCtr x="-16406" y="7847"/>
                                    </p:animMotion>
                                  </p:childTnLst>
                                </p:cTn>
                              </p:par>
                              <p:par>
                                <p:cTn id="20" presetID="10" presetClass="entr" presetSubtype="0" fill="hold" grpId="0" nodeType="withEffect">
                                  <p:stCondLst>
                                    <p:cond delay="10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childTnLst>
                                </p:cTn>
                              </p:par>
                              <p:par>
                                <p:cTn id="23" presetID="0" presetClass="path" presetSubtype="0" decel="50000" fill="hold" grpId="1" nodeType="withEffect">
                                  <p:stCondLst>
                                    <p:cond delay="1000"/>
                                  </p:stCondLst>
                                  <p:childTnLst>
                                    <p:animMotion origin="layout" path="M 0.32109 -0.15996 L 4.79167E-6 4.07407E-6 " pathEditMode="relative" rAng="0" ptsTypes="AA">
                                      <p:cBhvr>
                                        <p:cTn id="24" dur="1500" fill="hold"/>
                                        <p:tgtEl>
                                          <p:spTgt spid="49"/>
                                        </p:tgtEl>
                                        <p:attrNameLst>
                                          <p:attrName>ppt_x</p:attrName>
                                          <p:attrName>ppt_y</p:attrName>
                                        </p:attrNameLst>
                                      </p:cBhvr>
                                      <p:rCtr x="-16406" y="7847"/>
                                    </p:animMotion>
                                  </p:childTnLst>
                                </p:cTn>
                              </p:par>
                              <p:par>
                                <p:cTn id="25" presetID="10" presetClass="entr" presetSubtype="0" fill="hold" grpId="0" nodeType="withEffect">
                                  <p:stCondLst>
                                    <p:cond delay="10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childTnLst>
                                </p:cTn>
                              </p:par>
                              <p:par>
                                <p:cTn id="28" presetID="0" presetClass="path" presetSubtype="0" decel="50000" fill="hold" grpId="1" nodeType="withEffect">
                                  <p:stCondLst>
                                    <p:cond delay="1000"/>
                                  </p:stCondLst>
                                  <p:childTnLst>
                                    <p:animMotion origin="layout" path="M 0.32109 -0.15996 L 4.79167E-6 4.07407E-6 " pathEditMode="relative" rAng="0" ptsTypes="AA">
                                      <p:cBhvr>
                                        <p:cTn id="29" dur="1500" fill="hold"/>
                                        <p:tgtEl>
                                          <p:spTgt spid="57"/>
                                        </p:tgtEl>
                                        <p:attrNameLst>
                                          <p:attrName>ppt_x</p:attrName>
                                          <p:attrName>ppt_y</p:attrName>
                                        </p:attrNameLst>
                                      </p:cBhvr>
                                      <p:rCtr x="-16406" y="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19" grpId="1" animBg="1"/>
      <p:bldP spid="31" grpId="0" animBg="1"/>
      <p:bldP spid="31" grpId="1" animBg="1"/>
      <p:bldP spid="49" grpId="0" animBg="1"/>
      <p:bldP spid="49" grpId="1" animBg="1"/>
      <p:bldP spid="57" grpId="0" animBg="1"/>
      <p:bldP spid="5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94">
            <a:extLst>
              <a:ext uri="{FF2B5EF4-FFF2-40B4-BE49-F238E27FC236}">
                <a16:creationId xmlns:a16="http://schemas.microsoft.com/office/drawing/2014/main" id="{B27A4353-00CC-4234-9411-86CC854E4F8D}"/>
              </a:ext>
            </a:extLst>
          </p:cNvPr>
          <p:cNvSpPr txBox="1"/>
          <p:nvPr/>
        </p:nvSpPr>
        <p:spPr>
          <a:xfrm rot="16200000">
            <a:off x="9770965" y="4106385"/>
            <a:ext cx="4398660" cy="215417"/>
          </a:xfrm>
          <a:prstGeom prst="rect">
            <a:avLst/>
          </a:prstGeom>
          <a:noFill/>
        </p:spPr>
        <p:txBody>
          <a:bodyPr wrap="square" lIns="91383" tIns="45707" rIns="91383" bIns="45707" rtlCol="0">
            <a:spAutoFit/>
          </a:bodyPr>
          <a:lstStyle>
            <a:defPPr>
              <a:defRPr lang="fr-FR"/>
            </a:defPPr>
            <a:lvl1pPr marL="0" algn="l" defTabSz="913953" rtl="0" eaLnBrk="1" latinLnBrk="0" hangingPunct="1">
              <a:defRPr sz="1800" kern="1200">
                <a:solidFill>
                  <a:schemeClr val="tx1"/>
                </a:solidFill>
                <a:latin typeface="+mn-lt"/>
                <a:ea typeface="+mn-ea"/>
                <a:cs typeface="+mn-cs"/>
              </a:defRPr>
            </a:lvl1pPr>
            <a:lvl2pPr marL="456968" algn="l" defTabSz="913953" rtl="0" eaLnBrk="1" latinLnBrk="0" hangingPunct="1">
              <a:defRPr sz="1800" kern="1200">
                <a:solidFill>
                  <a:schemeClr val="tx1"/>
                </a:solidFill>
                <a:latin typeface="+mn-lt"/>
                <a:ea typeface="+mn-ea"/>
                <a:cs typeface="+mn-cs"/>
              </a:defRPr>
            </a:lvl2pPr>
            <a:lvl3pPr marL="913953" algn="l" defTabSz="913953" rtl="0" eaLnBrk="1" latinLnBrk="0" hangingPunct="1">
              <a:defRPr sz="1800" kern="1200">
                <a:solidFill>
                  <a:schemeClr val="tx1"/>
                </a:solidFill>
                <a:latin typeface="+mn-lt"/>
                <a:ea typeface="+mn-ea"/>
                <a:cs typeface="+mn-cs"/>
              </a:defRPr>
            </a:lvl3pPr>
            <a:lvl4pPr marL="1370927" algn="l" defTabSz="913953" rtl="0" eaLnBrk="1" latinLnBrk="0" hangingPunct="1">
              <a:defRPr sz="1800" kern="1200">
                <a:solidFill>
                  <a:schemeClr val="tx1"/>
                </a:solidFill>
                <a:latin typeface="+mn-lt"/>
                <a:ea typeface="+mn-ea"/>
                <a:cs typeface="+mn-cs"/>
              </a:defRPr>
            </a:lvl4pPr>
            <a:lvl5pPr marL="1827905" algn="l" defTabSz="913953" rtl="0" eaLnBrk="1" latinLnBrk="0" hangingPunct="1">
              <a:defRPr sz="1800" kern="1200">
                <a:solidFill>
                  <a:schemeClr val="tx1"/>
                </a:solidFill>
                <a:latin typeface="+mn-lt"/>
                <a:ea typeface="+mn-ea"/>
                <a:cs typeface="+mn-cs"/>
              </a:defRPr>
            </a:lvl5pPr>
            <a:lvl6pPr marL="2284873" algn="l" defTabSz="913953" rtl="0" eaLnBrk="1" latinLnBrk="0" hangingPunct="1">
              <a:defRPr sz="1800" kern="1200">
                <a:solidFill>
                  <a:schemeClr val="tx1"/>
                </a:solidFill>
                <a:latin typeface="+mn-lt"/>
                <a:ea typeface="+mn-ea"/>
                <a:cs typeface="+mn-cs"/>
              </a:defRPr>
            </a:lvl6pPr>
            <a:lvl7pPr marL="2741843" algn="l" defTabSz="913953" rtl="0" eaLnBrk="1" latinLnBrk="0" hangingPunct="1">
              <a:defRPr sz="1800" kern="1200">
                <a:solidFill>
                  <a:schemeClr val="tx1"/>
                </a:solidFill>
                <a:latin typeface="+mn-lt"/>
                <a:ea typeface="+mn-ea"/>
                <a:cs typeface="+mn-cs"/>
              </a:defRPr>
            </a:lvl7pPr>
            <a:lvl8pPr marL="3198819" algn="l" defTabSz="913953" rtl="0" eaLnBrk="1" latinLnBrk="0" hangingPunct="1">
              <a:defRPr sz="1800" kern="1200">
                <a:solidFill>
                  <a:schemeClr val="tx1"/>
                </a:solidFill>
                <a:latin typeface="+mn-lt"/>
                <a:ea typeface="+mn-ea"/>
                <a:cs typeface="+mn-cs"/>
              </a:defRPr>
            </a:lvl8pPr>
            <a:lvl9pPr marL="3655793" algn="l" defTabSz="913953" rtl="0" eaLnBrk="1" latinLnBrk="0" hangingPunct="1">
              <a:defRPr sz="1800" kern="1200">
                <a:solidFill>
                  <a:schemeClr val="tx1"/>
                </a:solidFill>
                <a:latin typeface="+mn-lt"/>
                <a:ea typeface="+mn-ea"/>
                <a:cs typeface="+mn-cs"/>
              </a:defRPr>
            </a:lvl9pPr>
          </a:lstStyle>
          <a:p>
            <a:pPr marL="0" marR="0" lvl="0" indent="0" algn="l" defTabSz="91377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0" normalizeH="0" baseline="0" noProof="0" dirty="0">
                <a:ln>
                  <a:noFill/>
                </a:ln>
                <a:solidFill>
                  <a:prstClr val="white">
                    <a:lumMod val="65000"/>
                  </a:prstClr>
                </a:solidFill>
                <a:effectLst/>
                <a:uLnTx/>
                <a:uFillTx/>
                <a:latin typeface="Calibri" panose="020F0502020204030204"/>
                <a:ea typeface="+mn-ea"/>
                <a:cs typeface="+mn-cs"/>
              </a:rPr>
              <a:t>POURQUOI UN CHALLENGE ?</a:t>
            </a:r>
          </a:p>
        </p:txBody>
      </p:sp>
      <p:sp>
        <p:nvSpPr>
          <p:cNvPr id="33" name="TextBox 23">
            <a:extLst>
              <a:ext uri="{FF2B5EF4-FFF2-40B4-BE49-F238E27FC236}">
                <a16:creationId xmlns:a16="http://schemas.microsoft.com/office/drawing/2014/main" id="{C16EEED6-67BA-4879-9EE5-83FC54D7CC32}"/>
              </a:ext>
            </a:extLst>
          </p:cNvPr>
          <p:cNvSpPr txBox="1"/>
          <p:nvPr/>
        </p:nvSpPr>
        <p:spPr>
          <a:xfrm>
            <a:off x="420649" y="1215556"/>
            <a:ext cx="10322035" cy="276999"/>
          </a:xfrm>
          <a:prstGeom prst="rect">
            <a:avLst/>
          </a:prstGeom>
          <a:noFill/>
        </p:spPr>
        <p:txBody>
          <a:bodyPr wrap="square" lIns="0" tIns="0" rIns="0" bIns="0" rtlCol="0">
            <a:spAutoFit/>
          </a:bodyPr>
          <a:lstStyle/>
          <a:p>
            <a:pPr defTabSz="1217606">
              <a:defRPr/>
            </a:pPr>
            <a:r>
              <a:rPr lang="fr-FR" dirty="0">
                <a:solidFill>
                  <a:schemeClr val="tx1">
                    <a:lumMod val="65000"/>
                    <a:lumOff val="35000"/>
                  </a:schemeClr>
                </a:solidFill>
                <a:latin typeface="Raleway" pitchFamily="2" charset="0"/>
              </a:rPr>
              <a:t>UNE COMPÉTITION D'UN GENRE NOUVEAU QUI ALLIE PERFORMANCE ET APPRENTISSAGE</a:t>
            </a:r>
            <a:endParaRPr lang="fr-FR" dirty="0">
              <a:solidFill>
                <a:schemeClr val="tx1">
                  <a:lumMod val="65000"/>
                  <a:lumOff val="35000"/>
                </a:schemeClr>
              </a:solidFill>
              <a:latin typeface="Raleway" pitchFamily="2" charset="0"/>
              <a:sym typeface="Wingdings" panose="05000000000000000000" pitchFamily="2" charset="2"/>
            </a:endParaRPr>
          </a:p>
        </p:txBody>
      </p:sp>
      <p:sp>
        <p:nvSpPr>
          <p:cNvPr id="36" name="TextBox 55">
            <a:extLst>
              <a:ext uri="{FF2B5EF4-FFF2-40B4-BE49-F238E27FC236}">
                <a16:creationId xmlns:a16="http://schemas.microsoft.com/office/drawing/2014/main" id="{4452790C-4798-45F1-9620-A465BDEE739B}"/>
              </a:ext>
            </a:extLst>
          </p:cNvPr>
          <p:cNvSpPr txBox="1"/>
          <p:nvPr/>
        </p:nvSpPr>
        <p:spPr>
          <a:xfrm>
            <a:off x="6351570" y="3606671"/>
            <a:ext cx="5383448" cy="706651"/>
          </a:xfrm>
          <a:prstGeom prst="rect">
            <a:avLst/>
          </a:prstGeom>
          <a:noFill/>
        </p:spPr>
        <p:txBody>
          <a:bodyPr wrap="square" lIns="121775" tIns="60888" rIns="121775" bIns="60888" rtlCol="0">
            <a:spAutoFit/>
          </a:bodyPr>
          <a:lstStyle/>
          <a:p>
            <a:pPr marL="228381" indent="-228381" defTabSz="1217606">
              <a:lnSpc>
                <a:spcPct val="150000"/>
              </a:lnSpc>
              <a:buClr>
                <a:srgbClr val="24B3B9"/>
              </a:buClr>
              <a:buFont typeface="Arial" panose="020B0604020202020204" pitchFamily="34" charset="0"/>
              <a:buChar char="•"/>
              <a:defRPr/>
            </a:pP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AMÉLIORER LA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COMPRÉHENSION</a:t>
            </a: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DES PRODUITS, DES CONCEPTS ET DES RISQUES</a:t>
            </a:r>
          </a:p>
        </p:txBody>
      </p:sp>
      <p:sp>
        <p:nvSpPr>
          <p:cNvPr id="38" name="Title 2">
            <a:extLst>
              <a:ext uri="{FF2B5EF4-FFF2-40B4-BE49-F238E27FC236}">
                <a16:creationId xmlns:a16="http://schemas.microsoft.com/office/drawing/2014/main" id="{6271BFF9-53B4-4C17-BDDF-00A5081F2455}"/>
              </a:ext>
            </a:extLst>
          </p:cNvPr>
          <p:cNvSpPr txBox="1">
            <a:spLocks/>
          </p:cNvSpPr>
          <p:nvPr/>
        </p:nvSpPr>
        <p:spPr>
          <a:xfrm>
            <a:off x="313510" y="286434"/>
            <a:ext cx="7378400" cy="1173475"/>
          </a:xfrm>
          <a:prstGeom prst="rect">
            <a:avLst/>
          </a:prstGeom>
          <a:noFill/>
        </p:spPr>
        <p:txBody>
          <a:bodyPr vert="horz" lIns="91371" tIns="45691" rIns="91371" bIns="45691" rtlCol="0" anchor="ctr">
            <a:noAutofit/>
          </a:bodyPr>
          <a:lstStyle>
            <a:lvl1pPr marL="72000" indent="-72000" algn="l" defTabSz="914400" rtl="0" eaLnBrk="1" latinLnBrk="0" hangingPunct="1">
              <a:lnSpc>
                <a:spcPct val="100000"/>
              </a:lnSpc>
              <a:spcBef>
                <a:spcPct val="0"/>
              </a:spcBef>
              <a:buNone/>
              <a:defRPr sz="2800" b="1" kern="1200">
                <a:solidFill>
                  <a:srgbClr val="0182C3"/>
                </a:solidFill>
                <a:latin typeface="Century Gothic" panose="020B0502020202020204" pitchFamily="34" charset="0"/>
                <a:ea typeface="+mj-ea"/>
                <a:cs typeface="+mj-cs"/>
              </a:defRPr>
            </a:lvl1pPr>
          </a:lstStyle>
          <a:p>
            <a:pPr marL="2117" marR="0" lvl="0" indent="-2117" defTabSz="1218572" fontAlgn="auto">
              <a:spcAft>
                <a:spcPts val="0"/>
              </a:spcAft>
              <a:buClrTx/>
              <a:buSzTx/>
              <a:tabLst/>
              <a:defRPr/>
            </a:pPr>
            <a:r>
              <a:rPr lang="fr-FR" sz="3600" b="0" dirty="0">
                <a:solidFill>
                  <a:prstClr val="black">
                    <a:lumMod val="65000"/>
                    <a:lumOff val="35000"/>
                  </a:prstClr>
                </a:solidFill>
              </a:rPr>
              <a:t>NEXT CHALLENGE #3</a:t>
            </a:r>
            <a:endParaRPr lang="en-US" sz="3600" b="0" dirty="0">
              <a:solidFill>
                <a:prstClr val="black">
                  <a:lumMod val="65000"/>
                  <a:lumOff val="35000"/>
                </a:prstClr>
              </a:solidFill>
            </a:endParaRPr>
          </a:p>
        </p:txBody>
      </p:sp>
      <p:pic>
        <p:nvPicPr>
          <p:cNvPr id="9" name="Image 8">
            <a:extLst>
              <a:ext uri="{FF2B5EF4-FFF2-40B4-BE49-F238E27FC236}">
                <a16:creationId xmlns:a16="http://schemas.microsoft.com/office/drawing/2014/main" id="{D3B9304F-DD4A-490B-B753-22C92EFFFCE6}"/>
              </a:ext>
            </a:extLst>
          </p:cNvPr>
          <p:cNvPicPr>
            <a:picLocks noChangeAspect="1"/>
          </p:cNvPicPr>
          <p:nvPr/>
        </p:nvPicPr>
        <p:blipFill rotWithShape="1">
          <a:blip r:embed="rId3">
            <a:extLst>
              <a:ext uri="{28A0092B-C50C-407E-A947-70E740481C1C}">
                <a14:useLocalDpi xmlns:a14="http://schemas.microsoft.com/office/drawing/2010/main" val="0"/>
              </a:ext>
            </a:extLst>
          </a:blip>
          <a:srcRect l="88431" r="8169"/>
          <a:stretch/>
        </p:blipFill>
        <p:spPr>
          <a:xfrm rot="5400000">
            <a:off x="2886698" y="-2896437"/>
            <a:ext cx="139905" cy="5932778"/>
          </a:xfrm>
          <a:prstGeom prst="rect">
            <a:avLst/>
          </a:prstGeom>
        </p:spPr>
      </p:pic>
      <p:sp>
        <p:nvSpPr>
          <p:cNvPr id="10" name="Rectangle 9">
            <a:extLst>
              <a:ext uri="{FF2B5EF4-FFF2-40B4-BE49-F238E27FC236}">
                <a16:creationId xmlns:a16="http://schemas.microsoft.com/office/drawing/2014/main" id="{736C007A-AED1-4E4C-A518-E3674A0CB86C}"/>
              </a:ext>
            </a:extLst>
          </p:cNvPr>
          <p:cNvSpPr/>
          <p:nvPr/>
        </p:nvSpPr>
        <p:spPr>
          <a:xfrm rot="10800000">
            <a:off x="-11417" y="-1985"/>
            <a:ext cx="5934454" cy="139905"/>
          </a:xfrm>
          <a:prstGeom prst="rect">
            <a:avLst/>
          </a:prstGeom>
          <a:gradFill>
            <a:gsLst>
              <a:gs pos="47000">
                <a:srgbClr val="24B3B9">
                  <a:alpha val="40000"/>
                </a:srgbClr>
              </a:gs>
              <a:gs pos="82000">
                <a:srgbClr val="24B3B9"/>
              </a:gs>
            </a:gsLst>
            <a:path path="circle">
              <a:fillToRect t="100000" r="100000"/>
            </a:path>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defTabSz="457067"/>
            <a:endParaRPr lang="fr-FR" sz="2400" dirty="0"/>
          </a:p>
        </p:txBody>
      </p:sp>
      <p:sp>
        <p:nvSpPr>
          <p:cNvPr id="11" name="TextBox 23">
            <a:extLst>
              <a:ext uri="{FF2B5EF4-FFF2-40B4-BE49-F238E27FC236}">
                <a16:creationId xmlns:a16="http://schemas.microsoft.com/office/drawing/2014/main" id="{5B3535D3-4715-67C4-5257-9E79F155BDA5}"/>
              </a:ext>
            </a:extLst>
          </p:cNvPr>
          <p:cNvSpPr txBox="1"/>
          <p:nvPr/>
        </p:nvSpPr>
        <p:spPr>
          <a:xfrm>
            <a:off x="6479138" y="2323704"/>
            <a:ext cx="5383448" cy="287771"/>
          </a:xfrm>
          <a:prstGeom prst="rect">
            <a:avLst/>
          </a:prstGeom>
          <a:noFill/>
        </p:spPr>
        <p:txBody>
          <a:bodyPr wrap="square" lIns="0" tIns="0" rIns="0" bIns="0" rtlCol="0">
            <a:spAutoFit/>
          </a:bodyPr>
          <a:lstStyle/>
          <a:p>
            <a:pPr indent="-2117" defTabSz="412750" hangingPunct="0">
              <a:defRPr/>
            </a:pPr>
            <a:r>
              <a:rPr lang="fr-FR" sz="1870" kern="0" dirty="0">
                <a:gradFill flip="none" rotWithShape="1">
                  <a:gsLst>
                    <a:gs pos="5000">
                      <a:srgbClr val="15A2D5"/>
                    </a:gs>
                    <a:gs pos="69000">
                      <a:srgbClr val="34C69A"/>
                    </a:gs>
                  </a:gsLst>
                  <a:lin ang="0" scaled="1"/>
                  <a:tileRect/>
                </a:gradFill>
                <a:latin typeface="Century Gothic" panose="020B0502020202020204" pitchFamily="34" charset="0"/>
              </a:rPr>
              <a:t>ACCESIBLE À TOUS !</a:t>
            </a:r>
            <a:endParaRPr lang="en-US" sz="1870" kern="0" dirty="0">
              <a:gradFill flip="none" rotWithShape="1">
                <a:gsLst>
                  <a:gs pos="5000">
                    <a:srgbClr val="15A2D5"/>
                  </a:gs>
                  <a:gs pos="69000">
                    <a:srgbClr val="34C69A"/>
                  </a:gs>
                </a:gsLst>
                <a:lin ang="0" scaled="1"/>
                <a:tileRect/>
              </a:gradFill>
              <a:latin typeface="Century Gothic" panose="020B0502020202020204" pitchFamily="34" charset="0"/>
            </a:endParaRPr>
          </a:p>
        </p:txBody>
      </p:sp>
      <p:sp>
        <p:nvSpPr>
          <p:cNvPr id="12" name="TextBox 23">
            <a:extLst>
              <a:ext uri="{FF2B5EF4-FFF2-40B4-BE49-F238E27FC236}">
                <a16:creationId xmlns:a16="http://schemas.microsoft.com/office/drawing/2014/main" id="{E98D39AA-8DA2-D8BC-DE72-F9986CADE1AE}"/>
              </a:ext>
            </a:extLst>
          </p:cNvPr>
          <p:cNvSpPr txBox="1"/>
          <p:nvPr/>
        </p:nvSpPr>
        <p:spPr>
          <a:xfrm>
            <a:off x="524591" y="2312294"/>
            <a:ext cx="5383448" cy="287771"/>
          </a:xfrm>
          <a:prstGeom prst="rect">
            <a:avLst/>
          </a:prstGeom>
          <a:noFill/>
        </p:spPr>
        <p:txBody>
          <a:bodyPr wrap="square" lIns="0" tIns="0" rIns="0" bIns="0" rtlCol="0">
            <a:spAutoFit/>
          </a:bodyPr>
          <a:lstStyle/>
          <a:p>
            <a:pPr marR="0" lvl="0" indent="-2117" defTabSz="412750" fontAlgn="auto" hangingPunct="0">
              <a:spcAft>
                <a:spcPts val="0"/>
              </a:spcAft>
              <a:buClrTx/>
              <a:buSzTx/>
              <a:tabLst/>
              <a:defRPr/>
            </a:pPr>
            <a:r>
              <a:rPr lang="fr-FR" sz="1870" kern="0" dirty="0">
                <a:gradFill flip="none" rotWithShape="1">
                  <a:gsLst>
                    <a:gs pos="5000">
                      <a:srgbClr val="15A2D5"/>
                    </a:gs>
                    <a:gs pos="69000">
                      <a:srgbClr val="34C69A"/>
                    </a:gs>
                  </a:gsLst>
                  <a:lin ang="0" scaled="1"/>
                  <a:tileRect/>
                </a:gradFill>
                <a:latin typeface="Century Gothic" panose="020B0502020202020204" pitchFamily="34" charset="0"/>
              </a:rPr>
              <a:t>UNE EXPERIENCE UNIQUE</a:t>
            </a:r>
          </a:p>
        </p:txBody>
      </p:sp>
      <p:pic>
        <p:nvPicPr>
          <p:cNvPr id="2" name="Image 1" descr="Une image contenant Graphique, graphisme, capture d’écran, Caractère coloré&#10;&#10;Description générée automatiquement">
            <a:extLst>
              <a:ext uri="{FF2B5EF4-FFF2-40B4-BE49-F238E27FC236}">
                <a16:creationId xmlns:a16="http://schemas.microsoft.com/office/drawing/2014/main" id="{F3E25A2B-0987-018F-6668-BE48E9605806}"/>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2854511" y="938405"/>
            <a:ext cx="6204431" cy="6204431"/>
          </a:xfrm>
          <a:prstGeom prst="rect">
            <a:avLst/>
          </a:prstGeom>
        </p:spPr>
      </p:pic>
      <p:sp>
        <p:nvSpPr>
          <p:cNvPr id="3" name="Rectangle 2">
            <a:extLst>
              <a:ext uri="{FF2B5EF4-FFF2-40B4-BE49-F238E27FC236}">
                <a16:creationId xmlns:a16="http://schemas.microsoft.com/office/drawing/2014/main" id="{84566EBB-0F0B-0A1C-107C-C77063140293}"/>
              </a:ext>
            </a:extLst>
          </p:cNvPr>
          <p:cNvSpPr/>
          <p:nvPr/>
        </p:nvSpPr>
        <p:spPr>
          <a:xfrm>
            <a:off x="6351570" y="2869957"/>
            <a:ext cx="5383447" cy="641312"/>
          </a:xfrm>
          <a:prstGeom prst="rect">
            <a:avLst/>
          </a:prstGeom>
        </p:spPr>
        <p:txBody>
          <a:bodyPr wrap="square" lIns="121775" tIns="60888" rIns="121775" bIns="60888">
            <a:spAutoFit/>
          </a:bodyPr>
          <a:lstStyle/>
          <a:p>
            <a:pPr marL="228482" marR="0" lvl="0" indent="-228482" algn="l" defTabSz="913201" rtl="0" eaLnBrk="1" fontAlgn="auto" latinLnBrk="0" hangingPunct="1">
              <a:lnSpc>
                <a:spcPct val="150000"/>
              </a:lnSpc>
              <a:spcBef>
                <a:spcPts val="0"/>
              </a:spcBef>
              <a:spcAft>
                <a:spcPts val="0"/>
              </a:spcAft>
              <a:buClr>
                <a:srgbClr val="00BBB6"/>
              </a:buClr>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rPr>
              <a:t>POUR SE LANCER, DÉCOUVRIR OU PARFAIRE SES CONNAISSANCES </a:t>
            </a:r>
            <a:r>
              <a:rPr kumimoji="0" lang="fr-FR"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rPr>
              <a:t>PAR LA PRATIQUE</a:t>
            </a:r>
          </a:p>
        </p:txBody>
      </p:sp>
      <p:sp>
        <p:nvSpPr>
          <p:cNvPr id="4" name="TextBox 55">
            <a:extLst>
              <a:ext uri="{FF2B5EF4-FFF2-40B4-BE49-F238E27FC236}">
                <a16:creationId xmlns:a16="http://schemas.microsoft.com/office/drawing/2014/main" id="{6DCF6BB9-00A3-BDAE-26FF-18D2F773A35D}"/>
              </a:ext>
            </a:extLst>
          </p:cNvPr>
          <p:cNvSpPr txBox="1"/>
          <p:nvPr/>
        </p:nvSpPr>
        <p:spPr>
          <a:xfrm>
            <a:off x="6351570" y="4408724"/>
            <a:ext cx="5383448" cy="706651"/>
          </a:xfrm>
          <a:prstGeom prst="rect">
            <a:avLst/>
          </a:prstGeom>
          <a:noFill/>
        </p:spPr>
        <p:txBody>
          <a:bodyPr wrap="square" lIns="121775" tIns="60888" rIns="121775" bIns="60888" rtlCol="0">
            <a:spAutoFit/>
          </a:bodyPr>
          <a:lstStyle/>
          <a:p>
            <a:pPr marL="228381" indent="-228381" defTabSz="1217606">
              <a:lnSpc>
                <a:spcPct val="150000"/>
              </a:lnSpc>
              <a:buClr>
                <a:srgbClr val="24B3B9"/>
              </a:buClr>
              <a:buFont typeface="Arial" panose="020B0604020202020204" pitchFamily="34" charset="0"/>
              <a:buChar char="•"/>
              <a:defRPr/>
            </a:pP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DÉVELOPPER SA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CAPACITÉ</a:t>
            </a: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À FAIRE DES CHOIX ÉCLAIRÉS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CONFORMES AUX BESOINS</a:t>
            </a:r>
          </a:p>
        </p:txBody>
      </p:sp>
      <p:sp>
        <p:nvSpPr>
          <p:cNvPr id="5" name="TextBox 55">
            <a:extLst>
              <a:ext uri="{FF2B5EF4-FFF2-40B4-BE49-F238E27FC236}">
                <a16:creationId xmlns:a16="http://schemas.microsoft.com/office/drawing/2014/main" id="{880C50F4-4975-BD85-8BAB-83B746F571B5}"/>
              </a:ext>
            </a:extLst>
          </p:cNvPr>
          <p:cNvSpPr txBox="1"/>
          <p:nvPr/>
        </p:nvSpPr>
        <p:spPr>
          <a:xfrm>
            <a:off x="6351570" y="5210776"/>
            <a:ext cx="5383448" cy="706651"/>
          </a:xfrm>
          <a:prstGeom prst="rect">
            <a:avLst/>
          </a:prstGeom>
          <a:noFill/>
        </p:spPr>
        <p:txBody>
          <a:bodyPr wrap="square" lIns="121775" tIns="60888" rIns="121775" bIns="60888" rtlCol="0">
            <a:spAutoFit/>
          </a:bodyPr>
          <a:lstStyle/>
          <a:p>
            <a:pPr marL="228381" indent="-228381" defTabSz="1217606">
              <a:lnSpc>
                <a:spcPct val="150000"/>
              </a:lnSpc>
              <a:buClr>
                <a:srgbClr val="24B3B9"/>
              </a:buClr>
              <a:buFont typeface="Arial" panose="020B0604020202020204" pitchFamily="34" charset="0"/>
              <a:buChar char="•"/>
              <a:defRPr/>
            </a:pPr>
            <a:r>
              <a:rPr kumimoji="0" lang="fr-FR" sz="1333"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ETRE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ACTEUR</a:t>
            </a:r>
            <a:r>
              <a:rPr kumimoji="0" lang="fr-FR" sz="1333"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DE LA PROMOTION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D’UNE ÉPARGNE UTILE ET RESPONSABLE</a:t>
            </a:r>
            <a:endParaRPr lang="fr-FR" sz="1333" b="1" dirty="0">
              <a:solidFill>
                <a:prstClr val="black">
                  <a:lumMod val="65000"/>
                  <a:lumOff val="35000"/>
                </a:prstClr>
              </a:solidFill>
              <a:latin typeface="Calibri" panose="020F0502020204030204"/>
            </a:endParaRPr>
          </a:p>
        </p:txBody>
      </p:sp>
      <p:sp>
        <p:nvSpPr>
          <p:cNvPr id="6" name="TextBox 55">
            <a:extLst>
              <a:ext uri="{FF2B5EF4-FFF2-40B4-BE49-F238E27FC236}">
                <a16:creationId xmlns:a16="http://schemas.microsoft.com/office/drawing/2014/main" id="{05802624-2A2B-39F1-7276-5418215C9B8B}"/>
              </a:ext>
            </a:extLst>
          </p:cNvPr>
          <p:cNvSpPr txBox="1"/>
          <p:nvPr/>
        </p:nvSpPr>
        <p:spPr>
          <a:xfrm>
            <a:off x="369642" y="3607979"/>
            <a:ext cx="5383448" cy="706651"/>
          </a:xfrm>
          <a:prstGeom prst="rect">
            <a:avLst/>
          </a:prstGeom>
          <a:noFill/>
        </p:spPr>
        <p:txBody>
          <a:bodyPr wrap="square" lIns="121775" tIns="60888" rIns="121775" bIns="60888" rtlCol="0">
            <a:spAutoFit/>
          </a:bodyPr>
          <a:lstStyle/>
          <a:p>
            <a:pPr marL="228381" indent="-228381" defTabSz="1217606">
              <a:lnSpc>
                <a:spcPct val="150000"/>
              </a:lnSpc>
              <a:buClr>
                <a:srgbClr val="24B3B9"/>
              </a:buClr>
              <a:buFont typeface="Arial" panose="020B0604020202020204" pitchFamily="34" charset="0"/>
              <a:buChar char="•"/>
              <a:defRPr/>
            </a:pP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UNE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IMMERSION TOTALE </a:t>
            </a: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DANS LA VRAIE VIE D’UN INVESTISSEUR ET D’UNE SOCIÉTÉ DE GESTION</a:t>
            </a:r>
          </a:p>
        </p:txBody>
      </p:sp>
      <p:sp>
        <p:nvSpPr>
          <p:cNvPr id="7" name="Rectangle 6">
            <a:extLst>
              <a:ext uri="{FF2B5EF4-FFF2-40B4-BE49-F238E27FC236}">
                <a16:creationId xmlns:a16="http://schemas.microsoft.com/office/drawing/2014/main" id="{963C615B-1394-5FC4-43D9-6EE1113E57FD}"/>
              </a:ext>
            </a:extLst>
          </p:cNvPr>
          <p:cNvSpPr/>
          <p:nvPr/>
        </p:nvSpPr>
        <p:spPr>
          <a:xfrm>
            <a:off x="369642" y="2870965"/>
            <a:ext cx="5383447" cy="641762"/>
          </a:xfrm>
          <a:prstGeom prst="rect">
            <a:avLst/>
          </a:prstGeom>
        </p:spPr>
        <p:txBody>
          <a:bodyPr wrap="square" lIns="121775" tIns="60888" rIns="121775" bIns="60888">
            <a:spAutoFit/>
          </a:bodyPr>
          <a:lstStyle/>
          <a:p>
            <a:pPr marL="228482" marR="0" lvl="0" indent="-228482" algn="l" defTabSz="913201" rtl="0" eaLnBrk="1" fontAlgn="auto" latinLnBrk="0" hangingPunct="1">
              <a:lnSpc>
                <a:spcPct val="150000"/>
              </a:lnSpc>
              <a:spcBef>
                <a:spcPts val="0"/>
              </a:spcBef>
              <a:spcAft>
                <a:spcPts val="0"/>
              </a:spcAft>
              <a:buClr>
                <a:srgbClr val="00BBB6"/>
              </a:buClr>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rPr>
              <a:t>UNE </a:t>
            </a:r>
            <a:r>
              <a:rPr kumimoji="0" lang="fr-FR"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rPr>
              <a:t>NOUVELLE APPROCHE </a:t>
            </a:r>
            <a:r>
              <a:rPr kumimoji="0" lang="fr-FR"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rPr>
              <a:t>DE L’INVESTISSEMENT À TRAVERS UN CONCEPT UNIQUE</a:t>
            </a:r>
            <a:endParaRPr kumimoji="0" lang="fr-FR"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p:txBody>
      </p:sp>
      <p:sp>
        <p:nvSpPr>
          <p:cNvPr id="8" name="TextBox 55">
            <a:extLst>
              <a:ext uri="{FF2B5EF4-FFF2-40B4-BE49-F238E27FC236}">
                <a16:creationId xmlns:a16="http://schemas.microsoft.com/office/drawing/2014/main" id="{97E771A3-E11F-7987-D063-92927C7B681B}"/>
              </a:ext>
            </a:extLst>
          </p:cNvPr>
          <p:cNvSpPr txBox="1"/>
          <p:nvPr/>
        </p:nvSpPr>
        <p:spPr>
          <a:xfrm>
            <a:off x="369641" y="4409882"/>
            <a:ext cx="5538397" cy="706651"/>
          </a:xfrm>
          <a:prstGeom prst="rect">
            <a:avLst/>
          </a:prstGeom>
          <a:noFill/>
        </p:spPr>
        <p:txBody>
          <a:bodyPr wrap="square" lIns="121775" tIns="60888" rIns="121775" bIns="60888" rtlCol="0">
            <a:spAutoFit/>
          </a:bodyPr>
          <a:lstStyle/>
          <a:p>
            <a:pPr marL="228381" indent="-228381" defTabSz="1217606">
              <a:lnSpc>
                <a:spcPct val="150000"/>
              </a:lnSpc>
              <a:buClr>
                <a:srgbClr val="24B3B9"/>
              </a:buClr>
              <a:buFont typeface="Arial" panose="020B0604020202020204" pitchFamily="34" charset="0"/>
              <a:buChar char="•"/>
              <a:defRPr/>
            </a:pP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L’ACCÈS À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UN VASTE RÉSEAU DE PROFESSIONNEL DE L’INVESTISSEMENT</a:t>
            </a:r>
            <a:r>
              <a:rPr kumimoji="0" lang="fr-FR" sz="1333"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À TOUTES LES ÉTAPES DU CHALLENGE</a:t>
            </a:r>
            <a:endPar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TextBox 55">
            <a:extLst>
              <a:ext uri="{FF2B5EF4-FFF2-40B4-BE49-F238E27FC236}">
                <a16:creationId xmlns:a16="http://schemas.microsoft.com/office/drawing/2014/main" id="{369D8075-89FF-883B-E704-4FA5ED84A107}"/>
              </a:ext>
            </a:extLst>
          </p:cNvPr>
          <p:cNvSpPr txBox="1"/>
          <p:nvPr/>
        </p:nvSpPr>
        <p:spPr>
          <a:xfrm>
            <a:off x="369642" y="5211784"/>
            <a:ext cx="5383448" cy="706651"/>
          </a:xfrm>
          <a:prstGeom prst="rect">
            <a:avLst/>
          </a:prstGeom>
          <a:noFill/>
        </p:spPr>
        <p:txBody>
          <a:bodyPr wrap="square" lIns="121775" tIns="60888" rIns="121775" bIns="60888" rtlCol="0">
            <a:spAutoFit/>
          </a:bodyPr>
          <a:lstStyle/>
          <a:p>
            <a:pPr marL="228381" indent="-228381" defTabSz="1217606">
              <a:lnSpc>
                <a:spcPct val="150000"/>
              </a:lnSpc>
              <a:buClr>
                <a:srgbClr val="24B3B9"/>
              </a:buClr>
              <a:buFont typeface="Arial" panose="020B0604020202020204" pitchFamily="34" charset="0"/>
              <a:buChar char="•"/>
              <a:defRPr/>
            </a:pPr>
            <a:r>
              <a:rPr kumimoji="0" lang="fr-FR" sz="1333"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UNE PLATEFORME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INNOVANTE</a:t>
            </a:r>
            <a:r>
              <a:rPr kumimoji="0" lang="fr-FR" sz="1333"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UN CHALLENGE QUI ALLIE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APPRENTISSAGE</a:t>
            </a:r>
            <a:r>
              <a:rPr kumimoji="0" lang="fr-FR" sz="1333"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fr-FR" sz="1333"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ET PERFORMANCE</a:t>
            </a:r>
            <a:r>
              <a:rPr kumimoji="0" lang="fr-FR" sz="1333"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EN SOLO OU EN ÉQUIPE </a:t>
            </a:r>
            <a:endParaRPr lang="fr-FR" sz="1333" b="1"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2079698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42E648D-E81D-06A9-6A45-19E0D847DA8B}"/>
              </a:ext>
            </a:extLst>
          </p:cNvPr>
          <p:cNvSpPr txBox="1">
            <a:spLocks/>
          </p:cNvSpPr>
          <p:nvPr/>
        </p:nvSpPr>
        <p:spPr>
          <a:xfrm>
            <a:off x="790354" y="212349"/>
            <a:ext cx="10611292" cy="430887"/>
          </a:xfrm>
          <a:prstGeom prst="rect">
            <a:avLst/>
          </a:prstGeom>
          <a:noFill/>
        </p:spPr>
        <p:txBody>
          <a:bodyPr wrap="square" lIns="0" tIns="0" rIns="0" bIns="0" rtlCol="0">
            <a:spAutoFit/>
          </a:bodyPr>
          <a:lstStyle>
            <a:defPPr>
              <a:defRPr lang="fr-FR"/>
            </a:defPPr>
            <a:lvl1pPr marR="0" lvl="0" indent="0" defTabSz="1217606" fontAlgn="auto">
              <a:lnSpc>
                <a:spcPct val="150000"/>
              </a:lnSpc>
              <a:spcBef>
                <a:spcPts val="0"/>
              </a:spcBef>
              <a:spcAft>
                <a:spcPts val="0"/>
              </a:spcAft>
              <a:buClrTx/>
              <a:buSzTx/>
              <a:buFontTx/>
              <a:buNone/>
              <a:tabLst/>
              <a:defRPr kumimoji="0" sz="1600" b="0" i="0" u="none" strike="noStrike" cap="none" spc="0" normalizeH="0" baseline="0">
                <a:ln>
                  <a:noFill/>
                </a:ln>
                <a:solidFill>
                  <a:prstClr val="black"/>
                </a:solidFill>
                <a:effectLst/>
                <a:uLnTx/>
                <a:uFillTx/>
                <a:latin typeface="Century Gothic" panose="020B0502020202020204" pitchFamily="34" charset="0"/>
              </a:defRPr>
            </a:lvl1pPr>
          </a:lstStyle>
          <a:p>
            <a:pPr marL="0" marR="0" lvl="0" indent="0" algn="ctr" defTabSz="1217606"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65000"/>
                    <a:lumOff val="35000"/>
                  </a:prstClr>
                </a:solidFill>
                <a:effectLst/>
                <a:uLnTx/>
                <a:uFillTx/>
                <a:latin typeface="Raleway" pitchFamily="2" charset="0"/>
                <a:ea typeface="+mn-ea"/>
                <a:cs typeface="+mn-cs"/>
              </a:rPr>
              <a:t>Plusieurs acteurs clés de la Bourse et de la gestion, des associations, ainsi que plusieurs sociétés cotées de référence de la place française soutiennent et accompagnent les jeunes générations </a:t>
            </a:r>
            <a:r>
              <a:rPr lang="fr-FR" sz="1400" dirty="0">
                <a:solidFill>
                  <a:prstClr val="black">
                    <a:lumMod val="65000"/>
                    <a:lumOff val="35000"/>
                  </a:prstClr>
                </a:solidFill>
                <a:latin typeface="Raleway" pitchFamily="2" charset="0"/>
              </a:rPr>
              <a:t>à travers le Next Challenge</a:t>
            </a:r>
            <a:endParaRPr kumimoji="0" lang="fr-FR" sz="1400" b="0" i="0" u="none" strike="noStrike" kern="1200" cap="none" spc="0" normalizeH="0" baseline="0" noProof="0" dirty="0">
              <a:ln>
                <a:noFill/>
              </a:ln>
              <a:solidFill>
                <a:prstClr val="black">
                  <a:lumMod val="65000"/>
                  <a:lumOff val="35000"/>
                </a:prstClr>
              </a:solidFill>
              <a:effectLst/>
              <a:uLnTx/>
              <a:uFillTx/>
              <a:latin typeface="Raleway" pitchFamily="2" charset="0"/>
              <a:ea typeface="+mn-ea"/>
              <a:cs typeface="+mn-cs"/>
            </a:endParaRPr>
          </a:p>
        </p:txBody>
      </p:sp>
      <p:pic>
        <p:nvPicPr>
          <p:cNvPr id="5" name="Image 4">
            <a:extLst>
              <a:ext uri="{FF2B5EF4-FFF2-40B4-BE49-F238E27FC236}">
                <a16:creationId xmlns:a16="http://schemas.microsoft.com/office/drawing/2014/main" id="{31CF813F-BC15-4DE2-F1F5-9EA15F956D96}"/>
              </a:ext>
            </a:extLst>
          </p:cNvPr>
          <p:cNvPicPr>
            <a:picLocks noChangeAspect="1"/>
          </p:cNvPicPr>
          <p:nvPr/>
        </p:nvPicPr>
        <p:blipFill>
          <a:blip r:embed="rId2"/>
          <a:stretch>
            <a:fillRect/>
          </a:stretch>
        </p:blipFill>
        <p:spPr>
          <a:xfrm>
            <a:off x="-1233247" y="7316507"/>
            <a:ext cx="1236904" cy="48782"/>
          </a:xfrm>
          <a:prstGeom prst="rect">
            <a:avLst/>
          </a:prstGeom>
        </p:spPr>
      </p:pic>
      <p:pic>
        <p:nvPicPr>
          <p:cNvPr id="3" name="Image 2">
            <a:extLst>
              <a:ext uri="{FF2B5EF4-FFF2-40B4-BE49-F238E27FC236}">
                <a16:creationId xmlns:a16="http://schemas.microsoft.com/office/drawing/2014/main" id="{B17750D9-6D20-BC5A-DEDD-6A8257D82A40}"/>
              </a:ext>
            </a:extLst>
          </p:cNvPr>
          <p:cNvPicPr>
            <a:picLocks noChangeAspect="1"/>
          </p:cNvPicPr>
          <p:nvPr/>
        </p:nvPicPr>
        <p:blipFill>
          <a:blip r:embed="rId3"/>
          <a:stretch>
            <a:fillRect/>
          </a:stretch>
        </p:blipFill>
        <p:spPr>
          <a:xfrm>
            <a:off x="2507593" y="809898"/>
            <a:ext cx="7176814" cy="5987143"/>
          </a:xfrm>
          <a:prstGeom prst="rect">
            <a:avLst/>
          </a:prstGeom>
        </p:spPr>
      </p:pic>
    </p:spTree>
    <p:extLst>
      <p:ext uri="{BB962C8B-B14F-4D97-AF65-F5344CB8AC3E}">
        <p14:creationId xmlns:p14="http://schemas.microsoft.com/office/powerpoint/2010/main" val="2886188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actère coloré, flou, vert, bleu&#10;&#10;Description générée automatiquement">
            <a:extLst>
              <a:ext uri="{FF2B5EF4-FFF2-40B4-BE49-F238E27FC236}">
                <a16:creationId xmlns:a16="http://schemas.microsoft.com/office/drawing/2014/main" id="{6EB8E810-3867-B53E-6044-8633E855C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835"/>
            <a:ext cx="12192000" cy="994297"/>
          </a:xfrm>
          <a:prstGeom prst="rect">
            <a:avLst/>
          </a:prstGeom>
        </p:spPr>
      </p:pic>
      <p:sp>
        <p:nvSpPr>
          <p:cNvPr id="17" name="ZoneTexte 16">
            <a:extLst>
              <a:ext uri="{FF2B5EF4-FFF2-40B4-BE49-F238E27FC236}">
                <a16:creationId xmlns:a16="http://schemas.microsoft.com/office/drawing/2014/main" id="{692569E5-EBB5-B9DC-494A-2A2330EB243F}"/>
              </a:ext>
            </a:extLst>
          </p:cNvPr>
          <p:cNvSpPr txBox="1"/>
          <p:nvPr/>
        </p:nvSpPr>
        <p:spPr>
          <a:xfrm>
            <a:off x="467419" y="576550"/>
            <a:ext cx="11257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AVERTISSEMENT</a:t>
            </a:r>
          </a:p>
        </p:txBody>
      </p:sp>
      <p:sp>
        <p:nvSpPr>
          <p:cNvPr id="2" name="ZoneTexte 1">
            <a:extLst>
              <a:ext uri="{FF2B5EF4-FFF2-40B4-BE49-F238E27FC236}">
                <a16:creationId xmlns:a16="http://schemas.microsoft.com/office/drawing/2014/main" id="{1BB1C8E7-4D88-0C70-7ABE-57CB8D372DF0}"/>
              </a:ext>
            </a:extLst>
          </p:cNvPr>
          <p:cNvSpPr txBox="1"/>
          <p:nvPr/>
        </p:nvSpPr>
        <p:spPr>
          <a:xfrm>
            <a:off x="590204" y="1929014"/>
            <a:ext cx="11011589" cy="449187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Raleway" pitchFamily="2" charset="0"/>
                <a:ea typeface="+mn-ea"/>
                <a:cs typeface="+mn-cs"/>
              </a:rPr>
              <a:t>Le Next Challenge est un jeu à caractère éducatif destiné à promouvoir une démarche raisonnée et raisonnable de l’investissement et de la gestion de portefeuille.  </a:t>
            </a:r>
            <a:r>
              <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rPr>
              <a:t>Il ne constitue </a:t>
            </a:r>
            <a:r>
              <a:rPr kumimoji="0" lang="fr-FR" sz="1200" b="0" i="0" u="sng" strike="noStrike" kern="1200" cap="none" spc="0" normalizeH="0" baseline="0" noProof="0" dirty="0">
                <a:ln>
                  <a:noFill/>
                </a:ln>
                <a:solidFill>
                  <a:prstClr val="black"/>
                </a:solidFill>
                <a:effectLst/>
                <a:uLnTx/>
                <a:uFillTx/>
                <a:latin typeface="Raleway" pitchFamily="2" charset="0"/>
                <a:ea typeface="+mn-ea"/>
                <a:cs typeface="+mn-cs"/>
              </a:rPr>
              <a:t>en aucun cas une invitation à la spéculation</a:t>
            </a:r>
            <a:r>
              <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rPr>
              <a:t>, même si des ETF à levier sont disponibles dans le cadre du jeu, </a:t>
            </a:r>
            <a:r>
              <a:rPr kumimoji="0" lang="fr-FR" sz="1200" b="0" i="0" u="sng" strike="noStrike" kern="1200" cap="none" spc="0" normalizeH="0" baseline="0" noProof="0" dirty="0">
                <a:ln>
                  <a:noFill/>
                </a:ln>
                <a:solidFill>
                  <a:prstClr val="black"/>
                </a:solidFill>
                <a:effectLst/>
                <a:uLnTx/>
                <a:uFillTx/>
                <a:latin typeface="Raleway" pitchFamily="2" charset="0"/>
                <a:ea typeface="+mn-ea"/>
                <a:cs typeface="+mn-cs"/>
              </a:rPr>
              <a:t>ni une recommandation à investir dans une quelconque société ou produit que ce soit</a:t>
            </a:r>
            <a:r>
              <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Raleway" pitchFamily="2" charset="0"/>
                <a:ea typeface="+mn-ea"/>
                <a:cs typeface="+mn-cs"/>
              </a:rPr>
              <a:t>Dans le cadre de la construction de leur portefeuille, les participants doivent garder à l’esprit quelques règles de base simples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solidFill>
              <a:effectLst/>
              <a:uLnTx/>
              <a:uFillTx/>
              <a:latin typeface="Raleway" pitchFamily="2"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3258"/>
                </a:solidFill>
                <a:effectLst/>
                <a:uLnTx/>
                <a:uFillTx/>
                <a:latin typeface="Raleway" pitchFamily="2" charset="0"/>
                <a:ea typeface="+mn-ea"/>
                <a:cs typeface="+mn-cs"/>
              </a:rPr>
              <a:t>●</a:t>
            </a:r>
            <a:r>
              <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rPr>
              <a:t>  Ne pas accorder trop d’importance aux rendements passés car les performances passées ne préjugent pas des performances futures.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3258"/>
                </a:solidFill>
                <a:effectLst/>
                <a:uLnTx/>
                <a:uFillTx/>
                <a:latin typeface="Raleway" pitchFamily="2" charset="0"/>
                <a:ea typeface="+mn-ea"/>
                <a:cs typeface="+mn-cs"/>
              </a:rPr>
              <a:t>●</a:t>
            </a:r>
            <a:r>
              <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rPr>
              <a:t>  Il n’y a pas de performance élevée sans risque élevé. La diversification est essentielle pour répartir les risques et construire une performance pérenne.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3258"/>
                </a:solidFill>
                <a:effectLst/>
                <a:uLnTx/>
                <a:uFillTx/>
                <a:latin typeface="Raleway" pitchFamily="2" charset="0"/>
                <a:ea typeface="+mn-ea"/>
                <a:cs typeface="+mn-cs"/>
              </a:rPr>
              <a:t>● </a:t>
            </a:r>
            <a:r>
              <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rPr>
              <a:t> Privilégiez l’information à la source, sur le site des sociétés ou des promoteurs de produits. Méfiez-vous des informations des forums sur internet et les réseaux sociaux.</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Raleway" pitchFamily="2"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003258"/>
                </a:solidFill>
                <a:effectLst/>
                <a:uLnTx/>
                <a:uFillTx/>
                <a:latin typeface="Raleway" pitchFamily="2" charset="0"/>
                <a:ea typeface="+mn-ea"/>
                <a:cs typeface="+mn-cs"/>
              </a:rPr>
              <a:t>N’hésitez pas à consulter les rubriques de l’AMF sur l’investissement et la gestion de portefeuille. Vous pouvez également vous référer au Document d’enregistrement universel (DEU) des sociétés pour prendre connaissance des facteurs de risques associés à chacune d’entre elles. Ces DEU sont consultables sur les sites internet des sociétés.</a:t>
            </a:r>
          </a:p>
        </p:txBody>
      </p:sp>
    </p:spTree>
    <p:extLst>
      <p:ext uri="{BB962C8B-B14F-4D97-AF65-F5344CB8AC3E}">
        <p14:creationId xmlns:p14="http://schemas.microsoft.com/office/powerpoint/2010/main" val="2895748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F3C5FD-65A4-5C8D-F9C9-7C21C32EAC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170" b="38657"/>
          <a:stretch/>
        </p:blipFill>
        <p:spPr>
          <a:xfrm>
            <a:off x="2013610" y="825055"/>
            <a:ext cx="1871531" cy="60959"/>
          </a:xfrm>
          <a:prstGeom prst="rect">
            <a:avLst/>
          </a:prstGeom>
        </p:spPr>
      </p:pic>
      <p:sp>
        <p:nvSpPr>
          <p:cNvPr id="3" name="TextBox 23">
            <a:extLst>
              <a:ext uri="{FF2B5EF4-FFF2-40B4-BE49-F238E27FC236}">
                <a16:creationId xmlns:a16="http://schemas.microsoft.com/office/drawing/2014/main" id="{C36DA7D2-2EBE-87B7-D66B-F0FE85E36F36}"/>
              </a:ext>
            </a:extLst>
          </p:cNvPr>
          <p:cNvSpPr txBox="1"/>
          <p:nvPr/>
        </p:nvSpPr>
        <p:spPr>
          <a:xfrm>
            <a:off x="454493" y="258815"/>
            <a:ext cx="4195328" cy="492443"/>
          </a:xfrm>
          <a:prstGeom prst="rect">
            <a:avLst/>
          </a:prstGeom>
          <a:noFill/>
        </p:spPr>
        <p:txBody>
          <a:bodyPr vert="horz" lIns="91371" tIns="45691" rIns="91371" bIns="45691" rtlCol="0" anchor="ctr">
            <a:noAutofit/>
          </a:bodyPr>
          <a:lstStyle>
            <a:defPPr>
              <a:defRPr lang="fr-FR"/>
            </a:defPPr>
            <a:lvl1pPr marL="2117" marR="0" lvl="0" indent="-2117" defTabSz="1218572" fontAlgn="auto">
              <a:lnSpc>
                <a:spcPct val="100000"/>
              </a:lnSpc>
              <a:spcBef>
                <a:spcPct val="0"/>
              </a:spcBef>
              <a:spcAft>
                <a:spcPts val="0"/>
              </a:spcAft>
              <a:buClrTx/>
              <a:buSzTx/>
              <a:buFontTx/>
              <a:buNone/>
              <a:tabLst/>
              <a:defRPr kumimoji="0" sz="3200" b="0" i="0" u="none" strike="noStrike" cap="none" spc="0" normalizeH="0" baseline="0">
                <a:ln>
                  <a:noFill/>
                </a:ln>
                <a:solidFill>
                  <a:prstClr val="black">
                    <a:lumMod val="65000"/>
                    <a:lumOff val="35000"/>
                  </a:prstClr>
                </a:solidFill>
                <a:effectLst/>
                <a:uLnTx/>
                <a:uFillTx/>
                <a:latin typeface="Raleway" pitchFamily="2" charset="0"/>
                <a:ea typeface="+mj-ea"/>
                <a:cs typeface="+mj-cs"/>
              </a:defRPr>
            </a:lvl1pPr>
          </a:lstStyle>
          <a:p>
            <a:pPr marL="2117" marR="0" lvl="0" indent="-2117" algn="l" defTabSz="1218572"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a:ln>
                  <a:noFill/>
                </a:ln>
                <a:solidFill>
                  <a:prstClr val="black">
                    <a:lumMod val="65000"/>
                    <a:lumOff val="35000"/>
                  </a:prstClr>
                </a:solidFill>
                <a:effectLst/>
                <a:uLnTx/>
                <a:uFillTx/>
                <a:latin typeface="Raleway" pitchFamily="2" charset="0"/>
                <a:ea typeface="+mj-ea"/>
                <a:cs typeface="+mj-cs"/>
                <a:sym typeface="Wingdings" panose="05000000000000000000" pitchFamily="2" charset="2"/>
              </a:rPr>
              <a:t>LE CHALLENGE</a:t>
            </a:r>
          </a:p>
        </p:txBody>
      </p:sp>
      <p:pic>
        <p:nvPicPr>
          <p:cNvPr id="7" name="Image 6" descr="Une image contenant texte, équipement électronique, capture d’écran&#10;&#10;Description générée automatiquement">
            <a:extLst>
              <a:ext uri="{FF2B5EF4-FFF2-40B4-BE49-F238E27FC236}">
                <a16:creationId xmlns:a16="http://schemas.microsoft.com/office/drawing/2014/main" id="{98439983-355C-D611-5C34-2EE68C7C6FAB}"/>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tretch>
            <a:fillRect/>
          </a:stretch>
        </p:blipFill>
        <p:spPr>
          <a:xfrm>
            <a:off x="8979727" y="1859485"/>
            <a:ext cx="3315890" cy="4967024"/>
          </a:xfrm>
          <a:prstGeom prst="rect">
            <a:avLst/>
          </a:prstGeom>
        </p:spPr>
      </p:pic>
      <p:pic>
        <p:nvPicPr>
          <p:cNvPr id="9" name="Image 8" descr="Une image contenant texte, équipement électronique, capture d’écran&#10;&#10;Description générée automatiquement">
            <a:extLst>
              <a:ext uri="{FF2B5EF4-FFF2-40B4-BE49-F238E27FC236}">
                <a16:creationId xmlns:a16="http://schemas.microsoft.com/office/drawing/2014/main" id="{4DBA8401-B559-BDC7-FE80-8131902359C2}"/>
              </a:ext>
            </a:extLst>
          </p:cNvPr>
          <p:cNvPicPr>
            <a:picLocks noChangeAspect="1"/>
          </p:cNvPicPr>
          <p:nvPr/>
        </p:nvPicPr>
        <p:blipFill>
          <a:blip r:embed="rId5" cstate="print">
            <a:alphaModFix amt="35000"/>
            <a:extLst>
              <a:ext uri="{28A0092B-C50C-407E-A947-70E740481C1C}">
                <a14:useLocalDpi xmlns:a14="http://schemas.microsoft.com/office/drawing/2010/main" val="0"/>
              </a:ext>
            </a:extLst>
          </a:blip>
          <a:stretch>
            <a:fillRect/>
          </a:stretch>
        </p:blipFill>
        <p:spPr>
          <a:xfrm>
            <a:off x="5321332" y="1859485"/>
            <a:ext cx="3315890" cy="4967024"/>
          </a:xfrm>
          <a:prstGeom prst="rect">
            <a:avLst/>
          </a:prstGeom>
        </p:spPr>
      </p:pic>
      <p:sp>
        <p:nvSpPr>
          <p:cNvPr id="11" name="ZoneTexte 10">
            <a:extLst>
              <a:ext uri="{FF2B5EF4-FFF2-40B4-BE49-F238E27FC236}">
                <a16:creationId xmlns:a16="http://schemas.microsoft.com/office/drawing/2014/main" id="{4806BB35-95AC-5DE9-1A9F-031CB2A1C753}"/>
              </a:ext>
            </a:extLst>
          </p:cNvPr>
          <p:cNvSpPr txBox="1"/>
          <p:nvPr/>
        </p:nvSpPr>
        <p:spPr>
          <a:xfrm>
            <a:off x="454493" y="1123530"/>
            <a:ext cx="10935917" cy="646331"/>
          </a:xfrm>
          <a:prstGeom prst="rect">
            <a:avLst/>
          </a:prstGeom>
          <a:noFill/>
        </p:spPr>
        <p:txBody>
          <a:bodyPr wrap="square">
            <a:spAutoFit/>
          </a:bodyPr>
          <a:lstStyle>
            <a:defPPr>
              <a:defRPr lang="fr-FR"/>
            </a:defPPr>
            <a:lvl1pPr>
              <a:defRPr b="0" i="0">
                <a:solidFill>
                  <a:srgbClr val="757575"/>
                </a:solidFill>
                <a:effectLst/>
                <a:latin typeface="Raleway"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gradFill flip="none" rotWithShape="1">
                  <a:gsLst>
                    <a:gs pos="5000">
                      <a:srgbClr val="15A2D5"/>
                    </a:gs>
                    <a:gs pos="69000">
                      <a:srgbClr val="34C69A"/>
                    </a:gs>
                  </a:gsLst>
                  <a:lin ang="0" scaled="1"/>
                  <a:tileRect/>
                </a:gradFill>
                <a:effectLst/>
                <a:uLnTx/>
                <a:uFillTx/>
                <a:latin typeface="Century Gothic" panose="020B0502020202020204" pitchFamily="34" charset="0"/>
                <a:ea typeface="+mn-ea"/>
                <a:cs typeface="+mn-cs"/>
              </a:rPr>
              <a:t>Le Next Challenge est un véritable parcours pédagogique centré sur la gestion de portefeuille, ponctué d’échanges et de rendez-vous entre les participants et les partenaires. </a:t>
            </a:r>
          </a:p>
        </p:txBody>
      </p:sp>
      <p:sp>
        <p:nvSpPr>
          <p:cNvPr id="14" name="ZoneTexte 13">
            <a:extLst>
              <a:ext uri="{FF2B5EF4-FFF2-40B4-BE49-F238E27FC236}">
                <a16:creationId xmlns:a16="http://schemas.microsoft.com/office/drawing/2014/main" id="{6B05F720-2776-4DA5-476D-18ED539C6751}"/>
              </a:ext>
            </a:extLst>
          </p:cNvPr>
          <p:cNvSpPr txBox="1"/>
          <p:nvPr/>
        </p:nvSpPr>
        <p:spPr>
          <a:xfrm>
            <a:off x="451960" y="2197105"/>
            <a:ext cx="7656512" cy="414729"/>
          </a:xfrm>
          <a:prstGeom prst="rect">
            <a:avLst/>
          </a:prstGeom>
          <a:noFill/>
        </p:spPr>
        <p:txBody>
          <a:bodyPr wrap="square">
            <a:spAutoFit/>
          </a:bodyPr>
          <a:lstStyle/>
          <a:p>
            <a:pPr marL="0" marR="0" lvl="0" indent="0" algn="l" defTabSz="1218400" rtl="0" eaLnBrk="1" fontAlgn="auto" latinLnBrk="0" hangingPunct="1">
              <a:lnSpc>
                <a:spcPct val="15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Durée 6 mois : </a:t>
            </a:r>
            <a:r>
              <a:rPr kumimoji="0" lang="fr-FR"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du 9 octobre 2023 au 18 avril 2024</a:t>
            </a:r>
          </a:p>
        </p:txBody>
      </p:sp>
      <p:pic>
        <p:nvPicPr>
          <p:cNvPr id="16" name="Image 15">
            <a:extLst>
              <a:ext uri="{FF2B5EF4-FFF2-40B4-BE49-F238E27FC236}">
                <a16:creationId xmlns:a16="http://schemas.microsoft.com/office/drawing/2014/main" id="{370B8A23-6BA1-7011-3057-6D90D6FAB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577" y="4448501"/>
            <a:ext cx="356659" cy="356659"/>
          </a:xfrm>
          <a:prstGeom prst="rect">
            <a:avLst/>
          </a:prstGeom>
        </p:spPr>
      </p:pic>
      <p:pic>
        <p:nvPicPr>
          <p:cNvPr id="18" name="Image 17">
            <a:extLst>
              <a:ext uri="{FF2B5EF4-FFF2-40B4-BE49-F238E27FC236}">
                <a16:creationId xmlns:a16="http://schemas.microsoft.com/office/drawing/2014/main" id="{3C9472B5-14FE-9FCF-7DA4-6D6EFBD1AE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577" y="3219901"/>
            <a:ext cx="356659" cy="356659"/>
          </a:xfrm>
          <a:prstGeom prst="rect">
            <a:avLst/>
          </a:prstGeom>
        </p:spPr>
      </p:pic>
      <p:pic>
        <p:nvPicPr>
          <p:cNvPr id="20" name="Image 19">
            <a:extLst>
              <a:ext uri="{FF2B5EF4-FFF2-40B4-BE49-F238E27FC236}">
                <a16:creationId xmlns:a16="http://schemas.microsoft.com/office/drawing/2014/main" id="{50FDA304-A7D8-3211-C9CB-4880AED20D95}"/>
              </a:ext>
            </a:extLst>
          </p:cNvPr>
          <p:cNvPicPr>
            <a:picLocks noChangeAspect="1"/>
          </p:cNvPicPr>
          <p:nvPr/>
        </p:nvPicPr>
        <p:blipFill>
          <a:blip r:embed="rId8"/>
          <a:stretch>
            <a:fillRect/>
          </a:stretch>
        </p:blipFill>
        <p:spPr>
          <a:xfrm>
            <a:off x="896865" y="3827512"/>
            <a:ext cx="158083" cy="445507"/>
          </a:xfrm>
          <a:prstGeom prst="rect">
            <a:avLst/>
          </a:prstGeom>
        </p:spPr>
      </p:pic>
      <p:pic>
        <p:nvPicPr>
          <p:cNvPr id="21" name="Image 20">
            <a:extLst>
              <a:ext uri="{FF2B5EF4-FFF2-40B4-BE49-F238E27FC236}">
                <a16:creationId xmlns:a16="http://schemas.microsoft.com/office/drawing/2014/main" id="{0A111135-D920-E0B5-52D7-18354E23FCBB}"/>
              </a:ext>
            </a:extLst>
          </p:cNvPr>
          <p:cNvPicPr>
            <a:picLocks noChangeAspect="1"/>
          </p:cNvPicPr>
          <p:nvPr/>
        </p:nvPicPr>
        <p:blipFill>
          <a:blip r:embed="rId8"/>
          <a:stretch>
            <a:fillRect/>
          </a:stretch>
        </p:blipFill>
        <p:spPr>
          <a:xfrm>
            <a:off x="1309405" y="5012937"/>
            <a:ext cx="158083" cy="445507"/>
          </a:xfrm>
          <a:prstGeom prst="rect">
            <a:avLst/>
          </a:prstGeom>
        </p:spPr>
      </p:pic>
      <p:pic>
        <p:nvPicPr>
          <p:cNvPr id="31" name="Image 30">
            <a:extLst>
              <a:ext uri="{FF2B5EF4-FFF2-40B4-BE49-F238E27FC236}">
                <a16:creationId xmlns:a16="http://schemas.microsoft.com/office/drawing/2014/main" id="{83466322-A088-9CD1-7F44-EEEDBD7EAB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2756" y="5458445"/>
            <a:ext cx="411385" cy="411385"/>
          </a:xfrm>
          <a:prstGeom prst="rect">
            <a:avLst/>
          </a:prstGeom>
        </p:spPr>
      </p:pic>
      <p:sp>
        <p:nvSpPr>
          <p:cNvPr id="33" name="ZoneTexte 32">
            <a:extLst>
              <a:ext uri="{FF2B5EF4-FFF2-40B4-BE49-F238E27FC236}">
                <a16:creationId xmlns:a16="http://schemas.microsoft.com/office/drawing/2014/main" id="{21240CA5-9976-AA6D-6CE7-14999955F4E6}"/>
              </a:ext>
            </a:extLst>
          </p:cNvPr>
          <p:cNvSpPr txBox="1"/>
          <p:nvPr/>
        </p:nvSpPr>
        <p:spPr>
          <a:xfrm>
            <a:off x="1263559" y="3346132"/>
            <a:ext cx="6096000" cy="307777"/>
          </a:xfrm>
          <a:prstGeom prst="rect">
            <a:avLst/>
          </a:prstGeom>
          <a:noFill/>
        </p:spPr>
        <p:txBody>
          <a:bodyPr wrap="square">
            <a:spAutoFit/>
          </a:bodyPr>
          <a:lstStyle/>
          <a:p>
            <a:pPr marL="0" marR="0" lvl="0" indent="0" algn="l" defTabSz="12184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Dotation virtuelle à investir de</a:t>
            </a:r>
            <a:r>
              <a:rPr kumimoji="0" lang="fr-FR" sz="1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 </a:t>
            </a:r>
            <a:r>
              <a:rPr kumimoji="0" lang="fr-FR"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50 000 €</a:t>
            </a:r>
          </a:p>
        </p:txBody>
      </p:sp>
      <p:sp>
        <p:nvSpPr>
          <p:cNvPr id="34" name="ZoneTexte 33">
            <a:extLst>
              <a:ext uri="{FF2B5EF4-FFF2-40B4-BE49-F238E27FC236}">
                <a16:creationId xmlns:a16="http://schemas.microsoft.com/office/drawing/2014/main" id="{031DF0C9-06C1-6655-9B06-5F5457D47977}"/>
              </a:ext>
            </a:extLst>
          </p:cNvPr>
          <p:cNvSpPr txBox="1"/>
          <p:nvPr/>
        </p:nvSpPr>
        <p:spPr>
          <a:xfrm>
            <a:off x="1263559" y="3144583"/>
            <a:ext cx="6096000" cy="338554"/>
          </a:xfrm>
          <a:prstGeom prst="rect">
            <a:avLst/>
          </a:prstGeom>
          <a:noFill/>
        </p:spPr>
        <p:txBody>
          <a:bodyPr wrap="square">
            <a:spAutoFit/>
          </a:bodyPr>
          <a:lstStyle/>
          <a:p>
            <a:pPr marL="0" marR="0" lvl="0" indent="0" algn="l" defTabSz="1218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INDIVIDUEL</a:t>
            </a:r>
            <a:endParaRPr kumimoji="0" lang="fr-FR" sz="1867"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35" name="ZoneTexte 34">
            <a:extLst>
              <a:ext uri="{FF2B5EF4-FFF2-40B4-BE49-F238E27FC236}">
                <a16:creationId xmlns:a16="http://schemas.microsoft.com/office/drawing/2014/main" id="{FAFB3F70-5195-D40D-D26D-7E3C644504DB}"/>
              </a:ext>
            </a:extLst>
          </p:cNvPr>
          <p:cNvSpPr txBox="1"/>
          <p:nvPr/>
        </p:nvSpPr>
        <p:spPr>
          <a:xfrm>
            <a:off x="1263559" y="4594601"/>
            <a:ext cx="6096000" cy="307777"/>
          </a:xfrm>
          <a:prstGeom prst="rect">
            <a:avLst/>
          </a:prstGeom>
          <a:noFill/>
        </p:spPr>
        <p:txBody>
          <a:bodyPr wrap="square">
            <a:spAutoFit/>
          </a:bodyPr>
          <a:lstStyle/>
          <a:p>
            <a:pPr marL="0" marR="0" lvl="0" indent="0" algn="l" defTabSz="12184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Dotation virtuelle à investir de</a:t>
            </a:r>
            <a:r>
              <a:rPr kumimoji="0" lang="fr-FR" sz="1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 </a:t>
            </a:r>
            <a:r>
              <a:rPr kumimoji="0" lang="fr-FR"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200 000 €</a:t>
            </a:r>
          </a:p>
        </p:txBody>
      </p:sp>
      <p:sp>
        <p:nvSpPr>
          <p:cNvPr id="36" name="ZoneTexte 35">
            <a:extLst>
              <a:ext uri="{FF2B5EF4-FFF2-40B4-BE49-F238E27FC236}">
                <a16:creationId xmlns:a16="http://schemas.microsoft.com/office/drawing/2014/main" id="{F864FA35-DB0F-22F5-157F-6409B4A3B443}"/>
              </a:ext>
            </a:extLst>
          </p:cNvPr>
          <p:cNvSpPr txBox="1"/>
          <p:nvPr/>
        </p:nvSpPr>
        <p:spPr>
          <a:xfrm>
            <a:off x="1263559" y="4386702"/>
            <a:ext cx="6096000" cy="338554"/>
          </a:xfrm>
          <a:prstGeom prst="rect">
            <a:avLst/>
          </a:prstGeom>
          <a:noFill/>
        </p:spPr>
        <p:txBody>
          <a:bodyPr wrap="square">
            <a:spAutoFit/>
          </a:bodyPr>
          <a:lstStyle/>
          <a:p>
            <a:pPr marL="0" marR="0" lvl="0" indent="0" algn="l" defTabSz="1218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CLUB</a:t>
            </a:r>
            <a:endParaRPr kumimoji="0" lang="fr-FR" sz="1867"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37" name="ZoneTexte 36">
            <a:extLst>
              <a:ext uri="{FF2B5EF4-FFF2-40B4-BE49-F238E27FC236}">
                <a16:creationId xmlns:a16="http://schemas.microsoft.com/office/drawing/2014/main" id="{A9267834-4F05-046F-7022-3ADCF00294DA}"/>
              </a:ext>
            </a:extLst>
          </p:cNvPr>
          <p:cNvSpPr txBox="1"/>
          <p:nvPr/>
        </p:nvSpPr>
        <p:spPr>
          <a:xfrm>
            <a:off x="1678717" y="5664138"/>
            <a:ext cx="6096000" cy="297454"/>
          </a:xfrm>
          <a:prstGeom prst="rect">
            <a:avLst/>
          </a:prstGeom>
          <a:noFill/>
        </p:spPr>
        <p:txBody>
          <a:bodyPr wrap="square">
            <a:spAutoFit/>
          </a:bodyPr>
          <a:lstStyle/>
          <a:p>
            <a:pPr marL="0" marR="0" lvl="0" indent="0" algn="l" defTabSz="12184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Allocation de montant par les individuels</a:t>
            </a:r>
            <a:endParaRPr kumimoji="0" lang="fr-FR"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38" name="ZoneTexte 37">
            <a:extLst>
              <a:ext uri="{FF2B5EF4-FFF2-40B4-BE49-F238E27FC236}">
                <a16:creationId xmlns:a16="http://schemas.microsoft.com/office/drawing/2014/main" id="{856334D5-C10B-CE54-4729-036012DB9F79}"/>
              </a:ext>
            </a:extLst>
          </p:cNvPr>
          <p:cNvSpPr txBox="1"/>
          <p:nvPr/>
        </p:nvSpPr>
        <p:spPr>
          <a:xfrm>
            <a:off x="1678717" y="5456239"/>
            <a:ext cx="6096000" cy="338554"/>
          </a:xfrm>
          <a:prstGeom prst="rect">
            <a:avLst/>
          </a:prstGeom>
          <a:noFill/>
        </p:spPr>
        <p:txBody>
          <a:bodyPr wrap="square">
            <a:spAutoFit/>
          </a:bodyPr>
          <a:lstStyle/>
          <a:p>
            <a:pPr marL="0" marR="0" lvl="0" indent="0" algn="l" defTabSz="1218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STATUT DE SOCIÉTÉ DE GESTION</a:t>
            </a:r>
            <a:endParaRPr kumimoji="0" lang="fr-FR" sz="1867"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8" name="Image 7">
            <a:extLst>
              <a:ext uri="{FF2B5EF4-FFF2-40B4-BE49-F238E27FC236}">
                <a16:creationId xmlns:a16="http://schemas.microsoft.com/office/drawing/2014/main" id="{2E4FB36C-82F1-38C0-7616-529F00DA864F}"/>
              </a:ext>
            </a:extLst>
          </p:cNvPr>
          <p:cNvPicPr>
            <a:picLocks noChangeAspect="1"/>
          </p:cNvPicPr>
          <p:nvPr/>
        </p:nvPicPr>
        <p:blipFill>
          <a:blip r:embed="rId10"/>
          <a:stretch>
            <a:fillRect/>
          </a:stretch>
        </p:blipFill>
        <p:spPr>
          <a:xfrm>
            <a:off x="11777391" y="6059138"/>
            <a:ext cx="322554" cy="690379"/>
          </a:xfrm>
          <a:prstGeom prst="rect">
            <a:avLst/>
          </a:prstGeom>
        </p:spPr>
      </p:pic>
    </p:spTree>
    <p:extLst>
      <p:ext uri="{BB962C8B-B14F-4D97-AF65-F5344CB8AC3E}">
        <p14:creationId xmlns:p14="http://schemas.microsoft.com/office/powerpoint/2010/main" val="25044268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a:extLst>
              <a:ext uri="{FF2B5EF4-FFF2-40B4-BE49-F238E27FC236}">
                <a16:creationId xmlns:a16="http://schemas.microsoft.com/office/drawing/2014/main" id="{2939B28C-DF17-691F-967D-6FC7395BC6C0}"/>
              </a:ext>
            </a:extLst>
          </p:cNvPr>
          <p:cNvSpPr/>
          <p:nvPr/>
        </p:nvSpPr>
        <p:spPr>
          <a:xfrm>
            <a:off x="1394559" y="1767392"/>
            <a:ext cx="868680" cy="0"/>
          </a:xfrm>
          <a:prstGeom prst="line">
            <a:avLst/>
          </a:prstGeom>
          <a:ln w="63500">
            <a:gradFill flip="none" rotWithShape="1">
              <a:gsLst>
                <a:gs pos="0">
                  <a:srgbClr val="4CBDEA"/>
                </a:gs>
                <a:gs pos="58000">
                  <a:srgbClr val="4CCDCB"/>
                </a:gs>
                <a:gs pos="100000">
                  <a:srgbClr val="4DE0A9"/>
                </a:gs>
              </a:gsLst>
              <a:lin ang="0" scaled="1"/>
              <a:tileRect/>
            </a:gra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fr-FR"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46" name="Rectangle 45">
            <a:extLst>
              <a:ext uri="{FF2B5EF4-FFF2-40B4-BE49-F238E27FC236}">
                <a16:creationId xmlns:a16="http://schemas.microsoft.com/office/drawing/2014/main" id="{AC4C9EB5-FB5F-CB34-E61B-393B7AB8160E}"/>
              </a:ext>
            </a:extLst>
          </p:cNvPr>
          <p:cNvSpPr/>
          <p:nvPr/>
        </p:nvSpPr>
        <p:spPr>
          <a:xfrm>
            <a:off x="802996" y="1281206"/>
            <a:ext cx="1512595" cy="430887"/>
          </a:xfrm>
          <a:prstGeom prst="rect">
            <a:avLst/>
          </a:prstGeom>
          <a:noFill/>
        </p:spPr>
        <p:txBody>
          <a:bodyPr wrap="none" lIns="45720" tIns="22860" rIns="45720" bIns="2286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fr-FR" sz="25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Century Gothic" panose="020B0502020202020204" pitchFamily="34" charset="0"/>
                <a:ea typeface="+mn-ea"/>
                <a:cs typeface="+mn-cs"/>
                <a:sym typeface="Helvetica Neue"/>
              </a:rPr>
              <a:t>Mes Infos</a:t>
            </a:r>
          </a:p>
        </p:txBody>
      </p:sp>
      <p:sp>
        <p:nvSpPr>
          <p:cNvPr id="49" name="TextBox 30">
            <a:extLst>
              <a:ext uri="{FF2B5EF4-FFF2-40B4-BE49-F238E27FC236}">
                <a16:creationId xmlns:a16="http://schemas.microsoft.com/office/drawing/2014/main" id="{88F83260-97CD-E217-F0A6-3561D20C7E82}"/>
              </a:ext>
            </a:extLst>
          </p:cNvPr>
          <p:cNvSpPr txBox="1"/>
          <p:nvPr/>
        </p:nvSpPr>
        <p:spPr>
          <a:xfrm>
            <a:off x="1340514" y="2240850"/>
            <a:ext cx="1865376" cy="543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Actu</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En temps réel </a:t>
            </a:r>
            <a:endParaRPr kumimoji="0" lang="fr-FR" sz="14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endParaRPr>
          </a:p>
        </p:txBody>
      </p:sp>
      <p:sp>
        <p:nvSpPr>
          <p:cNvPr id="21" name="TextBox 30">
            <a:extLst>
              <a:ext uri="{FF2B5EF4-FFF2-40B4-BE49-F238E27FC236}">
                <a16:creationId xmlns:a16="http://schemas.microsoft.com/office/drawing/2014/main" id="{DDB5FE2E-649A-B8A1-4CC9-C0C83B1ACEB9}"/>
              </a:ext>
            </a:extLst>
          </p:cNvPr>
          <p:cNvSpPr txBox="1"/>
          <p:nvPr/>
        </p:nvSpPr>
        <p:spPr>
          <a:xfrm>
            <a:off x="1340514" y="4560856"/>
            <a:ext cx="1865376" cy="528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Apprendre</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Contenus pédagogiques</a:t>
            </a:r>
          </a:p>
        </p:txBody>
      </p:sp>
      <p:sp>
        <p:nvSpPr>
          <p:cNvPr id="8" name="TextBox 30">
            <a:extLst>
              <a:ext uri="{FF2B5EF4-FFF2-40B4-BE49-F238E27FC236}">
                <a16:creationId xmlns:a16="http://schemas.microsoft.com/office/drawing/2014/main" id="{85B38C17-ED3A-677D-166B-4BA5DBE66B8B}"/>
              </a:ext>
            </a:extLst>
          </p:cNvPr>
          <p:cNvSpPr txBox="1"/>
          <p:nvPr/>
        </p:nvSpPr>
        <p:spPr>
          <a:xfrm>
            <a:off x="1340514" y="3391147"/>
            <a:ext cx="1865376" cy="528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En savoir plus</a:t>
            </a:r>
            <a:r>
              <a:rPr kumimoji="0" lang="fr-FR" sz="900" b="0" i="0" u="none" strike="noStrike" kern="0" cap="none" spc="0" normalizeH="0" baseline="0" noProof="0" dirty="0">
                <a:ln>
                  <a:noFill/>
                </a:ln>
                <a:effectLst/>
                <a:uLnTx/>
                <a:uFillTx/>
                <a:latin typeface="Century Gothic" panose="020B0502020202020204" pitchFamily="34" charset="0"/>
                <a:ea typeface="+mn-ea"/>
                <a:cs typeface="+mn-cs"/>
                <a:sym typeface="Helvetica Neue"/>
              </a:rPr>
              <a:t> </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Intemporel </a:t>
            </a:r>
          </a:p>
        </p:txBody>
      </p:sp>
      <p:cxnSp>
        <p:nvCxnSpPr>
          <p:cNvPr id="16" name="Straight Connector 6">
            <a:extLst>
              <a:ext uri="{FF2B5EF4-FFF2-40B4-BE49-F238E27FC236}">
                <a16:creationId xmlns:a16="http://schemas.microsoft.com/office/drawing/2014/main" id="{5BDA04B2-1C0E-46F5-4CBC-B5911CC24F97}"/>
              </a:ext>
            </a:extLst>
          </p:cNvPr>
          <p:cNvCxnSpPr>
            <a:cxnSpLocks/>
          </p:cNvCxnSpPr>
          <p:nvPr/>
        </p:nvCxnSpPr>
        <p:spPr>
          <a:xfrm>
            <a:off x="1095104" y="1883823"/>
            <a:ext cx="0" cy="2954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E3CED621-BA44-9158-A9A7-8D92018656B6}"/>
              </a:ext>
            </a:extLst>
          </p:cNvPr>
          <p:cNvGrpSpPr/>
          <p:nvPr/>
        </p:nvGrpSpPr>
        <p:grpSpPr>
          <a:xfrm>
            <a:off x="985567" y="2332994"/>
            <a:ext cx="219075" cy="219075"/>
            <a:chOff x="1474397" y="3912393"/>
            <a:chExt cx="219075" cy="219075"/>
          </a:xfrm>
        </p:grpSpPr>
        <p:sp>
          <p:nvSpPr>
            <p:cNvPr id="97" name="Oval 7">
              <a:extLst>
                <a:ext uri="{FF2B5EF4-FFF2-40B4-BE49-F238E27FC236}">
                  <a16:creationId xmlns:a16="http://schemas.microsoft.com/office/drawing/2014/main" id="{D1E4F9BB-80B0-FEC5-CC6F-F344A45FD3C2}"/>
                </a:ext>
              </a:extLst>
            </p:cNvPr>
            <p:cNvSpPr/>
            <p:nvPr/>
          </p:nvSpPr>
          <p:spPr>
            <a:xfrm>
              <a:off x="1474397" y="3912393"/>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8">
              <a:extLst>
                <a:ext uri="{FF2B5EF4-FFF2-40B4-BE49-F238E27FC236}">
                  <a16:creationId xmlns:a16="http://schemas.microsoft.com/office/drawing/2014/main" id="{7055383C-D4B9-A246-9DEB-C0E42F71F802}"/>
                </a:ext>
              </a:extLst>
            </p:cNvPr>
            <p:cNvSpPr/>
            <p:nvPr/>
          </p:nvSpPr>
          <p:spPr>
            <a:xfrm>
              <a:off x="1538690" y="3976686"/>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5" name="Groupe 144">
            <a:extLst>
              <a:ext uri="{FF2B5EF4-FFF2-40B4-BE49-F238E27FC236}">
                <a16:creationId xmlns:a16="http://schemas.microsoft.com/office/drawing/2014/main" id="{A6FEF144-75C9-4EFF-62E9-86B3BC56BCE7}"/>
              </a:ext>
            </a:extLst>
          </p:cNvPr>
          <p:cNvGrpSpPr/>
          <p:nvPr/>
        </p:nvGrpSpPr>
        <p:grpSpPr>
          <a:xfrm>
            <a:off x="985567" y="3476169"/>
            <a:ext cx="219075" cy="219075"/>
            <a:chOff x="1462857" y="5402399"/>
            <a:chExt cx="219075" cy="219075"/>
          </a:xfrm>
        </p:grpSpPr>
        <p:sp>
          <p:nvSpPr>
            <p:cNvPr id="112" name="Oval 7">
              <a:extLst>
                <a:ext uri="{FF2B5EF4-FFF2-40B4-BE49-F238E27FC236}">
                  <a16:creationId xmlns:a16="http://schemas.microsoft.com/office/drawing/2014/main" id="{5D1F32E6-9465-66D6-22F2-AEAE9707AD06}"/>
                </a:ext>
              </a:extLst>
            </p:cNvPr>
            <p:cNvSpPr/>
            <p:nvPr/>
          </p:nvSpPr>
          <p:spPr>
            <a:xfrm>
              <a:off x="1462857" y="5402399"/>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Oval 8">
              <a:extLst>
                <a:ext uri="{FF2B5EF4-FFF2-40B4-BE49-F238E27FC236}">
                  <a16:creationId xmlns:a16="http://schemas.microsoft.com/office/drawing/2014/main" id="{DE3063C1-D34F-187D-2861-327C42F584BB}"/>
                </a:ext>
              </a:extLst>
            </p:cNvPr>
            <p:cNvSpPr/>
            <p:nvPr/>
          </p:nvSpPr>
          <p:spPr>
            <a:xfrm>
              <a:off x="1527150" y="5466692"/>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 name="Groupe 11">
            <a:extLst>
              <a:ext uri="{FF2B5EF4-FFF2-40B4-BE49-F238E27FC236}">
                <a16:creationId xmlns:a16="http://schemas.microsoft.com/office/drawing/2014/main" id="{98DEABC5-3040-D52D-B4C1-64810A02AFC5}"/>
              </a:ext>
            </a:extLst>
          </p:cNvPr>
          <p:cNvGrpSpPr/>
          <p:nvPr/>
        </p:nvGrpSpPr>
        <p:grpSpPr>
          <a:xfrm>
            <a:off x="985567" y="4640956"/>
            <a:ext cx="219075" cy="219075"/>
            <a:chOff x="1474397" y="3912393"/>
            <a:chExt cx="219075" cy="219075"/>
          </a:xfrm>
        </p:grpSpPr>
        <p:sp>
          <p:nvSpPr>
            <p:cNvPr id="13" name="Oval 7">
              <a:extLst>
                <a:ext uri="{FF2B5EF4-FFF2-40B4-BE49-F238E27FC236}">
                  <a16:creationId xmlns:a16="http://schemas.microsoft.com/office/drawing/2014/main" id="{37D4CE03-C9DB-1322-0683-46EC0B39F4DD}"/>
                </a:ext>
              </a:extLst>
            </p:cNvPr>
            <p:cNvSpPr/>
            <p:nvPr/>
          </p:nvSpPr>
          <p:spPr>
            <a:xfrm>
              <a:off x="1474397" y="3912393"/>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8">
              <a:extLst>
                <a:ext uri="{FF2B5EF4-FFF2-40B4-BE49-F238E27FC236}">
                  <a16:creationId xmlns:a16="http://schemas.microsoft.com/office/drawing/2014/main" id="{71F020D8-DFC7-4442-654F-67B973C39A7D}"/>
                </a:ext>
              </a:extLst>
            </p:cNvPr>
            <p:cNvSpPr/>
            <p:nvPr/>
          </p:nvSpPr>
          <p:spPr>
            <a:xfrm>
              <a:off x="1538690" y="3976686"/>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7" name="TextBox 30">
            <a:extLst>
              <a:ext uri="{FF2B5EF4-FFF2-40B4-BE49-F238E27FC236}">
                <a16:creationId xmlns:a16="http://schemas.microsoft.com/office/drawing/2014/main" id="{5F33086F-009E-3DA2-A433-1AA2A56E4DCE}"/>
              </a:ext>
            </a:extLst>
          </p:cNvPr>
          <p:cNvSpPr txBox="1"/>
          <p:nvPr/>
        </p:nvSpPr>
        <p:spPr>
          <a:xfrm>
            <a:off x="8822845" y="2708636"/>
            <a:ext cx="2183047" cy="10054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PFV Virtuel</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Allocation</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Système de vote</a:t>
            </a:r>
          </a:p>
          <a:p>
            <a:pPr marL="0" marR="0" lvl="0" indent="0" algn="l" defTabSz="412750" rtl="0" eaLnBrk="1" fontAlgn="auto" latinLnBrk="0" hangingPunct="0">
              <a:lnSpc>
                <a:spcPct val="100000"/>
              </a:lnSpc>
              <a:spcBef>
                <a:spcPts val="0"/>
              </a:spcBef>
              <a:spcAft>
                <a:spcPts val="0"/>
              </a:spcAft>
              <a:buClrTx/>
              <a:buSzTx/>
              <a:buFontTx/>
              <a:buNone/>
              <a:tabLst/>
              <a:defRPr/>
            </a:pPr>
            <a:r>
              <a:rPr lang="fr-FR" sz="11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latin typeface="Century Gothic" panose="020B0502020202020204" pitchFamily="34" charset="0"/>
                <a:sym typeface="Helvetica Neue"/>
              </a:rPr>
              <a:t>État du PFV en temps réel</a:t>
            </a:r>
            <a:endPar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5E5E5E">
                  <a:lumMod val="40000"/>
                  <a:lumOff val="60000"/>
                </a:srgbClr>
              </a:solidFill>
              <a:effectLst/>
              <a:uLnTx/>
              <a:uFillTx/>
              <a:latin typeface="Century Gothic" panose="020B0502020202020204" pitchFamily="34" charset="0"/>
              <a:ea typeface="+mn-ea"/>
              <a:cs typeface="+mn-cs"/>
              <a:sym typeface="Helvetica Neue"/>
            </a:endParaRPr>
          </a:p>
        </p:txBody>
      </p:sp>
      <p:sp>
        <p:nvSpPr>
          <p:cNvPr id="55" name="Line">
            <a:extLst>
              <a:ext uri="{FF2B5EF4-FFF2-40B4-BE49-F238E27FC236}">
                <a16:creationId xmlns:a16="http://schemas.microsoft.com/office/drawing/2014/main" id="{A980D3F3-B243-F7A3-91E6-7BD94E4AB8C6}"/>
              </a:ext>
            </a:extLst>
          </p:cNvPr>
          <p:cNvSpPr/>
          <p:nvPr/>
        </p:nvSpPr>
        <p:spPr>
          <a:xfrm>
            <a:off x="9080904" y="1767392"/>
            <a:ext cx="868680" cy="0"/>
          </a:xfrm>
          <a:prstGeom prst="line">
            <a:avLst/>
          </a:prstGeom>
          <a:ln w="63500">
            <a:gradFill flip="none" rotWithShape="1">
              <a:gsLst>
                <a:gs pos="0">
                  <a:srgbClr val="4CBDEA"/>
                </a:gs>
                <a:gs pos="58000">
                  <a:srgbClr val="4CCDCB"/>
                </a:gs>
                <a:gs pos="100000">
                  <a:srgbClr val="4DE0A9"/>
                </a:gs>
              </a:gsLst>
              <a:lin ang="0" scaled="1"/>
              <a:tileRect/>
            </a:gra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fr-FR"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56" name="Rectangle 55">
            <a:extLst>
              <a:ext uri="{FF2B5EF4-FFF2-40B4-BE49-F238E27FC236}">
                <a16:creationId xmlns:a16="http://schemas.microsoft.com/office/drawing/2014/main" id="{689E87D9-4EB3-CEF7-1E16-D17FE7895B27}"/>
              </a:ext>
            </a:extLst>
          </p:cNvPr>
          <p:cNvSpPr/>
          <p:nvPr/>
        </p:nvSpPr>
        <p:spPr>
          <a:xfrm>
            <a:off x="8052810" y="1281206"/>
            <a:ext cx="3301495" cy="430887"/>
          </a:xfrm>
          <a:prstGeom prst="rect">
            <a:avLst/>
          </a:prstGeom>
          <a:noFill/>
        </p:spPr>
        <p:txBody>
          <a:bodyPr wrap="square" lIns="45720" tIns="22860" rIns="45720" bIns="2286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fr-FR" sz="25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Century Gothic" panose="020B0502020202020204" pitchFamily="34" charset="0"/>
                <a:ea typeface="+mn-ea"/>
                <a:cs typeface="+mn-cs"/>
                <a:sym typeface="Helvetica Neue"/>
              </a:rPr>
              <a:t>En Solo / En Équipe</a:t>
            </a:r>
          </a:p>
        </p:txBody>
      </p:sp>
      <p:sp>
        <p:nvSpPr>
          <p:cNvPr id="86" name="TextBox 30">
            <a:extLst>
              <a:ext uri="{FF2B5EF4-FFF2-40B4-BE49-F238E27FC236}">
                <a16:creationId xmlns:a16="http://schemas.microsoft.com/office/drawing/2014/main" id="{5DE73837-CC9F-35FE-6247-6020F5EE8E4B}"/>
              </a:ext>
            </a:extLst>
          </p:cNvPr>
          <p:cNvSpPr txBox="1"/>
          <p:nvPr/>
        </p:nvSpPr>
        <p:spPr>
          <a:xfrm>
            <a:off x="8802702" y="4156079"/>
            <a:ext cx="2442123" cy="774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Chat</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9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Privé</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9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Public</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9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DM</a:t>
            </a:r>
          </a:p>
        </p:txBody>
      </p:sp>
      <p:sp>
        <p:nvSpPr>
          <p:cNvPr id="87" name="TextBox 30">
            <a:extLst>
              <a:ext uri="{FF2B5EF4-FFF2-40B4-BE49-F238E27FC236}">
                <a16:creationId xmlns:a16="http://schemas.microsoft.com/office/drawing/2014/main" id="{01ECC8BF-D511-401A-757D-ABC0470A6CB6}"/>
              </a:ext>
            </a:extLst>
          </p:cNvPr>
          <p:cNvSpPr txBox="1"/>
          <p:nvPr/>
        </p:nvSpPr>
        <p:spPr>
          <a:xfrm>
            <a:off x="8757525" y="5487338"/>
            <a:ext cx="2596779" cy="8669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Dashboard</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rPr>
              <a:t>Dossiers</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rPr>
              <a:t>Outils : Analyse du risque du PFV, </a:t>
            </a:r>
            <a:r>
              <a:rPr lang="fr-FR" sz="11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latin typeface="Century Gothic" panose="020B0502020202020204" pitchFamily="34" charset="0"/>
              </a:rPr>
              <a:t>Alertes valeurs, </a:t>
            </a: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rPr>
              <a:t>Score ESG…</a:t>
            </a:r>
          </a:p>
        </p:txBody>
      </p:sp>
      <p:cxnSp>
        <p:nvCxnSpPr>
          <p:cNvPr id="5" name="Straight Connector 6">
            <a:extLst>
              <a:ext uri="{FF2B5EF4-FFF2-40B4-BE49-F238E27FC236}">
                <a16:creationId xmlns:a16="http://schemas.microsoft.com/office/drawing/2014/main" id="{CF2A836F-00B1-AF48-A009-BEA989108207}"/>
              </a:ext>
            </a:extLst>
          </p:cNvPr>
          <p:cNvCxnSpPr>
            <a:cxnSpLocks/>
          </p:cNvCxnSpPr>
          <p:nvPr/>
        </p:nvCxnSpPr>
        <p:spPr>
          <a:xfrm>
            <a:off x="8560768" y="1883823"/>
            <a:ext cx="0" cy="93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914B5F3D-FDB7-36C9-2746-B6885CC5BA9B}"/>
              </a:ext>
            </a:extLst>
          </p:cNvPr>
          <p:cNvGrpSpPr/>
          <p:nvPr/>
        </p:nvGrpSpPr>
        <p:grpSpPr>
          <a:xfrm>
            <a:off x="8451231" y="2939663"/>
            <a:ext cx="219075" cy="219075"/>
            <a:chOff x="1474397" y="3912393"/>
            <a:chExt cx="219075" cy="219075"/>
          </a:xfrm>
        </p:grpSpPr>
        <p:sp>
          <p:nvSpPr>
            <p:cNvPr id="9" name="Oval 7">
              <a:extLst>
                <a:ext uri="{FF2B5EF4-FFF2-40B4-BE49-F238E27FC236}">
                  <a16:creationId xmlns:a16="http://schemas.microsoft.com/office/drawing/2014/main" id="{612FE902-5566-A841-B565-DC56D1CBDF2A}"/>
                </a:ext>
              </a:extLst>
            </p:cNvPr>
            <p:cNvSpPr/>
            <p:nvPr/>
          </p:nvSpPr>
          <p:spPr>
            <a:xfrm>
              <a:off x="1474397" y="3912393"/>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8">
              <a:extLst>
                <a:ext uri="{FF2B5EF4-FFF2-40B4-BE49-F238E27FC236}">
                  <a16:creationId xmlns:a16="http://schemas.microsoft.com/office/drawing/2014/main" id="{557682A1-C35A-7E95-75C8-1EB0EE72CC28}"/>
                </a:ext>
              </a:extLst>
            </p:cNvPr>
            <p:cNvSpPr/>
            <p:nvPr/>
          </p:nvSpPr>
          <p:spPr>
            <a:xfrm>
              <a:off x="1538690" y="3976686"/>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 name="Groupe 13">
            <a:extLst>
              <a:ext uri="{FF2B5EF4-FFF2-40B4-BE49-F238E27FC236}">
                <a16:creationId xmlns:a16="http://schemas.microsoft.com/office/drawing/2014/main" id="{3F6F9AE9-3B9A-3CA3-3BEA-D3DEEEC58223}"/>
              </a:ext>
            </a:extLst>
          </p:cNvPr>
          <p:cNvGrpSpPr/>
          <p:nvPr/>
        </p:nvGrpSpPr>
        <p:grpSpPr>
          <a:xfrm>
            <a:off x="8451231" y="4315639"/>
            <a:ext cx="219075" cy="219075"/>
            <a:chOff x="1462857" y="5402399"/>
            <a:chExt cx="219075" cy="219075"/>
          </a:xfrm>
        </p:grpSpPr>
        <p:sp>
          <p:nvSpPr>
            <p:cNvPr id="15" name="Oval 7">
              <a:extLst>
                <a:ext uri="{FF2B5EF4-FFF2-40B4-BE49-F238E27FC236}">
                  <a16:creationId xmlns:a16="http://schemas.microsoft.com/office/drawing/2014/main" id="{A19C081A-146F-9453-B73F-AE2636A2F91B}"/>
                </a:ext>
              </a:extLst>
            </p:cNvPr>
            <p:cNvSpPr/>
            <p:nvPr/>
          </p:nvSpPr>
          <p:spPr>
            <a:xfrm>
              <a:off x="1462857" y="5402399"/>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Oval 8">
              <a:extLst>
                <a:ext uri="{FF2B5EF4-FFF2-40B4-BE49-F238E27FC236}">
                  <a16:creationId xmlns:a16="http://schemas.microsoft.com/office/drawing/2014/main" id="{F6537CE2-7B9F-B025-410B-BB729A8F981D}"/>
                </a:ext>
              </a:extLst>
            </p:cNvPr>
            <p:cNvSpPr/>
            <p:nvPr/>
          </p:nvSpPr>
          <p:spPr>
            <a:xfrm>
              <a:off x="1527150" y="5466692"/>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23" name="Straight Connector 6">
            <a:extLst>
              <a:ext uri="{FF2B5EF4-FFF2-40B4-BE49-F238E27FC236}">
                <a16:creationId xmlns:a16="http://schemas.microsoft.com/office/drawing/2014/main" id="{A86A5E62-42A5-15E9-FFC0-3F0B5E588901}"/>
              </a:ext>
            </a:extLst>
          </p:cNvPr>
          <p:cNvCxnSpPr>
            <a:cxnSpLocks/>
          </p:cNvCxnSpPr>
          <p:nvPr/>
        </p:nvCxnSpPr>
        <p:spPr>
          <a:xfrm>
            <a:off x="8560768" y="3309300"/>
            <a:ext cx="0" cy="93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
            <a:extLst>
              <a:ext uri="{FF2B5EF4-FFF2-40B4-BE49-F238E27FC236}">
                <a16:creationId xmlns:a16="http://schemas.microsoft.com/office/drawing/2014/main" id="{91E4FB4F-74EA-DFD0-E97F-5C4C9769789C}"/>
              </a:ext>
            </a:extLst>
          </p:cNvPr>
          <p:cNvCxnSpPr>
            <a:cxnSpLocks/>
          </p:cNvCxnSpPr>
          <p:nvPr/>
        </p:nvCxnSpPr>
        <p:spPr>
          <a:xfrm>
            <a:off x="8560768" y="4690019"/>
            <a:ext cx="0" cy="93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F4BF50DF-652B-7F00-AF8C-5B8E8A5EF227}"/>
              </a:ext>
            </a:extLst>
          </p:cNvPr>
          <p:cNvGrpSpPr/>
          <p:nvPr/>
        </p:nvGrpSpPr>
        <p:grpSpPr>
          <a:xfrm>
            <a:off x="8451231" y="5726614"/>
            <a:ext cx="219075" cy="219075"/>
            <a:chOff x="1474397" y="3912393"/>
            <a:chExt cx="219075" cy="219075"/>
          </a:xfrm>
        </p:grpSpPr>
        <p:sp>
          <p:nvSpPr>
            <p:cNvPr id="29" name="Oval 7">
              <a:extLst>
                <a:ext uri="{FF2B5EF4-FFF2-40B4-BE49-F238E27FC236}">
                  <a16:creationId xmlns:a16="http://schemas.microsoft.com/office/drawing/2014/main" id="{42FEB650-A809-1698-76D0-AF3E63E6BA0C}"/>
                </a:ext>
              </a:extLst>
            </p:cNvPr>
            <p:cNvSpPr/>
            <p:nvPr/>
          </p:nvSpPr>
          <p:spPr>
            <a:xfrm>
              <a:off x="1474397" y="3912393"/>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8">
              <a:extLst>
                <a:ext uri="{FF2B5EF4-FFF2-40B4-BE49-F238E27FC236}">
                  <a16:creationId xmlns:a16="http://schemas.microsoft.com/office/drawing/2014/main" id="{F4FB2E5C-5A1D-02EB-1D59-76990B818E64}"/>
                </a:ext>
              </a:extLst>
            </p:cNvPr>
            <p:cNvSpPr/>
            <p:nvPr/>
          </p:nvSpPr>
          <p:spPr>
            <a:xfrm>
              <a:off x="1538690" y="3976686"/>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 name="Line">
            <a:extLst>
              <a:ext uri="{FF2B5EF4-FFF2-40B4-BE49-F238E27FC236}">
                <a16:creationId xmlns:a16="http://schemas.microsoft.com/office/drawing/2014/main" id="{AC877B0B-2866-E60E-7BB4-597233B19286}"/>
              </a:ext>
            </a:extLst>
          </p:cNvPr>
          <p:cNvSpPr/>
          <p:nvPr/>
        </p:nvSpPr>
        <p:spPr>
          <a:xfrm>
            <a:off x="5494866" y="1767392"/>
            <a:ext cx="868680" cy="0"/>
          </a:xfrm>
          <a:prstGeom prst="line">
            <a:avLst/>
          </a:prstGeom>
          <a:ln w="63500">
            <a:gradFill flip="none" rotWithShape="1">
              <a:gsLst>
                <a:gs pos="0">
                  <a:srgbClr val="4CBDEA"/>
                </a:gs>
                <a:gs pos="58000">
                  <a:srgbClr val="4CCDCB"/>
                </a:gs>
                <a:gs pos="100000">
                  <a:srgbClr val="4DE0A9"/>
                </a:gs>
              </a:gsLst>
              <a:lin ang="0" scaled="1"/>
              <a:tileRect/>
            </a:gra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fr-FR"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D98065EF-1324-5221-AF91-834F748D6073}"/>
              </a:ext>
            </a:extLst>
          </p:cNvPr>
          <p:cNvSpPr/>
          <p:nvPr/>
        </p:nvSpPr>
        <p:spPr>
          <a:xfrm>
            <a:off x="4478885" y="1281206"/>
            <a:ext cx="2031968" cy="430887"/>
          </a:xfrm>
          <a:prstGeom prst="rect">
            <a:avLst/>
          </a:prstGeom>
          <a:noFill/>
        </p:spPr>
        <p:txBody>
          <a:bodyPr wrap="none" lIns="45720" tIns="22860" rIns="45720" bIns="2286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fr-FR" sz="25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Century Gothic" panose="020B0502020202020204" pitchFamily="34" charset="0"/>
                <a:ea typeface="+mn-ea"/>
                <a:cs typeface="+mn-cs"/>
                <a:sym typeface="Helvetica Neue"/>
              </a:rPr>
              <a:t>Mon Réseau</a:t>
            </a:r>
          </a:p>
        </p:txBody>
      </p:sp>
      <p:sp>
        <p:nvSpPr>
          <p:cNvPr id="22" name="TextBox 30">
            <a:extLst>
              <a:ext uri="{FF2B5EF4-FFF2-40B4-BE49-F238E27FC236}">
                <a16:creationId xmlns:a16="http://schemas.microsoft.com/office/drawing/2014/main" id="{F4B28CAC-5900-7B51-82A5-56687C04051F}"/>
              </a:ext>
            </a:extLst>
          </p:cNvPr>
          <p:cNvSpPr txBox="1"/>
          <p:nvPr/>
        </p:nvSpPr>
        <p:spPr>
          <a:xfrm>
            <a:off x="5079962" y="2708636"/>
            <a:ext cx="1865376"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Investisseurs Individuels</a:t>
            </a:r>
            <a:endParaRPr kumimoji="0" lang="fr-FR" sz="900" b="0" i="0" u="none" strike="noStrike" kern="0" cap="none" spc="0" normalizeH="0" baseline="0" noProof="0" dirty="0">
              <a:ln>
                <a:noFill/>
              </a:ln>
              <a:effectLst/>
              <a:uLnTx/>
              <a:uFillTx/>
              <a:latin typeface="Century Gothic" panose="020B0502020202020204" pitchFamily="34" charset="0"/>
              <a:ea typeface="+mn-ea"/>
              <a:cs typeface="+mn-cs"/>
              <a:sym typeface="Helvetica Neue"/>
            </a:endParaRPr>
          </a:p>
        </p:txBody>
      </p:sp>
      <p:sp>
        <p:nvSpPr>
          <p:cNvPr id="24" name="TextBox 30">
            <a:extLst>
              <a:ext uri="{FF2B5EF4-FFF2-40B4-BE49-F238E27FC236}">
                <a16:creationId xmlns:a16="http://schemas.microsoft.com/office/drawing/2014/main" id="{B0216018-52F4-1980-2CD8-2F9AEC4EB11A}"/>
              </a:ext>
            </a:extLst>
          </p:cNvPr>
          <p:cNvSpPr txBox="1"/>
          <p:nvPr/>
        </p:nvSpPr>
        <p:spPr>
          <a:xfrm>
            <a:off x="5085439" y="4156079"/>
            <a:ext cx="1865376" cy="497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Clubs</a:t>
            </a:r>
          </a:p>
          <a:p>
            <a:pPr defTabSz="412750" hangingPunct="0">
              <a:defRPr/>
            </a:pPr>
            <a:r>
              <a:rPr kumimoji="0" lang="fr-FR" sz="9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TINDER des Clubs </a:t>
            </a:r>
          </a:p>
        </p:txBody>
      </p:sp>
      <p:cxnSp>
        <p:nvCxnSpPr>
          <p:cNvPr id="34" name="Straight Connector 6">
            <a:extLst>
              <a:ext uri="{FF2B5EF4-FFF2-40B4-BE49-F238E27FC236}">
                <a16:creationId xmlns:a16="http://schemas.microsoft.com/office/drawing/2014/main" id="{AAD51E98-9694-7607-DF7E-FF056BCBF720}"/>
              </a:ext>
            </a:extLst>
          </p:cNvPr>
          <p:cNvCxnSpPr>
            <a:cxnSpLocks/>
          </p:cNvCxnSpPr>
          <p:nvPr/>
        </p:nvCxnSpPr>
        <p:spPr>
          <a:xfrm>
            <a:off x="4817884" y="1883823"/>
            <a:ext cx="0" cy="93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23158E82-873D-A12C-E3A0-FC4DA0C4B224}"/>
              </a:ext>
            </a:extLst>
          </p:cNvPr>
          <p:cNvGrpSpPr/>
          <p:nvPr/>
        </p:nvGrpSpPr>
        <p:grpSpPr>
          <a:xfrm>
            <a:off x="4708347" y="2939663"/>
            <a:ext cx="219075" cy="219075"/>
            <a:chOff x="1474397" y="3912393"/>
            <a:chExt cx="219075" cy="219075"/>
          </a:xfrm>
        </p:grpSpPr>
        <p:sp>
          <p:nvSpPr>
            <p:cNvPr id="37" name="Oval 7">
              <a:extLst>
                <a:ext uri="{FF2B5EF4-FFF2-40B4-BE49-F238E27FC236}">
                  <a16:creationId xmlns:a16="http://schemas.microsoft.com/office/drawing/2014/main" id="{C4DD5834-7A60-6743-A024-F0EED2254397}"/>
                </a:ext>
              </a:extLst>
            </p:cNvPr>
            <p:cNvSpPr/>
            <p:nvPr/>
          </p:nvSpPr>
          <p:spPr>
            <a:xfrm>
              <a:off x="1474397" y="3912393"/>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8">
              <a:extLst>
                <a:ext uri="{FF2B5EF4-FFF2-40B4-BE49-F238E27FC236}">
                  <a16:creationId xmlns:a16="http://schemas.microsoft.com/office/drawing/2014/main" id="{BAC3167B-8CF7-8DB8-86B2-F1EB8D122630}"/>
                </a:ext>
              </a:extLst>
            </p:cNvPr>
            <p:cNvSpPr/>
            <p:nvPr/>
          </p:nvSpPr>
          <p:spPr>
            <a:xfrm>
              <a:off x="1538690" y="3976686"/>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0" name="Groupe 39">
            <a:extLst>
              <a:ext uri="{FF2B5EF4-FFF2-40B4-BE49-F238E27FC236}">
                <a16:creationId xmlns:a16="http://schemas.microsoft.com/office/drawing/2014/main" id="{18BCAEF7-AEBB-EA77-93D5-8F411D2A5567}"/>
              </a:ext>
            </a:extLst>
          </p:cNvPr>
          <p:cNvGrpSpPr/>
          <p:nvPr/>
        </p:nvGrpSpPr>
        <p:grpSpPr>
          <a:xfrm>
            <a:off x="4708347" y="4315639"/>
            <a:ext cx="219075" cy="219075"/>
            <a:chOff x="1462857" y="5402399"/>
            <a:chExt cx="219075" cy="219075"/>
          </a:xfrm>
        </p:grpSpPr>
        <p:sp>
          <p:nvSpPr>
            <p:cNvPr id="41" name="Oval 7">
              <a:extLst>
                <a:ext uri="{FF2B5EF4-FFF2-40B4-BE49-F238E27FC236}">
                  <a16:creationId xmlns:a16="http://schemas.microsoft.com/office/drawing/2014/main" id="{0AA07FCC-CADD-71CD-5076-918B21FD9E52}"/>
                </a:ext>
              </a:extLst>
            </p:cNvPr>
            <p:cNvSpPr/>
            <p:nvPr/>
          </p:nvSpPr>
          <p:spPr>
            <a:xfrm>
              <a:off x="1462857" y="5402399"/>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Oval 8">
              <a:extLst>
                <a:ext uri="{FF2B5EF4-FFF2-40B4-BE49-F238E27FC236}">
                  <a16:creationId xmlns:a16="http://schemas.microsoft.com/office/drawing/2014/main" id="{15CF5F2F-3A63-0530-5E74-60ECF9146802}"/>
                </a:ext>
              </a:extLst>
            </p:cNvPr>
            <p:cNvSpPr/>
            <p:nvPr/>
          </p:nvSpPr>
          <p:spPr>
            <a:xfrm>
              <a:off x="1527150" y="5466692"/>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44" name="Straight Connector 6">
            <a:extLst>
              <a:ext uri="{FF2B5EF4-FFF2-40B4-BE49-F238E27FC236}">
                <a16:creationId xmlns:a16="http://schemas.microsoft.com/office/drawing/2014/main" id="{64DE099B-B3A4-1371-62D3-4EE5C110B097}"/>
              </a:ext>
            </a:extLst>
          </p:cNvPr>
          <p:cNvCxnSpPr>
            <a:cxnSpLocks/>
          </p:cNvCxnSpPr>
          <p:nvPr/>
        </p:nvCxnSpPr>
        <p:spPr>
          <a:xfrm>
            <a:off x="4817884" y="3309300"/>
            <a:ext cx="0" cy="93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6">
            <a:extLst>
              <a:ext uri="{FF2B5EF4-FFF2-40B4-BE49-F238E27FC236}">
                <a16:creationId xmlns:a16="http://schemas.microsoft.com/office/drawing/2014/main" id="{0EDD2FD5-7621-C48F-6E5D-2B7CB377182B}"/>
              </a:ext>
            </a:extLst>
          </p:cNvPr>
          <p:cNvCxnSpPr>
            <a:cxnSpLocks/>
          </p:cNvCxnSpPr>
          <p:nvPr/>
        </p:nvCxnSpPr>
        <p:spPr>
          <a:xfrm>
            <a:off x="4817884" y="4681192"/>
            <a:ext cx="0" cy="93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7" name="Groupe 46">
            <a:extLst>
              <a:ext uri="{FF2B5EF4-FFF2-40B4-BE49-F238E27FC236}">
                <a16:creationId xmlns:a16="http://schemas.microsoft.com/office/drawing/2014/main" id="{5A62DE18-5B44-9CDC-5CD1-814FF310C448}"/>
              </a:ext>
            </a:extLst>
          </p:cNvPr>
          <p:cNvGrpSpPr/>
          <p:nvPr/>
        </p:nvGrpSpPr>
        <p:grpSpPr>
          <a:xfrm>
            <a:off x="4708347" y="5717787"/>
            <a:ext cx="219075" cy="219075"/>
            <a:chOff x="1474397" y="3912393"/>
            <a:chExt cx="219075" cy="219075"/>
          </a:xfrm>
        </p:grpSpPr>
        <p:sp>
          <p:nvSpPr>
            <p:cNvPr id="48" name="Oval 7">
              <a:extLst>
                <a:ext uri="{FF2B5EF4-FFF2-40B4-BE49-F238E27FC236}">
                  <a16:creationId xmlns:a16="http://schemas.microsoft.com/office/drawing/2014/main" id="{5621AD71-E5F5-7DA4-F98E-2D95AB937181}"/>
                </a:ext>
              </a:extLst>
            </p:cNvPr>
            <p:cNvSpPr/>
            <p:nvPr/>
          </p:nvSpPr>
          <p:spPr>
            <a:xfrm>
              <a:off x="1474397" y="3912393"/>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Oval 8">
              <a:extLst>
                <a:ext uri="{FF2B5EF4-FFF2-40B4-BE49-F238E27FC236}">
                  <a16:creationId xmlns:a16="http://schemas.microsoft.com/office/drawing/2014/main" id="{7E30CD80-6DE9-92F0-DB5F-22745C427098}"/>
                </a:ext>
              </a:extLst>
            </p:cNvPr>
            <p:cNvSpPr/>
            <p:nvPr/>
          </p:nvSpPr>
          <p:spPr>
            <a:xfrm>
              <a:off x="1538690" y="3976686"/>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1" name="TextBox 30">
            <a:extLst>
              <a:ext uri="{FF2B5EF4-FFF2-40B4-BE49-F238E27FC236}">
                <a16:creationId xmlns:a16="http://schemas.microsoft.com/office/drawing/2014/main" id="{8D665637-EE63-3C07-A87F-AFFAE91A4262}"/>
              </a:ext>
            </a:extLst>
          </p:cNvPr>
          <p:cNvSpPr txBox="1"/>
          <p:nvPr/>
        </p:nvSpPr>
        <p:spPr>
          <a:xfrm>
            <a:off x="5103591" y="5487338"/>
            <a:ext cx="2144781"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Mentors,</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rPr>
              <a:t>Alumni, Expert…</a:t>
            </a:r>
            <a:endParaRPr kumimoji="0" lang="fr-FR" sz="900" b="0" i="0" u="none" strike="noStrike" kern="0" cap="none" spc="0" normalizeH="0" baseline="0" noProof="0" dirty="0">
              <a:ln>
                <a:noFill/>
              </a:ln>
              <a:effectLst/>
              <a:uLnTx/>
              <a:uFillTx/>
              <a:latin typeface="Century Gothic" panose="020B0502020202020204" pitchFamily="34" charset="0"/>
              <a:ea typeface="+mn-ea"/>
              <a:cs typeface="+mn-cs"/>
              <a:sym typeface="Helvetica Neue"/>
            </a:endParaRPr>
          </a:p>
        </p:txBody>
      </p:sp>
      <p:pic>
        <p:nvPicPr>
          <p:cNvPr id="58" name="Image 57">
            <a:extLst>
              <a:ext uri="{FF2B5EF4-FFF2-40B4-BE49-F238E27FC236}">
                <a16:creationId xmlns:a16="http://schemas.microsoft.com/office/drawing/2014/main" id="{E656C58D-277A-D98D-E422-9455CC78FB46}"/>
              </a:ext>
            </a:extLst>
          </p:cNvPr>
          <p:cNvPicPr>
            <a:picLocks noChangeAspect="1"/>
          </p:cNvPicPr>
          <p:nvPr/>
        </p:nvPicPr>
        <p:blipFill>
          <a:blip r:embed="rId2"/>
          <a:stretch>
            <a:fillRect/>
          </a:stretch>
        </p:blipFill>
        <p:spPr>
          <a:xfrm>
            <a:off x="5847704" y="4034432"/>
            <a:ext cx="313184" cy="336673"/>
          </a:xfrm>
          <a:prstGeom prst="rect">
            <a:avLst/>
          </a:prstGeom>
        </p:spPr>
      </p:pic>
      <p:pic>
        <p:nvPicPr>
          <p:cNvPr id="59" name="Image 58">
            <a:extLst>
              <a:ext uri="{FF2B5EF4-FFF2-40B4-BE49-F238E27FC236}">
                <a16:creationId xmlns:a16="http://schemas.microsoft.com/office/drawing/2014/main" id="{FD8A3128-FA27-E51C-DB35-CFCC44DBA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8547" y="3094120"/>
            <a:ext cx="264350" cy="264350"/>
          </a:xfrm>
          <a:prstGeom prst="rect">
            <a:avLst/>
          </a:prstGeom>
        </p:spPr>
      </p:pic>
      <p:pic>
        <p:nvPicPr>
          <p:cNvPr id="2" name="Image 1">
            <a:extLst>
              <a:ext uri="{FF2B5EF4-FFF2-40B4-BE49-F238E27FC236}">
                <a16:creationId xmlns:a16="http://schemas.microsoft.com/office/drawing/2014/main" id="{6BED182D-45DC-060C-B293-76E27485C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170" b="38657"/>
          <a:stretch/>
        </p:blipFill>
        <p:spPr>
          <a:xfrm>
            <a:off x="1379825" y="851877"/>
            <a:ext cx="1871531" cy="60959"/>
          </a:xfrm>
          <a:prstGeom prst="rect">
            <a:avLst/>
          </a:prstGeom>
        </p:spPr>
      </p:pic>
      <p:sp>
        <p:nvSpPr>
          <p:cNvPr id="3" name="TextBox 23">
            <a:extLst>
              <a:ext uri="{FF2B5EF4-FFF2-40B4-BE49-F238E27FC236}">
                <a16:creationId xmlns:a16="http://schemas.microsoft.com/office/drawing/2014/main" id="{901111BF-826E-AF4C-EFC1-BA88EDA136E9}"/>
              </a:ext>
            </a:extLst>
          </p:cNvPr>
          <p:cNvSpPr txBox="1"/>
          <p:nvPr/>
        </p:nvSpPr>
        <p:spPr>
          <a:xfrm>
            <a:off x="287898" y="276165"/>
            <a:ext cx="8840898" cy="492443"/>
          </a:xfrm>
          <a:prstGeom prst="rect">
            <a:avLst/>
          </a:prstGeom>
          <a:noFill/>
        </p:spPr>
        <p:txBody>
          <a:bodyPr vert="horz" lIns="91371" tIns="45691" rIns="91371" bIns="45691" rtlCol="0" anchor="ctr">
            <a:noAutofit/>
          </a:bodyPr>
          <a:lstStyle>
            <a:defPPr>
              <a:defRPr lang="fr-FR"/>
            </a:defPPr>
            <a:lvl1pPr marL="2117" marR="0" lvl="0" indent="-2117" defTabSz="1218572" fontAlgn="auto">
              <a:lnSpc>
                <a:spcPct val="100000"/>
              </a:lnSpc>
              <a:spcBef>
                <a:spcPct val="0"/>
              </a:spcBef>
              <a:spcAft>
                <a:spcPts val="0"/>
              </a:spcAft>
              <a:buClrTx/>
              <a:buSzTx/>
              <a:buFontTx/>
              <a:buNone/>
              <a:tabLst/>
              <a:defRPr kumimoji="0" sz="3200" b="0" i="0" u="none" strike="noStrike" cap="none" spc="0" normalizeH="0" baseline="0">
                <a:ln>
                  <a:noFill/>
                </a:ln>
                <a:solidFill>
                  <a:prstClr val="black">
                    <a:lumMod val="65000"/>
                    <a:lumOff val="35000"/>
                  </a:prstClr>
                </a:solidFill>
                <a:effectLst/>
                <a:uLnTx/>
                <a:uFillTx/>
                <a:latin typeface="Raleway" pitchFamily="2" charset="0"/>
                <a:ea typeface="+mj-ea"/>
                <a:cs typeface="+mj-cs"/>
              </a:defRPr>
            </a:lvl1pPr>
          </a:lstStyle>
          <a:p>
            <a:pPr marL="2117" marR="0" lvl="0" indent="-2117" algn="l" defTabSz="1218572"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a:ln>
                  <a:noFill/>
                </a:ln>
                <a:solidFill>
                  <a:prstClr val="black">
                    <a:lumMod val="65000"/>
                    <a:lumOff val="35000"/>
                  </a:prstClr>
                </a:solidFill>
                <a:effectLst/>
                <a:uLnTx/>
                <a:uFillTx/>
                <a:latin typeface="Raleway" pitchFamily="2" charset="0"/>
                <a:ea typeface="+mj-ea"/>
                <a:cs typeface="+mj-cs"/>
                <a:sym typeface="Wingdings" panose="05000000000000000000" pitchFamily="2" charset="2"/>
              </a:rPr>
              <a:t>NextWise : une plateforme dédiée</a:t>
            </a:r>
          </a:p>
        </p:txBody>
      </p:sp>
      <p:cxnSp>
        <p:nvCxnSpPr>
          <p:cNvPr id="28" name="Straight Connector 6">
            <a:extLst>
              <a:ext uri="{FF2B5EF4-FFF2-40B4-BE49-F238E27FC236}">
                <a16:creationId xmlns:a16="http://schemas.microsoft.com/office/drawing/2014/main" id="{799D09D8-C51F-7EF5-2FF0-78C5D28BF6FA}"/>
              </a:ext>
            </a:extLst>
          </p:cNvPr>
          <p:cNvCxnSpPr>
            <a:cxnSpLocks/>
          </p:cNvCxnSpPr>
          <p:nvPr/>
        </p:nvCxnSpPr>
        <p:spPr>
          <a:xfrm flipH="1">
            <a:off x="1094100" y="2704172"/>
            <a:ext cx="1004" cy="5896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0">
            <a:extLst>
              <a:ext uri="{FF2B5EF4-FFF2-40B4-BE49-F238E27FC236}">
                <a16:creationId xmlns:a16="http://schemas.microsoft.com/office/drawing/2014/main" id="{DC6FB397-72DB-A897-90E0-998F9DFB0079}"/>
              </a:ext>
            </a:extLst>
          </p:cNvPr>
          <p:cNvSpPr txBox="1"/>
          <p:nvPr/>
        </p:nvSpPr>
        <p:spPr>
          <a:xfrm>
            <a:off x="1330551" y="5656615"/>
            <a:ext cx="1865376" cy="697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lang="fr-FR" sz="2000" kern="0" dirty="0">
                <a:latin typeface="Century Gothic" panose="020B0502020202020204" pitchFamily="34" charset="0"/>
                <a:sym typeface="Helvetica Neue"/>
              </a:rPr>
              <a:t>Profil Société</a:t>
            </a:r>
            <a:endParaRPr kumimoji="0" lang="fr-FR" sz="2000" b="0" i="0" u="none" strike="noStrike" kern="0" cap="none" spc="0" normalizeH="0" baseline="0" noProof="0" dirty="0">
              <a:ln>
                <a:noFill/>
              </a:ln>
              <a:effectLst/>
              <a:uLnTx/>
              <a:uFillTx/>
              <a:latin typeface="Century Gothic" panose="020B0502020202020204" pitchFamily="34" charset="0"/>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rPr>
              <a:t>Informations Boursières</a:t>
            </a:r>
          </a:p>
          <a:p>
            <a:pPr marL="0" marR="0" lvl="0" indent="0" algn="l" defTabSz="412750" rtl="0" eaLnBrk="1" fontAlgn="auto" latinLnBrk="0" hangingPunct="0">
              <a:lnSpc>
                <a:spcPct val="100000"/>
              </a:lnSpc>
              <a:spcBef>
                <a:spcPts val="0"/>
              </a:spcBef>
              <a:spcAft>
                <a:spcPts val="0"/>
              </a:spcAft>
              <a:buClrTx/>
              <a:buSzTx/>
              <a:buFontTx/>
              <a:buNone/>
              <a:tabLst/>
              <a:defRPr/>
            </a:pPr>
            <a:r>
              <a:rPr lang="fr-FR" sz="11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latin typeface="Century Gothic" panose="020B0502020202020204" pitchFamily="34" charset="0"/>
                <a:sym typeface="Helvetica Neue"/>
              </a:rPr>
              <a:t>Miroir du site internet</a:t>
            </a:r>
            <a:endParaRPr kumimoji="0" lang="fr-FR" sz="11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Century Gothic" panose="020B0502020202020204" pitchFamily="34" charset="0"/>
              <a:ea typeface="+mn-ea"/>
              <a:cs typeface="+mn-cs"/>
              <a:sym typeface="Helvetica Neue"/>
            </a:endParaRPr>
          </a:p>
        </p:txBody>
      </p:sp>
      <p:grpSp>
        <p:nvGrpSpPr>
          <p:cNvPr id="38" name="Groupe 37">
            <a:extLst>
              <a:ext uri="{FF2B5EF4-FFF2-40B4-BE49-F238E27FC236}">
                <a16:creationId xmlns:a16="http://schemas.microsoft.com/office/drawing/2014/main" id="{FD6D91CA-D031-92AC-3763-0B3A0D964FBC}"/>
              </a:ext>
            </a:extLst>
          </p:cNvPr>
          <p:cNvGrpSpPr/>
          <p:nvPr/>
        </p:nvGrpSpPr>
        <p:grpSpPr>
          <a:xfrm>
            <a:off x="975604" y="5726614"/>
            <a:ext cx="219075" cy="219075"/>
            <a:chOff x="1474397" y="3912393"/>
            <a:chExt cx="219075" cy="219075"/>
          </a:xfrm>
        </p:grpSpPr>
        <p:sp>
          <p:nvSpPr>
            <p:cNvPr id="43" name="Oval 7">
              <a:extLst>
                <a:ext uri="{FF2B5EF4-FFF2-40B4-BE49-F238E27FC236}">
                  <a16:creationId xmlns:a16="http://schemas.microsoft.com/office/drawing/2014/main" id="{AC47FF95-2C23-3B80-BF9B-0A922C65F64E}"/>
                </a:ext>
              </a:extLst>
            </p:cNvPr>
            <p:cNvSpPr/>
            <p:nvPr/>
          </p:nvSpPr>
          <p:spPr>
            <a:xfrm>
              <a:off x="1474397" y="3912393"/>
              <a:ext cx="219075" cy="219075"/>
            </a:xfrm>
            <a:prstGeom prst="ellipse">
              <a:avLst/>
            </a:prstGeom>
            <a:solidFill>
              <a:srgbClr val="4DE0A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Oval 8">
              <a:extLst>
                <a:ext uri="{FF2B5EF4-FFF2-40B4-BE49-F238E27FC236}">
                  <a16:creationId xmlns:a16="http://schemas.microsoft.com/office/drawing/2014/main" id="{72E391B0-15C9-5F74-EBCB-B5FC84B7E654}"/>
                </a:ext>
              </a:extLst>
            </p:cNvPr>
            <p:cNvSpPr/>
            <p:nvPr/>
          </p:nvSpPr>
          <p:spPr>
            <a:xfrm>
              <a:off x="1538690" y="3976686"/>
              <a:ext cx="90489" cy="90489"/>
            </a:xfrm>
            <a:prstGeom prst="ellipse">
              <a:avLst/>
            </a:prstGeom>
            <a:solidFill>
              <a:srgbClr val="4DD7BA"/>
            </a:solidFill>
            <a:ln>
              <a:noFill/>
            </a:ln>
            <a:effectLst>
              <a:glow rad="762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61" name="Straight Connector 6">
            <a:extLst>
              <a:ext uri="{FF2B5EF4-FFF2-40B4-BE49-F238E27FC236}">
                <a16:creationId xmlns:a16="http://schemas.microsoft.com/office/drawing/2014/main" id="{F5908139-D144-91BD-9324-83D432753842}"/>
              </a:ext>
            </a:extLst>
          </p:cNvPr>
          <p:cNvCxnSpPr>
            <a:cxnSpLocks/>
          </p:cNvCxnSpPr>
          <p:nvPr/>
        </p:nvCxnSpPr>
        <p:spPr>
          <a:xfrm flipH="1">
            <a:off x="1090746" y="3889009"/>
            <a:ext cx="1004" cy="5896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
            <a:extLst>
              <a:ext uri="{FF2B5EF4-FFF2-40B4-BE49-F238E27FC236}">
                <a16:creationId xmlns:a16="http://schemas.microsoft.com/office/drawing/2014/main" id="{AA13540D-4FCF-0BFC-5507-7C2AF2A9EBAD}"/>
              </a:ext>
            </a:extLst>
          </p:cNvPr>
          <p:cNvCxnSpPr>
            <a:cxnSpLocks/>
          </p:cNvCxnSpPr>
          <p:nvPr/>
        </p:nvCxnSpPr>
        <p:spPr>
          <a:xfrm flipH="1">
            <a:off x="1084639" y="5036388"/>
            <a:ext cx="1004" cy="58963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43299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id="{B4EB3642-C219-49D6-888D-B042DEB27358}"/>
              </a:ext>
            </a:extLst>
          </p:cNvPr>
          <p:cNvSpPr txBox="1"/>
          <p:nvPr/>
        </p:nvSpPr>
        <p:spPr>
          <a:xfrm>
            <a:off x="114300" y="306374"/>
            <a:ext cx="11963400" cy="1077218"/>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Raleway" pitchFamily="2" charset="0"/>
                <a:ea typeface="+mn-ea"/>
                <a:cs typeface="+mn-cs"/>
              </a:rPr>
              <a:t>UNE ANIMATION CONTINUE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Raleway" pitchFamily="2" charset="0"/>
                <a:ea typeface="+mn-ea"/>
                <a:cs typeface="+mn-cs"/>
              </a:rPr>
              <a:t>TOUT AU LONG DU CHALLENGE</a:t>
            </a:r>
          </a:p>
        </p:txBody>
      </p:sp>
      <p:sp>
        <p:nvSpPr>
          <p:cNvPr id="13" name="Rectangle 12">
            <a:extLst>
              <a:ext uri="{FF2B5EF4-FFF2-40B4-BE49-F238E27FC236}">
                <a16:creationId xmlns:a16="http://schemas.microsoft.com/office/drawing/2014/main" id="{E2FC6CFB-1711-4EDD-9263-153FFB721819}"/>
              </a:ext>
            </a:extLst>
          </p:cNvPr>
          <p:cNvSpPr/>
          <p:nvPr/>
        </p:nvSpPr>
        <p:spPr>
          <a:xfrm>
            <a:off x="5795711" y="3782567"/>
            <a:ext cx="360611" cy="261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Arc 50">
            <a:extLst>
              <a:ext uri="{FF2B5EF4-FFF2-40B4-BE49-F238E27FC236}">
                <a16:creationId xmlns:a16="http://schemas.microsoft.com/office/drawing/2014/main" id="{6EB260DE-3902-4587-9851-3ABDC70C09C8}"/>
              </a:ext>
            </a:extLst>
          </p:cNvPr>
          <p:cNvSpPr/>
          <p:nvPr/>
        </p:nvSpPr>
        <p:spPr>
          <a:xfrm rot="12603555">
            <a:off x="-1189440" y="2277012"/>
            <a:ext cx="1782639" cy="1814603"/>
          </a:xfrm>
          <a:prstGeom prst="arc">
            <a:avLst>
              <a:gd name="adj1" fmla="val 4824451"/>
              <a:gd name="adj2" fmla="val 7273964"/>
            </a:avLst>
          </a:prstGeom>
          <a:noFill/>
          <a:ln w="6350" cap="rnd" cmpd="sng" algn="ctr">
            <a:gradFill flip="none" rotWithShape="1">
              <a:gsLst>
                <a:gs pos="19000">
                  <a:srgbClr val="00A5D3"/>
                </a:gs>
                <a:gs pos="76000">
                  <a:srgbClr val="23AC38"/>
                </a:gs>
                <a:gs pos="48000">
                  <a:srgbClr val="00A39A"/>
                </a:gs>
              </a:gsLst>
              <a:lin ang="14520000" scaled="0"/>
              <a:tileRect/>
            </a:gradFill>
            <a:prstDash val="lgDashDotDot"/>
            <a:round/>
            <a:headEnd type="none" w="med" len="med"/>
            <a:tailEnd type="none" w="med" len="med"/>
          </a:ln>
          <a:effectLst/>
        </p:spPr>
        <p:txBody>
          <a:bodyPr lIns="121885" tIns="60943" rIns="121885" bIns="60943" rtlCol="0" anchor="ctr"/>
          <a:lstStyle/>
          <a:p>
            <a:pPr marL="0" marR="0" lvl="0" indent="0" algn="ctr" defTabSz="12179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id="{560650D1-858A-4F96-A78F-BE8650BDF81C}"/>
              </a:ext>
            </a:extLst>
          </p:cNvPr>
          <p:cNvSpPr/>
          <p:nvPr/>
        </p:nvSpPr>
        <p:spPr>
          <a:xfrm rot="16200000">
            <a:off x="11854395" y="2055662"/>
            <a:ext cx="1782639" cy="1814603"/>
          </a:xfrm>
          <a:prstGeom prst="arc">
            <a:avLst>
              <a:gd name="adj1" fmla="val 17930244"/>
              <a:gd name="adj2" fmla="val 19644557"/>
            </a:avLst>
          </a:prstGeom>
          <a:noFill/>
          <a:ln w="6350" cap="rnd" cmpd="sng" algn="ctr">
            <a:gradFill flip="none" rotWithShape="1">
              <a:gsLst>
                <a:gs pos="19000">
                  <a:srgbClr val="00A5D3"/>
                </a:gs>
                <a:gs pos="76000">
                  <a:srgbClr val="23AC38"/>
                </a:gs>
                <a:gs pos="48000">
                  <a:srgbClr val="00A39A"/>
                </a:gs>
              </a:gsLst>
              <a:lin ang="14520000" scaled="0"/>
              <a:tileRect/>
            </a:gradFill>
            <a:prstDash val="lgDashDotDot"/>
            <a:round/>
            <a:headEnd type="none" w="med" len="med"/>
            <a:tailEnd type="none" w="med" len="med"/>
          </a:ln>
          <a:effectLst/>
        </p:spPr>
        <p:txBody>
          <a:bodyPr lIns="121885" tIns="60943" rIns="121885" bIns="60943" rtlCol="0" anchor="ctr"/>
          <a:lstStyle/>
          <a:p>
            <a:pPr marL="0" marR="0" lvl="0" indent="0" algn="ctr" defTabSz="12179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e 15">
            <a:extLst>
              <a:ext uri="{FF2B5EF4-FFF2-40B4-BE49-F238E27FC236}">
                <a16:creationId xmlns:a16="http://schemas.microsoft.com/office/drawing/2014/main" id="{6FCF4C9E-8ACA-414D-706F-6843F0409836}"/>
              </a:ext>
            </a:extLst>
          </p:cNvPr>
          <p:cNvGrpSpPr/>
          <p:nvPr/>
        </p:nvGrpSpPr>
        <p:grpSpPr>
          <a:xfrm>
            <a:off x="9603213" y="1384797"/>
            <a:ext cx="2235200" cy="4674341"/>
            <a:chOff x="9603213" y="1384797"/>
            <a:chExt cx="2235200" cy="4674341"/>
          </a:xfrm>
        </p:grpSpPr>
        <p:grpSp>
          <p:nvGrpSpPr>
            <p:cNvPr id="15" name="Groupe 14">
              <a:extLst>
                <a:ext uri="{FF2B5EF4-FFF2-40B4-BE49-F238E27FC236}">
                  <a16:creationId xmlns:a16="http://schemas.microsoft.com/office/drawing/2014/main" id="{04050909-E556-3EEF-EC0B-1B47D938325B}"/>
                </a:ext>
              </a:extLst>
            </p:cNvPr>
            <p:cNvGrpSpPr/>
            <p:nvPr/>
          </p:nvGrpSpPr>
          <p:grpSpPr>
            <a:xfrm>
              <a:off x="9603213" y="1384797"/>
              <a:ext cx="2235200" cy="4674341"/>
              <a:chOff x="9603213" y="1384797"/>
              <a:chExt cx="2235200" cy="4674341"/>
            </a:xfrm>
          </p:grpSpPr>
          <p:sp>
            <p:nvSpPr>
              <p:cNvPr id="39" name="Oval 8">
                <a:extLst>
                  <a:ext uri="{FF2B5EF4-FFF2-40B4-BE49-F238E27FC236}">
                    <a16:creationId xmlns:a16="http://schemas.microsoft.com/office/drawing/2014/main" id="{C4F9A376-4F4E-4D1D-9BAC-17971A6F8E11}"/>
                  </a:ext>
                </a:extLst>
              </p:cNvPr>
              <p:cNvSpPr>
                <a:spLocks noChangeAspect="1"/>
              </p:cNvSpPr>
              <p:nvPr/>
            </p:nvSpPr>
            <p:spPr>
              <a:xfrm>
                <a:off x="10353006" y="2379682"/>
                <a:ext cx="735615" cy="735615"/>
              </a:xfrm>
              <a:prstGeom prst="ellipse">
                <a:avLst/>
              </a:prstGeom>
              <a:gradFill>
                <a:gsLst>
                  <a:gs pos="95000">
                    <a:srgbClr val="24B3B9">
                      <a:alpha val="49000"/>
                    </a:srgbClr>
                  </a:gs>
                  <a:gs pos="23000">
                    <a:srgbClr val="24B3B9"/>
                  </a:gs>
                </a:gsLst>
                <a:path path="circle">
                  <a:fillToRect t="100000" r="100000"/>
                </a:path>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2" tIns="60936" rIns="121872" bIns="60936" rtlCol="0" anchor="ctr"/>
              <a:lstStyle/>
              <a:p>
                <a:pPr marL="0" marR="0" lvl="0" indent="0" algn="ctr" defTabSz="456975" rtl="0" eaLnBrk="1" fontAlgn="auto" latinLnBrk="0" hangingPunct="1">
                  <a:lnSpc>
                    <a:spcPct val="100000"/>
                  </a:lnSpc>
                  <a:spcBef>
                    <a:spcPts val="0"/>
                  </a:spcBef>
                  <a:spcAft>
                    <a:spcPts val="0"/>
                  </a:spcAft>
                  <a:buClrTx/>
                  <a:buSzTx/>
                  <a:buFontTx/>
                  <a:buNone/>
                  <a:tabLst/>
                  <a:defRPr/>
                </a:pPr>
                <a:endParaRPr kumimoji="0" lang="en-AU" sz="186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78">
                <a:extLst>
                  <a:ext uri="{FF2B5EF4-FFF2-40B4-BE49-F238E27FC236}">
                    <a16:creationId xmlns:a16="http://schemas.microsoft.com/office/drawing/2014/main" id="{237C7B51-502A-47DC-9C99-ADA6DF7C6B45}"/>
                  </a:ext>
                </a:extLst>
              </p:cNvPr>
              <p:cNvSpPr txBox="1"/>
              <p:nvPr/>
            </p:nvSpPr>
            <p:spPr>
              <a:xfrm flipH="1">
                <a:off x="9603213" y="3730952"/>
                <a:ext cx="22352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Century Gothic" panose="020B0502020202020204" pitchFamily="34" charset="0"/>
                    <a:ea typeface="+mn-ea"/>
                    <a:cs typeface="+mn-cs"/>
                  </a:rPr>
                  <a:t>Webinaire</a:t>
                </a:r>
                <a:endParaRPr kumimoji="0" lang="en-US" sz="1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0" name="TextBox 80">
                <a:extLst>
                  <a:ext uri="{FF2B5EF4-FFF2-40B4-BE49-F238E27FC236}">
                    <a16:creationId xmlns:a16="http://schemas.microsoft.com/office/drawing/2014/main" id="{F2E000A7-177C-46B5-9EAA-145FB986CB82}"/>
                  </a:ext>
                </a:extLst>
              </p:cNvPr>
              <p:cNvSpPr txBox="1"/>
              <p:nvPr/>
            </p:nvSpPr>
            <p:spPr>
              <a:xfrm flipH="1">
                <a:off x="9715927" y="3937899"/>
                <a:ext cx="2009772" cy="1514989"/>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2121"/>
                    </a:solidFill>
                    <a:effectLst/>
                    <a:uLnTx/>
                    <a:uFillTx/>
                    <a:latin typeface="Calibri" panose="020F0502020204030204"/>
                    <a:ea typeface="+mn-ea"/>
                    <a:cs typeface="+mn-cs"/>
                  </a:rPr>
                  <a:t>L’occasion d’échanger, de débattre avec les étudiants et les professeurs, sur des thématiques spécifiques.</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Arc 71">
                <a:extLst>
                  <a:ext uri="{FF2B5EF4-FFF2-40B4-BE49-F238E27FC236}">
                    <a16:creationId xmlns:a16="http://schemas.microsoft.com/office/drawing/2014/main" id="{22F000BF-2721-473C-B11F-C5AFB115249B}"/>
                  </a:ext>
                </a:extLst>
              </p:cNvPr>
              <p:cNvSpPr/>
              <p:nvPr/>
            </p:nvSpPr>
            <p:spPr>
              <a:xfrm rot="5400000">
                <a:off x="9700764" y="1395329"/>
                <a:ext cx="2040098" cy="2019033"/>
              </a:xfrm>
              <a:prstGeom prst="arc">
                <a:avLst>
                  <a:gd name="adj1" fmla="val 17999051"/>
                  <a:gd name="adj2" fmla="val 3500777"/>
                </a:avLst>
              </a:prstGeom>
              <a:noFill/>
              <a:ln w="6350" cap="rnd" cmpd="sng" algn="ctr">
                <a:gradFill flip="none" rotWithShape="1">
                  <a:gsLst>
                    <a:gs pos="19000">
                      <a:srgbClr val="00A5D3"/>
                    </a:gs>
                    <a:gs pos="76000">
                      <a:srgbClr val="23AC38"/>
                    </a:gs>
                    <a:gs pos="48000">
                      <a:srgbClr val="00A39A"/>
                    </a:gs>
                  </a:gsLst>
                  <a:lin ang="14520000" scaled="0"/>
                  <a:tileRect/>
                </a:gradFill>
                <a:prstDash val="lgDashDotDot"/>
                <a:round/>
                <a:headEnd type="none" w="med" len="med"/>
                <a:tailEnd type="none" w="med" len="med"/>
              </a:ln>
              <a:effectLst/>
            </p:spPr>
            <p:txBody>
              <a:bodyPr lIns="121885" tIns="60943" rIns="121885" bIns="60943" rtlCol="0" anchor="ctr"/>
              <a:lstStyle/>
              <a:p>
                <a:pPr marL="0" marR="0" lvl="0" indent="0" algn="ctr" defTabSz="12179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 coins arrondis 6">
                <a:extLst>
                  <a:ext uri="{FF2B5EF4-FFF2-40B4-BE49-F238E27FC236}">
                    <a16:creationId xmlns:a16="http://schemas.microsoft.com/office/drawing/2014/main" id="{98A74030-4C50-1772-1558-9CFF452CDE23}"/>
                  </a:ext>
                </a:extLst>
              </p:cNvPr>
              <p:cNvSpPr/>
              <p:nvPr/>
            </p:nvSpPr>
            <p:spPr>
              <a:xfrm>
                <a:off x="10074341" y="5744743"/>
                <a:ext cx="1292944" cy="314395"/>
              </a:xfrm>
              <a:prstGeom prst="roundRect">
                <a:avLst>
                  <a:gd name="adj" fmla="val 50000"/>
                </a:avLst>
              </a:prstGeom>
              <a:noFill/>
              <a:ln w="6350">
                <a:solidFill>
                  <a:srgbClr val="00B7B7"/>
                </a:solidFill>
              </a:ln>
              <a:effectLst>
                <a:outerShdw blurRad="63500" sx="102000" sy="102000" algn="ctr" rotWithShape="0">
                  <a:prstClr val="black">
                    <a:alpha val="40000"/>
                  </a:prstClr>
                </a:outerShdw>
              </a:effectLst>
            </p:spPr>
            <p:txBody>
              <a:bodyPr wrap="square" lIns="68553" tIns="34286" rIns="68553" bIns="34286" rtlCol="0">
                <a:spAutoFit/>
              </a:bodyPr>
              <a:lstStyle/>
              <a:p>
                <a:pPr marL="0" marR="0" lvl="0" indent="0" algn="ctr" defTabSz="685397" rtl="0" eaLnBrk="1" fontAlgn="auto" latinLnBrk="0" hangingPunct="1">
                  <a:lnSpc>
                    <a:spcPts val="1275"/>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rPr>
                  <a:t>EN </a:t>
                </a: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hlinkClick r:id="rId3">
                      <a:extLst>
                        <a:ext uri="{A12FA001-AC4F-418D-AE19-62706E023703}">
                          <ahyp:hlinkClr xmlns:ahyp="http://schemas.microsoft.com/office/drawing/2018/hyperlinkcolor" val="tx"/>
                        </a:ext>
                      </a:extLst>
                    </a:hlinkClick>
                  </a:rPr>
                  <a:t>SAVOIR</a:t>
                </a: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rPr>
                  <a:t> PLUS</a:t>
                </a:r>
                <a:endParaRPr kumimoji="0" lang="en-US" sz="800" b="1" i="0" u="sng" strike="noStrike" kern="1200" cap="none" spc="0" normalizeH="0" baseline="0" noProof="0" dirty="0">
                  <a:ln>
                    <a:noFill/>
                  </a:ln>
                  <a:solidFill>
                    <a:srgbClr val="00BBB6"/>
                  </a:solidFill>
                  <a:effectLst/>
                  <a:uLnTx/>
                  <a:uFillTx/>
                  <a:latin typeface="Century Gothic" panose="020B0502020202020204" pitchFamily="34" charset="0"/>
                  <a:ea typeface="+mn-ea"/>
                  <a:cs typeface="+mn-cs"/>
                </a:endParaRPr>
              </a:p>
            </p:txBody>
          </p:sp>
        </p:grpSp>
        <p:pic>
          <p:nvPicPr>
            <p:cNvPr id="40" name="Image 39">
              <a:extLst>
                <a:ext uri="{FF2B5EF4-FFF2-40B4-BE49-F238E27FC236}">
                  <a16:creationId xmlns:a16="http://schemas.microsoft.com/office/drawing/2014/main" id="{8593832E-D238-47CA-9853-5904F66A8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492606" y="2499363"/>
              <a:ext cx="456414" cy="456414"/>
            </a:xfrm>
            <a:prstGeom prst="rect">
              <a:avLst/>
            </a:prstGeom>
          </p:spPr>
        </p:pic>
      </p:grpSp>
      <p:grpSp>
        <p:nvGrpSpPr>
          <p:cNvPr id="10" name="Groupe 9">
            <a:extLst>
              <a:ext uri="{FF2B5EF4-FFF2-40B4-BE49-F238E27FC236}">
                <a16:creationId xmlns:a16="http://schemas.microsoft.com/office/drawing/2014/main" id="{256FDD1E-5D5B-8061-45A6-020D192C7E63}"/>
              </a:ext>
            </a:extLst>
          </p:cNvPr>
          <p:cNvGrpSpPr/>
          <p:nvPr/>
        </p:nvGrpSpPr>
        <p:grpSpPr>
          <a:xfrm>
            <a:off x="4986368" y="1362021"/>
            <a:ext cx="2235200" cy="4701986"/>
            <a:chOff x="4892734" y="1362021"/>
            <a:chExt cx="2235200" cy="4701986"/>
          </a:xfrm>
        </p:grpSpPr>
        <p:pic>
          <p:nvPicPr>
            <p:cNvPr id="4" name="Image 3" descr="Une image contenant texte&#10;&#10;Description générée automatiquement">
              <a:extLst>
                <a:ext uri="{FF2B5EF4-FFF2-40B4-BE49-F238E27FC236}">
                  <a16:creationId xmlns:a16="http://schemas.microsoft.com/office/drawing/2014/main" id="{64F8A523-34E0-496F-8E57-1693B63B0FB0}"/>
                </a:ext>
              </a:extLst>
            </p:cNvPr>
            <p:cNvPicPr>
              <a:picLocks noChangeAspect="1"/>
            </p:cNvPicPr>
            <p:nvPr/>
          </p:nvPicPr>
          <p:blipFill>
            <a:blip r:embed="rId5"/>
            <a:stretch>
              <a:fillRect/>
            </a:stretch>
          </p:blipFill>
          <p:spPr>
            <a:xfrm>
              <a:off x="5450085" y="2284432"/>
              <a:ext cx="1120498" cy="1019553"/>
            </a:xfrm>
            <a:prstGeom prst="rect">
              <a:avLst/>
            </a:prstGeom>
          </p:spPr>
        </p:pic>
        <p:sp>
          <p:nvSpPr>
            <p:cNvPr id="45" name="Arc 44">
              <a:extLst>
                <a:ext uri="{FF2B5EF4-FFF2-40B4-BE49-F238E27FC236}">
                  <a16:creationId xmlns:a16="http://schemas.microsoft.com/office/drawing/2014/main" id="{4E42F793-111F-438C-A376-F89E53FB6362}"/>
                </a:ext>
              </a:extLst>
            </p:cNvPr>
            <p:cNvSpPr/>
            <p:nvPr/>
          </p:nvSpPr>
          <p:spPr>
            <a:xfrm rot="5400000">
              <a:off x="4990285" y="1372553"/>
              <a:ext cx="2040098" cy="2019033"/>
            </a:xfrm>
            <a:prstGeom prst="arc">
              <a:avLst>
                <a:gd name="adj1" fmla="val 17999051"/>
                <a:gd name="adj2" fmla="val 3500777"/>
              </a:avLst>
            </a:prstGeom>
            <a:noFill/>
            <a:ln w="6350" cap="rnd" cmpd="sng" algn="ctr">
              <a:gradFill flip="none" rotWithShape="1">
                <a:gsLst>
                  <a:gs pos="19000">
                    <a:srgbClr val="00A5D3"/>
                  </a:gs>
                  <a:gs pos="76000">
                    <a:srgbClr val="23AC38"/>
                  </a:gs>
                  <a:gs pos="48000">
                    <a:srgbClr val="00A39A"/>
                  </a:gs>
                </a:gsLst>
                <a:lin ang="14520000" scaled="0"/>
                <a:tileRect/>
              </a:gradFill>
              <a:prstDash val="lgDashDotDot"/>
              <a:round/>
              <a:headEnd type="none" w="med" len="med"/>
              <a:tailEnd type="none" w="med" len="med"/>
            </a:ln>
            <a:effectLst/>
          </p:spPr>
          <p:txBody>
            <a:bodyPr lIns="121885" tIns="60943" rIns="121885" bIns="60943" rtlCol="0" anchor="ctr"/>
            <a:lstStyle/>
            <a:p>
              <a:pPr marL="0" marR="0" lvl="0" indent="0" algn="ctr" defTabSz="12179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78">
              <a:extLst>
                <a:ext uri="{FF2B5EF4-FFF2-40B4-BE49-F238E27FC236}">
                  <a16:creationId xmlns:a16="http://schemas.microsoft.com/office/drawing/2014/main" id="{01807FB3-0BBC-48D9-B2A7-C94C053B8291}"/>
                </a:ext>
              </a:extLst>
            </p:cNvPr>
            <p:cNvSpPr txBox="1"/>
            <p:nvPr/>
          </p:nvSpPr>
          <p:spPr>
            <a:xfrm flipH="1">
              <a:off x="4892734" y="3730952"/>
              <a:ext cx="22352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Pitch Battle</a:t>
              </a:r>
            </a:p>
          </p:txBody>
        </p:sp>
        <p:sp>
          <p:nvSpPr>
            <p:cNvPr id="57" name="TextBox 80">
              <a:extLst>
                <a:ext uri="{FF2B5EF4-FFF2-40B4-BE49-F238E27FC236}">
                  <a16:creationId xmlns:a16="http://schemas.microsoft.com/office/drawing/2014/main" id="{9A012B5C-7AF0-41A9-A7FD-1977FD73AB0F}"/>
                </a:ext>
              </a:extLst>
            </p:cNvPr>
            <p:cNvSpPr txBox="1"/>
            <p:nvPr/>
          </p:nvSpPr>
          <p:spPr>
            <a:xfrm flipH="1">
              <a:off x="5005448" y="4033149"/>
              <a:ext cx="2009772" cy="1514989"/>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2121"/>
                  </a:solidFill>
                  <a:effectLst/>
                  <a:uLnTx/>
                  <a:uFillTx/>
                  <a:latin typeface="Calibri" panose="020F0502020204030204"/>
                  <a:ea typeface="+mn-ea"/>
                  <a:cs typeface="+mn-cs"/>
                </a:rPr>
                <a:t>Les meilleurs clubs sont sélectionnés pour </a:t>
              </a:r>
              <a:r>
                <a:rPr kumimoji="0" lang="fr-FR" sz="1200" b="0" i="0" u="none" strike="noStrike" kern="1200" cap="none" spc="0" normalizeH="0" baseline="0" noProof="0" dirty="0" err="1">
                  <a:ln>
                    <a:noFill/>
                  </a:ln>
                  <a:solidFill>
                    <a:srgbClr val="212121"/>
                  </a:solidFill>
                  <a:effectLst/>
                  <a:uLnTx/>
                  <a:uFillTx/>
                  <a:latin typeface="Calibri" panose="020F0502020204030204"/>
                  <a:ea typeface="+mn-ea"/>
                  <a:cs typeface="+mn-cs"/>
                </a:rPr>
                <a:t>pitcher</a:t>
              </a:r>
              <a:r>
                <a:rPr kumimoji="0" lang="fr-FR" sz="1200" b="0" i="0" u="none" strike="noStrike" kern="1200" cap="none" spc="0" normalizeH="0" baseline="0" noProof="0" dirty="0">
                  <a:ln>
                    <a:noFill/>
                  </a:ln>
                  <a:solidFill>
                    <a:srgbClr val="212121"/>
                  </a:solidFill>
                  <a:effectLst/>
                  <a:uLnTx/>
                  <a:uFillTx/>
                  <a:latin typeface="Calibri" panose="020F0502020204030204"/>
                  <a:ea typeface="+mn-ea"/>
                  <a:cs typeface="+mn-cs"/>
                </a:rPr>
                <a:t> lors d’un événement dédié face aux professionnels de l'investissement.</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 coins arrondis 67">
              <a:extLst>
                <a:ext uri="{FF2B5EF4-FFF2-40B4-BE49-F238E27FC236}">
                  <a16:creationId xmlns:a16="http://schemas.microsoft.com/office/drawing/2014/main" id="{8E04CE09-B69D-4D89-97D1-35E82F47BCDD}"/>
                </a:ext>
              </a:extLst>
            </p:cNvPr>
            <p:cNvSpPr/>
            <p:nvPr/>
          </p:nvSpPr>
          <p:spPr>
            <a:xfrm>
              <a:off x="5363862" y="5749612"/>
              <a:ext cx="1292944" cy="314395"/>
            </a:xfrm>
            <a:prstGeom prst="roundRect">
              <a:avLst>
                <a:gd name="adj" fmla="val 50000"/>
              </a:avLst>
            </a:prstGeom>
            <a:noFill/>
            <a:ln w="6350">
              <a:solidFill>
                <a:srgbClr val="00B7B7"/>
              </a:solidFill>
            </a:ln>
            <a:effectLst>
              <a:outerShdw blurRad="63500" sx="102000" sy="102000" algn="ctr" rotWithShape="0">
                <a:prstClr val="black">
                  <a:alpha val="40000"/>
                </a:prstClr>
              </a:outerShdw>
            </a:effectLst>
          </p:spPr>
          <p:txBody>
            <a:bodyPr wrap="square" lIns="68553" tIns="34286" rIns="68553" bIns="34286" rtlCol="0">
              <a:spAutoFit/>
            </a:bodyPr>
            <a:lstStyle/>
            <a:p>
              <a:pPr marL="0" marR="0" lvl="0" indent="0" algn="ctr" defTabSz="685397" rtl="0" eaLnBrk="1" fontAlgn="auto" latinLnBrk="0" hangingPunct="1">
                <a:lnSpc>
                  <a:spcPts val="1275"/>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hlinkClick r:id="rId6">
                    <a:extLst>
                      <a:ext uri="{A12FA001-AC4F-418D-AE19-62706E023703}">
                        <ahyp:hlinkClr xmlns:ahyp="http://schemas.microsoft.com/office/drawing/2018/hyperlinkcolor" val="tx"/>
                      </a:ext>
                    </a:extLst>
                  </a:hlinkClick>
                </a:rPr>
                <a:t>EN SAVOIR PLUS</a:t>
              </a:r>
              <a:endParaRPr kumimoji="0" lang="en-US" sz="800" b="1" i="0" u="sng" strike="noStrike" kern="1200" cap="none" spc="0" normalizeH="0" baseline="0" noProof="0" dirty="0">
                <a:ln>
                  <a:noFill/>
                </a:ln>
                <a:solidFill>
                  <a:srgbClr val="00BBB6"/>
                </a:solidFill>
                <a:effectLst/>
                <a:uLnTx/>
                <a:uFillTx/>
                <a:latin typeface="Century Gothic" panose="020B0502020202020204" pitchFamily="34" charset="0"/>
                <a:ea typeface="+mn-ea"/>
                <a:cs typeface="+mn-cs"/>
              </a:endParaRPr>
            </a:p>
          </p:txBody>
        </p:sp>
      </p:grpSp>
      <p:grpSp>
        <p:nvGrpSpPr>
          <p:cNvPr id="14" name="Groupe 13">
            <a:extLst>
              <a:ext uri="{FF2B5EF4-FFF2-40B4-BE49-F238E27FC236}">
                <a16:creationId xmlns:a16="http://schemas.microsoft.com/office/drawing/2014/main" id="{278D4C6C-2D82-5BD3-2052-3AD782E4978D}"/>
              </a:ext>
            </a:extLst>
          </p:cNvPr>
          <p:cNvGrpSpPr/>
          <p:nvPr/>
        </p:nvGrpSpPr>
        <p:grpSpPr>
          <a:xfrm>
            <a:off x="7294791" y="1982464"/>
            <a:ext cx="2235200" cy="4081543"/>
            <a:chOff x="7286497" y="1982464"/>
            <a:chExt cx="2235200" cy="4081543"/>
          </a:xfrm>
        </p:grpSpPr>
        <p:grpSp>
          <p:nvGrpSpPr>
            <p:cNvPr id="9" name="Groupe 8">
              <a:extLst>
                <a:ext uri="{FF2B5EF4-FFF2-40B4-BE49-F238E27FC236}">
                  <a16:creationId xmlns:a16="http://schemas.microsoft.com/office/drawing/2014/main" id="{01F8F934-A8E9-8A48-355C-1768958455B3}"/>
                </a:ext>
              </a:extLst>
            </p:cNvPr>
            <p:cNvGrpSpPr/>
            <p:nvPr/>
          </p:nvGrpSpPr>
          <p:grpSpPr>
            <a:xfrm>
              <a:off x="8036290" y="2379682"/>
              <a:ext cx="735615" cy="735615"/>
              <a:chOff x="8105960" y="2379682"/>
              <a:chExt cx="735615" cy="735615"/>
            </a:xfrm>
          </p:grpSpPr>
          <p:sp>
            <p:nvSpPr>
              <p:cNvPr id="38" name="Oval 8">
                <a:extLst>
                  <a:ext uri="{FF2B5EF4-FFF2-40B4-BE49-F238E27FC236}">
                    <a16:creationId xmlns:a16="http://schemas.microsoft.com/office/drawing/2014/main" id="{C79F2923-1273-4404-8CFC-5BEFA148B097}"/>
                  </a:ext>
                </a:extLst>
              </p:cNvPr>
              <p:cNvSpPr>
                <a:spLocks noChangeAspect="1"/>
              </p:cNvSpPr>
              <p:nvPr/>
            </p:nvSpPr>
            <p:spPr>
              <a:xfrm>
                <a:off x="8105960" y="2379682"/>
                <a:ext cx="735615" cy="735615"/>
              </a:xfrm>
              <a:prstGeom prst="ellipse">
                <a:avLst/>
              </a:prstGeom>
              <a:gradFill>
                <a:gsLst>
                  <a:gs pos="95000">
                    <a:srgbClr val="24B3B9">
                      <a:alpha val="49000"/>
                    </a:srgbClr>
                  </a:gs>
                  <a:gs pos="23000">
                    <a:srgbClr val="24B3B9"/>
                  </a:gs>
                </a:gsLst>
                <a:path path="circle">
                  <a:fillToRect t="100000" r="100000"/>
                </a:path>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2" tIns="60936" rIns="121872" bIns="60936" rtlCol="0" anchor="ctr"/>
              <a:lstStyle/>
              <a:p>
                <a:pPr marL="0" marR="0" lvl="0" indent="0" algn="ctr" defTabSz="456975" rtl="0" eaLnBrk="1" fontAlgn="auto" latinLnBrk="0" hangingPunct="1">
                  <a:lnSpc>
                    <a:spcPct val="100000"/>
                  </a:lnSpc>
                  <a:spcBef>
                    <a:spcPts val="0"/>
                  </a:spcBef>
                  <a:spcAft>
                    <a:spcPts val="0"/>
                  </a:spcAft>
                  <a:buClrTx/>
                  <a:buSzTx/>
                  <a:buFontTx/>
                  <a:buNone/>
                  <a:tabLst/>
                  <a:defRPr/>
                </a:pPr>
                <a:endParaRPr kumimoji="0" lang="en-AU" sz="186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3B1D2FFC-AA54-4C6D-A6D3-D63F37121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0609" y="2554330"/>
                <a:ext cx="386317" cy="386317"/>
              </a:xfrm>
              <a:prstGeom prst="rect">
                <a:avLst/>
              </a:prstGeom>
            </p:spPr>
          </p:pic>
        </p:grpSp>
        <p:sp>
          <p:nvSpPr>
            <p:cNvPr id="54" name="TextBox 78">
              <a:extLst>
                <a:ext uri="{FF2B5EF4-FFF2-40B4-BE49-F238E27FC236}">
                  <a16:creationId xmlns:a16="http://schemas.microsoft.com/office/drawing/2014/main" id="{96C08649-D665-426F-AD90-6E04A0F9E8F2}"/>
                </a:ext>
              </a:extLst>
            </p:cNvPr>
            <p:cNvSpPr txBox="1"/>
            <p:nvPr/>
          </p:nvSpPr>
          <p:spPr>
            <a:xfrm flipH="1">
              <a:off x="7286497" y="3730952"/>
              <a:ext cx="22352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Century Gothic" panose="020B0502020202020204" pitchFamily="34" charset="0"/>
                  <a:ea typeface="+mn-ea"/>
                  <a:cs typeface="+mn-cs"/>
                </a:rPr>
                <a:t>Palmarès</a:t>
              </a:r>
              <a:endParaRPr kumimoji="0" lang="en-US" sz="1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5" name="TextBox 80">
              <a:extLst>
                <a:ext uri="{FF2B5EF4-FFF2-40B4-BE49-F238E27FC236}">
                  <a16:creationId xmlns:a16="http://schemas.microsoft.com/office/drawing/2014/main" id="{B070087F-30C4-43C9-A517-C2F19AD02D79}"/>
                </a:ext>
              </a:extLst>
            </p:cNvPr>
            <p:cNvSpPr txBox="1"/>
            <p:nvPr/>
          </p:nvSpPr>
          <p:spPr>
            <a:xfrm flipH="1">
              <a:off x="7399211" y="4042674"/>
              <a:ext cx="2009772" cy="1514989"/>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2121"/>
                  </a:solidFill>
                  <a:effectLst/>
                  <a:uLnTx/>
                  <a:uFillTx/>
                  <a:latin typeface="Calibri" panose="020F0502020204030204"/>
                  <a:ea typeface="+mn-ea"/>
                  <a:cs typeface="+mn-cs"/>
                </a:rPr>
                <a:t>Hebdomadaire et mensuel sur des critères qualitatifs et quantitatifs pour permettre à tous les participants de rester dans la course.</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 coins arrondis 68">
              <a:extLst>
                <a:ext uri="{FF2B5EF4-FFF2-40B4-BE49-F238E27FC236}">
                  <a16:creationId xmlns:a16="http://schemas.microsoft.com/office/drawing/2014/main" id="{D41DFC96-8573-4F0E-95DE-48EA4A9CEAA1}"/>
                </a:ext>
              </a:extLst>
            </p:cNvPr>
            <p:cNvSpPr/>
            <p:nvPr/>
          </p:nvSpPr>
          <p:spPr>
            <a:xfrm>
              <a:off x="7757625" y="5749612"/>
              <a:ext cx="1292944" cy="314395"/>
            </a:xfrm>
            <a:prstGeom prst="roundRect">
              <a:avLst>
                <a:gd name="adj" fmla="val 50000"/>
              </a:avLst>
            </a:prstGeom>
            <a:noFill/>
            <a:ln w="6350">
              <a:solidFill>
                <a:srgbClr val="00B7B7"/>
              </a:solidFill>
            </a:ln>
            <a:effectLst>
              <a:outerShdw blurRad="63500" sx="102000" sy="102000" algn="ctr" rotWithShape="0">
                <a:prstClr val="black">
                  <a:alpha val="40000"/>
                </a:prstClr>
              </a:outerShdw>
            </a:effectLst>
          </p:spPr>
          <p:txBody>
            <a:bodyPr wrap="square" lIns="68553" tIns="34286" rIns="68553" bIns="34286" rtlCol="0">
              <a:spAutoFit/>
            </a:bodyPr>
            <a:lstStyle/>
            <a:p>
              <a:pPr marL="0" marR="0" lvl="0" indent="0" algn="ctr" defTabSz="685397" rtl="0" eaLnBrk="1" fontAlgn="auto" latinLnBrk="0" hangingPunct="1">
                <a:lnSpc>
                  <a:spcPts val="1275"/>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rPr>
                <a:t>EN </a:t>
              </a: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hlinkClick r:id="rId8">
                    <a:extLst>
                      <a:ext uri="{A12FA001-AC4F-418D-AE19-62706E023703}">
                        <ahyp:hlinkClr xmlns:ahyp="http://schemas.microsoft.com/office/drawing/2018/hyperlinkcolor" val="tx"/>
                      </a:ext>
                    </a:extLst>
                  </a:hlinkClick>
                </a:rPr>
                <a:t>SAVOIR</a:t>
              </a: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rPr>
                <a:t> PLUS</a:t>
              </a:r>
              <a:endParaRPr kumimoji="0" lang="en-US" sz="800" b="1" i="0" u="sng" strike="noStrike" kern="1200" cap="none" spc="0" normalizeH="0" baseline="0" noProof="0" dirty="0">
                <a:ln>
                  <a:noFill/>
                </a:ln>
                <a:solidFill>
                  <a:srgbClr val="00BBB6"/>
                </a:solidFill>
                <a:effectLst/>
                <a:uLnTx/>
                <a:uFillTx/>
                <a:latin typeface="Century Gothic" panose="020B0502020202020204" pitchFamily="34" charset="0"/>
                <a:ea typeface="+mn-ea"/>
                <a:cs typeface="+mn-cs"/>
              </a:endParaRPr>
            </a:p>
          </p:txBody>
        </p:sp>
        <p:sp>
          <p:nvSpPr>
            <p:cNvPr id="71" name="Arc 70">
              <a:extLst>
                <a:ext uri="{FF2B5EF4-FFF2-40B4-BE49-F238E27FC236}">
                  <a16:creationId xmlns:a16="http://schemas.microsoft.com/office/drawing/2014/main" id="{E5EC79AC-CBA7-449A-84B2-5CBBFE809724}"/>
                </a:ext>
              </a:extLst>
            </p:cNvPr>
            <p:cNvSpPr/>
            <p:nvPr/>
          </p:nvSpPr>
          <p:spPr>
            <a:xfrm rot="16200000">
              <a:off x="7456740" y="1920306"/>
              <a:ext cx="1894715" cy="2019032"/>
            </a:xfrm>
            <a:prstGeom prst="arc">
              <a:avLst>
                <a:gd name="adj1" fmla="val 17755780"/>
                <a:gd name="adj2" fmla="val 3767509"/>
              </a:avLst>
            </a:prstGeom>
            <a:noFill/>
            <a:ln w="6350" cap="rnd" cmpd="sng" algn="ctr">
              <a:gradFill flip="none" rotWithShape="1">
                <a:gsLst>
                  <a:gs pos="19000">
                    <a:srgbClr val="00A5D3"/>
                  </a:gs>
                  <a:gs pos="76000">
                    <a:srgbClr val="23AC38"/>
                  </a:gs>
                  <a:gs pos="48000">
                    <a:srgbClr val="00A39A"/>
                  </a:gs>
                </a:gsLst>
                <a:lin ang="14520000" scaled="0"/>
                <a:tileRect/>
              </a:gradFill>
              <a:prstDash val="lgDashDotDot"/>
              <a:round/>
              <a:headEnd type="none" w="med" len="med"/>
              <a:tailEnd type="none" w="med" len="med"/>
            </a:ln>
            <a:effectLst/>
          </p:spPr>
          <p:txBody>
            <a:bodyPr lIns="121885" tIns="60943" rIns="121885" bIns="60943" rtlCol="0" anchor="ctr"/>
            <a:lstStyle/>
            <a:p>
              <a:pPr marL="0" marR="0" lvl="0" indent="0" algn="ctr" defTabSz="12179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Image 1">
            <a:extLst>
              <a:ext uri="{FF2B5EF4-FFF2-40B4-BE49-F238E27FC236}">
                <a16:creationId xmlns:a16="http://schemas.microsoft.com/office/drawing/2014/main" id="{58251BA9-83D7-AE6A-294B-4AC84AEB8D05}"/>
              </a:ext>
            </a:extLst>
          </p:cNvPr>
          <p:cNvPicPr>
            <a:picLocks noChangeAspect="1"/>
          </p:cNvPicPr>
          <p:nvPr/>
        </p:nvPicPr>
        <p:blipFill>
          <a:blip r:embed="rId9"/>
          <a:stretch>
            <a:fillRect/>
          </a:stretch>
        </p:blipFill>
        <p:spPr>
          <a:xfrm>
            <a:off x="11777391" y="6059138"/>
            <a:ext cx="322554" cy="690379"/>
          </a:xfrm>
          <a:prstGeom prst="rect">
            <a:avLst/>
          </a:prstGeom>
        </p:spPr>
      </p:pic>
      <p:grpSp>
        <p:nvGrpSpPr>
          <p:cNvPr id="12" name="Groupe 11">
            <a:extLst>
              <a:ext uri="{FF2B5EF4-FFF2-40B4-BE49-F238E27FC236}">
                <a16:creationId xmlns:a16="http://schemas.microsoft.com/office/drawing/2014/main" id="{D078CC43-A986-149C-9003-718924F02611}"/>
              </a:ext>
            </a:extLst>
          </p:cNvPr>
          <p:cNvGrpSpPr/>
          <p:nvPr/>
        </p:nvGrpSpPr>
        <p:grpSpPr>
          <a:xfrm>
            <a:off x="2677945" y="1959688"/>
            <a:ext cx="2235200" cy="4099450"/>
            <a:chOff x="2671720" y="1959688"/>
            <a:chExt cx="2235200" cy="4099450"/>
          </a:xfrm>
        </p:grpSpPr>
        <p:sp>
          <p:nvSpPr>
            <p:cNvPr id="19" name="Arc 18">
              <a:extLst>
                <a:ext uri="{FF2B5EF4-FFF2-40B4-BE49-F238E27FC236}">
                  <a16:creationId xmlns:a16="http://schemas.microsoft.com/office/drawing/2014/main" id="{C25A0CEE-A729-46AC-962D-87461B9AC029}"/>
                </a:ext>
              </a:extLst>
            </p:cNvPr>
            <p:cNvSpPr/>
            <p:nvPr/>
          </p:nvSpPr>
          <p:spPr>
            <a:xfrm rot="16200000">
              <a:off x="2841963" y="1897530"/>
              <a:ext cx="1894715" cy="2019032"/>
            </a:xfrm>
            <a:prstGeom prst="arc">
              <a:avLst>
                <a:gd name="adj1" fmla="val 17755780"/>
                <a:gd name="adj2" fmla="val 3767509"/>
              </a:avLst>
            </a:prstGeom>
            <a:noFill/>
            <a:ln w="6350" cap="rnd" cmpd="sng" algn="ctr">
              <a:gradFill flip="none" rotWithShape="1">
                <a:gsLst>
                  <a:gs pos="19000">
                    <a:srgbClr val="00A5D3"/>
                  </a:gs>
                  <a:gs pos="76000">
                    <a:srgbClr val="23AC38"/>
                  </a:gs>
                  <a:gs pos="48000">
                    <a:srgbClr val="00A39A"/>
                  </a:gs>
                </a:gsLst>
                <a:lin ang="14520000" scaled="0"/>
                <a:tileRect/>
              </a:gradFill>
              <a:prstDash val="lgDashDotDot"/>
              <a:round/>
              <a:headEnd type="none" w="med" len="med"/>
              <a:tailEnd type="none" w="med" len="med"/>
            </a:ln>
            <a:effectLst/>
          </p:spPr>
          <p:txBody>
            <a:bodyPr lIns="121885" tIns="60943" rIns="121885" bIns="60943" rtlCol="0" anchor="ctr"/>
            <a:lstStyle/>
            <a:p>
              <a:pPr marL="0" marR="0" lvl="0" indent="0" algn="ctr" defTabSz="12179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e 2">
              <a:extLst>
                <a:ext uri="{FF2B5EF4-FFF2-40B4-BE49-F238E27FC236}">
                  <a16:creationId xmlns:a16="http://schemas.microsoft.com/office/drawing/2014/main" id="{1A91FB8C-E3F7-44D0-969C-150670253A22}"/>
                </a:ext>
              </a:extLst>
            </p:cNvPr>
            <p:cNvGrpSpPr/>
            <p:nvPr/>
          </p:nvGrpSpPr>
          <p:grpSpPr>
            <a:xfrm>
              <a:off x="3421513" y="2379682"/>
              <a:ext cx="735615" cy="735615"/>
              <a:chOff x="3285366" y="2536639"/>
              <a:chExt cx="735615" cy="735615"/>
            </a:xfrm>
          </p:grpSpPr>
          <p:sp>
            <p:nvSpPr>
              <p:cNvPr id="32" name="Oval 8">
                <a:extLst>
                  <a:ext uri="{FF2B5EF4-FFF2-40B4-BE49-F238E27FC236}">
                    <a16:creationId xmlns:a16="http://schemas.microsoft.com/office/drawing/2014/main" id="{C4DC0D9A-4589-4C16-84A8-77C7E3CD3141}"/>
                  </a:ext>
                </a:extLst>
              </p:cNvPr>
              <p:cNvSpPr>
                <a:spLocks noChangeAspect="1"/>
              </p:cNvSpPr>
              <p:nvPr/>
            </p:nvSpPr>
            <p:spPr>
              <a:xfrm>
                <a:off x="3285366" y="2536639"/>
                <a:ext cx="735615" cy="735615"/>
              </a:xfrm>
              <a:prstGeom prst="ellipse">
                <a:avLst/>
              </a:prstGeom>
              <a:solidFill>
                <a:srgbClr val="1991AC"/>
              </a:solidFill>
              <a:ln w="25400" cap="flat" cmpd="sng" algn="ctr">
                <a:noFill/>
                <a:prstDash val="solid"/>
              </a:ln>
              <a:effectLst/>
            </p:spPr>
            <p:txBody>
              <a:bodyPr lIns="91396" tIns="45715" rIns="91396" bIns="45715" rtlCol="0" anchor="ctr"/>
              <a:lstStyle/>
              <a:p>
                <a:pPr marL="0" marR="0" lvl="0" indent="0" algn="ctr" defTabSz="1218202" rtl="0"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dirty="0">
                  <a:ln>
                    <a:noFill/>
                  </a:ln>
                  <a:solidFill>
                    <a:srgbClr val="FFFFFF"/>
                  </a:solidFill>
                  <a:effectLst/>
                  <a:uLnTx/>
                  <a:uFillTx/>
                  <a:latin typeface="FontAwesome" pitchFamily="2" charset="0"/>
                  <a:ea typeface="+mn-ea"/>
                  <a:cs typeface="Century Gothic"/>
                </a:endParaRPr>
              </a:p>
            </p:txBody>
          </p:sp>
          <p:pic>
            <p:nvPicPr>
              <p:cNvPr id="34" name="Image 33">
                <a:extLst>
                  <a:ext uri="{FF2B5EF4-FFF2-40B4-BE49-F238E27FC236}">
                    <a16:creationId xmlns:a16="http://schemas.microsoft.com/office/drawing/2014/main" id="{6CCA7A9A-F704-497C-A445-9541281070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1152" y="2635289"/>
                <a:ext cx="479215" cy="479215"/>
              </a:xfrm>
              <a:prstGeom prst="rect">
                <a:avLst/>
              </a:prstGeom>
            </p:spPr>
          </p:pic>
        </p:grpSp>
        <p:sp>
          <p:nvSpPr>
            <p:cNvPr id="58" name="TextBox 78">
              <a:extLst>
                <a:ext uri="{FF2B5EF4-FFF2-40B4-BE49-F238E27FC236}">
                  <a16:creationId xmlns:a16="http://schemas.microsoft.com/office/drawing/2014/main" id="{067B67DB-80D8-4B23-918D-79FE334CBC0A}"/>
                </a:ext>
              </a:extLst>
            </p:cNvPr>
            <p:cNvSpPr txBox="1"/>
            <p:nvPr/>
          </p:nvSpPr>
          <p:spPr>
            <a:xfrm flipH="1">
              <a:off x="2671720" y="3730952"/>
              <a:ext cx="22352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Century Gothic" panose="020B0502020202020204" pitchFamily="34" charset="0"/>
                  <a:ea typeface="+mn-ea"/>
                  <a:cs typeface="+mn-cs"/>
                </a:rPr>
                <a:t>Vidéo</a:t>
              </a:r>
              <a:r>
                <a:rPr kumimoji="0" lang="en-US" sz="1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 Pitch</a:t>
              </a:r>
            </a:p>
          </p:txBody>
        </p:sp>
        <p:sp>
          <p:nvSpPr>
            <p:cNvPr id="59" name="TextBox 80">
              <a:extLst>
                <a:ext uri="{FF2B5EF4-FFF2-40B4-BE49-F238E27FC236}">
                  <a16:creationId xmlns:a16="http://schemas.microsoft.com/office/drawing/2014/main" id="{7392EFE6-95BE-4EF0-AD12-25A58E0A5E98}"/>
                </a:ext>
              </a:extLst>
            </p:cNvPr>
            <p:cNvSpPr txBox="1"/>
            <p:nvPr/>
          </p:nvSpPr>
          <p:spPr>
            <a:xfrm flipH="1">
              <a:off x="2784434" y="3937899"/>
              <a:ext cx="2009772" cy="1514989"/>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2121"/>
                  </a:solidFill>
                  <a:effectLst/>
                  <a:uLnTx/>
                  <a:uFillTx/>
                  <a:latin typeface="Calibri" panose="020F0502020204030204"/>
                  <a:ea typeface="+mn-ea"/>
                  <a:cs typeface="+mn-cs"/>
                </a:rPr>
                <a:t>Le Top 5 du palmarès mensuel est invité à réaliser une vidéo de trois minutes sur une thématique imposée.</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 coins arrondis 4">
              <a:extLst>
                <a:ext uri="{FF2B5EF4-FFF2-40B4-BE49-F238E27FC236}">
                  <a16:creationId xmlns:a16="http://schemas.microsoft.com/office/drawing/2014/main" id="{6EF21A93-6864-1CE5-4DAD-AA19A5029E8E}"/>
                </a:ext>
              </a:extLst>
            </p:cNvPr>
            <p:cNvSpPr/>
            <p:nvPr/>
          </p:nvSpPr>
          <p:spPr>
            <a:xfrm>
              <a:off x="3142848" y="5744743"/>
              <a:ext cx="1292944" cy="314395"/>
            </a:xfrm>
            <a:prstGeom prst="roundRect">
              <a:avLst>
                <a:gd name="adj" fmla="val 50000"/>
              </a:avLst>
            </a:prstGeom>
            <a:noFill/>
            <a:ln w="6350">
              <a:solidFill>
                <a:srgbClr val="00B7B7"/>
              </a:solidFill>
            </a:ln>
            <a:effectLst>
              <a:outerShdw blurRad="63500" sx="102000" sy="102000" algn="ctr" rotWithShape="0">
                <a:prstClr val="black">
                  <a:alpha val="40000"/>
                </a:prstClr>
              </a:outerShdw>
            </a:effectLst>
          </p:spPr>
          <p:txBody>
            <a:bodyPr wrap="square" lIns="68553" tIns="34286" rIns="68553" bIns="34286" rtlCol="0">
              <a:spAutoFit/>
            </a:bodyPr>
            <a:lstStyle/>
            <a:p>
              <a:pPr marL="0" marR="0" lvl="0" indent="0" algn="ctr" defTabSz="685397" rtl="0" eaLnBrk="1" fontAlgn="auto" latinLnBrk="0" hangingPunct="1">
                <a:lnSpc>
                  <a:spcPts val="1275"/>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hlinkClick r:id="rId11">
                    <a:extLst>
                      <a:ext uri="{A12FA001-AC4F-418D-AE19-62706E023703}">
                        <ahyp:hlinkClr xmlns:ahyp="http://schemas.microsoft.com/office/drawing/2018/hyperlinkcolor" val="tx"/>
                      </a:ext>
                    </a:extLst>
                  </a:hlinkClick>
                </a:rPr>
                <a:t>EN SAVOIR PLUS</a:t>
              </a:r>
              <a:endParaRPr kumimoji="0" lang="en-US" sz="800" b="1" i="0" u="sng" strike="noStrike" kern="1200" cap="none" spc="0" normalizeH="0" baseline="0" noProof="0" dirty="0">
                <a:ln>
                  <a:noFill/>
                </a:ln>
                <a:solidFill>
                  <a:srgbClr val="00BBB6"/>
                </a:solidFill>
                <a:effectLst/>
                <a:uLnTx/>
                <a:uFillTx/>
                <a:latin typeface="Century Gothic" panose="020B0502020202020204" pitchFamily="34" charset="0"/>
                <a:ea typeface="+mn-ea"/>
                <a:cs typeface="+mn-cs"/>
              </a:endParaRPr>
            </a:p>
          </p:txBody>
        </p:sp>
      </p:grpSp>
      <p:grpSp>
        <p:nvGrpSpPr>
          <p:cNvPr id="11" name="Groupe 10">
            <a:extLst>
              <a:ext uri="{FF2B5EF4-FFF2-40B4-BE49-F238E27FC236}">
                <a16:creationId xmlns:a16="http://schemas.microsoft.com/office/drawing/2014/main" id="{3C2E2900-7A8B-95F1-9604-C29C8781A4C6}"/>
              </a:ext>
            </a:extLst>
          </p:cNvPr>
          <p:cNvGrpSpPr/>
          <p:nvPr/>
        </p:nvGrpSpPr>
        <p:grpSpPr>
          <a:xfrm>
            <a:off x="369522" y="1380116"/>
            <a:ext cx="2235200" cy="4673046"/>
            <a:chOff x="369522" y="1380116"/>
            <a:chExt cx="2235200" cy="4673046"/>
          </a:xfrm>
        </p:grpSpPr>
        <p:grpSp>
          <p:nvGrpSpPr>
            <p:cNvPr id="23" name="Groupe 22">
              <a:extLst>
                <a:ext uri="{FF2B5EF4-FFF2-40B4-BE49-F238E27FC236}">
                  <a16:creationId xmlns:a16="http://schemas.microsoft.com/office/drawing/2014/main" id="{C84049A4-DD23-469C-8ADC-5C6EC2597B65}"/>
                </a:ext>
              </a:extLst>
            </p:cNvPr>
            <p:cNvGrpSpPr/>
            <p:nvPr/>
          </p:nvGrpSpPr>
          <p:grpSpPr>
            <a:xfrm>
              <a:off x="1119315" y="2379682"/>
              <a:ext cx="735615" cy="735615"/>
              <a:chOff x="3197965" y="1295959"/>
              <a:chExt cx="551711" cy="551711"/>
            </a:xfrm>
          </p:grpSpPr>
          <p:sp>
            <p:nvSpPr>
              <p:cNvPr id="24" name="Oval 8">
                <a:extLst>
                  <a:ext uri="{FF2B5EF4-FFF2-40B4-BE49-F238E27FC236}">
                    <a16:creationId xmlns:a16="http://schemas.microsoft.com/office/drawing/2014/main" id="{8DFB480C-443A-4087-BB96-1674976E561A}"/>
                  </a:ext>
                </a:extLst>
              </p:cNvPr>
              <p:cNvSpPr>
                <a:spLocks noChangeAspect="1"/>
              </p:cNvSpPr>
              <p:nvPr/>
            </p:nvSpPr>
            <p:spPr>
              <a:xfrm>
                <a:off x="3197965" y="1295959"/>
                <a:ext cx="551711" cy="551711"/>
              </a:xfrm>
              <a:prstGeom prst="ellipse">
                <a:avLst/>
              </a:prstGeom>
              <a:solidFill>
                <a:srgbClr val="1991AC"/>
              </a:solidFill>
              <a:ln w="25400" cap="flat" cmpd="sng" algn="ctr">
                <a:noFill/>
                <a:prstDash val="solid"/>
              </a:ln>
              <a:effectLst/>
            </p:spPr>
            <p:txBody>
              <a:bodyPr lIns="91396" tIns="45715" rIns="91396" bIns="45715" rtlCol="0" anchor="ctr"/>
              <a:lstStyle/>
              <a:p>
                <a:pPr marL="0" marR="0" lvl="0" indent="0" algn="ctr" defTabSz="1218202" rtl="0"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dirty="0">
                  <a:ln>
                    <a:noFill/>
                  </a:ln>
                  <a:solidFill>
                    <a:srgbClr val="FFFFFF"/>
                  </a:solidFill>
                  <a:effectLst/>
                  <a:uLnTx/>
                  <a:uFillTx/>
                  <a:latin typeface="FontAwesome" pitchFamily="2" charset="0"/>
                  <a:ea typeface="+mn-ea"/>
                  <a:cs typeface="Century Gothic"/>
                </a:endParaRPr>
              </a:p>
            </p:txBody>
          </p:sp>
          <p:pic>
            <p:nvPicPr>
              <p:cNvPr id="27" name="Image 26">
                <a:extLst>
                  <a:ext uri="{FF2B5EF4-FFF2-40B4-BE49-F238E27FC236}">
                    <a16:creationId xmlns:a16="http://schemas.microsoft.com/office/drawing/2014/main" id="{CC0A0698-3602-429A-BBE5-C7F9C0423F2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8596" y="1416251"/>
                <a:ext cx="321561" cy="321561"/>
              </a:xfrm>
              <a:prstGeom prst="rect">
                <a:avLst/>
              </a:prstGeom>
            </p:spPr>
          </p:pic>
        </p:grpSp>
        <p:sp>
          <p:nvSpPr>
            <p:cNvPr id="41" name="TextBox 78">
              <a:extLst>
                <a:ext uri="{FF2B5EF4-FFF2-40B4-BE49-F238E27FC236}">
                  <a16:creationId xmlns:a16="http://schemas.microsoft.com/office/drawing/2014/main" id="{FACAF391-81CB-44C2-81AD-3FB55E0BCA2B}"/>
                </a:ext>
              </a:extLst>
            </p:cNvPr>
            <p:cNvSpPr txBox="1"/>
            <p:nvPr/>
          </p:nvSpPr>
          <p:spPr>
            <a:xfrm flipH="1">
              <a:off x="369522" y="3730952"/>
              <a:ext cx="22352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Quiz</a:t>
              </a:r>
            </a:p>
          </p:txBody>
        </p:sp>
        <p:sp>
          <p:nvSpPr>
            <p:cNvPr id="43" name="TextBox 80">
              <a:extLst>
                <a:ext uri="{FF2B5EF4-FFF2-40B4-BE49-F238E27FC236}">
                  <a16:creationId xmlns:a16="http://schemas.microsoft.com/office/drawing/2014/main" id="{23EB98BD-6C54-4CA9-B07D-C2BBE89D3C97}"/>
                </a:ext>
              </a:extLst>
            </p:cNvPr>
            <p:cNvSpPr txBox="1"/>
            <p:nvPr/>
          </p:nvSpPr>
          <p:spPr>
            <a:xfrm flipH="1">
              <a:off x="454559" y="3947424"/>
              <a:ext cx="2065127" cy="1514989"/>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12121"/>
                  </a:solidFill>
                  <a:effectLst/>
                  <a:uLnTx/>
                  <a:uFillTx/>
                  <a:latin typeface="Calibri" panose="020F0502020204030204"/>
                  <a:ea typeface="+mn-ea"/>
                  <a:cs typeface="+mn-cs"/>
                </a:rPr>
                <a:t>Tous les mois, des questions - éphémères - sur l'actualité de votre groupe et sur la pédagogie.</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id="{DB679723-505C-455C-A5F9-BB8651CB2867}"/>
                </a:ext>
              </a:extLst>
            </p:cNvPr>
            <p:cNvSpPr/>
            <p:nvPr/>
          </p:nvSpPr>
          <p:spPr>
            <a:xfrm rot="5400000">
              <a:off x="467073" y="1390648"/>
              <a:ext cx="2040098" cy="2019033"/>
            </a:xfrm>
            <a:prstGeom prst="arc">
              <a:avLst>
                <a:gd name="adj1" fmla="val 17999051"/>
                <a:gd name="adj2" fmla="val 3500777"/>
              </a:avLst>
            </a:prstGeom>
            <a:noFill/>
            <a:ln w="6350" cap="rnd" cmpd="sng" algn="ctr">
              <a:gradFill flip="none" rotWithShape="1">
                <a:gsLst>
                  <a:gs pos="19000">
                    <a:srgbClr val="00A5D3"/>
                  </a:gs>
                  <a:gs pos="76000">
                    <a:srgbClr val="23AC38"/>
                  </a:gs>
                  <a:gs pos="48000">
                    <a:srgbClr val="00A39A"/>
                  </a:gs>
                </a:gsLst>
                <a:lin ang="14520000" scaled="0"/>
                <a:tileRect/>
              </a:gradFill>
              <a:prstDash val="lgDashDotDot"/>
              <a:round/>
              <a:headEnd type="none" w="med" len="med"/>
              <a:tailEnd type="none" w="med" len="med"/>
            </a:ln>
            <a:effectLst/>
          </p:spPr>
          <p:txBody>
            <a:bodyPr lIns="121885" tIns="60943" rIns="121885" bIns="60943" rtlCol="0" anchor="ctr"/>
            <a:lstStyle/>
            <a:p>
              <a:pPr marL="0" marR="0" lvl="0" indent="0" algn="ctr" defTabSz="12179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 coins arrondis 7">
              <a:extLst>
                <a:ext uri="{FF2B5EF4-FFF2-40B4-BE49-F238E27FC236}">
                  <a16:creationId xmlns:a16="http://schemas.microsoft.com/office/drawing/2014/main" id="{23D93472-41DE-ECDE-7B33-2B3EAB8E2D33}"/>
                </a:ext>
              </a:extLst>
            </p:cNvPr>
            <p:cNvSpPr/>
            <p:nvPr/>
          </p:nvSpPr>
          <p:spPr>
            <a:xfrm>
              <a:off x="840650" y="5738767"/>
              <a:ext cx="1292944" cy="314395"/>
            </a:xfrm>
            <a:prstGeom prst="roundRect">
              <a:avLst>
                <a:gd name="adj" fmla="val 50000"/>
              </a:avLst>
            </a:prstGeom>
            <a:noFill/>
            <a:ln w="6350">
              <a:solidFill>
                <a:srgbClr val="00B7B7"/>
              </a:solidFill>
            </a:ln>
            <a:effectLst>
              <a:outerShdw blurRad="63500" sx="102000" sy="102000" algn="ctr" rotWithShape="0">
                <a:prstClr val="black">
                  <a:alpha val="40000"/>
                </a:prstClr>
              </a:outerShdw>
            </a:effectLst>
          </p:spPr>
          <p:txBody>
            <a:bodyPr wrap="square" lIns="68553" tIns="34286" rIns="68553" bIns="34286" rtlCol="0">
              <a:spAutoFit/>
            </a:bodyPr>
            <a:lstStyle/>
            <a:p>
              <a:pPr marL="0" marR="0" lvl="0" indent="0" algn="ctr" defTabSz="685397" rtl="0" eaLnBrk="1" fontAlgn="auto" latinLnBrk="0" hangingPunct="1">
                <a:lnSpc>
                  <a:spcPts val="1275"/>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BBB6"/>
                  </a:solidFill>
                  <a:effectLst/>
                  <a:uLnTx/>
                  <a:uFillTx/>
                  <a:latin typeface="Century Gothic"/>
                  <a:ea typeface="+mn-ea"/>
                  <a:cs typeface="Century Gothic"/>
                  <a:hlinkClick r:id="rId13">
                    <a:extLst>
                      <a:ext uri="{A12FA001-AC4F-418D-AE19-62706E023703}">
                        <ahyp:hlinkClr xmlns:ahyp="http://schemas.microsoft.com/office/drawing/2018/hyperlinkcolor" val="tx"/>
                      </a:ext>
                    </a:extLst>
                  </a:hlinkClick>
                </a:rPr>
                <a:t>EN SAVOIR PLUS</a:t>
              </a:r>
              <a:endParaRPr kumimoji="0" lang="en-US" sz="800" b="1" i="0" u="sng" strike="noStrike" kern="1200" cap="none" spc="0" normalizeH="0" baseline="0" noProof="0" dirty="0">
                <a:ln>
                  <a:noFill/>
                </a:ln>
                <a:solidFill>
                  <a:srgbClr val="00BBB6"/>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3817324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a:extLst>
              <a:ext uri="{FF2B5EF4-FFF2-40B4-BE49-F238E27FC236}">
                <a16:creationId xmlns:a16="http://schemas.microsoft.com/office/drawing/2014/main" id="{8A97814D-F177-3531-5CFC-6C867D80ED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70" b="38657"/>
          <a:stretch/>
        </p:blipFill>
        <p:spPr>
          <a:xfrm>
            <a:off x="634213" y="2356875"/>
            <a:ext cx="1587463" cy="650984"/>
          </a:xfrm>
          <a:prstGeom prst="roundRect">
            <a:avLst>
              <a:gd name="adj" fmla="val 16410"/>
            </a:avLst>
          </a:prstGeom>
          <a:effectLst/>
        </p:spPr>
      </p:pic>
      <p:sp>
        <p:nvSpPr>
          <p:cNvPr id="2" name="Rectangle: Rounded Corners 828">
            <a:extLst>
              <a:ext uri="{FF2B5EF4-FFF2-40B4-BE49-F238E27FC236}">
                <a16:creationId xmlns:a16="http://schemas.microsoft.com/office/drawing/2014/main" id="{641A80AE-6E37-3611-FEB2-1E1B90848FCB}"/>
              </a:ext>
            </a:extLst>
          </p:cNvPr>
          <p:cNvSpPr/>
          <p:nvPr/>
        </p:nvSpPr>
        <p:spPr>
          <a:xfrm rot="5400000">
            <a:off x="1109162" y="2188610"/>
            <a:ext cx="2363839" cy="3345596"/>
          </a:xfrm>
          <a:prstGeom prst="roundRect">
            <a:avLst>
              <a:gd name="adj" fmla="val 4041"/>
            </a:avLst>
          </a:prstGeom>
          <a:solidFill>
            <a:srgbClr val="F1F1F1"/>
          </a:solidFill>
          <a:ln cap="rnd">
            <a:noFill/>
          </a:ln>
          <a:effectLst>
            <a:glow>
              <a:schemeClr val="tx1">
                <a:alpha val="40000"/>
              </a:schemeClr>
            </a:glow>
            <a:outerShdw blurRad="381000" dist="127000" dir="5400000" algn="tl" rotWithShape="0">
              <a:prstClr val="black">
                <a:alpha val="14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23">
            <a:extLst>
              <a:ext uri="{FF2B5EF4-FFF2-40B4-BE49-F238E27FC236}">
                <a16:creationId xmlns:a16="http://schemas.microsoft.com/office/drawing/2014/main" id="{53506A01-79AC-6E5A-9013-FE53C5042623}"/>
              </a:ext>
            </a:extLst>
          </p:cNvPr>
          <p:cNvSpPr txBox="1"/>
          <p:nvPr/>
        </p:nvSpPr>
        <p:spPr>
          <a:xfrm>
            <a:off x="775689" y="3821679"/>
            <a:ext cx="2832988" cy="1107996"/>
          </a:xfrm>
          <a:prstGeom prst="rect">
            <a:avLst/>
          </a:prstGeom>
          <a:noFill/>
        </p:spPr>
        <p:txBody>
          <a:bodyPr wrap="square" lIns="0" tIns="0" rIns="0" bIns="0" rtlCol="0">
            <a:spAutoFit/>
          </a:bodyPr>
          <a:lstStyle>
            <a:defPPr>
              <a:defRPr lang="fr-FR"/>
            </a:defPPr>
            <a:lvl1pPr defTabSz="913362">
              <a:lnSpc>
                <a:spcPct val="150000"/>
              </a:lnSpc>
              <a:defRPr sz="2400" kern="0" cap="all">
                <a:solidFill>
                  <a:prstClr val="black">
                    <a:lumMod val="65000"/>
                    <a:lumOff val="35000"/>
                  </a:prstClr>
                </a:solidFill>
                <a:latin typeface="Century Gothic"/>
              </a:defRPr>
            </a:lvl1pPr>
          </a:lstStyle>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Consultation</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Partage</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Partage argumenté</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TRAVAIL D’ÉQUIPE</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COMMUNICATION, MARKETING</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a:t>
            </a:r>
          </a:p>
        </p:txBody>
      </p:sp>
      <p:sp>
        <p:nvSpPr>
          <p:cNvPr id="51" name="Freeform: Shape 582">
            <a:extLst>
              <a:ext uri="{FF2B5EF4-FFF2-40B4-BE49-F238E27FC236}">
                <a16:creationId xmlns:a16="http://schemas.microsoft.com/office/drawing/2014/main" id="{577B43F6-94AB-88C3-E3B9-62D29F2E33F2}"/>
              </a:ext>
            </a:extLst>
          </p:cNvPr>
          <p:cNvSpPr/>
          <p:nvPr/>
        </p:nvSpPr>
        <p:spPr>
          <a:xfrm rot="5400000">
            <a:off x="1667211" y="1596981"/>
            <a:ext cx="1247741" cy="3345596"/>
          </a:xfrm>
          <a:custGeom>
            <a:avLst/>
            <a:gdLst>
              <a:gd name="connsiteX0" fmla="*/ 52715 w 1356782"/>
              <a:gd name="connsiteY0" fmla="*/ 0 h 1304500"/>
              <a:gd name="connsiteX1" fmla="*/ 1356782 w 1356782"/>
              <a:gd name="connsiteY1" fmla="*/ 0 h 1304500"/>
              <a:gd name="connsiteX2" fmla="*/ 1030657 w 1356782"/>
              <a:gd name="connsiteY2" fmla="*/ 1304500 h 1304500"/>
              <a:gd name="connsiteX3" fmla="*/ 52715 w 1356782"/>
              <a:gd name="connsiteY3" fmla="*/ 1304500 h 1304500"/>
              <a:gd name="connsiteX4" fmla="*/ 0 w 1356782"/>
              <a:gd name="connsiteY4" fmla="*/ 1251785 h 1304500"/>
              <a:gd name="connsiteX5" fmla="*/ 0 w 1356782"/>
              <a:gd name="connsiteY5" fmla="*/ 52715 h 1304500"/>
              <a:gd name="connsiteX6" fmla="*/ 52715 w 1356782"/>
              <a:gd name="connsiteY6" fmla="*/ 0 h 1304500"/>
              <a:gd name="connsiteX0" fmla="*/ 52715 w 1356782"/>
              <a:gd name="connsiteY0" fmla="*/ 0 h 1304500"/>
              <a:gd name="connsiteX1" fmla="*/ 1356782 w 1356782"/>
              <a:gd name="connsiteY1" fmla="*/ 0 h 1304500"/>
              <a:gd name="connsiteX2" fmla="*/ 959956 w 1356782"/>
              <a:gd name="connsiteY2" fmla="*/ 1304500 h 1304500"/>
              <a:gd name="connsiteX3" fmla="*/ 52715 w 1356782"/>
              <a:gd name="connsiteY3" fmla="*/ 1304500 h 1304500"/>
              <a:gd name="connsiteX4" fmla="*/ 0 w 1356782"/>
              <a:gd name="connsiteY4" fmla="*/ 1251785 h 1304500"/>
              <a:gd name="connsiteX5" fmla="*/ 0 w 1356782"/>
              <a:gd name="connsiteY5" fmla="*/ 52715 h 1304500"/>
              <a:gd name="connsiteX6" fmla="*/ 52715 w 1356782"/>
              <a:gd name="connsiteY6" fmla="*/ 0 h 130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82" h="1304500">
                <a:moveTo>
                  <a:pt x="52715" y="0"/>
                </a:moveTo>
                <a:lnTo>
                  <a:pt x="1356782" y="0"/>
                </a:lnTo>
                <a:lnTo>
                  <a:pt x="959956" y="1304500"/>
                </a:lnTo>
                <a:lnTo>
                  <a:pt x="52715" y="1304500"/>
                </a:lnTo>
                <a:cubicBezTo>
                  <a:pt x="23601" y="1304500"/>
                  <a:pt x="0" y="1280899"/>
                  <a:pt x="0" y="1251785"/>
                </a:cubicBezTo>
                <a:lnTo>
                  <a:pt x="0" y="52715"/>
                </a:lnTo>
                <a:cubicBezTo>
                  <a:pt x="0" y="23601"/>
                  <a:pt x="23601" y="0"/>
                  <a:pt x="52715" y="0"/>
                </a:cubicBezTo>
                <a:close/>
              </a:path>
            </a:pathLst>
          </a:custGeom>
          <a:solidFill>
            <a:schemeClr val="bg1"/>
          </a:solidFill>
          <a:ln cap="rnd">
            <a:noFill/>
          </a:ln>
          <a:effectLst>
            <a:glow>
              <a:schemeClr val="tx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23">
            <a:extLst>
              <a:ext uri="{FF2B5EF4-FFF2-40B4-BE49-F238E27FC236}">
                <a16:creationId xmlns:a16="http://schemas.microsoft.com/office/drawing/2014/main" id="{E2D479A6-CDEC-8B54-DE50-C9DCF9ACC6C7}"/>
              </a:ext>
            </a:extLst>
          </p:cNvPr>
          <p:cNvSpPr txBox="1"/>
          <p:nvPr/>
        </p:nvSpPr>
        <p:spPr>
          <a:xfrm>
            <a:off x="735074" y="2832687"/>
            <a:ext cx="2963566" cy="492443"/>
          </a:xfrm>
          <a:prstGeom prst="rect">
            <a:avLst/>
          </a:prstGeom>
          <a:noFill/>
        </p:spPr>
        <p:txBody>
          <a:bodyPr wrap="square" lIns="0" tIns="0" rIns="0" bIns="0" rtlCol="0">
            <a:spAutoFit/>
          </a:bodyPr>
          <a:lstStyle>
            <a:defPPr>
              <a:defRPr lang="fr-FR"/>
            </a:defPPr>
            <a:lvl1pPr defTabSz="913362">
              <a:lnSpc>
                <a:spcPct val="150000"/>
              </a:lnSpc>
              <a:defRPr sz="2400" kern="0" cap="all">
                <a:solidFill>
                  <a:prstClr val="black">
                    <a:lumMod val="65000"/>
                    <a:lumOff val="35000"/>
                  </a:prstClr>
                </a:solidFill>
                <a:latin typeface="Century Gothic"/>
              </a:defRPr>
            </a:lvl1pPr>
          </a:lstStyle>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600" b="0" i="0" u="none" strike="noStrike" kern="0" cap="all" spc="0" normalizeH="0" baseline="0" noProof="0" dirty="0">
                <a:ln>
                  <a:noFill/>
                </a:ln>
                <a:solidFill>
                  <a:prstClr val="black">
                    <a:lumMod val="65000"/>
                    <a:lumOff val="35000"/>
                  </a:prstClr>
                </a:solidFill>
                <a:effectLst/>
                <a:uLnTx/>
                <a:uFillTx/>
                <a:latin typeface="Century Gothic"/>
                <a:ea typeface="+mn-ea"/>
                <a:cs typeface="+mn-cs"/>
                <a:sym typeface="Wingdings" panose="05000000000000000000" pitchFamily="2" charset="2"/>
              </a:rPr>
              <a:t>Utilisation des sources d’information</a:t>
            </a:r>
          </a:p>
        </p:txBody>
      </p:sp>
      <p:sp>
        <p:nvSpPr>
          <p:cNvPr id="55" name="ZoneTexte 54">
            <a:extLst>
              <a:ext uri="{FF2B5EF4-FFF2-40B4-BE49-F238E27FC236}">
                <a16:creationId xmlns:a16="http://schemas.microsoft.com/office/drawing/2014/main" id="{74686855-AEDC-8677-4D8E-1CF54870BD3E}"/>
              </a:ext>
            </a:extLst>
          </p:cNvPr>
          <p:cNvSpPr txBox="1"/>
          <p:nvPr/>
        </p:nvSpPr>
        <p:spPr>
          <a:xfrm>
            <a:off x="634212" y="2347503"/>
            <a:ext cx="1587463" cy="307777"/>
          </a:xfrm>
          <a:prstGeom prst="rect">
            <a:avLst/>
          </a:prstGeom>
          <a:noFill/>
          <a:ln>
            <a:noFill/>
          </a:ln>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400" b="1"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white"/>
                </a:solidFill>
                <a:effectLst/>
                <a:uLnTx/>
                <a:uFillTx/>
                <a:latin typeface="Century Gothic" panose="020B0502020202020204" pitchFamily="34" charset="0"/>
                <a:ea typeface="+mn-ea"/>
                <a:cs typeface="+mn-cs"/>
                <a:sym typeface="Helvetica Neue"/>
              </a:rPr>
              <a:t>QUALITATIFS</a:t>
            </a:r>
            <a:endParaRPr kumimoji="0" lang="fr-FR" sz="1800" b="1"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white"/>
              </a:solidFill>
              <a:effectLst/>
              <a:uLnTx/>
              <a:uFillTx/>
              <a:latin typeface="Century Gothic" panose="020B0502020202020204" pitchFamily="34" charset="0"/>
              <a:ea typeface="+mn-ea"/>
              <a:cs typeface="+mn-cs"/>
              <a:sym typeface="Helvetica Neue"/>
            </a:endParaRPr>
          </a:p>
        </p:txBody>
      </p:sp>
      <p:sp>
        <p:nvSpPr>
          <p:cNvPr id="11" name="TextBox 23">
            <a:extLst>
              <a:ext uri="{FF2B5EF4-FFF2-40B4-BE49-F238E27FC236}">
                <a16:creationId xmlns:a16="http://schemas.microsoft.com/office/drawing/2014/main" id="{7BAB9A49-FC64-B5CC-9A43-EEEB75DD00AA}"/>
              </a:ext>
            </a:extLst>
          </p:cNvPr>
          <p:cNvSpPr txBox="1"/>
          <p:nvPr/>
        </p:nvSpPr>
        <p:spPr>
          <a:xfrm>
            <a:off x="454493" y="258815"/>
            <a:ext cx="11064656" cy="492443"/>
          </a:xfrm>
          <a:prstGeom prst="rect">
            <a:avLst/>
          </a:prstGeom>
          <a:noFill/>
        </p:spPr>
        <p:txBody>
          <a:bodyPr vert="horz" lIns="91371" tIns="45691" rIns="91371" bIns="45691" rtlCol="0" anchor="ctr">
            <a:noAutofit/>
          </a:bodyPr>
          <a:lstStyle>
            <a:defPPr>
              <a:defRPr lang="fr-FR"/>
            </a:defPPr>
            <a:lvl1pPr marL="2117" marR="0" lvl="0" indent="-2117" defTabSz="1218572" fontAlgn="auto">
              <a:lnSpc>
                <a:spcPct val="100000"/>
              </a:lnSpc>
              <a:spcBef>
                <a:spcPct val="0"/>
              </a:spcBef>
              <a:spcAft>
                <a:spcPts val="0"/>
              </a:spcAft>
              <a:buClrTx/>
              <a:buSzTx/>
              <a:buFontTx/>
              <a:buNone/>
              <a:tabLst/>
              <a:defRPr kumimoji="0" sz="3200" b="0" i="0" u="none" strike="noStrike" cap="none" spc="0" normalizeH="0" baseline="0">
                <a:ln>
                  <a:noFill/>
                </a:ln>
                <a:solidFill>
                  <a:prstClr val="black">
                    <a:lumMod val="65000"/>
                    <a:lumOff val="35000"/>
                  </a:prstClr>
                </a:solidFill>
                <a:effectLst/>
                <a:uLnTx/>
                <a:uFillTx/>
                <a:latin typeface="Raleway" pitchFamily="2" charset="0"/>
                <a:ea typeface="+mj-ea"/>
                <a:cs typeface="+mj-cs"/>
              </a:defRPr>
            </a:lvl1pPr>
          </a:lstStyle>
          <a:p>
            <a:pPr marL="2117" marR="0" lvl="0" indent="-2117" algn="l" defTabSz="1218572"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a:ln>
                  <a:noFill/>
                </a:ln>
                <a:solidFill>
                  <a:prstClr val="black">
                    <a:lumMod val="65000"/>
                    <a:lumOff val="35000"/>
                  </a:prstClr>
                </a:solidFill>
                <a:effectLst/>
                <a:uLnTx/>
                <a:uFillTx/>
                <a:latin typeface="Raleway" pitchFamily="2" charset="0"/>
                <a:ea typeface="+mj-ea"/>
                <a:cs typeface="+mj-cs"/>
                <a:sym typeface="Wingdings" panose="05000000000000000000" pitchFamily="2" charset="2"/>
              </a:rPr>
              <a:t>LES CRITÈRES DE SÉLECTION</a:t>
            </a:r>
          </a:p>
        </p:txBody>
      </p:sp>
      <p:grpSp>
        <p:nvGrpSpPr>
          <p:cNvPr id="125" name="Groupe 124">
            <a:extLst>
              <a:ext uri="{FF2B5EF4-FFF2-40B4-BE49-F238E27FC236}">
                <a16:creationId xmlns:a16="http://schemas.microsoft.com/office/drawing/2014/main" id="{3A9F84BE-7CB5-C56A-E9A8-55CF81AAD03F}"/>
              </a:ext>
            </a:extLst>
          </p:cNvPr>
          <p:cNvGrpSpPr/>
          <p:nvPr/>
        </p:nvGrpSpPr>
        <p:grpSpPr>
          <a:xfrm>
            <a:off x="3705169" y="2841130"/>
            <a:ext cx="3345596" cy="2700004"/>
            <a:chOff x="3639880" y="2181928"/>
            <a:chExt cx="3345596" cy="2700004"/>
          </a:xfrm>
        </p:grpSpPr>
        <p:pic>
          <p:nvPicPr>
            <p:cNvPr id="41" name="Image 40">
              <a:extLst>
                <a:ext uri="{FF2B5EF4-FFF2-40B4-BE49-F238E27FC236}">
                  <a16:creationId xmlns:a16="http://schemas.microsoft.com/office/drawing/2014/main" id="{1CB60AC9-C980-DFE8-E117-2E29FC7354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70" b="38657"/>
            <a:stretch/>
          </p:blipFill>
          <p:spPr>
            <a:xfrm>
              <a:off x="3667176" y="2181928"/>
              <a:ext cx="1587463" cy="650984"/>
            </a:xfrm>
            <a:prstGeom prst="roundRect">
              <a:avLst>
                <a:gd name="adj" fmla="val 16410"/>
              </a:avLst>
            </a:prstGeom>
            <a:effectLst/>
          </p:spPr>
        </p:pic>
        <p:sp>
          <p:nvSpPr>
            <p:cNvPr id="14" name="Rectangle: Rounded Corners 828">
              <a:extLst>
                <a:ext uri="{FF2B5EF4-FFF2-40B4-BE49-F238E27FC236}">
                  <a16:creationId xmlns:a16="http://schemas.microsoft.com/office/drawing/2014/main" id="{865A0DD8-960B-80F8-B539-D117C44EC956}"/>
                </a:ext>
              </a:extLst>
            </p:cNvPr>
            <p:cNvSpPr/>
            <p:nvPr/>
          </p:nvSpPr>
          <p:spPr>
            <a:xfrm rot="5400000">
              <a:off x="4130758" y="2027214"/>
              <a:ext cx="2363840" cy="3345596"/>
            </a:xfrm>
            <a:prstGeom prst="roundRect">
              <a:avLst>
                <a:gd name="adj" fmla="val 4041"/>
              </a:avLst>
            </a:prstGeom>
            <a:solidFill>
              <a:srgbClr val="F1F1F1"/>
            </a:solidFill>
            <a:ln cap="rnd">
              <a:noFill/>
            </a:ln>
            <a:effectLst>
              <a:glow>
                <a:schemeClr val="tx1">
                  <a:alpha val="40000"/>
                </a:schemeClr>
              </a:glow>
              <a:outerShdw blurRad="381000" dist="127000" dir="5400000" algn="tl" rotWithShape="0">
                <a:prstClr val="black">
                  <a:alpha val="14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TextBox 23">
              <a:extLst>
                <a:ext uri="{FF2B5EF4-FFF2-40B4-BE49-F238E27FC236}">
                  <a16:creationId xmlns:a16="http://schemas.microsoft.com/office/drawing/2014/main" id="{D8423FF0-31C0-E4F8-C87C-59E66D3D80FD}"/>
                </a:ext>
              </a:extLst>
            </p:cNvPr>
            <p:cNvSpPr txBox="1"/>
            <p:nvPr/>
          </p:nvSpPr>
          <p:spPr>
            <a:xfrm>
              <a:off x="3886504" y="3748425"/>
              <a:ext cx="2856391" cy="923330"/>
            </a:xfrm>
            <a:prstGeom prst="rect">
              <a:avLst/>
            </a:prstGeom>
            <a:noFill/>
          </p:spPr>
          <p:txBody>
            <a:bodyPr wrap="square" lIns="0" tIns="0" rIns="0" bIns="0" rtlCol="0">
              <a:spAutoFit/>
            </a:bodyPr>
            <a:lstStyle>
              <a:defPPr>
                <a:defRPr lang="fr-FR"/>
              </a:defPPr>
              <a:lvl1pPr defTabSz="913362">
                <a:lnSpc>
                  <a:spcPct val="150000"/>
                </a:lnSpc>
                <a:defRPr sz="2400" kern="0" cap="all">
                  <a:solidFill>
                    <a:prstClr val="black">
                      <a:lumMod val="65000"/>
                      <a:lumOff val="35000"/>
                    </a:prstClr>
                  </a:solidFill>
                  <a:latin typeface="Century Gothic"/>
                </a:defRPr>
              </a:lvl1pPr>
            </a:lstStyle>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Performance brute du PFV</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Performance ajustée du risque - Diversification du PFV </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Ratio de diversification</a:t>
              </a:r>
            </a:p>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200" b="0" i="0" u="none" strike="noStrike" kern="0" cap="all" spc="0" normalizeH="0" baseline="0" noProof="0" dirty="0">
                  <a:ln>
                    <a:noFill/>
                  </a:ln>
                  <a:solidFill>
                    <a:prstClr val="black">
                      <a:lumMod val="50000"/>
                      <a:lumOff val="50000"/>
                    </a:prstClr>
                  </a:solidFill>
                  <a:effectLst/>
                  <a:uLnTx/>
                  <a:uFillTx/>
                  <a:latin typeface="Century Gothic"/>
                  <a:ea typeface="+mn-ea"/>
                  <a:cs typeface="+mn-cs"/>
                  <a:sym typeface="Wingdings" panose="05000000000000000000" pitchFamily="2" charset="2"/>
                </a:rPr>
                <a:t>…</a:t>
              </a:r>
            </a:p>
          </p:txBody>
        </p:sp>
        <p:sp>
          <p:nvSpPr>
            <p:cNvPr id="21" name="Freeform: Shape 582">
              <a:extLst>
                <a:ext uri="{FF2B5EF4-FFF2-40B4-BE49-F238E27FC236}">
                  <a16:creationId xmlns:a16="http://schemas.microsoft.com/office/drawing/2014/main" id="{20B7522F-9747-6C15-482C-A8DCD3DECFC4}"/>
                </a:ext>
              </a:extLst>
            </p:cNvPr>
            <p:cNvSpPr/>
            <p:nvPr/>
          </p:nvSpPr>
          <p:spPr>
            <a:xfrm rot="5400000">
              <a:off x="4688807" y="1435584"/>
              <a:ext cx="1247741" cy="3345596"/>
            </a:xfrm>
            <a:custGeom>
              <a:avLst/>
              <a:gdLst>
                <a:gd name="connsiteX0" fmla="*/ 52715 w 1356782"/>
                <a:gd name="connsiteY0" fmla="*/ 0 h 1304500"/>
                <a:gd name="connsiteX1" fmla="*/ 1356782 w 1356782"/>
                <a:gd name="connsiteY1" fmla="*/ 0 h 1304500"/>
                <a:gd name="connsiteX2" fmla="*/ 1030657 w 1356782"/>
                <a:gd name="connsiteY2" fmla="*/ 1304500 h 1304500"/>
                <a:gd name="connsiteX3" fmla="*/ 52715 w 1356782"/>
                <a:gd name="connsiteY3" fmla="*/ 1304500 h 1304500"/>
                <a:gd name="connsiteX4" fmla="*/ 0 w 1356782"/>
                <a:gd name="connsiteY4" fmla="*/ 1251785 h 1304500"/>
                <a:gd name="connsiteX5" fmla="*/ 0 w 1356782"/>
                <a:gd name="connsiteY5" fmla="*/ 52715 h 1304500"/>
                <a:gd name="connsiteX6" fmla="*/ 52715 w 1356782"/>
                <a:gd name="connsiteY6" fmla="*/ 0 h 1304500"/>
                <a:gd name="connsiteX0" fmla="*/ 52715 w 1356782"/>
                <a:gd name="connsiteY0" fmla="*/ 0 h 1304500"/>
                <a:gd name="connsiteX1" fmla="*/ 1356782 w 1356782"/>
                <a:gd name="connsiteY1" fmla="*/ 0 h 1304500"/>
                <a:gd name="connsiteX2" fmla="*/ 959956 w 1356782"/>
                <a:gd name="connsiteY2" fmla="*/ 1304500 h 1304500"/>
                <a:gd name="connsiteX3" fmla="*/ 52715 w 1356782"/>
                <a:gd name="connsiteY3" fmla="*/ 1304500 h 1304500"/>
                <a:gd name="connsiteX4" fmla="*/ 0 w 1356782"/>
                <a:gd name="connsiteY4" fmla="*/ 1251785 h 1304500"/>
                <a:gd name="connsiteX5" fmla="*/ 0 w 1356782"/>
                <a:gd name="connsiteY5" fmla="*/ 52715 h 1304500"/>
                <a:gd name="connsiteX6" fmla="*/ 52715 w 1356782"/>
                <a:gd name="connsiteY6" fmla="*/ 0 h 130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82" h="1304500">
                  <a:moveTo>
                    <a:pt x="52715" y="0"/>
                  </a:moveTo>
                  <a:lnTo>
                    <a:pt x="1356782" y="0"/>
                  </a:lnTo>
                  <a:lnTo>
                    <a:pt x="959956" y="1304500"/>
                  </a:lnTo>
                  <a:lnTo>
                    <a:pt x="52715" y="1304500"/>
                  </a:lnTo>
                  <a:cubicBezTo>
                    <a:pt x="23601" y="1304500"/>
                    <a:pt x="0" y="1280899"/>
                    <a:pt x="0" y="1251785"/>
                  </a:cubicBezTo>
                  <a:lnTo>
                    <a:pt x="0" y="52715"/>
                  </a:lnTo>
                  <a:cubicBezTo>
                    <a:pt x="0" y="23601"/>
                    <a:pt x="23601" y="0"/>
                    <a:pt x="52715" y="0"/>
                  </a:cubicBezTo>
                  <a:close/>
                </a:path>
              </a:pathLst>
            </a:custGeom>
            <a:solidFill>
              <a:schemeClr val="bg1"/>
            </a:solidFill>
            <a:ln cap="rnd">
              <a:noFill/>
            </a:ln>
            <a:effectLst>
              <a:glow>
                <a:schemeClr val="tx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TextBox 23">
              <a:extLst>
                <a:ext uri="{FF2B5EF4-FFF2-40B4-BE49-F238E27FC236}">
                  <a16:creationId xmlns:a16="http://schemas.microsoft.com/office/drawing/2014/main" id="{65EE4973-4CC7-7544-F4D8-8BD93A0D29E4}"/>
                </a:ext>
              </a:extLst>
            </p:cNvPr>
            <p:cNvSpPr txBox="1"/>
            <p:nvPr/>
          </p:nvSpPr>
          <p:spPr>
            <a:xfrm>
              <a:off x="3886504" y="2723821"/>
              <a:ext cx="2856391" cy="492443"/>
            </a:xfrm>
            <a:prstGeom prst="rect">
              <a:avLst/>
            </a:prstGeom>
            <a:noFill/>
          </p:spPr>
          <p:txBody>
            <a:bodyPr wrap="square" lIns="0" tIns="0" rIns="0" bIns="0" rtlCol="0">
              <a:spAutoFit/>
            </a:bodyPr>
            <a:lstStyle>
              <a:defPPr>
                <a:defRPr lang="fr-FR"/>
              </a:defPPr>
              <a:lvl1pPr defTabSz="913362">
                <a:lnSpc>
                  <a:spcPct val="150000"/>
                </a:lnSpc>
                <a:defRPr sz="2400" kern="0" cap="all">
                  <a:solidFill>
                    <a:prstClr val="black">
                      <a:lumMod val="65000"/>
                      <a:lumOff val="35000"/>
                    </a:prstClr>
                  </a:solidFill>
                  <a:latin typeface="Century Gothic"/>
                </a:defRPr>
              </a:lvl1pPr>
            </a:lstStyle>
            <a:p>
              <a:pPr marL="0" marR="0" lvl="0" indent="0" algn="l" defTabSz="1217786" rtl="0" eaLnBrk="1" fontAlgn="auto" latinLnBrk="0" hangingPunct="1">
                <a:lnSpc>
                  <a:spcPct val="100000"/>
                </a:lnSpc>
                <a:spcBef>
                  <a:spcPts val="0"/>
                </a:spcBef>
                <a:spcAft>
                  <a:spcPts val="0"/>
                </a:spcAft>
                <a:buClrTx/>
                <a:buSzTx/>
                <a:buFontTx/>
                <a:buNone/>
                <a:tabLst/>
                <a:defRPr/>
              </a:pPr>
              <a:r>
                <a:rPr kumimoji="0" lang="fr-FR" sz="1600" b="0" i="0" u="none" strike="noStrike" kern="0" cap="all" spc="0" normalizeH="0" baseline="0" noProof="0" dirty="0">
                  <a:ln>
                    <a:noFill/>
                  </a:ln>
                  <a:solidFill>
                    <a:prstClr val="black">
                      <a:lumMod val="65000"/>
                      <a:lumOff val="35000"/>
                    </a:prstClr>
                  </a:solidFill>
                  <a:effectLst/>
                  <a:uLnTx/>
                  <a:uFillTx/>
                  <a:latin typeface="Century Gothic"/>
                  <a:ea typeface="+mn-ea"/>
                  <a:cs typeface="+mn-cs"/>
                  <a:sym typeface="Wingdings" panose="05000000000000000000" pitchFamily="2" charset="2"/>
                </a:rPr>
                <a:t>ANALYSE DU PORTEFEUILLE VIRUTEL</a:t>
              </a:r>
            </a:p>
          </p:txBody>
        </p:sp>
        <p:sp>
          <p:nvSpPr>
            <p:cNvPr id="37" name="ZoneTexte 36">
              <a:extLst>
                <a:ext uri="{FF2B5EF4-FFF2-40B4-BE49-F238E27FC236}">
                  <a16:creationId xmlns:a16="http://schemas.microsoft.com/office/drawing/2014/main" id="{DD397D59-7494-0B96-F3E9-8BC652CD57F4}"/>
                </a:ext>
              </a:extLst>
            </p:cNvPr>
            <p:cNvSpPr txBox="1"/>
            <p:nvPr/>
          </p:nvSpPr>
          <p:spPr>
            <a:xfrm>
              <a:off x="3675950" y="2193524"/>
              <a:ext cx="1587463" cy="307777"/>
            </a:xfrm>
            <a:prstGeom prst="rect">
              <a:avLst/>
            </a:prstGeom>
            <a:noFill/>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400" b="1"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white"/>
                  </a:solidFill>
                  <a:effectLst/>
                  <a:uLnTx/>
                  <a:uFillTx/>
                  <a:latin typeface="Century Gothic" panose="020B0502020202020204" pitchFamily="34" charset="0"/>
                  <a:ea typeface="+mn-ea"/>
                  <a:cs typeface="+mn-cs"/>
                  <a:sym typeface="Helvetica Neue"/>
                </a:rPr>
                <a:t>QUANTITATIFS</a:t>
              </a:r>
              <a:endParaRPr kumimoji="0" lang="fr-FR" sz="1800" b="1"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white"/>
                </a:solidFill>
                <a:effectLst/>
                <a:uLnTx/>
                <a:uFillTx/>
                <a:latin typeface="Century Gothic" panose="020B0502020202020204" pitchFamily="34" charset="0"/>
                <a:ea typeface="+mn-ea"/>
                <a:cs typeface="+mn-cs"/>
                <a:sym typeface="Helvetica Neue"/>
              </a:endParaRPr>
            </a:p>
          </p:txBody>
        </p:sp>
      </p:grpSp>
      <p:grpSp>
        <p:nvGrpSpPr>
          <p:cNvPr id="123" name="Groupe 122">
            <a:extLst>
              <a:ext uri="{FF2B5EF4-FFF2-40B4-BE49-F238E27FC236}">
                <a16:creationId xmlns:a16="http://schemas.microsoft.com/office/drawing/2014/main" id="{ACED1350-4BAC-7B47-3980-831DC994063B}"/>
              </a:ext>
            </a:extLst>
          </p:cNvPr>
          <p:cNvGrpSpPr/>
          <p:nvPr/>
        </p:nvGrpSpPr>
        <p:grpSpPr>
          <a:xfrm>
            <a:off x="7806436" y="1947909"/>
            <a:ext cx="3712713" cy="4567830"/>
            <a:chOff x="7225570" y="1838668"/>
            <a:chExt cx="3712713" cy="4567830"/>
          </a:xfrm>
        </p:grpSpPr>
        <p:pic>
          <p:nvPicPr>
            <p:cNvPr id="120" name="Image 119">
              <a:extLst>
                <a:ext uri="{FF2B5EF4-FFF2-40B4-BE49-F238E27FC236}">
                  <a16:creationId xmlns:a16="http://schemas.microsoft.com/office/drawing/2014/main" id="{07C3B04C-8C6E-D9B7-B797-64CA3175F7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70" b="38657"/>
            <a:stretch/>
          </p:blipFill>
          <p:spPr>
            <a:xfrm>
              <a:off x="7244564" y="1838668"/>
              <a:ext cx="1587463" cy="650984"/>
            </a:xfrm>
            <a:prstGeom prst="roundRect">
              <a:avLst>
                <a:gd name="adj" fmla="val 16410"/>
              </a:avLst>
            </a:prstGeom>
            <a:effectLst/>
          </p:spPr>
        </p:pic>
        <p:sp>
          <p:nvSpPr>
            <p:cNvPr id="121" name="ZoneTexte 120">
              <a:extLst>
                <a:ext uri="{FF2B5EF4-FFF2-40B4-BE49-F238E27FC236}">
                  <a16:creationId xmlns:a16="http://schemas.microsoft.com/office/drawing/2014/main" id="{A29EBC37-3F11-AE93-DA43-C0AF2B1487CD}"/>
                </a:ext>
              </a:extLst>
            </p:cNvPr>
            <p:cNvSpPr txBox="1"/>
            <p:nvPr/>
          </p:nvSpPr>
          <p:spPr>
            <a:xfrm>
              <a:off x="7253338" y="1850264"/>
              <a:ext cx="1587463" cy="307777"/>
            </a:xfrm>
            <a:prstGeom prst="rect">
              <a:avLst/>
            </a:prstGeom>
            <a:noFill/>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fr-FR" sz="1400" b="1"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white"/>
                  </a:solidFill>
                  <a:effectLst/>
                  <a:uLnTx/>
                  <a:uFillTx/>
                  <a:latin typeface="Century Gothic" panose="020B0502020202020204" pitchFamily="34" charset="0"/>
                  <a:ea typeface="+mn-ea"/>
                  <a:cs typeface="+mn-cs"/>
                  <a:sym typeface="Helvetica Neue"/>
                </a:rPr>
                <a:t>LE JURY</a:t>
              </a:r>
              <a:endParaRPr kumimoji="0" lang="fr-FR" sz="1800" b="1"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white"/>
                </a:solidFill>
                <a:effectLst/>
                <a:uLnTx/>
                <a:uFillTx/>
                <a:latin typeface="Century Gothic" panose="020B0502020202020204" pitchFamily="34" charset="0"/>
                <a:ea typeface="+mn-ea"/>
                <a:cs typeface="+mn-cs"/>
                <a:sym typeface="Helvetica Neue"/>
              </a:endParaRPr>
            </a:p>
          </p:txBody>
        </p:sp>
        <p:sp>
          <p:nvSpPr>
            <p:cNvPr id="116" name="Rectangle: Rounded Corners 828">
              <a:extLst>
                <a:ext uri="{FF2B5EF4-FFF2-40B4-BE49-F238E27FC236}">
                  <a16:creationId xmlns:a16="http://schemas.microsoft.com/office/drawing/2014/main" id="{249D73D1-8C74-0802-671D-A11F971AF6EA}"/>
                </a:ext>
              </a:extLst>
            </p:cNvPr>
            <p:cNvSpPr/>
            <p:nvPr/>
          </p:nvSpPr>
          <p:spPr>
            <a:xfrm rot="5400000">
              <a:off x="6952800" y="2433601"/>
              <a:ext cx="4252197" cy="3693598"/>
            </a:xfrm>
            <a:prstGeom prst="roundRect">
              <a:avLst>
                <a:gd name="adj" fmla="val 4041"/>
              </a:avLst>
            </a:prstGeom>
            <a:solidFill>
              <a:srgbClr val="F1F1F1"/>
            </a:solidFill>
            <a:ln cap="rnd">
              <a:noFill/>
            </a:ln>
            <a:effectLst>
              <a:glow>
                <a:schemeClr val="tx1">
                  <a:alpha val="40000"/>
                </a:schemeClr>
              </a:glow>
              <a:outerShdw blurRad="381000" dist="127000" dir="5400000" algn="tl" rotWithShape="0">
                <a:prstClr val="black">
                  <a:alpha val="14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6" name="ZoneTexte 105">
              <a:extLst>
                <a:ext uri="{FF2B5EF4-FFF2-40B4-BE49-F238E27FC236}">
                  <a16:creationId xmlns:a16="http://schemas.microsoft.com/office/drawing/2014/main" id="{141449B1-0C38-B53F-B21F-F56C6B969DC9}"/>
                </a:ext>
              </a:extLst>
            </p:cNvPr>
            <p:cNvSpPr txBox="1"/>
            <p:nvPr/>
          </p:nvSpPr>
          <p:spPr>
            <a:xfrm>
              <a:off x="7276053" y="2388878"/>
              <a:ext cx="3560817" cy="12234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Le jury est composé de professionnels de l'investissement : acteurs de l'environnement boursier, émetteurs de référence de la place française et professionnels de l’investissement,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n-ea"/>
                  <a:cs typeface="+mn-cs"/>
                </a:rPr>
                <a:t>Ils apportent leurs expertises et accompagnent les participants dans l'évolution de leurs parcours.</a:t>
              </a:r>
            </a:p>
          </p:txBody>
        </p:sp>
        <p:sp>
          <p:nvSpPr>
            <p:cNvPr id="122" name="Freeform: Shape 582">
              <a:extLst>
                <a:ext uri="{FF2B5EF4-FFF2-40B4-BE49-F238E27FC236}">
                  <a16:creationId xmlns:a16="http://schemas.microsoft.com/office/drawing/2014/main" id="{8C963412-1FDA-521E-8BCD-3F15FB10C647}"/>
                </a:ext>
              </a:extLst>
            </p:cNvPr>
            <p:cNvSpPr/>
            <p:nvPr/>
          </p:nvSpPr>
          <p:spPr>
            <a:xfrm rot="16200000">
              <a:off x="7737910" y="3218707"/>
              <a:ext cx="2681979" cy="3693597"/>
            </a:xfrm>
            <a:custGeom>
              <a:avLst/>
              <a:gdLst>
                <a:gd name="connsiteX0" fmla="*/ 52715 w 1356782"/>
                <a:gd name="connsiteY0" fmla="*/ 0 h 1304500"/>
                <a:gd name="connsiteX1" fmla="*/ 1356782 w 1356782"/>
                <a:gd name="connsiteY1" fmla="*/ 0 h 1304500"/>
                <a:gd name="connsiteX2" fmla="*/ 1030657 w 1356782"/>
                <a:gd name="connsiteY2" fmla="*/ 1304500 h 1304500"/>
                <a:gd name="connsiteX3" fmla="*/ 52715 w 1356782"/>
                <a:gd name="connsiteY3" fmla="*/ 1304500 h 1304500"/>
                <a:gd name="connsiteX4" fmla="*/ 0 w 1356782"/>
                <a:gd name="connsiteY4" fmla="*/ 1251785 h 1304500"/>
                <a:gd name="connsiteX5" fmla="*/ 0 w 1356782"/>
                <a:gd name="connsiteY5" fmla="*/ 52715 h 1304500"/>
                <a:gd name="connsiteX6" fmla="*/ 52715 w 1356782"/>
                <a:gd name="connsiteY6" fmla="*/ 0 h 1304500"/>
                <a:gd name="connsiteX0" fmla="*/ 52715 w 1356782"/>
                <a:gd name="connsiteY0" fmla="*/ 0 h 1304500"/>
                <a:gd name="connsiteX1" fmla="*/ 1356782 w 1356782"/>
                <a:gd name="connsiteY1" fmla="*/ 0 h 1304500"/>
                <a:gd name="connsiteX2" fmla="*/ 959956 w 1356782"/>
                <a:gd name="connsiteY2" fmla="*/ 1304500 h 1304500"/>
                <a:gd name="connsiteX3" fmla="*/ 52715 w 1356782"/>
                <a:gd name="connsiteY3" fmla="*/ 1304500 h 1304500"/>
                <a:gd name="connsiteX4" fmla="*/ 0 w 1356782"/>
                <a:gd name="connsiteY4" fmla="*/ 1251785 h 1304500"/>
                <a:gd name="connsiteX5" fmla="*/ 0 w 1356782"/>
                <a:gd name="connsiteY5" fmla="*/ 52715 h 1304500"/>
                <a:gd name="connsiteX6" fmla="*/ 52715 w 1356782"/>
                <a:gd name="connsiteY6" fmla="*/ 0 h 130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82" h="1304500">
                  <a:moveTo>
                    <a:pt x="52715" y="0"/>
                  </a:moveTo>
                  <a:lnTo>
                    <a:pt x="1356782" y="0"/>
                  </a:lnTo>
                  <a:lnTo>
                    <a:pt x="959956" y="1304500"/>
                  </a:lnTo>
                  <a:lnTo>
                    <a:pt x="52715" y="1304500"/>
                  </a:lnTo>
                  <a:cubicBezTo>
                    <a:pt x="23601" y="1304500"/>
                    <a:pt x="0" y="1280899"/>
                    <a:pt x="0" y="1251785"/>
                  </a:cubicBezTo>
                  <a:lnTo>
                    <a:pt x="0" y="52715"/>
                  </a:lnTo>
                  <a:cubicBezTo>
                    <a:pt x="0" y="23601"/>
                    <a:pt x="23601" y="0"/>
                    <a:pt x="52715" y="0"/>
                  </a:cubicBezTo>
                  <a:close/>
                </a:path>
              </a:pathLst>
            </a:custGeom>
            <a:solidFill>
              <a:schemeClr val="bg1"/>
            </a:solidFill>
            <a:ln cap="rnd">
              <a:noFill/>
            </a:ln>
            <a:effectLst>
              <a:glow>
                <a:schemeClr val="tx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3" name="Image 72">
              <a:extLst>
                <a:ext uri="{FF2B5EF4-FFF2-40B4-BE49-F238E27FC236}">
                  <a16:creationId xmlns:a16="http://schemas.microsoft.com/office/drawing/2014/main" id="{EFC10CC8-7054-4104-CEBC-FC2322042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70" b="38657"/>
            <a:stretch/>
          </p:blipFill>
          <p:spPr>
            <a:xfrm>
              <a:off x="8524420" y="4554910"/>
              <a:ext cx="2413863" cy="299281"/>
            </a:xfrm>
            <a:prstGeom prst="rect">
              <a:avLst/>
            </a:prstGeom>
            <a:solidFill>
              <a:srgbClr val="F1F1F1"/>
            </a:solidFill>
          </p:spPr>
        </p:pic>
        <p:sp>
          <p:nvSpPr>
            <p:cNvPr id="74" name="TextBox 23">
              <a:extLst>
                <a:ext uri="{FF2B5EF4-FFF2-40B4-BE49-F238E27FC236}">
                  <a16:creationId xmlns:a16="http://schemas.microsoft.com/office/drawing/2014/main" id="{D1641208-308E-AA55-CAE6-09EC42FB1D22}"/>
                </a:ext>
              </a:extLst>
            </p:cNvPr>
            <p:cNvSpPr txBox="1"/>
            <p:nvPr/>
          </p:nvSpPr>
          <p:spPr>
            <a:xfrm>
              <a:off x="8968992" y="4531993"/>
              <a:ext cx="1791405" cy="282193"/>
            </a:xfrm>
            <a:prstGeom prst="rect">
              <a:avLst/>
            </a:prstGeom>
            <a:noFill/>
          </p:spPr>
          <p:txBody>
            <a:bodyPr wrap="square" lIns="0" tIns="0" rIns="0" bIns="0" rtlCol="0">
              <a:spAutoFit/>
            </a:bodyPr>
            <a:lstStyle>
              <a:defPPr>
                <a:defRPr lang="fr-FR"/>
              </a:defPPr>
              <a:lvl1pPr defTabSz="913362">
                <a:lnSpc>
                  <a:spcPct val="150000"/>
                </a:lnSpc>
                <a:defRPr sz="2400" kern="0" cap="all">
                  <a:solidFill>
                    <a:prstClr val="black">
                      <a:lumMod val="65000"/>
                      <a:lumOff val="35000"/>
                    </a:prstClr>
                  </a:solidFill>
                  <a:latin typeface="Century Gothic"/>
                </a:defRPr>
              </a:lvl1pPr>
            </a:lstStyle>
            <a:p>
              <a:pPr marL="0" marR="0" lvl="0" indent="0" algn="r" defTabSz="913362" rtl="0" eaLnBrk="1" fontAlgn="auto" latinLnBrk="0" hangingPunct="1">
                <a:lnSpc>
                  <a:spcPct val="150000"/>
                </a:lnSpc>
                <a:spcBef>
                  <a:spcPts val="0"/>
                </a:spcBef>
                <a:spcAft>
                  <a:spcPts val="0"/>
                </a:spcAft>
                <a:buClrTx/>
                <a:buSzTx/>
                <a:buFontTx/>
                <a:buNone/>
                <a:tabLst/>
                <a:defRPr/>
              </a:pPr>
              <a:r>
                <a:rPr kumimoji="0" lang="fr-FR" sz="1400" b="1" i="0" u="none" strike="noStrike" kern="0" cap="all" spc="0" normalizeH="0" baseline="0" noProof="0" dirty="0">
                  <a:ln>
                    <a:noFill/>
                  </a:ln>
                  <a:solidFill>
                    <a:prstClr val="white"/>
                  </a:solidFill>
                  <a:effectLst/>
                  <a:uLnTx/>
                  <a:uFillTx/>
                  <a:latin typeface="Century Gothic"/>
                  <a:ea typeface="+mn-ea"/>
                  <a:cs typeface="+mn-cs"/>
                  <a:sym typeface="Wingdings" panose="05000000000000000000" pitchFamily="2" charset="2"/>
                </a:rPr>
                <a:t>ERIC PINON</a:t>
              </a:r>
            </a:p>
          </p:txBody>
        </p:sp>
        <p:sp>
          <p:nvSpPr>
            <p:cNvPr id="108" name="ZoneTexte 107">
              <a:extLst>
                <a:ext uri="{FF2B5EF4-FFF2-40B4-BE49-F238E27FC236}">
                  <a16:creationId xmlns:a16="http://schemas.microsoft.com/office/drawing/2014/main" id="{3192D069-2271-3EBD-90B8-044274654F0B}"/>
                </a:ext>
              </a:extLst>
            </p:cNvPr>
            <p:cNvSpPr txBox="1"/>
            <p:nvPr/>
          </p:nvSpPr>
          <p:spPr>
            <a:xfrm>
              <a:off x="7898709" y="5006749"/>
              <a:ext cx="2903551" cy="689228"/>
            </a:xfrm>
            <a:prstGeom prst="rect">
              <a:avLst/>
            </a:prstGeom>
            <a:noFill/>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Président d’Honneur de l’AFG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(Association Française de la Gestion financière),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Associé fondateur </a:t>
              </a:r>
              <a:r>
                <a:rPr kumimoji="0" lang="fr-FR" sz="9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P’s</a:t>
              </a: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a:t>
              </a:r>
            </a:p>
          </p:txBody>
        </p:sp>
        <p:pic>
          <p:nvPicPr>
            <p:cNvPr id="112" name="Image 111">
              <a:extLst>
                <a:ext uri="{FF2B5EF4-FFF2-40B4-BE49-F238E27FC236}">
                  <a16:creationId xmlns:a16="http://schemas.microsoft.com/office/drawing/2014/main" id="{22767311-9C2A-2C82-86D2-4FA0B30C86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70" b="38657"/>
            <a:stretch/>
          </p:blipFill>
          <p:spPr>
            <a:xfrm>
              <a:off x="7226041" y="5810843"/>
              <a:ext cx="3700129" cy="453535"/>
            </a:xfrm>
            <a:prstGeom prst="rect">
              <a:avLst/>
            </a:prstGeom>
          </p:spPr>
        </p:pic>
        <p:sp>
          <p:nvSpPr>
            <p:cNvPr id="72" name="TextBox 80">
              <a:extLst>
                <a:ext uri="{FF2B5EF4-FFF2-40B4-BE49-F238E27FC236}">
                  <a16:creationId xmlns:a16="http://schemas.microsoft.com/office/drawing/2014/main" id="{8CA429EA-7836-CBE8-D375-A6EDBECA180E}"/>
                </a:ext>
              </a:extLst>
            </p:cNvPr>
            <p:cNvSpPr txBox="1"/>
            <p:nvPr/>
          </p:nvSpPr>
          <p:spPr>
            <a:xfrm flipH="1">
              <a:off x="7225570" y="5747758"/>
              <a:ext cx="3706656" cy="580014"/>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Century Gothic"/>
                  <a:ea typeface="+mn-ea"/>
                  <a:cs typeface="+mn-cs"/>
                </a:rPr>
                <a:t>PRESIDENT DU JURY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Century Gothic"/>
                  <a:ea typeface="+mn-ea"/>
                  <a:cs typeface="+mn-cs"/>
                </a:rPr>
                <a:t>DE LA 3</a:t>
              </a:r>
              <a:r>
                <a:rPr kumimoji="0" lang="fr-FR" sz="1200" b="0" i="0" u="none" strike="noStrike" kern="0" cap="none" spc="0" normalizeH="0" baseline="30000" noProof="0" dirty="0">
                  <a:ln>
                    <a:noFill/>
                  </a:ln>
                  <a:solidFill>
                    <a:prstClr val="white"/>
                  </a:solidFill>
                  <a:effectLst/>
                  <a:uLnTx/>
                  <a:uFillTx/>
                  <a:latin typeface="Century Gothic"/>
                  <a:ea typeface="+mn-ea"/>
                  <a:cs typeface="+mn-cs"/>
                </a:rPr>
                <a:t>E</a:t>
              </a:r>
              <a:r>
                <a:rPr kumimoji="0" lang="fr-FR" sz="1200" b="0" i="0" u="none" strike="noStrike" kern="0" cap="none" spc="0" normalizeH="0" baseline="0" noProof="0" dirty="0">
                  <a:ln>
                    <a:noFill/>
                  </a:ln>
                  <a:solidFill>
                    <a:prstClr val="white"/>
                  </a:solidFill>
                  <a:effectLst/>
                  <a:uLnTx/>
                  <a:uFillTx/>
                  <a:latin typeface="Century Gothic"/>
                  <a:ea typeface="+mn-ea"/>
                  <a:cs typeface="+mn-cs"/>
                </a:rPr>
                <a:t> ÉDITION DU NEXT CHALLENGE</a:t>
              </a:r>
            </a:p>
          </p:txBody>
        </p:sp>
        <p:sp>
          <p:nvSpPr>
            <p:cNvPr id="115" name="Arc partiel 114">
              <a:extLst>
                <a:ext uri="{FF2B5EF4-FFF2-40B4-BE49-F238E27FC236}">
                  <a16:creationId xmlns:a16="http://schemas.microsoft.com/office/drawing/2014/main" id="{D984F0E7-0697-94F8-31C4-88216E5CD710}"/>
                </a:ext>
              </a:extLst>
            </p:cNvPr>
            <p:cNvSpPr/>
            <p:nvPr/>
          </p:nvSpPr>
          <p:spPr>
            <a:xfrm rot="19340944">
              <a:off x="7677015" y="3937646"/>
              <a:ext cx="932188" cy="1090895"/>
            </a:xfrm>
            <a:prstGeom prst="pie">
              <a:avLst>
                <a:gd name="adj1" fmla="val 0"/>
                <a:gd name="adj2" fmla="val 544404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 name="Image 101">
              <a:extLst>
                <a:ext uri="{FF2B5EF4-FFF2-40B4-BE49-F238E27FC236}">
                  <a16:creationId xmlns:a16="http://schemas.microsoft.com/office/drawing/2014/main" id="{9273CE4B-A3B3-4913-E5BD-B433A35E3993}"/>
                </a:ext>
              </a:extLst>
            </p:cNvPr>
            <p:cNvPicPr>
              <a:picLocks noChangeAspect="1"/>
            </p:cNvPicPr>
            <p:nvPr/>
          </p:nvPicPr>
          <p:blipFill rotWithShape="1">
            <a:blip r:embed="rId3"/>
            <a:srcRect l="28232" t="13706" r="28272" b="19723"/>
            <a:stretch/>
          </p:blipFill>
          <p:spPr>
            <a:xfrm>
              <a:off x="7325930" y="3956492"/>
              <a:ext cx="1168963" cy="1179892"/>
            </a:xfrm>
            <a:prstGeom prst="ellipse">
              <a:avLst/>
            </a:prstGeom>
          </p:spPr>
        </p:pic>
      </p:grpSp>
      <p:pic>
        <p:nvPicPr>
          <p:cNvPr id="128" name="Image 127">
            <a:extLst>
              <a:ext uri="{FF2B5EF4-FFF2-40B4-BE49-F238E27FC236}">
                <a16:creationId xmlns:a16="http://schemas.microsoft.com/office/drawing/2014/main" id="{D5D9C4B6-5C54-4224-04BF-EE1C0E1789A0}"/>
              </a:ext>
            </a:extLst>
          </p:cNvPr>
          <p:cNvPicPr>
            <a:picLocks noChangeAspect="1"/>
          </p:cNvPicPr>
          <p:nvPr/>
        </p:nvPicPr>
        <p:blipFill>
          <a:blip r:embed="rId4"/>
          <a:stretch>
            <a:fillRect/>
          </a:stretch>
        </p:blipFill>
        <p:spPr>
          <a:xfrm>
            <a:off x="11777391" y="6059138"/>
            <a:ext cx="322554" cy="690379"/>
          </a:xfrm>
          <a:prstGeom prst="rect">
            <a:avLst/>
          </a:prstGeom>
        </p:spPr>
      </p:pic>
      <p:sp>
        <p:nvSpPr>
          <p:cNvPr id="4" name="ZoneTexte 3">
            <a:extLst>
              <a:ext uri="{FF2B5EF4-FFF2-40B4-BE49-F238E27FC236}">
                <a16:creationId xmlns:a16="http://schemas.microsoft.com/office/drawing/2014/main" id="{270814F5-8171-10E9-36AF-48B57613F793}"/>
              </a:ext>
            </a:extLst>
          </p:cNvPr>
          <p:cNvSpPr txBox="1"/>
          <p:nvPr/>
        </p:nvSpPr>
        <p:spPr>
          <a:xfrm>
            <a:off x="496612" y="1127180"/>
            <a:ext cx="111971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gradFill flip="none" rotWithShape="1">
                  <a:gsLst>
                    <a:gs pos="5000">
                      <a:srgbClr val="15A2D5"/>
                    </a:gs>
                    <a:gs pos="69000">
                      <a:srgbClr val="34C69A"/>
                    </a:gs>
                  </a:gsLst>
                  <a:lin ang="0" scaled="1"/>
                  <a:tileRect/>
                </a:gradFill>
                <a:effectLst/>
                <a:uLnTx/>
                <a:uFillTx/>
                <a:latin typeface="Century Gothic" panose="020B0502020202020204" pitchFamily="34" charset="0"/>
                <a:ea typeface="+mn-ea"/>
                <a:cs typeface="+mn-cs"/>
              </a:rPr>
              <a:t>Le partage, la qualité des échanges, le travail d'équipe et l'évolution des parcours sont au cœur de notre philosophie.</a:t>
            </a:r>
          </a:p>
        </p:txBody>
      </p:sp>
      <p:pic>
        <p:nvPicPr>
          <p:cNvPr id="10" name="Image 9">
            <a:extLst>
              <a:ext uri="{FF2B5EF4-FFF2-40B4-BE49-F238E27FC236}">
                <a16:creationId xmlns:a16="http://schemas.microsoft.com/office/drawing/2014/main" id="{CB1A93FA-4123-E09F-2165-D4730E2F24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70" b="38657"/>
          <a:stretch/>
        </p:blipFill>
        <p:spPr>
          <a:xfrm>
            <a:off x="3448397" y="839551"/>
            <a:ext cx="1871531" cy="60959"/>
          </a:xfrm>
          <a:prstGeom prst="rect">
            <a:avLst/>
          </a:prstGeom>
        </p:spPr>
      </p:pic>
    </p:spTree>
    <p:extLst>
      <p:ext uri="{BB962C8B-B14F-4D97-AF65-F5344CB8AC3E}">
        <p14:creationId xmlns:p14="http://schemas.microsoft.com/office/powerpoint/2010/main" val="359466948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6D39263-EB8F-171D-6AE3-F56D6035F030}"/>
              </a:ext>
            </a:extLst>
          </p:cNvPr>
          <p:cNvPicPr>
            <a:picLocks noChangeAspect="1"/>
          </p:cNvPicPr>
          <p:nvPr/>
        </p:nvPicPr>
        <p:blipFill rotWithShape="1">
          <a:blip r:embed="rId2"/>
          <a:srcRect t="5607"/>
          <a:stretch/>
        </p:blipFill>
        <p:spPr>
          <a:xfrm>
            <a:off x="0" y="-54496"/>
            <a:ext cx="12192000" cy="5585750"/>
          </a:xfrm>
          <a:prstGeom prst="rect">
            <a:avLst/>
          </a:prstGeom>
        </p:spPr>
      </p:pic>
      <p:pic>
        <p:nvPicPr>
          <p:cNvPr id="10" name="Image 9">
            <a:extLst>
              <a:ext uri="{FF2B5EF4-FFF2-40B4-BE49-F238E27FC236}">
                <a16:creationId xmlns:a16="http://schemas.microsoft.com/office/drawing/2014/main" id="{1B6F4AAF-1F2F-C36C-1790-5183A2D62671}"/>
              </a:ext>
            </a:extLst>
          </p:cNvPr>
          <p:cNvPicPr>
            <a:picLocks noChangeAspect="1"/>
          </p:cNvPicPr>
          <p:nvPr/>
        </p:nvPicPr>
        <p:blipFill>
          <a:blip r:embed="rId3"/>
          <a:stretch>
            <a:fillRect/>
          </a:stretch>
        </p:blipFill>
        <p:spPr>
          <a:xfrm>
            <a:off x="4991797" y="3372303"/>
            <a:ext cx="1931746" cy="465816"/>
          </a:xfrm>
          <a:prstGeom prst="rect">
            <a:avLst/>
          </a:prstGeom>
        </p:spPr>
      </p:pic>
      <p:sp>
        <p:nvSpPr>
          <p:cNvPr id="4" name="Rounded Rectangle 17">
            <a:extLst>
              <a:ext uri="{FF2B5EF4-FFF2-40B4-BE49-F238E27FC236}">
                <a16:creationId xmlns:a16="http://schemas.microsoft.com/office/drawing/2014/main" id="{2BBCBE96-CF26-B50A-F1EE-A9F19D407AF3}"/>
              </a:ext>
            </a:extLst>
          </p:cNvPr>
          <p:cNvSpPr/>
          <p:nvPr/>
        </p:nvSpPr>
        <p:spPr>
          <a:xfrm>
            <a:off x="2591810" y="3728321"/>
            <a:ext cx="6776249" cy="2758356"/>
          </a:xfrm>
          <a:prstGeom prst="roundRect">
            <a:avLst>
              <a:gd name="adj" fmla="val 13688"/>
            </a:avLst>
          </a:prstGeom>
          <a:solidFill>
            <a:srgbClr val="FFFFFF"/>
          </a:solidFill>
          <a:ln w="12700" cap="flat" cmpd="sng" algn="ctr">
            <a:noFill/>
            <a:prstDash val="solid"/>
            <a:miter lim="800000"/>
          </a:ln>
          <a:effectLst>
            <a:outerShdw blurRad="127000" dist="38100" dir="5400000" algn="t" rotWithShape="0">
              <a:srgbClr val="E3E4ED"/>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ZoneTexte 4">
            <a:extLst>
              <a:ext uri="{FF2B5EF4-FFF2-40B4-BE49-F238E27FC236}">
                <a16:creationId xmlns:a16="http://schemas.microsoft.com/office/drawing/2014/main" id="{708587BB-D56C-5E4D-B40D-67D37DDEB46B}"/>
              </a:ext>
            </a:extLst>
          </p:cNvPr>
          <p:cNvSpPr txBox="1"/>
          <p:nvPr/>
        </p:nvSpPr>
        <p:spPr>
          <a:xfrm>
            <a:off x="-206900" y="3864472"/>
            <a:ext cx="12191999" cy="61555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effectLst/>
                <a:uLnTx/>
                <a:uFillTx/>
                <a:latin typeface="Raleway" pitchFamily="2" charset="0"/>
                <a:ea typeface="+mn-ea"/>
                <a:cs typeface="+mn-cs"/>
              </a:rPr>
              <a:t>À GAGNER</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srgbClr val="2CA3B4"/>
                </a:solidFill>
                <a:effectLst/>
                <a:uLnTx/>
                <a:uFillTx/>
                <a:latin typeface="Raleway" pitchFamily="2" charset="0"/>
                <a:ea typeface="+mn-ea"/>
                <a:cs typeface="+mn-cs"/>
              </a:rPr>
              <a:t>DES RÉCOMPENSES FINANCIERES</a:t>
            </a:r>
          </a:p>
        </p:txBody>
      </p:sp>
      <p:sp>
        <p:nvSpPr>
          <p:cNvPr id="12" name="TextBox 19">
            <a:extLst>
              <a:ext uri="{FF2B5EF4-FFF2-40B4-BE49-F238E27FC236}">
                <a16:creationId xmlns:a16="http://schemas.microsoft.com/office/drawing/2014/main" id="{7333954D-8656-2A4A-1851-4B3B84E9E802}"/>
              </a:ext>
            </a:extLst>
          </p:cNvPr>
          <p:cNvSpPr txBox="1"/>
          <p:nvPr/>
        </p:nvSpPr>
        <p:spPr>
          <a:xfrm>
            <a:off x="3032863" y="4579753"/>
            <a:ext cx="1954116" cy="24622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glow>
                    <a:srgbClr val="FF3399">
                      <a:alpha val="24000"/>
                    </a:srgbClr>
                  </a:glow>
                </a:effectLst>
                <a:uLnTx/>
                <a:uFillTx/>
                <a:latin typeface="Raleway" pitchFamily="2" charset="0"/>
                <a:ea typeface="+mn-ea"/>
                <a:cs typeface="+mn-cs"/>
              </a:rPr>
              <a:t>7 INDIVIDUELS GAGNANTS</a:t>
            </a:r>
          </a:p>
        </p:txBody>
      </p:sp>
      <p:sp>
        <p:nvSpPr>
          <p:cNvPr id="13" name="TextBox 19">
            <a:extLst>
              <a:ext uri="{FF2B5EF4-FFF2-40B4-BE49-F238E27FC236}">
                <a16:creationId xmlns:a16="http://schemas.microsoft.com/office/drawing/2014/main" id="{9893349D-3715-4B94-DAF3-5A46A41FA518}"/>
              </a:ext>
            </a:extLst>
          </p:cNvPr>
          <p:cNvSpPr txBox="1"/>
          <p:nvPr/>
        </p:nvSpPr>
        <p:spPr>
          <a:xfrm>
            <a:off x="7109468" y="4579753"/>
            <a:ext cx="1610485" cy="24622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glow>
                    <a:srgbClr val="FF3399">
                      <a:alpha val="24000"/>
                    </a:srgbClr>
                  </a:glow>
                </a:effectLst>
                <a:uLnTx/>
                <a:uFillTx/>
                <a:latin typeface="Raleway" pitchFamily="2" charset="0"/>
                <a:ea typeface="+mn-ea"/>
                <a:cs typeface="+mn-cs"/>
              </a:rPr>
              <a:t>7 CLUBS GAGNANTS</a:t>
            </a:r>
          </a:p>
        </p:txBody>
      </p:sp>
      <p:sp>
        <p:nvSpPr>
          <p:cNvPr id="14" name="TextBox 80">
            <a:extLst>
              <a:ext uri="{FF2B5EF4-FFF2-40B4-BE49-F238E27FC236}">
                <a16:creationId xmlns:a16="http://schemas.microsoft.com/office/drawing/2014/main" id="{AFBC94A6-265E-461F-BB22-1EF0535F9371}"/>
              </a:ext>
            </a:extLst>
          </p:cNvPr>
          <p:cNvSpPr txBox="1"/>
          <p:nvPr/>
        </p:nvSpPr>
        <p:spPr>
          <a:xfrm flipH="1">
            <a:off x="3235962" y="5050810"/>
            <a:ext cx="1547918" cy="504024"/>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effectLst/>
                <a:uLnTx/>
                <a:uFillTx/>
                <a:latin typeface="Raleway" pitchFamily="2" charset="0"/>
                <a:ea typeface="+mn-ea"/>
                <a:cs typeface="+mn-cs"/>
              </a:rPr>
              <a:t>#1 : 800€</a:t>
            </a:r>
          </a:p>
          <a:p>
            <a:pPr marL="0" marR="0" lvl="0" indent="0" algn="ctr" defTabSz="914354" rtl="0" eaLnBrk="1" fontAlgn="auto" latinLnBrk="0" hangingPunct="1">
              <a:lnSpc>
                <a:spcPct val="100000"/>
              </a:lnSpc>
              <a:spcBef>
                <a:spcPts val="0"/>
              </a:spcBef>
              <a:spcAft>
                <a:spcPts val="0"/>
              </a:spcAft>
              <a:buClrTx/>
              <a:buSzTx/>
              <a:buFontTx/>
              <a:buNone/>
              <a:tabLst/>
              <a:defRPr/>
            </a:pPr>
            <a:r>
              <a:rPr lang="fr-FR" sz="10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latin typeface="Raleway" pitchFamily="2" charset="0"/>
              </a:rPr>
              <a:t>#2 : 700€</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effectLst/>
                <a:uLnTx/>
                <a:uFillTx/>
                <a:latin typeface="Raleway" pitchFamily="2" charset="0"/>
                <a:ea typeface="+mn-ea"/>
                <a:cs typeface="+mn-cs"/>
              </a:rPr>
              <a:t>#3 : </a:t>
            </a:r>
            <a:r>
              <a:rPr lang="fr-FR" sz="10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latin typeface="Raleway" pitchFamily="2" charset="0"/>
              </a:rPr>
              <a:t>500€</a:t>
            </a:r>
            <a:endParaRPr kumimoji="0" lang="fr-FR" sz="10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effectLst/>
              <a:uLnTx/>
              <a:uFillTx/>
              <a:latin typeface="Raleway" pitchFamily="2" charset="0"/>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effectLst/>
                <a:uLnTx/>
                <a:uFillTx/>
                <a:latin typeface="Raleway" pitchFamily="2" charset="0"/>
                <a:ea typeface="+mn-ea"/>
                <a:cs typeface="+mn-cs"/>
              </a:rPr>
              <a:t>4 suivants : 400€</a:t>
            </a:r>
          </a:p>
        </p:txBody>
      </p:sp>
      <p:sp>
        <p:nvSpPr>
          <p:cNvPr id="15" name="TextBox 80">
            <a:extLst>
              <a:ext uri="{FF2B5EF4-FFF2-40B4-BE49-F238E27FC236}">
                <a16:creationId xmlns:a16="http://schemas.microsoft.com/office/drawing/2014/main" id="{5B664663-6E0A-CD53-BFC6-C738B0EA8D73}"/>
              </a:ext>
            </a:extLst>
          </p:cNvPr>
          <p:cNvSpPr txBox="1"/>
          <p:nvPr/>
        </p:nvSpPr>
        <p:spPr>
          <a:xfrm flipH="1">
            <a:off x="7140751" y="5050810"/>
            <a:ext cx="1547918" cy="504024"/>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effectLst/>
                <a:uLnTx/>
                <a:uFillTx/>
                <a:latin typeface="Raleway" pitchFamily="2" charset="0"/>
                <a:ea typeface="+mn-ea"/>
                <a:cs typeface="+mn-cs"/>
              </a:rPr>
              <a:t>#1 : 5 000€</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effectLst/>
                <a:uLnTx/>
                <a:uFillTx/>
                <a:latin typeface="Raleway" pitchFamily="2" charset="0"/>
                <a:ea typeface="+mn-ea"/>
                <a:cs typeface="+mn-cs"/>
              </a:rPr>
              <a:t>#2 : 4 000€</a:t>
            </a:r>
          </a:p>
          <a:p>
            <a:pPr marL="0" marR="0" lvl="0" indent="0" algn="ctr" defTabSz="914354" rtl="0" eaLnBrk="1" fontAlgn="auto" latinLnBrk="0" hangingPunct="1">
              <a:lnSpc>
                <a:spcPct val="100000"/>
              </a:lnSpc>
              <a:spcBef>
                <a:spcPts val="0"/>
              </a:spcBef>
              <a:spcAft>
                <a:spcPts val="0"/>
              </a:spcAft>
              <a:buClrTx/>
              <a:buSzTx/>
              <a:buFontTx/>
              <a:buNone/>
              <a:tabLst/>
              <a:defRPr/>
            </a:pPr>
            <a:r>
              <a:rPr lang="fr-FR" sz="10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latin typeface="Raleway" pitchFamily="2" charset="0"/>
              </a:rPr>
              <a:t>#3 : 3 500€</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effectLst/>
                <a:uLnTx/>
                <a:uFillTx/>
                <a:latin typeface="Raleway" pitchFamily="2" charset="0"/>
                <a:ea typeface="+mn-ea"/>
                <a:cs typeface="+mn-cs"/>
              </a:rPr>
              <a:t>4 suivants : 3 000€</a:t>
            </a:r>
          </a:p>
        </p:txBody>
      </p:sp>
      <p:pic>
        <p:nvPicPr>
          <p:cNvPr id="17" name="Image 16">
            <a:extLst>
              <a:ext uri="{FF2B5EF4-FFF2-40B4-BE49-F238E27FC236}">
                <a16:creationId xmlns:a16="http://schemas.microsoft.com/office/drawing/2014/main" id="{73E147E4-A71C-A202-B16F-52AEBE2A9D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170" b="38657"/>
          <a:stretch/>
        </p:blipFill>
        <p:spPr>
          <a:xfrm flipV="1">
            <a:off x="3323473" y="4901606"/>
            <a:ext cx="1403641" cy="45719"/>
          </a:xfrm>
          <a:prstGeom prst="rect">
            <a:avLst/>
          </a:prstGeom>
        </p:spPr>
      </p:pic>
      <p:pic>
        <p:nvPicPr>
          <p:cNvPr id="18" name="Image 17">
            <a:extLst>
              <a:ext uri="{FF2B5EF4-FFF2-40B4-BE49-F238E27FC236}">
                <a16:creationId xmlns:a16="http://schemas.microsoft.com/office/drawing/2014/main" id="{50F8A71E-D213-0C4D-9642-A51B81FF1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170" b="38657"/>
          <a:stretch/>
        </p:blipFill>
        <p:spPr>
          <a:xfrm rot="10800000" flipV="1">
            <a:off x="7228887" y="4901606"/>
            <a:ext cx="1403641" cy="45719"/>
          </a:xfrm>
          <a:prstGeom prst="rect">
            <a:avLst/>
          </a:prstGeom>
        </p:spPr>
      </p:pic>
      <p:sp>
        <p:nvSpPr>
          <p:cNvPr id="3" name="TextBox 19">
            <a:extLst>
              <a:ext uri="{FF2B5EF4-FFF2-40B4-BE49-F238E27FC236}">
                <a16:creationId xmlns:a16="http://schemas.microsoft.com/office/drawing/2014/main" id="{DAFB823A-D9C5-CAD0-5D65-EB67BF49700A}"/>
              </a:ext>
            </a:extLst>
          </p:cNvPr>
          <p:cNvSpPr txBox="1"/>
          <p:nvPr/>
        </p:nvSpPr>
        <p:spPr>
          <a:xfrm>
            <a:off x="4969427" y="5668014"/>
            <a:ext cx="1954116" cy="24622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prstClr val="white">
                    <a:lumMod val="50000"/>
                  </a:prstClr>
                </a:solidFill>
                <a:effectLst>
                  <a:glow>
                    <a:srgbClr val="FF3399">
                      <a:alpha val="24000"/>
                    </a:srgbClr>
                  </a:glow>
                </a:effectLst>
                <a:latin typeface="Raleway" pitchFamily="2" charset="0"/>
              </a:rPr>
              <a:t>MEILLEUR VIDEO CLUB</a:t>
            </a:r>
            <a:endParaRPr kumimoji="0" lang="en-US" sz="1000" b="0" i="0" u="none" strike="noStrike" kern="1200" cap="none" spc="0" normalizeH="0" baseline="0" noProof="0" dirty="0">
              <a:ln>
                <a:noFill/>
              </a:ln>
              <a:solidFill>
                <a:prstClr val="white">
                  <a:lumMod val="50000"/>
                </a:prstClr>
              </a:solidFill>
              <a:effectLst>
                <a:glow>
                  <a:srgbClr val="FF3399">
                    <a:alpha val="24000"/>
                  </a:srgbClr>
                </a:glow>
              </a:effectLst>
              <a:uLnTx/>
              <a:uFillTx/>
              <a:latin typeface="Raleway" pitchFamily="2" charset="0"/>
              <a:ea typeface="+mn-ea"/>
              <a:cs typeface="+mn-cs"/>
            </a:endParaRPr>
          </a:p>
        </p:txBody>
      </p:sp>
      <p:sp>
        <p:nvSpPr>
          <p:cNvPr id="7" name="TextBox 80">
            <a:extLst>
              <a:ext uri="{FF2B5EF4-FFF2-40B4-BE49-F238E27FC236}">
                <a16:creationId xmlns:a16="http://schemas.microsoft.com/office/drawing/2014/main" id="{0E190ED4-AF60-C766-997B-097A80D92994}"/>
              </a:ext>
            </a:extLst>
          </p:cNvPr>
          <p:cNvSpPr txBox="1"/>
          <p:nvPr/>
        </p:nvSpPr>
        <p:spPr>
          <a:xfrm flipH="1">
            <a:off x="5205976" y="5939436"/>
            <a:ext cx="1547918" cy="504024"/>
          </a:xfrm>
          <a:prstGeom prst="rect">
            <a:avLst/>
          </a:prstGeom>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FR" sz="1000" dirty="0">
                <a:ln w="3175">
                  <a:gradFill flip="none" rotWithShape="1">
                    <a:gsLst>
                      <a:gs pos="0">
                        <a:srgbClr val="99FF99">
                          <a:alpha val="62000"/>
                        </a:srgbClr>
                      </a:gs>
                      <a:gs pos="100000">
                        <a:srgbClr val="00B0F0">
                          <a:alpha val="62000"/>
                        </a:srgbClr>
                      </a:gs>
                      <a:gs pos="50000">
                        <a:srgbClr val="00CCFF">
                          <a:alpha val="62000"/>
                        </a:srgbClr>
                      </a:gs>
                    </a:gsLst>
                    <a:lin ang="10800000" scaled="1"/>
                    <a:tileRect/>
                  </a:gradFill>
                </a:ln>
                <a:solidFill>
                  <a:prstClr val="black"/>
                </a:solidFill>
                <a:latin typeface="Raleway" pitchFamily="2" charset="0"/>
              </a:rPr>
              <a:t>700€</a:t>
            </a:r>
          </a:p>
        </p:txBody>
      </p:sp>
      <p:pic>
        <p:nvPicPr>
          <p:cNvPr id="8" name="Image 7">
            <a:extLst>
              <a:ext uri="{FF2B5EF4-FFF2-40B4-BE49-F238E27FC236}">
                <a16:creationId xmlns:a16="http://schemas.microsoft.com/office/drawing/2014/main" id="{8F6BA0B7-EDED-E0A6-E8E0-821A86D7A9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170" b="38657"/>
          <a:stretch/>
        </p:blipFill>
        <p:spPr>
          <a:xfrm flipV="1">
            <a:off x="5260037" y="5962435"/>
            <a:ext cx="1403641" cy="45719"/>
          </a:xfrm>
          <a:prstGeom prst="rect">
            <a:avLst/>
          </a:prstGeom>
        </p:spPr>
      </p:pic>
    </p:spTree>
    <p:extLst>
      <p:ext uri="{BB962C8B-B14F-4D97-AF65-F5344CB8AC3E}">
        <p14:creationId xmlns:p14="http://schemas.microsoft.com/office/powerpoint/2010/main" val="381448722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6370</TotalTime>
  <Words>971</Words>
  <Application>Microsoft Office PowerPoint</Application>
  <PresentationFormat>Grand écran</PresentationFormat>
  <Paragraphs>155</Paragraphs>
  <Slides>11</Slides>
  <Notes>6</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11</vt:i4>
      </vt:variant>
    </vt:vector>
  </HeadingPairs>
  <TitlesOfParts>
    <vt:vector size="24" baseType="lpstr">
      <vt:lpstr>Arial</vt:lpstr>
      <vt:lpstr>Calibri</vt:lpstr>
      <vt:lpstr>Calibri Light</vt:lpstr>
      <vt:lpstr>Century Gothic</vt:lpstr>
      <vt:lpstr>FontAwesome</vt:lpstr>
      <vt:lpstr>Helvetica Neue Medium</vt:lpstr>
      <vt:lpstr>Montserrat</vt:lpstr>
      <vt:lpstr>Raleway</vt:lpstr>
      <vt:lpstr>Thème Office</vt:lpstr>
      <vt:lpstr>Office Theme</vt:lpstr>
      <vt:lpstr>1_Thème Office</vt:lpstr>
      <vt:lpstr>1_Office Theme</vt:lpstr>
      <vt:lpstr>8_Thème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Aldo Sicurani</dc:creator>
  <cp:lastModifiedBy>Roxana Hakimi Tabrizi</cp:lastModifiedBy>
  <cp:revision>254</cp:revision>
  <dcterms:created xsi:type="dcterms:W3CDTF">2021-04-25T08:17:08Z</dcterms:created>
  <dcterms:modified xsi:type="dcterms:W3CDTF">2023-10-21T10:28:01Z</dcterms:modified>
</cp:coreProperties>
</file>