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handoutMasterIdLst>
    <p:handoutMasterId r:id="rId12"/>
  </p:handoutMasterIdLst>
  <p:sldIdLst>
    <p:sldId id="4442" r:id="rId5"/>
    <p:sldId id="4437" r:id="rId6"/>
    <p:sldId id="4444" r:id="rId7"/>
    <p:sldId id="4445" r:id="rId8"/>
    <p:sldId id="4454" r:id="rId9"/>
    <p:sldId id="4455"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6F7"/>
    <a:srgbClr val="D7D3D0"/>
    <a:srgbClr val="DADDE1"/>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3D756D-05DF-4E97-BB32-6EA80FBEEE63}" v="15" dt="2020-07-02T07:46:41.88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51" autoAdjust="0"/>
    <p:restoredTop sz="73678" autoAdjust="0"/>
  </p:normalViewPr>
  <p:slideViewPr>
    <p:cSldViewPr snapToGrid="0" snapToObjects="1" showGuides="1">
      <p:cViewPr varScale="1">
        <p:scale>
          <a:sx n="84" d="100"/>
          <a:sy n="84" d="100"/>
        </p:scale>
        <p:origin x="1794" y="8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7" d="100"/>
          <a:sy n="97" d="100"/>
        </p:scale>
        <p:origin x="368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1458618-560F-E541-8FDF-ED5BA4B1A70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46158DA5-56AD-D441-AE53-CC3C3E85B20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05B5FA7-3AF3-3E44-8E69-A66D8F16ACCA}" type="datetimeFigureOut">
              <a:rPr lang="fr-FR" smtClean="0"/>
              <a:t>06/07/2020</a:t>
            </a:fld>
            <a:endParaRPr lang="fr-FR"/>
          </a:p>
        </p:txBody>
      </p:sp>
      <p:sp>
        <p:nvSpPr>
          <p:cNvPr id="4" name="Espace réservé du pied de page 3">
            <a:extLst>
              <a:ext uri="{FF2B5EF4-FFF2-40B4-BE49-F238E27FC236}">
                <a16:creationId xmlns:a16="http://schemas.microsoft.com/office/drawing/2014/main" id="{113608AE-2C6B-5444-997A-8E9A1339DBB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EF9B869F-3891-AD4D-9188-30DAED6D9A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7A9EBE-F62A-2345-B6F5-10DD0B592968}" type="slidenum">
              <a:rPr lang="fr-FR" smtClean="0"/>
              <a:t>‹N°›</a:t>
            </a:fld>
            <a:endParaRPr lang="fr-FR"/>
          </a:p>
        </p:txBody>
      </p:sp>
    </p:spTree>
    <p:extLst>
      <p:ext uri="{BB962C8B-B14F-4D97-AF65-F5344CB8AC3E}">
        <p14:creationId xmlns:p14="http://schemas.microsoft.com/office/powerpoint/2010/main" val="4481046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7DD904-E2EF-4109-85E4-34360EE3BC2D}" type="datetimeFigureOut">
              <a:rPr lang="fr-FR" smtClean="0"/>
              <a:t>06/07/2020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D31771-BB1F-4224-BB36-D91542650C19}" type="slidenum">
              <a:rPr lang="fr-FR" smtClean="0"/>
              <a:t>‹N°›</a:t>
            </a:fld>
            <a:endParaRPr lang="fr-FR"/>
          </a:p>
        </p:txBody>
      </p:sp>
    </p:spTree>
    <p:extLst>
      <p:ext uri="{BB962C8B-B14F-4D97-AF65-F5344CB8AC3E}">
        <p14:creationId xmlns:p14="http://schemas.microsoft.com/office/powerpoint/2010/main" val="14338308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1pPr>
            <a:lvl2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2pPr>
            <a:lvl3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3pPr>
            <a:lvl4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4pPr>
            <a:lvl5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9pPr>
          </a:lstStyle>
          <a:p>
            <a:fld id="{B10E75A7-B0F9-5642-96AB-06237E68FE07}" type="slidenum">
              <a:rPr lang="en-US" altLang="en-US">
                <a:solidFill>
                  <a:srgbClr val="000000"/>
                </a:solidFill>
                <a:latin typeface="Times New Roman" charset="0"/>
              </a:rPr>
              <a:pPr/>
              <a:t>1</a:t>
            </a:fld>
            <a:endParaRPr lang="en-US" altLang="en-US">
              <a:solidFill>
                <a:srgbClr val="000000"/>
              </a:solidFill>
              <a:latin typeface="Times New Roman" charset="0"/>
            </a:endParaRPr>
          </a:p>
        </p:txBody>
      </p:sp>
      <p:sp>
        <p:nvSpPr>
          <p:cNvPr id="4099" name="Text Box 1"/>
          <p:cNvSpPr txBox="1">
            <a:spLocks noGrp="1" noRot="1" noChangeAspect="1" noChangeArrowheads="1" noTextEdit="1"/>
          </p:cNvSpPr>
          <p:nvPr>
            <p:ph type="sldImg"/>
          </p:nvPr>
        </p:nvSpPr>
        <p:spPr>
          <a:xfrm>
            <a:off x="533400" y="763588"/>
            <a:ext cx="67056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0" name="Text Box 2"/>
          <p:cNvSpPr txBox="1">
            <a:spLocks noGrp="1"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 uri="{FAA26D3D-D897-4be2-8F04-BA451C77F1D7}">
              <ma14:placeholderFlag xmlns="" xmlns:ma14="http://schemas.microsoft.com/office/mac/drawingml/2011/main" val="1"/>
            </a:ext>
          </a:extLst>
        </p:spPr>
        <p:txBody>
          <a:bodyPr wrap="none" anchor="ctr"/>
          <a:lstStyle/>
          <a:p>
            <a:r>
              <a:rPr lang="fr-FR" sz="1200" kern="1200" dirty="0">
                <a:solidFill>
                  <a:schemeClr val="tx1"/>
                </a:solidFill>
                <a:effectLst/>
                <a:latin typeface="+mn-lt"/>
                <a:ea typeface="+mn-ea"/>
                <a:cs typeface="+mn-cs"/>
              </a:rPr>
              <a:t>Plus que jamais, les dirigeants d’entreprises souhaitent maîtriser </a:t>
            </a:r>
            <a:r>
              <a:rPr lang="fr-FR" sz="1200" b="1" kern="1200" dirty="0">
                <a:solidFill>
                  <a:schemeClr val="tx1"/>
                </a:solidFill>
                <a:effectLst/>
                <a:latin typeface="+mn-lt"/>
                <a:ea typeface="+mn-ea"/>
                <a:cs typeface="+mn-cs"/>
              </a:rPr>
              <a:t>leur situation financière</a:t>
            </a:r>
            <a:r>
              <a:rPr lang="fr-FR" sz="1200" kern="1200" dirty="0">
                <a:solidFill>
                  <a:schemeClr val="tx1"/>
                </a:solidFill>
                <a:effectLst/>
                <a:latin typeface="+mn-lt"/>
                <a:ea typeface="+mn-ea"/>
                <a:cs typeface="+mn-cs"/>
              </a:rPr>
              <a:t>, afin de prendre les mesures justes et rapides pour </a:t>
            </a:r>
            <a:r>
              <a:rPr lang="fr-FR" sz="1200" b="1" kern="1200" dirty="0">
                <a:solidFill>
                  <a:schemeClr val="tx1"/>
                </a:solidFill>
                <a:effectLst/>
                <a:latin typeface="+mn-lt"/>
                <a:ea typeface="+mn-ea"/>
                <a:cs typeface="+mn-cs"/>
              </a:rPr>
              <a:t>assurer leur survie</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Et plus que jamais, le </a:t>
            </a:r>
            <a:r>
              <a:rPr lang="fr-FR" sz="1200" b="1" kern="1200" dirty="0">
                <a:solidFill>
                  <a:schemeClr val="tx1"/>
                </a:solidFill>
                <a:effectLst/>
                <a:latin typeface="+mn-lt"/>
                <a:ea typeface="+mn-ea"/>
                <a:cs typeface="+mn-cs"/>
              </a:rPr>
              <a:t>sentiment de solitude face à l’incertitude</a:t>
            </a:r>
            <a:r>
              <a:rPr lang="fr-FR" sz="1200" kern="1200" dirty="0">
                <a:solidFill>
                  <a:schemeClr val="tx1"/>
                </a:solidFill>
                <a:effectLst/>
                <a:latin typeface="+mn-lt"/>
                <a:ea typeface="+mn-ea"/>
                <a:cs typeface="+mn-cs"/>
              </a:rPr>
              <a:t> économique rend le poids des décisions encore plus lourd à porter pour les entrepreneurs. </a:t>
            </a:r>
          </a:p>
          <a:p>
            <a:endParaRPr lang="en-US" altLang="en-US" dirty="0">
              <a:latin typeface="Times New Roman"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Les experts-comptables, </a:t>
            </a:r>
            <a:r>
              <a:rPr lang="fr-FR" sz="1200" b="1" kern="1200" dirty="0">
                <a:solidFill>
                  <a:schemeClr val="tx1"/>
                </a:solidFill>
                <a:effectLst/>
                <a:latin typeface="+mn-lt"/>
                <a:ea typeface="+mn-ea"/>
                <a:cs typeface="+mn-cs"/>
              </a:rPr>
              <a:t>premiers professionnels de confiance des chefs d’entreprise</a:t>
            </a:r>
            <a:r>
              <a:rPr lang="fr-FR" sz="1200" kern="1200" dirty="0">
                <a:solidFill>
                  <a:schemeClr val="tx1"/>
                </a:solidFill>
                <a:effectLst/>
                <a:latin typeface="+mn-lt"/>
                <a:ea typeface="+mn-ea"/>
                <a:cs typeface="+mn-cs"/>
              </a:rPr>
              <a:t>, ont donc un rôle majeur à jouer pour éclairer leurs clients et les aider à agir avec plus d’immédiateté.</a:t>
            </a:r>
          </a:p>
          <a:p>
            <a:endParaRPr lang="en-US" altLang="en-US" dirty="0">
              <a:latin typeface="Times New Roman" charset="0"/>
            </a:endParaRPr>
          </a:p>
        </p:txBody>
      </p:sp>
    </p:spTree>
    <p:extLst>
      <p:ext uri="{BB962C8B-B14F-4D97-AF65-F5344CB8AC3E}">
        <p14:creationId xmlns:p14="http://schemas.microsoft.com/office/powerpoint/2010/main" val="3919503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1pPr>
            <a:lvl2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2pPr>
            <a:lvl3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3pPr>
            <a:lvl4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4pPr>
            <a:lvl5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9pPr>
          </a:lstStyle>
          <a:p>
            <a:fld id="{B10E75A7-B0F9-5642-96AB-06237E68FE07}" type="slidenum">
              <a:rPr lang="en-US" altLang="en-US">
                <a:solidFill>
                  <a:srgbClr val="000000"/>
                </a:solidFill>
                <a:latin typeface="Times New Roman" charset="0"/>
              </a:rPr>
              <a:pPr/>
              <a:t>2</a:t>
            </a:fld>
            <a:endParaRPr lang="en-US" altLang="en-US">
              <a:solidFill>
                <a:srgbClr val="000000"/>
              </a:solidFill>
              <a:latin typeface="Times New Roman" charset="0"/>
            </a:endParaRPr>
          </a:p>
        </p:txBody>
      </p:sp>
      <p:sp>
        <p:nvSpPr>
          <p:cNvPr id="4099" name="Text Box 1"/>
          <p:cNvSpPr txBox="1">
            <a:spLocks noGrp="1" noRot="1" noChangeAspect="1" noChangeArrowheads="1" noTextEdit="1"/>
          </p:cNvSpPr>
          <p:nvPr>
            <p:ph type="sldImg"/>
          </p:nvPr>
        </p:nvSpPr>
        <p:spPr>
          <a:xfrm>
            <a:off x="533400" y="763588"/>
            <a:ext cx="67056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0" name="Text Box 2"/>
          <p:cNvSpPr txBox="1">
            <a:spLocks noGrp="1"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 uri="{FAA26D3D-D897-4be2-8F04-BA451C77F1D7}">
              <ma14:placeholderFlag xmlns="" xmlns:ma14="http://schemas.microsoft.com/office/mac/drawingml/2011/main" val="1"/>
            </a:ext>
          </a:extLst>
        </p:spPr>
        <p:txBody>
          <a:bodyPr wrap="none" anchor="ctr"/>
          <a:lstStyle/>
          <a:p>
            <a:r>
              <a:rPr lang="fr-FR" sz="1200" kern="1200" dirty="0">
                <a:solidFill>
                  <a:schemeClr val="tx1"/>
                </a:solidFill>
                <a:effectLst/>
                <a:latin typeface="+mn-lt"/>
                <a:ea typeface="+mn-ea"/>
                <a:cs typeface="+mn-cs"/>
              </a:rPr>
              <a:t>Pour réussir dans leur mission, les cabinets </a:t>
            </a:r>
            <a:r>
              <a:rPr lang="fr-FR" sz="1200" b="1" kern="1200" dirty="0">
                <a:solidFill>
                  <a:schemeClr val="tx1"/>
                </a:solidFill>
                <a:effectLst/>
                <a:latin typeface="+mn-lt"/>
                <a:ea typeface="+mn-ea"/>
                <a:cs typeface="+mn-cs"/>
              </a:rPr>
              <a:t>ont un équilibre fragile à préserver </a:t>
            </a:r>
            <a:r>
              <a:rPr lang="fr-FR" sz="1200" kern="1200" dirty="0">
                <a:solidFill>
                  <a:schemeClr val="tx1"/>
                </a:solidFill>
                <a:effectLst/>
                <a:latin typeface="+mn-lt"/>
                <a:ea typeface="+mn-ea"/>
                <a:cs typeface="+mn-cs"/>
              </a:rPr>
              <a:t>: créer une relation personnalisée avec chacun de leurs clients, tout en garantissant une rentabilité à grande échelle. </a:t>
            </a:r>
          </a:p>
          <a:p>
            <a:endParaRPr lang="en-US" altLang="en-US" dirty="0">
              <a:latin typeface="Times New Roman" charset="0"/>
            </a:endParaRPr>
          </a:p>
        </p:txBody>
      </p:sp>
    </p:spTree>
    <p:extLst>
      <p:ext uri="{BB962C8B-B14F-4D97-AF65-F5344CB8AC3E}">
        <p14:creationId xmlns:p14="http://schemas.microsoft.com/office/powerpoint/2010/main" val="1158026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1pPr>
            <a:lvl2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2pPr>
            <a:lvl3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3pPr>
            <a:lvl4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4pPr>
            <a:lvl5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9pPr>
          </a:lstStyle>
          <a:p>
            <a:fld id="{B10E75A7-B0F9-5642-96AB-06237E68FE07}" type="slidenum">
              <a:rPr lang="en-US" altLang="en-US">
                <a:solidFill>
                  <a:srgbClr val="000000"/>
                </a:solidFill>
                <a:latin typeface="Times New Roman" charset="0"/>
              </a:rPr>
              <a:pPr/>
              <a:t>3</a:t>
            </a:fld>
            <a:endParaRPr lang="en-US" altLang="en-US">
              <a:solidFill>
                <a:srgbClr val="000000"/>
              </a:solidFill>
              <a:latin typeface="Times New Roman" charset="0"/>
            </a:endParaRPr>
          </a:p>
        </p:txBody>
      </p:sp>
      <p:sp>
        <p:nvSpPr>
          <p:cNvPr id="4099" name="Text Box 1"/>
          <p:cNvSpPr txBox="1">
            <a:spLocks noGrp="1" noRot="1" noChangeAspect="1" noChangeArrowheads="1" noTextEdit="1"/>
          </p:cNvSpPr>
          <p:nvPr>
            <p:ph type="sldImg"/>
          </p:nvPr>
        </p:nvSpPr>
        <p:spPr>
          <a:xfrm>
            <a:off x="533400" y="763588"/>
            <a:ext cx="67056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0" name="Text Box 2"/>
          <p:cNvSpPr txBox="1">
            <a:spLocks noGrp="1"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 uri="{FAA26D3D-D897-4be2-8F04-BA451C77F1D7}">
              <ma14:placeholderFlag xmlns="" xmlns:ma14="http://schemas.microsoft.com/office/mac/drawingml/2011/main" val="1"/>
            </a:ext>
          </a:extLst>
        </p:spPr>
        <p:txBody>
          <a:bodyPr wrap="none" anchor="ctr"/>
          <a:lstStyle/>
          <a:p>
            <a:r>
              <a:rPr lang="fr-FR" sz="1200" b="1" kern="1200" dirty="0">
                <a:solidFill>
                  <a:schemeClr val="tx1"/>
                </a:solidFill>
                <a:effectLst/>
                <a:latin typeface="+mn-lt"/>
                <a:ea typeface="+mn-ea"/>
                <a:cs typeface="+mn-cs"/>
              </a:rPr>
              <a:t>Aujourd’hui, cet équilibre est en danger car : </a:t>
            </a:r>
            <a:endParaRPr lang="fr-FR" sz="1200"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 </a:t>
            </a:r>
            <a:endParaRPr lang="fr-FR" sz="1200" kern="1200" dirty="0">
              <a:solidFill>
                <a:schemeClr val="tx1"/>
              </a:solidFill>
              <a:effectLst/>
              <a:latin typeface="+mn-lt"/>
              <a:ea typeface="+mn-ea"/>
              <a:cs typeface="+mn-cs"/>
            </a:endParaRPr>
          </a:p>
          <a:p>
            <a:r>
              <a:rPr lang="fr-FR" sz="1200" u="sng" kern="1200" dirty="0">
                <a:solidFill>
                  <a:schemeClr val="tx1"/>
                </a:solidFill>
                <a:effectLst/>
                <a:latin typeface="+mn-lt"/>
                <a:ea typeface="+mn-ea"/>
                <a:cs typeface="+mn-cs"/>
              </a:rPr>
              <a:t>D’un côté</a:t>
            </a:r>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Les sollicitations des clients arrivent souvent au même moment, il faut pour autant </a:t>
            </a:r>
            <a:r>
              <a:rPr lang="fr-FR" sz="1200" b="1" kern="1200" dirty="0">
                <a:solidFill>
                  <a:schemeClr val="tx1"/>
                </a:solidFill>
                <a:effectLst/>
                <a:latin typeface="+mn-lt"/>
                <a:ea typeface="+mn-ea"/>
                <a:cs typeface="+mn-cs"/>
              </a:rPr>
              <a:t>traiter toutes les demandes</a:t>
            </a:r>
            <a:r>
              <a:rPr lang="fr-FR" sz="1200" kern="1200" dirty="0">
                <a:solidFill>
                  <a:schemeClr val="tx1"/>
                </a:solidFill>
                <a:effectLst/>
                <a:latin typeface="+mn-lt"/>
                <a:ea typeface="+mn-ea"/>
                <a:cs typeface="+mn-cs"/>
              </a:rPr>
              <a:t> sans délai, au fil de l’eau. </a:t>
            </a:r>
          </a:p>
          <a:p>
            <a:pPr lvl="0"/>
            <a:r>
              <a:rPr lang="fr-FR" sz="1200" kern="1200" dirty="0">
                <a:solidFill>
                  <a:schemeClr val="tx1"/>
                </a:solidFill>
                <a:effectLst/>
                <a:latin typeface="+mn-lt"/>
                <a:ea typeface="+mn-ea"/>
                <a:cs typeface="+mn-cs"/>
              </a:rPr>
              <a:t>Les entrepreneurs sont plus exigeants vis-à-vis de leur expert-comptable pour les </a:t>
            </a:r>
            <a:r>
              <a:rPr lang="fr-FR" sz="1200" b="1" kern="1200" dirty="0">
                <a:solidFill>
                  <a:schemeClr val="tx1"/>
                </a:solidFill>
                <a:effectLst/>
                <a:latin typeface="+mn-lt"/>
                <a:ea typeface="+mn-ea"/>
                <a:cs typeface="+mn-cs"/>
              </a:rPr>
              <a:t>éclairer</a:t>
            </a:r>
            <a:r>
              <a:rPr lang="fr-FR" sz="1200" kern="1200" dirty="0">
                <a:solidFill>
                  <a:schemeClr val="tx1"/>
                </a:solidFill>
                <a:effectLst/>
                <a:latin typeface="+mn-lt"/>
                <a:ea typeface="+mn-ea"/>
                <a:cs typeface="+mn-cs"/>
              </a:rPr>
              <a:t> sur leur situation financière.</a:t>
            </a:r>
          </a:p>
          <a:p>
            <a:endParaRPr lang="en-US" altLang="en-US" dirty="0">
              <a:latin typeface="Times New Roman" charset="0"/>
            </a:endParaRPr>
          </a:p>
          <a:p>
            <a:r>
              <a:rPr lang="fr-FR" sz="1200" u="sng" kern="1200" dirty="0">
                <a:solidFill>
                  <a:schemeClr val="tx1"/>
                </a:solidFill>
                <a:effectLst/>
                <a:latin typeface="+mn-lt"/>
                <a:ea typeface="+mn-ea"/>
                <a:cs typeface="+mn-cs"/>
              </a:rPr>
              <a:t>D’un autre côté :</a:t>
            </a:r>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Les cabinets n’ont pas toujours </a:t>
            </a:r>
            <a:r>
              <a:rPr lang="fr-FR" sz="1200" b="1" kern="1200" dirty="0">
                <a:solidFill>
                  <a:schemeClr val="tx1"/>
                </a:solidFill>
                <a:effectLst/>
                <a:latin typeface="+mn-lt"/>
                <a:ea typeface="+mn-ea"/>
                <a:cs typeface="+mn-cs"/>
              </a:rPr>
              <a:t>accès aux informations</a:t>
            </a:r>
            <a:r>
              <a:rPr lang="fr-FR" sz="1200" kern="1200" dirty="0">
                <a:solidFill>
                  <a:schemeClr val="tx1"/>
                </a:solidFill>
                <a:effectLst/>
                <a:latin typeface="+mn-lt"/>
                <a:ea typeface="+mn-ea"/>
                <a:cs typeface="+mn-cs"/>
              </a:rPr>
              <a:t> à jour pour restituer une situation juste de l’entreprise</a:t>
            </a:r>
          </a:p>
          <a:p>
            <a:pPr lvl="0"/>
            <a:r>
              <a:rPr lang="fr-FR" sz="1200" kern="1200" dirty="0">
                <a:solidFill>
                  <a:schemeClr val="tx1"/>
                </a:solidFill>
                <a:effectLst/>
                <a:latin typeface="+mn-lt"/>
                <a:ea typeface="+mn-ea"/>
                <a:cs typeface="+mn-cs"/>
              </a:rPr>
              <a:t>Les compétences pour </a:t>
            </a:r>
            <a:r>
              <a:rPr lang="fr-FR" sz="1200" b="1" kern="1200" dirty="0">
                <a:solidFill>
                  <a:schemeClr val="tx1"/>
                </a:solidFill>
                <a:effectLst/>
                <a:latin typeface="+mn-lt"/>
                <a:ea typeface="+mn-ea"/>
                <a:cs typeface="+mn-cs"/>
              </a:rPr>
              <a:t>conseiller leurs clients</a:t>
            </a:r>
            <a:r>
              <a:rPr lang="fr-FR" sz="1200" kern="1200" dirty="0">
                <a:solidFill>
                  <a:schemeClr val="tx1"/>
                </a:solidFill>
                <a:effectLst/>
                <a:latin typeface="+mn-lt"/>
                <a:ea typeface="+mn-ea"/>
                <a:cs typeface="+mn-cs"/>
              </a:rPr>
              <a:t> sont réparties chez différents collaborateurs du cabinet, pas toujours disponibles au même moment</a:t>
            </a:r>
          </a:p>
          <a:p>
            <a:endParaRPr lang="en-US" altLang="en-US" dirty="0">
              <a:latin typeface="Times New Roman" charset="0"/>
            </a:endParaRPr>
          </a:p>
          <a:p>
            <a:r>
              <a:rPr lang="fr-FR" sz="1200" kern="1200" dirty="0">
                <a:solidFill>
                  <a:schemeClr val="tx1"/>
                </a:solidFill>
                <a:effectLst/>
                <a:latin typeface="+mn-lt"/>
                <a:ea typeface="+mn-ea"/>
                <a:cs typeface="+mn-cs"/>
              </a:rPr>
              <a:t>Cet équilibre est un enjeu important car c’est maintenant plus que jamais que les cabinets doivent </a:t>
            </a:r>
          </a:p>
          <a:p>
            <a:pPr lvl="0"/>
            <a:r>
              <a:rPr lang="fr-FR" sz="1200" b="1" kern="1200" dirty="0">
                <a:solidFill>
                  <a:schemeClr val="tx1"/>
                </a:solidFill>
                <a:effectLst/>
                <a:latin typeface="+mn-lt"/>
                <a:ea typeface="+mn-ea"/>
                <a:cs typeface="+mn-cs"/>
              </a:rPr>
              <a:t>Se différencier</a:t>
            </a:r>
            <a:r>
              <a:rPr lang="fr-FR" sz="1200" kern="1200" dirty="0">
                <a:solidFill>
                  <a:schemeClr val="tx1"/>
                </a:solidFill>
                <a:effectLst/>
                <a:latin typeface="+mn-lt"/>
                <a:ea typeface="+mn-ea"/>
                <a:cs typeface="+mn-cs"/>
              </a:rPr>
              <a:t> pour garder leurs meilleurs clients et en gagner de nouveaux.</a:t>
            </a:r>
          </a:p>
          <a:p>
            <a:pPr lvl="0"/>
            <a:r>
              <a:rPr lang="fr-FR" sz="1200" b="1" kern="1200" dirty="0">
                <a:solidFill>
                  <a:schemeClr val="tx1"/>
                </a:solidFill>
                <a:effectLst/>
                <a:latin typeface="+mn-lt"/>
                <a:ea typeface="+mn-ea"/>
                <a:cs typeface="+mn-cs"/>
              </a:rPr>
              <a:t>Préserver leur profitabilité</a:t>
            </a:r>
            <a:r>
              <a:rPr lang="fr-FR" sz="1200" kern="1200" dirty="0">
                <a:solidFill>
                  <a:schemeClr val="tx1"/>
                </a:solidFill>
                <a:effectLst/>
                <a:latin typeface="+mn-lt"/>
                <a:ea typeface="+mn-ea"/>
                <a:cs typeface="+mn-cs"/>
              </a:rPr>
              <a:t> en améliorant leur efficacité</a:t>
            </a:r>
          </a:p>
          <a:p>
            <a:endParaRPr lang="en-US" altLang="en-US" dirty="0">
              <a:latin typeface="Times New Roman" charset="0"/>
            </a:endParaRPr>
          </a:p>
          <a:p>
            <a:r>
              <a:rPr lang="fr-FR" sz="1200" kern="1200" dirty="0">
                <a:solidFill>
                  <a:schemeClr val="tx1"/>
                </a:solidFill>
                <a:effectLst/>
                <a:latin typeface="+mn-lt"/>
                <a:ea typeface="+mn-ea"/>
                <a:cs typeface="+mn-cs"/>
              </a:rPr>
              <a:t>Les solutions du Cloud Cegid pour le métier de l’Expertise-Comptables </a:t>
            </a:r>
            <a:r>
              <a:rPr lang="fr-FR" sz="1200" b="1" kern="1200" dirty="0">
                <a:solidFill>
                  <a:schemeClr val="tx1"/>
                </a:solidFill>
                <a:effectLst/>
                <a:latin typeface="+mn-lt"/>
                <a:ea typeface="+mn-ea"/>
                <a:cs typeface="+mn-cs"/>
              </a:rPr>
              <a:t>aident les cabinets qui souhaitent inventer une nouvelle relation clients</a:t>
            </a:r>
            <a:endParaRPr lang="en-US" altLang="en-US" dirty="0">
              <a:latin typeface="Times New Roman" charset="0"/>
            </a:endParaRPr>
          </a:p>
        </p:txBody>
      </p:sp>
    </p:spTree>
    <p:extLst>
      <p:ext uri="{BB962C8B-B14F-4D97-AF65-F5344CB8AC3E}">
        <p14:creationId xmlns:p14="http://schemas.microsoft.com/office/powerpoint/2010/main" val="1752305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Avec nos solutions Cloud, les cabinets :</a:t>
            </a:r>
          </a:p>
          <a:p>
            <a:r>
              <a:rPr lang="fr-FR" sz="1200" b="1" kern="1200" dirty="0">
                <a:solidFill>
                  <a:schemeClr val="tx1"/>
                </a:solidFill>
                <a:effectLst/>
                <a:latin typeface="+mn-lt"/>
                <a:ea typeface="+mn-ea"/>
                <a:cs typeface="+mn-cs"/>
              </a:rPr>
              <a:t> </a:t>
            </a:r>
            <a:endParaRPr lang="fr-FR" sz="1200" kern="1200" dirty="0">
              <a:solidFill>
                <a:schemeClr val="tx1"/>
              </a:solidFill>
              <a:effectLst/>
              <a:latin typeface="+mn-lt"/>
              <a:ea typeface="+mn-ea"/>
              <a:cs typeface="+mn-cs"/>
            </a:endParaRPr>
          </a:p>
          <a:p>
            <a:pPr lvl="0"/>
            <a:r>
              <a:rPr lang="fr-FR" sz="1200" b="1" kern="1200" dirty="0">
                <a:solidFill>
                  <a:schemeClr val="tx1"/>
                </a:solidFill>
                <a:effectLst/>
                <a:latin typeface="+mn-lt"/>
                <a:ea typeface="+mn-ea"/>
                <a:cs typeface="+mn-cs"/>
              </a:rPr>
              <a:t>Accélèrent les flux administratifs et de gestion </a:t>
            </a:r>
            <a:endParaRPr lang="fr-FR" sz="1200"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Résultat</a:t>
            </a:r>
            <a:r>
              <a:rPr lang="fr-FR" sz="1200" b="1" kern="1200" dirty="0">
                <a:solidFill>
                  <a:schemeClr val="tx1"/>
                </a:solidFill>
                <a:effectLst/>
                <a:latin typeface="+mn-lt"/>
                <a:ea typeface="+mn-ea"/>
                <a:cs typeface="+mn-cs"/>
              </a:rPr>
              <a:t> : </a:t>
            </a:r>
            <a:r>
              <a:rPr lang="fr-FR" sz="1200" kern="1200" dirty="0">
                <a:solidFill>
                  <a:schemeClr val="tx1"/>
                </a:solidFill>
                <a:effectLst/>
                <a:latin typeface="+mn-lt"/>
                <a:ea typeface="+mn-ea"/>
                <a:cs typeface="+mn-cs"/>
              </a:rPr>
              <a:t>Les cabinets augmentent leur </a:t>
            </a:r>
            <a:r>
              <a:rPr lang="fr-FR" sz="1200" b="1" kern="1200" dirty="0">
                <a:solidFill>
                  <a:schemeClr val="tx1"/>
                </a:solidFill>
                <a:effectLst/>
                <a:latin typeface="+mn-lt"/>
                <a:ea typeface="+mn-ea"/>
                <a:cs typeface="+mn-cs"/>
              </a:rPr>
              <a:t>profitabilité</a:t>
            </a:r>
            <a:r>
              <a:rPr lang="fr-FR" sz="1200" kern="1200" dirty="0">
                <a:solidFill>
                  <a:schemeClr val="tx1"/>
                </a:solidFill>
                <a:effectLst/>
                <a:latin typeface="+mn-lt"/>
                <a:ea typeface="+mn-ea"/>
                <a:cs typeface="+mn-cs"/>
              </a:rPr>
              <a:t> tout en enrichissant la </a:t>
            </a:r>
            <a:r>
              <a:rPr lang="fr-FR" sz="1200" b="1" kern="1200" dirty="0">
                <a:solidFill>
                  <a:schemeClr val="tx1"/>
                </a:solidFill>
                <a:effectLst/>
                <a:latin typeface="+mn-lt"/>
                <a:ea typeface="+mn-ea"/>
                <a:cs typeface="+mn-cs"/>
              </a:rPr>
              <a:t>qualité du service</a:t>
            </a:r>
            <a:r>
              <a:rPr lang="fr-FR" sz="1200" kern="1200" dirty="0">
                <a:solidFill>
                  <a:schemeClr val="tx1"/>
                </a:solidFill>
                <a:effectLst/>
                <a:latin typeface="+mn-lt"/>
                <a:ea typeface="+mn-ea"/>
                <a:cs typeface="+mn-cs"/>
              </a:rPr>
              <a:t> proposé aux entrepreneurs</a:t>
            </a:r>
          </a:p>
          <a:p>
            <a:r>
              <a:rPr lang="fr-FR" sz="1200" kern="1200" dirty="0">
                <a:solidFill>
                  <a:schemeClr val="tx1"/>
                </a:solidFill>
                <a:effectLst/>
                <a:latin typeface="+mn-lt"/>
                <a:ea typeface="+mn-ea"/>
                <a:cs typeface="+mn-cs"/>
              </a:rPr>
              <a:t> </a:t>
            </a:r>
          </a:p>
          <a:p>
            <a:pPr lvl="0"/>
            <a:r>
              <a:rPr lang="fr-FR" sz="1200" b="1" kern="1200" dirty="0">
                <a:solidFill>
                  <a:schemeClr val="tx1"/>
                </a:solidFill>
                <a:effectLst/>
                <a:latin typeface="+mn-lt"/>
                <a:ea typeface="+mn-ea"/>
                <a:cs typeface="+mn-cs"/>
              </a:rPr>
              <a:t>Ils monitorent de façon continue la santé financière de chaque entreprise cliente, en accédant facilement à des données à jour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Résultat</a:t>
            </a:r>
            <a:r>
              <a:rPr lang="fr-FR" sz="1200" b="1" kern="1200" dirty="0">
                <a:solidFill>
                  <a:schemeClr val="tx1"/>
                </a:solidFill>
                <a:effectLst/>
                <a:latin typeface="+mn-lt"/>
                <a:ea typeface="+mn-ea"/>
                <a:cs typeface="+mn-cs"/>
              </a:rPr>
              <a:t> : </a:t>
            </a:r>
            <a:r>
              <a:rPr lang="fr-FR" sz="1200" kern="1200" dirty="0">
                <a:solidFill>
                  <a:schemeClr val="tx1"/>
                </a:solidFill>
                <a:effectLst/>
                <a:latin typeface="+mn-lt"/>
                <a:ea typeface="+mn-ea"/>
                <a:cs typeface="+mn-cs"/>
              </a:rPr>
              <a:t>Les cabinets </a:t>
            </a:r>
            <a:r>
              <a:rPr lang="fr-FR" sz="1200" b="1" kern="1200" dirty="0">
                <a:solidFill>
                  <a:schemeClr val="tx1"/>
                </a:solidFill>
                <a:effectLst/>
                <a:latin typeface="+mn-lt"/>
                <a:ea typeface="+mn-ea"/>
                <a:cs typeface="+mn-cs"/>
              </a:rPr>
              <a:t>éclairent les décisions</a:t>
            </a:r>
            <a:r>
              <a:rPr lang="fr-FR" sz="1200" kern="1200" dirty="0">
                <a:solidFill>
                  <a:schemeClr val="tx1"/>
                </a:solidFill>
                <a:effectLst/>
                <a:latin typeface="+mn-lt"/>
                <a:ea typeface="+mn-ea"/>
                <a:cs typeface="+mn-cs"/>
              </a:rPr>
              <a:t> des dirigeants, au moment où ils en ont besoin et se différencient en étant toujours prêts à les renseigner sur leur situation à jour, </a:t>
            </a:r>
          </a:p>
          <a:p>
            <a:r>
              <a:rPr lang="fr-FR" sz="1200" kern="1200" dirty="0">
                <a:solidFill>
                  <a:schemeClr val="tx1"/>
                </a:solidFill>
                <a:effectLst/>
                <a:latin typeface="+mn-lt"/>
                <a:ea typeface="+mn-ea"/>
                <a:cs typeface="+mn-cs"/>
              </a:rPr>
              <a:t> </a:t>
            </a:r>
          </a:p>
          <a:p>
            <a:pPr lvl="0"/>
            <a:r>
              <a:rPr lang="fr-FR" sz="1200" b="1" kern="1200" dirty="0">
                <a:solidFill>
                  <a:schemeClr val="tx1"/>
                </a:solidFill>
                <a:effectLst/>
                <a:latin typeface="+mn-lt"/>
                <a:ea typeface="+mn-ea"/>
                <a:cs typeface="+mn-cs"/>
              </a:rPr>
              <a:t>Ils anticipent les besoins et risques de leurs clients </a:t>
            </a:r>
            <a:endParaRPr lang="fr-FR" sz="1200"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Résultat</a:t>
            </a:r>
            <a:r>
              <a:rPr lang="fr-FR" sz="1200" b="1" kern="1200" dirty="0">
                <a:solidFill>
                  <a:schemeClr val="tx1"/>
                </a:solidFill>
                <a:effectLst/>
                <a:latin typeface="+mn-lt"/>
                <a:ea typeface="+mn-ea"/>
                <a:cs typeface="+mn-cs"/>
              </a:rPr>
              <a:t> : </a:t>
            </a:r>
            <a:r>
              <a:rPr lang="fr-FR" sz="1200" kern="1200" dirty="0">
                <a:solidFill>
                  <a:schemeClr val="tx1"/>
                </a:solidFill>
                <a:effectLst/>
                <a:latin typeface="+mn-lt"/>
                <a:ea typeface="+mn-ea"/>
                <a:cs typeface="+mn-cs"/>
              </a:rPr>
              <a:t>Libérés des écritures et vérifications routinières</a:t>
            </a:r>
            <a:r>
              <a:rPr lang="fr-FR" sz="1200" b="1" kern="120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les collaborateurs sont plus disponibles, plus réactifs et </a:t>
            </a:r>
            <a:r>
              <a:rPr lang="fr-FR" sz="1200" b="1" kern="1200" dirty="0">
                <a:solidFill>
                  <a:schemeClr val="tx1"/>
                </a:solidFill>
                <a:effectLst/>
                <a:latin typeface="+mn-lt"/>
                <a:ea typeface="+mn-ea"/>
                <a:cs typeface="+mn-cs"/>
              </a:rPr>
              <a:t>consacrent plus de temps à leurs clients</a:t>
            </a:r>
            <a:r>
              <a:rPr lang="fr-FR" sz="1200" kern="1200" dirty="0">
                <a:solidFill>
                  <a:schemeClr val="tx1"/>
                </a:solidFill>
                <a:effectLst/>
                <a:latin typeface="+mn-lt"/>
                <a:ea typeface="+mn-ea"/>
                <a:cs typeface="+mn-cs"/>
              </a:rPr>
              <a:t> et aide à l’anticipation des décisions.</a:t>
            </a:r>
          </a:p>
          <a:p>
            <a:r>
              <a:rPr lang="fr-FR" sz="1200" kern="1200" dirty="0">
                <a:solidFill>
                  <a:schemeClr val="tx1"/>
                </a:solidFill>
                <a:effectLst/>
                <a:latin typeface="+mn-lt"/>
                <a:ea typeface="+mn-ea"/>
                <a:cs typeface="+mn-cs"/>
              </a:rPr>
              <a:t> </a:t>
            </a:r>
          </a:p>
          <a:p>
            <a:endParaRPr lang="fr-FR" dirty="0"/>
          </a:p>
        </p:txBody>
      </p:sp>
      <p:sp>
        <p:nvSpPr>
          <p:cNvPr id="4" name="Espace réservé du numéro de diapositive 3"/>
          <p:cNvSpPr>
            <a:spLocks noGrp="1"/>
          </p:cNvSpPr>
          <p:nvPr>
            <p:ph type="sldNum" sz="quarter" idx="5"/>
          </p:nvPr>
        </p:nvSpPr>
        <p:spPr/>
        <p:txBody>
          <a:bodyPr/>
          <a:lstStyle/>
          <a:p>
            <a:fld id="{AFD31771-BB1F-4224-BB36-D91542650C19}" type="slidenum">
              <a:rPr lang="fr-FR" smtClean="0"/>
              <a:t>4</a:t>
            </a:fld>
            <a:endParaRPr lang="fr-FR"/>
          </a:p>
        </p:txBody>
      </p:sp>
    </p:spTree>
    <p:extLst>
      <p:ext uri="{BB962C8B-B14F-4D97-AF65-F5344CB8AC3E}">
        <p14:creationId xmlns:p14="http://schemas.microsoft.com/office/powerpoint/2010/main" val="3687165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Comment cela fonctionne-t-il ? </a:t>
            </a:r>
          </a:p>
          <a:p>
            <a:r>
              <a:rPr lang="fr-FR" sz="1200" b="1" kern="1200" dirty="0">
                <a:solidFill>
                  <a:schemeClr val="tx1"/>
                </a:solidFill>
                <a:effectLst/>
                <a:latin typeface="+mn-lt"/>
                <a:ea typeface="+mn-ea"/>
                <a:cs typeface="+mn-cs"/>
              </a:rPr>
              <a:t>Le Cloud Cegid Expert-Comptable optimise et accélère tous les échanges entre les experts-comptables et leurs clients</a:t>
            </a:r>
            <a:r>
              <a:rPr lang="fr-FR" sz="1200" kern="1200" dirty="0">
                <a:solidFill>
                  <a:schemeClr val="tx1"/>
                </a:solidFill>
                <a:effectLst/>
                <a:latin typeface="+mn-lt"/>
                <a:ea typeface="+mn-ea"/>
                <a:cs typeface="+mn-cs"/>
              </a:rPr>
              <a:t>. Il offre un univers unifié d’applications métiers et des services collaboratif prêts à l’emploi. Toutes les connexions sont déjà faites sans besoin d’intervention d’un spécialiste du système d’information. Les tâches s’enchaînent sans délai et les échanges entre le cabinet et son client s’enrichissent naturellement</a:t>
            </a:r>
          </a:p>
          <a:p>
            <a:r>
              <a:rPr lang="fr-FR" sz="1200" i="1" kern="1200" dirty="0">
                <a:solidFill>
                  <a:schemeClr val="tx1"/>
                </a:solidFill>
                <a:effectLst/>
                <a:latin typeface="+mn-lt"/>
                <a:ea typeface="+mn-ea"/>
                <a:cs typeface="+mn-cs"/>
              </a:rPr>
              <a:t> </a:t>
            </a:r>
            <a:endParaRPr lang="fr-FR" sz="1200" kern="1200" dirty="0">
              <a:solidFill>
                <a:schemeClr val="tx1"/>
              </a:solidFill>
              <a:effectLst/>
              <a:latin typeface="+mn-lt"/>
              <a:ea typeface="+mn-ea"/>
              <a:cs typeface="+mn-cs"/>
            </a:endParaRPr>
          </a:p>
          <a:p>
            <a:pPr lvl="0"/>
            <a:r>
              <a:rPr lang="fr-FR" sz="1200" b="1" kern="1200" dirty="0">
                <a:solidFill>
                  <a:schemeClr val="tx1"/>
                </a:solidFill>
                <a:effectLst/>
                <a:latin typeface="+mn-lt"/>
                <a:ea typeface="+mn-ea"/>
                <a:cs typeface="+mn-cs"/>
              </a:rPr>
              <a:t>Digitalisation facile des pièces</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Tout commence par un outil cloud web et mobile qui permet la collecte et la numérisation faciles des pièces comptables.</a:t>
            </a:r>
          </a:p>
          <a:p>
            <a:r>
              <a:rPr lang="fr-FR" sz="1200" kern="1200" dirty="0">
                <a:solidFill>
                  <a:schemeClr val="tx1"/>
                </a:solidFill>
                <a:effectLst/>
                <a:latin typeface="+mn-lt"/>
                <a:ea typeface="+mn-ea"/>
                <a:cs typeface="+mn-cs"/>
              </a:rPr>
              <a:t> </a:t>
            </a:r>
          </a:p>
          <a:p>
            <a:pPr lvl="0"/>
            <a:r>
              <a:rPr lang="fr-FR" sz="1200" b="1" kern="1200" dirty="0">
                <a:solidFill>
                  <a:schemeClr val="tx1"/>
                </a:solidFill>
                <a:effectLst/>
                <a:latin typeface="+mn-lt"/>
                <a:ea typeface="+mn-ea"/>
                <a:cs typeface="+mn-cs"/>
              </a:rPr>
              <a:t>Intelligence artificielle</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A partir des justificatifs digitalisés, notre moteur d’intelligence artificielle prend le relai et automatise toutes les écritures routinières. Les collaborateurs sont sollicités uniquement en cas de doute sur un document, pour corriger son affectation si nécessaire. Grâce à une I.A apprenante, très rapidement, nos clients atteignent plus de 70% d’automatisation.</a:t>
            </a:r>
          </a:p>
          <a:p>
            <a:r>
              <a:rPr lang="fr-FR" sz="1200" i="1" kern="1200" dirty="0">
                <a:solidFill>
                  <a:schemeClr val="tx1"/>
                </a:solidFill>
                <a:effectLst/>
                <a:latin typeface="+mn-lt"/>
                <a:ea typeface="+mn-ea"/>
                <a:cs typeface="+mn-cs"/>
              </a:rPr>
              <a:t>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pPr lvl="0"/>
            <a:r>
              <a:rPr lang="fr-FR" sz="1200" b="1" kern="1200" dirty="0">
                <a:solidFill>
                  <a:schemeClr val="tx1"/>
                </a:solidFill>
                <a:effectLst/>
                <a:latin typeface="+mn-lt"/>
                <a:ea typeface="+mn-ea"/>
                <a:cs typeface="+mn-cs"/>
              </a:rPr>
              <a:t>Restitution immédiate</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La restitution des comptes est immédiatement mise à jour, et rendue accessible aux entreprises partout et tout le temps dans un espace Web sécurisé. </a:t>
            </a:r>
          </a:p>
          <a:p>
            <a:r>
              <a:rPr lang="fr-FR" sz="1200" kern="1200" dirty="0">
                <a:solidFill>
                  <a:schemeClr val="tx1"/>
                </a:solidFill>
                <a:effectLst/>
                <a:latin typeface="+mn-lt"/>
                <a:ea typeface="+mn-ea"/>
                <a:cs typeface="+mn-cs"/>
              </a:rPr>
              <a:t> </a:t>
            </a:r>
          </a:p>
          <a:p>
            <a:pPr lvl="0"/>
            <a:r>
              <a:rPr lang="fr-FR" sz="1200" b="1" kern="1200" dirty="0">
                <a:solidFill>
                  <a:schemeClr val="tx1"/>
                </a:solidFill>
                <a:effectLst/>
                <a:latin typeface="+mn-lt"/>
                <a:ea typeface="+mn-ea"/>
                <a:cs typeface="+mn-cs"/>
              </a:rPr>
              <a:t>Analyse accélérée</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La situation financière de chaque client devient facile à interpréter. Les risques sont monitorés, les échéances suivies de près.</a:t>
            </a:r>
          </a:p>
          <a:p>
            <a:pPr lvl="0"/>
            <a:r>
              <a:rPr lang="fr-FR" sz="1200" b="1" kern="1200" dirty="0">
                <a:solidFill>
                  <a:schemeClr val="tx1"/>
                </a:solidFill>
                <a:effectLst/>
                <a:latin typeface="+mn-lt"/>
                <a:ea typeface="+mn-ea"/>
                <a:cs typeface="+mn-cs"/>
              </a:rPr>
              <a:t>Réaction rapide / efficacité d’action</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Grâce à l’ensemble des services cloud du Portail collaboratif Cegid, les dirigeants peuvent agir avec immédiateté pour améliorer la santé financière de l’entreprise : protéger ses factures, sécuriser ses paiements, relancer ses clients ou encore solliciter un financement </a:t>
            </a:r>
          </a:p>
          <a:p>
            <a:r>
              <a:rPr lang="fr-FR" sz="1200" i="1" kern="1200" dirty="0">
                <a:solidFill>
                  <a:schemeClr val="tx1"/>
                </a:solidFill>
                <a:effectLst/>
                <a:latin typeface="+mn-lt"/>
                <a:ea typeface="+mn-ea"/>
                <a:cs typeface="+mn-cs"/>
              </a:rPr>
              <a:t> </a:t>
            </a:r>
            <a:endParaRPr lang="fr-FR" sz="1200" kern="1200" dirty="0">
              <a:solidFill>
                <a:schemeClr val="tx1"/>
              </a:solidFill>
              <a:effectLst/>
              <a:latin typeface="+mn-lt"/>
              <a:ea typeface="+mn-ea"/>
              <a:cs typeface="+mn-cs"/>
            </a:endParaRPr>
          </a:p>
          <a:p>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5"/>
          </p:nvPr>
        </p:nvSpPr>
        <p:spPr/>
        <p:txBody>
          <a:bodyPr/>
          <a:lstStyle/>
          <a:p>
            <a:fld id="{AFD31771-BB1F-4224-BB36-D91542650C19}" type="slidenum">
              <a:rPr lang="fr-FR" smtClean="0"/>
              <a:t>5</a:t>
            </a:fld>
            <a:endParaRPr lang="fr-FR"/>
          </a:p>
        </p:txBody>
      </p:sp>
    </p:spTree>
    <p:extLst>
      <p:ext uri="{BB962C8B-B14F-4D97-AF65-F5344CB8AC3E}">
        <p14:creationId xmlns:p14="http://schemas.microsoft.com/office/powerpoint/2010/main" val="15222261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Avec le Cloud Cegid Experts comptables, les cabinets inventent une nouvelle relation clients et aident les entrepreneurs à entreprendre mieux, bien entourés. </a:t>
            </a:r>
          </a:p>
          <a:p>
            <a:r>
              <a:rPr lang="fr-FR" sz="1200" b="1" kern="1200">
                <a:solidFill>
                  <a:schemeClr val="tx1"/>
                </a:solidFill>
                <a:effectLst/>
                <a:latin typeface="+mn-lt"/>
                <a:ea typeface="+mn-ea"/>
                <a:cs typeface="+mn-cs"/>
              </a:rPr>
              <a:t> </a:t>
            </a:r>
            <a:endParaRPr lang="fr-FR" sz="1200" kern="1200">
              <a:solidFill>
                <a:schemeClr val="tx1"/>
              </a:solidFill>
              <a:effectLst/>
              <a:latin typeface="+mn-lt"/>
              <a:ea typeface="+mn-ea"/>
              <a:cs typeface="+mn-cs"/>
            </a:endParaRPr>
          </a:p>
          <a:p>
            <a:r>
              <a:rPr lang="fr-FR" sz="1200" b="1" kern="1200">
                <a:solidFill>
                  <a:schemeClr val="tx1"/>
                </a:solidFill>
                <a:effectLst/>
                <a:latin typeface="+mn-lt"/>
                <a:ea typeface="+mn-ea"/>
                <a:cs typeface="+mn-cs"/>
              </a:rPr>
              <a:t>Pourquoi </a:t>
            </a:r>
            <a:r>
              <a:rPr lang="fr-FR" sz="1200" b="1" kern="1200" dirty="0">
                <a:solidFill>
                  <a:schemeClr val="tx1"/>
                </a:solidFill>
                <a:effectLst/>
                <a:latin typeface="+mn-lt"/>
                <a:ea typeface="+mn-ea"/>
                <a:cs typeface="+mn-cs"/>
              </a:rPr>
              <a:t>Cegid ? </a:t>
            </a:r>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Le Cloud Cegid pour le Métier d’expert-comptable est entièrement pensé et intégré pour toutes les dimensions de la relation cabinet - client, est reposant sur :  </a:t>
            </a:r>
            <a:r>
              <a:rPr lang="fr-FR" dirty="0">
                <a:effectLst/>
              </a:rPr>
              <a:t> </a:t>
            </a:r>
            <a:r>
              <a:rPr lang="fr-FR" sz="1200" kern="1200" dirty="0">
                <a:solidFill>
                  <a:schemeClr val="tx1"/>
                </a:solidFill>
                <a:effectLst/>
                <a:latin typeface="+mn-lt"/>
                <a:ea typeface="+mn-ea"/>
                <a:cs typeface="+mn-cs"/>
              </a:rPr>
              <a:t>Une infrastructure accessible – sûre – conforme pour assurer la résilience des activités de votre cabinet</a:t>
            </a:r>
          </a:p>
          <a:p>
            <a:pPr lvl="0"/>
            <a:r>
              <a:rPr lang="fr-FR" sz="1200" kern="1200" dirty="0">
                <a:solidFill>
                  <a:schemeClr val="tx1"/>
                </a:solidFill>
                <a:effectLst/>
                <a:latin typeface="+mn-lt"/>
                <a:ea typeface="+mn-ea"/>
                <a:cs typeface="+mn-cs"/>
              </a:rPr>
              <a:t>Une gestion de données consolidées, des échanges automatisés, des traitements intelligents des flux administratifs pour assurer la productivité de vos activités</a:t>
            </a:r>
          </a:p>
          <a:p>
            <a:pPr lvl="0"/>
            <a:r>
              <a:rPr lang="fr-FR" sz="1200" kern="1200" dirty="0">
                <a:solidFill>
                  <a:schemeClr val="tx1"/>
                </a:solidFill>
                <a:effectLst/>
                <a:latin typeface="+mn-lt"/>
                <a:ea typeface="+mn-ea"/>
                <a:cs typeface="+mn-cs"/>
              </a:rPr>
              <a:t>Des applications métiers riches de 35 ans d’expérience en partenariat avec la profession comptable. De services aux entrepreneurs développé ou soigneusement sélectionnés pour mettre le cabinet dans les meilleures dispositions pour accompagner leurs clients. </a:t>
            </a:r>
          </a:p>
          <a:p>
            <a:pPr lvl="0"/>
            <a:r>
              <a:rPr lang="fr-FR" sz="1200" kern="1200" dirty="0">
                <a:solidFill>
                  <a:schemeClr val="tx1"/>
                </a:solidFill>
                <a:effectLst/>
                <a:latin typeface="+mn-lt"/>
                <a:ea typeface="+mn-ea"/>
                <a:cs typeface="+mn-cs"/>
              </a:rPr>
              <a:t>Enfin, une ouverture vers l’écosystème des partenaires de l’entreprise garantissant une gestion.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Cegid aide les cabinets à inventer une nouvelle relation avec leurs clients. Vous aidez les entrepreneurs à entrepreneurs mieux, bien entourés. </a:t>
            </a:r>
          </a:p>
          <a:p>
            <a:endParaRPr lang="fr-FR" dirty="0"/>
          </a:p>
        </p:txBody>
      </p:sp>
      <p:sp>
        <p:nvSpPr>
          <p:cNvPr id="4" name="Espace réservé du numéro de diapositive 3"/>
          <p:cNvSpPr>
            <a:spLocks noGrp="1"/>
          </p:cNvSpPr>
          <p:nvPr>
            <p:ph type="sldNum" sz="quarter" idx="5"/>
          </p:nvPr>
        </p:nvSpPr>
        <p:spPr/>
        <p:txBody>
          <a:bodyPr/>
          <a:lstStyle/>
          <a:p>
            <a:fld id="{AFD31771-BB1F-4224-BB36-D91542650C19}" type="slidenum">
              <a:rPr lang="fr-FR" smtClean="0"/>
              <a:t>6</a:t>
            </a:fld>
            <a:endParaRPr lang="fr-FR"/>
          </a:p>
        </p:txBody>
      </p:sp>
    </p:spTree>
    <p:extLst>
      <p:ext uri="{BB962C8B-B14F-4D97-AF65-F5344CB8AC3E}">
        <p14:creationId xmlns:p14="http://schemas.microsoft.com/office/powerpoint/2010/main" val="34371759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ening">
    <p:bg>
      <p:bgPr>
        <a:solidFill>
          <a:schemeClr val="tx2"/>
        </a:solidFill>
        <a:effectLst/>
      </p:bgPr>
    </p:bg>
    <p:spTree>
      <p:nvGrpSpPr>
        <p:cNvPr id="1" name=""/>
        <p:cNvGrpSpPr/>
        <p:nvPr/>
      </p:nvGrpSpPr>
      <p:grpSpPr>
        <a:xfrm>
          <a:off x="0" y="0"/>
          <a:ext cx="0" cy="0"/>
          <a:chOff x="0" y="0"/>
          <a:chExt cx="0" cy="0"/>
        </a:xfrm>
      </p:grpSpPr>
      <p:pic>
        <p:nvPicPr>
          <p:cNvPr id="9" name="Image 4">
            <a:extLst>
              <a:ext uri="{FF2B5EF4-FFF2-40B4-BE49-F238E27FC236}">
                <a16:creationId xmlns:a16="http://schemas.microsoft.com/office/drawing/2014/main" id="{634AFCE5-3FCD-A14B-BAAC-DCD2EB3E5604}"/>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2438400" y="1305953"/>
            <a:ext cx="5679919" cy="2428962"/>
          </a:xfrm>
          <a:prstGeom prst="rect">
            <a:avLst/>
          </a:prstGeom>
        </p:spPr>
      </p:pic>
      <p:pic>
        <p:nvPicPr>
          <p:cNvPr id="7" name="Image 6"/>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6732000" y="0"/>
            <a:ext cx="5112000" cy="2423698"/>
          </a:xfrm>
          <a:prstGeom prst="rect">
            <a:avLst/>
          </a:prstGeom>
        </p:spPr>
      </p:pic>
      <p:sp>
        <p:nvSpPr>
          <p:cNvPr id="3" name="Sous-titre 2"/>
          <p:cNvSpPr>
            <a:spLocks noGrp="1"/>
          </p:cNvSpPr>
          <p:nvPr>
            <p:ph type="subTitle" idx="1" hasCustomPrompt="1"/>
          </p:nvPr>
        </p:nvSpPr>
        <p:spPr>
          <a:xfrm>
            <a:off x="2590465" y="4267200"/>
            <a:ext cx="8906207" cy="643253"/>
          </a:xfrm>
        </p:spPr>
        <p:txBody>
          <a:bodyPr/>
          <a:lstStyle>
            <a:lvl1pPr marL="0" indent="0" algn="l">
              <a:lnSpc>
                <a:spcPct val="110000"/>
              </a:lnSpc>
              <a:buNone/>
              <a:defRPr sz="40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noProof="0" dirty="0"/>
              <a:t>Insérer le titre</a:t>
            </a:r>
          </a:p>
        </p:txBody>
      </p:sp>
      <p:pic>
        <p:nvPicPr>
          <p:cNvPr id="6" name="Image 5"/>
          <p:cNvPicPr>
            <a:picLocks noChangeAspect="1"/>
          </p:cNvPicPr>
          <p:nvPr userDrawn="1"/>
        </p:nvPicPr>
        <p:blipFill rotWithShape="1">
          <a:blip r:embed="rId4" cstate="email">
            <a:extLst>
              <a:ext uri="{28A0092B-C50C-407E-A947-70E740481C1C}">
                <a14:useLocalDpi xmlns:a14="http://schemas.microsoft.com/office/drawing/2010/main"/>
              </a:ext>
            </a:extLst>
          </a:blip>
          <a:srcRect/>
          <a:stretch/>
        </p:blipFill>
        <p:spPr>
          <a:xfrm>
            <a:off x="10321780" y="5856298"/>
            <a:ext cx="1440000" cy="680730"/>
          </a:xfrm>
          <a:prstGeom prst="rect">
            <a:avLst/>
          </a:prstGeom>
        </p:spPr>
      </p:pic>
      <p:sp>
        <p:nvSpPr>
          <p:cNvPr id="2" name="Footer Placeholder 1">
            <a:extLst>
              <a:ext uri="{FF2B5EF4-FFF2-40B4-BE49-F238E27FC236}">
                <a16:creationId xmlns:a16="http://schemas.microsoft.com/office/drawing/2014/main" id="{31EAE7BF-FBF5-2944-B76E-D15ABC5333C8}"/>
              </a:ext>
            </a:extLst>
          </p:cNvPr>
          <p:cNvSpPr>
            <a:spLocks noGrp="1"/>
          </p:cNvSpPr>
          <p:nvPr>
            <p:ph type="ftr" sz="quarter" idx="10"/>
          </p:nvPr>
        </p:nvSpPr>
        <p:spPr>
          <a:xfrm>
            <a:off x="2590465" y="6042774"/>
            <a:ext cx="7391735" cy="307777"/>
          </a:xfrm>
        </p:spPr>
        <p:txBody>
          <a:bodyPr/>
          <a:lstStyle>
            <a:lvl1pPr>
              <a:defRPr sz="2000">
                <a:solidFill>
                  <a:schemeClr val="bg1"/>
                </a:solidFill>
              </a:defRPr>
            </a:lvl1pPr>
          </a:lstStyle>
          <a:p>
            <a:r>
              <a:rPr lang="fr-FR" noProof="0"/>
              <a:t>Product Marketing | CPA Playbook</a:t>
            </a:r>
            <a:endParaRPr lang="fr-FR" noProof="0" dirty="0"/>
          </a:p>
        </p:txBody>
      </p:sp>
    </p:spTree>
    <p:extLst>
      <p:ext uri="{BB962C8B-B14F-4D97-AF65-F5344CB8AC3E}">
        <p14:creationId xmlns:p14="http://schemas.microsoft.com/office/powerpoint/2010/main" val="2990356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Empty Dark Blue">
    <p:bg>
      <p:bgPr>
        <a:solidFill>
          <a:schemeClr val="tx1"/>
        </a:solidFill>
        <a:effectLst/>
      </p:bgPr>
    </p:bg>
    <p:spTree>
      <p:nvGrpSpPr>
        <p:cNvPr id="1" name=""/>
        <p:cNvGrpSpPr/>
        <p:nvPr/>
      </p:nvGrpSpPr>
      <p:grpSpPr>
        <a:xfrm>
          <a:off x="0" y="0"/>
          <a:ext cx="0" cy="0"/>
          <a:chOff x="0" y="0"/>
          <a:chExt cx="0" cy="0"/>
        </a:xfrm>
      </p:grpSpPr>
      <p:sp>
        <p:nvSpPr>
          <p:cNvPr id="3" name="Espace réservé du pied de page 2"/>
          <p:cNvSpPr>
            <a:spLocks noGrp="1"/>
          </p:cNvSpPr>
          <p:nvPr>
            <p:ph type="ftr" sz="quarter" idx="10"/>
          </p:nvPr>
        </p:nvSpPr>
        <p:spPr/>
        <p:txBody>
          <a:bodyPr/>
          <a:lstStyle>
            <a:lvl1pPr>
              <a:defRPr>
                <a:solidFill>
                  <a:schemeClr val="bg1"/>
                </a:solidFill>
              </a:defRPr>
            </a:lvl1pPr>
          </a:lstStyle>
          <a:p>
            <a:r>
              <a:rPr lang="en-GB" noProof="0"/>
              <a:t>Product Marketing | CPA Playbook</a:t>
            </a:r>
          </a:p>
        </p:txBody>
      </p:sp>
      <p:sp>
        <p:nvSpPr>
          <p:cNvPr id="4" name="Espace réservé du numéro de diapositive 3"/>
          <p:cNvSpPr>
            <a:spLocks noGrp="1"/>
          </p:cNvSpPr>
          <p:nvPr>
            <p:ph type="sldNum" sz="quarter" idx="11"/>
          </p:nvPr>
        </p:nvSpPr>
        <p:spPr/>
        <p:txBody>
          <a:bodyPr/>
          <a:lstStyle>
            <a:lvl1pPr algn="l">
              <a:defRPr>
                <a:solidFill>
                  <a:schemeClr val="accent4"/>
                </a:solidFill>
              </a:defRPr>
            </a:lvl1pPr>
          </a:lstStyle>
          <a:p>
            <a:fld id="{72F7D735-2684-4015-BC38-8C62B24B466E}" type="slidenum">
              <a:rPr lang="en-GB" smtClean="0"/>
              <a:pPr/>
              <a:t>‹N°›</a:t>
            </a:fld>
            <a:endParaRPr lang="en-GB"/>
          </a:p>
        </p:txBody>
      </p:sp>
      <p:pic>
        <p:nvPicPr>
          <p:cNvPr id="5" name="Image 6">
            <a:extLst>
              <a:ext uri="{FF2B5EF4-FFF2-40B4-BE49-F238E27FC236}">
                <a16:creationId xmlns:a16="http://schemas.microsoft.com/office/drawing/2014/main" id="{A030DBAF-4676-4049-A18B-673F943FA63E}"/>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131826" y="6358678"/>
            <a:ext cx="818798" cy="387070"/>
          </a:xfrm>
          <a:prstGeom prst="rect">
            <a:avLst/>
          </a:prstGeom>
        </p:spPr>
      </p:pic>
    </p:spTree>
    <p:extLst>
      <p:ext uri="{BB962C8B-B14F-4D97-AF65-F5344CB8AC3E}">
        <p14:creationId xmlns:p14="http://schemas.microsoft.com/office/powerpoint/2010/main" val="225083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Empty Light Blue">
    <p:bg>
      <p:bgRef idx="1003">
        <a:schemeClr val="bg2"/>
      </p:bgRef>
    </p:bg>
    <p:spTree>
      <p:nvGrpSpPr>
        <p:cNvPr id="1" name=""/>
        <p:cNvGrpSpPr/>
        <p:nvPr/>
      </p:nvGrpSpPr>
      <p:grpSpPr>
        <a:xfrm>
          <a:off x="0" y="0"/>
          <a:ext cx="0" cy="0"/>
          <a:chOff x="0" y="0"/>
          <a:chExt cx="0" cy="0"/>
        </a:xfrm>
      </p:grpSpPr>
      <p:sp>
        <p:nvSpPr>
          <p:cNvPr id="3" name="Espace réservé du pied de page 2"/>
          <p:cNvSpPr>
            <a:spLocks noGrp="1"/>
          </p:cNvSpPr>
          <p:nvPr>
            <p:ph type="ftr" sz="quarter" idx="10"/>
          </p:nvPr>
        </p:nvSpPr>
        <p:spPr/>
        <p:txBody>
          <a:bodyPr/>
          <a:lstStyle>
            <a:lvl1pPr>
              <a:defRPr>
                <a:solidFill>
                  <a:schemeClr val="tx1"/>
                </a:solidFill>
              </a:defRPr>
            </a:lvl1pPr>
          </a:lstStyle>
          <a:p>
            <a:r>
              <a:rPr lang="en-GB"/>
              <a:t>Product Marketing | CPA Playbook</a:t>
            </a:r>
          </a:p>
        </p:txBody>
      </p:sp>
      <p:sp>
        <p:nvSpPr>
          <p:cNvPr id="4" name="Espace réservé du numéro de diapositive 3"/>
          <p:cNvSpPr>
            <a:spLocks noGrp="1"/>
          </p:cNvSpPr>
          <p:nvPr>
            <p:ph type="sldNum" sz="quarter" idx="11"/>
          </p:nvPr>
        </p:nvSpPr>
        <p:spPr/>
        <p:txBody>
          <a:bodyPr/>
          <a:lstStyle>
            <a:lvl1pPr algn="l">
              <a:defRPr>
                <a:solidFill>
                  <a:schemeClr val="accent4"/>
                </a:solidFill>
              </a:defRPr>
            </a:lvl1pPr>
          </a:lstStyle>
          <a:p>
            <a:fld id="{72F7D735-2684-4015-BC38-8C62B24B466E}" type="slidenum">
              <a:rPr lang="en-GB" smtClean="0"/>
              <a:pPr/>
              <a:t>‹N°›</a:t>
            </a:fld>
            <a:endParaRPr lang="en-GB"/>
          </a:p>
        </p:txBody>
      </p:sp>
      <p:pic>
        <p:nvPicPr>
          <p:cNvPr id="5" name="Image 6">
            <a:extLst>
              <a:ext uri="{FF2B5EF4-FFF2-40B4-BE49-F238E27FC236}">
                <a16:creationId xmlns:a16="http://schemas.microsoft.com/office/drawing/2014/main" id="{A030DBAF-4676-4049-A18B-673F943FA63E}"/>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131826" y="6358678"/>
            <a:ext cx="818798" cy="387070"/>
          </a:xfrm>
          <a:prstGeom prst="rect">
            <a:avLst/>
          </a:prstGeom>
        </p:spPr>
      </p:pic>
    </p:spTree>
    <p:extLst>
      <p:ext uri="{BB962C8B-B14F-4D97-AF65-F5344CB8AC3E}">
        <p14:creationId xmlns:p14="http://schemas.microsoft.com/office/powerpoint/2010/main" val="315547330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518793B-3DB5-AD47-8140-D4662B5A417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321"/>
            <a:ext cx="12192954" cy="6857679"/>
          </a:xfrm>
          <a:prstGeom prst="rect">
            <a:avLst/>
          </a:prstGeom>
        </p:spPr>
      </p:pic>
      <p:sp>
        <p:nvSpPr>
          <p:cNvPr id="4" name="Espace réservé du contenu 129">
            <a:extLst>
              <a:ext uri="{FF2B5EF4-FFF2-40B4-BE49-F238E27FC236}">
                <a16:creationId xmlns:a16="http://schemas.microsoft.com/office/drawing/2014/main" id="{D5F87BCD-A6E4-45F4-897E-75AF59FF0E52}"/>
              </a:ext>
            </a:extLst>
          </p:cNvPr>
          <p:cNvSpPr>
            <a:spLocks noGrp="1"/>
          </p:cNvSpPr>
          <p:nvPr>
            <p:ph sz="quarter" idx="10" hasCustomPrompt="1"/>
          </p:nvPr>
        </p:nvSpPr>
        <p:spPr>
          <a:xfrm>
            <a:off x="6573827" y="3237017"/>
            <a:ext cx="5082464" cy="1331839"/>
          </a:xfrm>
          <a:prstGeom prst="rect">
            <a:avLst/>
          </a:prstGeom>
        </p:spPr>
        <p:txBody>
          <a:bodyPr anchor="t"/>
          <a:lstStyle>
            <a:lvl1pPr marL="0" indent="0" algn="l">
              <a:buFontTx/>
              <a:buNone/>
              <a:defRPr lang="fr-FR" sz="2667" b="1" dirty="0">
                <a:solidFill>
                  <a:schemeClr val="bg1"/>
                </a:solidFill>
                <a:latin typeface="Segoe UI" panose="020B0502040204020203" pitchFamily="34" charset="0"/>
                <a:cs typeface="Segoe UI" panose="020B0502040204020203" pitchFamily="34" charset="0"/>
              </a:defRPr>
            </a:lvl1pPr>
            <a:lvl2pPr marL="609585" indent="0">
              <a:buFontTx/>
              <a:buNone/>
              <a:defRPr/>
            </a:lvl2pPr>
            <a:lvl3pPr marL="1219170" indent="0">
              <a:buFontTx/>
              <a:buNone/>
              <a:defRPr/>
            </a:lvl3pPr>
            <a:lvl4pPr marL="1828754" indent="0">
              <a:buFontTx/>
              <a:buNone/>
              <a:defRPr/>
            </a:lvl4pPr>
            <a:lvl5pPr marL="2438339" indent="0">
              <a:buFontTx/>
              <a:buNone/>
              <a:defRPr/>
            </a:lvl5pPr>
          </a:lstStyle>
          <a:p>
            <a:pPr lvl="0"/>
            <a:r>
              <a:rPr lang="fr-FR" noProof="0" dirty="0"/>
              <a:t>Titre</a:t>
            </a:r>
          </a:p>
          <a:p>
            <a:pPr lvl="0"/>
            <a:endParaRPr lang="fr-FR" noProof="0" dirty="0"/>
          </a:p>
          <a:p>
            <a:pPr lvl="0"/>
            <a:endParaRPr lang="fr-FR" noProof="0" dirty="0"/>
          </a:p>
        </p:txBody>
      </p:sp>
      <p:sp>
        <p:nvSpPr>
          <p:cNvPr id="6" name="Espace réservé du contenu 129">
            <a:extLst>
              <a:ext uri="{FF2B5EF4-FFF2-40B4-BE49-F238E27FC236}">
                <a16:creationId xmlns:a16="http://schemas.microsoft.com/office/drawing/2014/main" id="{7DC6E524-0969-4006-BDF3-EDA8C7510E96}"/>
              </a:ext>
            </a:extLst>
          </p:cNvPr>
          <p:cNvSpPr>
            <a:spLocks noGrp="1"/>
          </p:cNvSpPr>
          <p:nvPr>
            <p:ph sz="quarter" idx="12" hasCustomPrompt="1"/>
          </p:nvPr>
        </p:nvSpPr>
        <p:spPr>
          <a:xfrm>
            <a:off x="6573827" y="4872655"/>
            <a:ext cx="4608512" cy="225062"/>
          </a:xfrm>
          <a:prstGeom prst="rect">
            <a:avLst/>
          </a:prstGeom>
        </p:spPr>
        <p:txBody>
          <a:bodyPr anchor="t"/>
          <a:lstStyle>
            <a:lvl1pPr marL="0" indent="0" algn="l">
              <a:buFontTx/>
              <a:buNone/>
              <a:defRPr lang="fr-FR" sz="1400" b="0" dirty="0">
                <a:solidFill>
                  <a:schemeClr val="bg1"/>
                </a:solidFill>
                <a:latin typeface="Segoe UI" panose="020B0502040204020203" pitchFamily="34" charset="0"/>
                <a:cs typeface="Segoe UI" panose="020B0502040204020203" pitchFamily="34" charset="0"/>
              </a:defRPr>
            </a:lvl1pPr>
            <a:lvl2pPr marL="609585" indent="0">
              <a:buFontTx/>
              <a:buNone/>
              <a:defRPr/>
            </a:lvl2pPr>
            <a:lvl3pPr marL="1219170" indent="0">
              <a:buFontTx/>
              <a:buNone/>
              <a:defRPr/>
            </a:lvl3pPr>
            <a:lvl4pPr marL="1828754" indent="0">
              <a:buFontTx/>
              <a:buNone/>
              <a:defRPr/>
            </a:lvl4pPr>
            <a:lvl5pPr marL="2438339" indent="0">
              <a:buFontTx/>
              <a:buNone/>
              <a:defRPr/>
            </a:lvl5pPr>
          </a:lstStyle>
          <a:p>
            <a:pPr lvl="0"/>
            <a:r>
              <a:rPr lang="fr-FR" noProof="0" dirty="0"/>
              <a:t>Info supplémentaire</a:t>
            </a:r>
          </a:p>
        </p:txBody>
      </p:sp>
    </p:spTree>
    <p:extLst>
      <p:ext uri="{BB962C8B-B14F-4D97-AF65-F5344CB8AC3E}">
        <p14:creationId xmlns:p14="http://schemas.microsoft.com/office/powerpoint/2010/main" val="206837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Numbered Section 04">
    <p:bg>
      <p:bgPr>
        <a:solidFill>
          <a:schemeClr val="accent3"/>
        </a:solidFill>
        <a:effectLst/>
      </p:bgPr>
    </p:bg>
    <p:spTree>
      <p:nvGrpSpPr>
        <p:cNvPr id="1" name=""/>
        <p:cNvGrpSpPr/>
        <p:nvPr/>
      </p:nvGrpSpPr>
      <p:grpSpPr>
        <a:xfrm>
          <a:off x="0" y="0"/>
          <a:ext cx="0" cy="0"/>
          <a:chOff x="0" y="0"/>
          <a:chExt cx="0" cy="0"/>
        </a:xfrm>
      </p:grpSpPr>
      <p:sp>
        <p:nvSpPr>
          <p:cNvPr id="3" name="Espace réservé du texte 2"/>
          <p:cNvSpPr>
            <a:spLocks noGrp="1"/>
          </p:cNvSpPr>
          <p:nvPr>
            <p:ph type="body" idx="1" hasCustomPrompt="1"/>
          </p:nvPr>
        </p:nvSpPr>
        <p:spPr>
          <a:xfrm>
            <a:off x="3863752" y="908720"/>
            <a:ext cx="1694942" cy="3046988"/>
          </a:xfrm>
        </p:spPr>
        <p:txBody>
          <a:bodyPr wrap="none"/>
          <a:lstStyle>
            <a:lvl1pPr marL="0" indent="0">
              <a:lnSpc>
                <a:spcPct val="90000"/>
              </a:lnSpc>
              <a:buNone/>
              <a:defRPr sz="2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noProof="0"/>
              <a:t>0</a:t>
            </a:r>
          </a:p>
        </p:txBody>
      </p:sp>
      <p:grpSp>
        <p:nvGrpSpPr>
          <p:cNvPr id="6" name="Grouper 5"/>
          <p:cNvGrpSpPr/>
          <p:nvPr userDrawn="1"/>
        </p:nvGrpSpPr>
        <p:grpSpPr>
          <a:xfrm>
            <a:off x="0" y="-27384"/>
            <a:ext cx="4079776" cy="6885384"/>
            <a:chOff x="2523034" y="-45206"/>
            <a:chExt cx="4079776" cy="6885384"/>
          </a:xfrm>
        </p:grpSpPr>
        <p:sp>
          <p:nvSpPr>
            <p:cNvPr id="7" name="ZoneTexte 6"/>
            <p:cNvSpPr txBox="1"/>
            <p:nvPr userDrawn="1"/>
          </p:nvSpPr>
          <p:spPr>
            <a:xfrm>
              <a:off x="4907868" y="908720"/>
              <a:ext cx="1694942" cy="3046988"/>
            </a:xfrm>
            <a:prstGeom prst="rect">
              <a:avLst/>
            </a:prstGeom>
          </p:spPr>
          <p:txBody>
            <a:bodyPr vert="horz" wrap="none" lIns="36000" tIns="0" rIns="36000" bIns="0" rtlCol="0">
              <a:spAutoFit/>
            </a:bodyPr>
            <a:lstStyle>
              <a:lvl1pPr lvl="0" indent="0">
                <a:lnSpc>
                  <a:spcPct val="90000"/>
                </a:lnSpc>
                <a:spcBef>
                  <a:spcPts val="0"/>
                </a:spcBef>
                <a:buFontTx/>
                <a:buNone/>
                <a:defRPr sz="22000" b="1">
                  <a:solidFill>
                    <a:schemeClr val="bg1"/>
                  </a:solidFill>
                </a:defRPr>
              </a:lvl1pPr>
              <a:lvl2pPr indent="0">
                <a:lnSpc>
                  <a:spcPct val="90000"/>
                </a:lnSpc>
                <a:spcBef>
                  <a:spcPts val="1200"/>
                </a:spcBef>
                <a:buFontTx/>
                <a:buNone/>
                <a:defRPr sz="2000" b="1">
                  <a:solidFill>
                    <a:schemeClr val="tx1">
                      <a:tint val="75000"/>
                    </a:schemeClr>
                  </a:solidFill>
                </a:defRPr>
              </a:lvl2pPr>
              <a:lvl3pPr indent="0">
                <a:lnSpc>
                  <a:spcPct val="100000"/>
                </a:lnSpc>
                <a:spcBef>
                  <a:spcPts val="300"/>
                </a:spcBef>
                <a:buFontTx/>
                <a:buNone/>
                <a:defRPr>
                  <a:solidFill>
                    <a:schemeClr val="tx1">
                      <a:tint val="75000"/>
                    </a:schemeClr>
                  </a:solidFill>
                </a:defRPr>
              </a:lvl3pPr>
              <a:lvl4pPr indent="0">
                <a:lnSpc>
                  <a:spcPct val="100000"/>
                </a:lnSpc>
                <a:spcBef>
                  <a:spcPts val="300"/>
                </a:spcBef>
                <a:buClr>
                  <a:schemeClr val="tx2"/>
                </a:buClr>
                <a:buFont typeface="Symbol" panose="05050102010706020507" pitchFamily="18" charset="2"/>
                <a:buNone/>
                <a:defRPr sz="1600">
                  <a:solidFill>
                    <a:schemeClr val="tx1">
                      <a:tint val="75000"/>
                    </a:schemeClr>
                  </a:solidFill>
                </a:defRPr>
              </a:lvl4pPr>
              <a:lvl5pPr indent="0">
                <a:lnSpc>
                  <a:spcPct val="100000"/>
                </a:lnSpc>
                <a:spcBef>
                  <a:spcPts val="300"/>
                </a:spcBef>
                <a:buFont typeface="Segoe UI" panose="020B0502040204020203" pitchFamily="34" charset="0"/>
                <a:buNone/>
                <a:defRPr sz="1600" i="0">
                  <a:solidFill>
                    <a:schemeClr val="tx1">
                      <a:tint val="75000"/>
                    </a:schemeClr>
                  </a:solidFill>
                </a:defRPr>
              </a:lvl5pPr>
              <a:lvl6pPr indent="0">
                <a:lnSpc>
                  <a:spcPct val="100000"/>
                </a:lnSpc>
                <a:spcBef>
                  <a:spcPts val="0"/>
                </a:spcBef>
                <a:buFont typeface="Arial" panose="020B0604020202020204" pitchFamily="34" charset="0"/>
                <a:buNone/>
                <a:defRPr sz="1600">
                  <a:solidFill>
                    <a:schemeClr val="tx1">
                      <a:tint val="75000"/>
                    </a:schemeClr>
                  </a:solidFill>
                </a:defRPr>
              </a:lvl6pPr>
              <a:lvl7pPr indent="0">
                <a:lnSpc>
                  <a:spcPct val="90000"/>
                </a:lnSpc>
                <a:spcBef>
                  <a:spcPts val="500"/>
                </a:spcBef>
                <a:buFont typeface="Arial" panose="020B0604020202020204" pitchFamily="34" charset="0"/>
                <a:buNone/>
                <a:defRPr sz="1600">
                  <a:solidFill>
                    <a:schemeClr val="tx1">
                      <a:tint val="75000"/>
                    </a:schemeClr>
                  </a:solidFill>
                </a:defRPr>
              </a:lvl7pPr>
              <a:lvl8pPr indent="0">
                <a:lnSpc>
                  <a:spcPct val="90000"/>
                </a:lnSpc>
                <a:spcBef>
                  <a:spcPts val="500"/>
                </a:spcBef>
                <a:buFont typeface="Arial" panose="020B0604020202020204" pitchFamily="34" charset="0"/>
                <a:buNone/>
                <a:defRPr sz="1600">
                  <a:solidFill>
                    <a:schemeClr val="tx1">
                      <a:tint val="75000"/>
                    </a:schemeClr>
                  </a:solidFill>
                </a:defRPr>
              </a:lvl8pPr>
              <a:lvl9pPr indent="0">
                <a:lnSpc>
                  <a:spcPct val="90000"/>
                </a:lnSpc>
                <a:spcBef>
                  <a:spcPts val="500"/>
                </a:spcBef>
                <a:buFont typeface="Arial" panose="020B0604020202020204" pitchFamily="34" charset="0"/>
                <a:buNone/>
                <a:defRPr sz="1600">
                  <a:solidFill>
                    <a:schemeClr val="tx1">
                      <a:tint val="75000"/>
                    </a:schemeClr>
                  </a:solidFill>
                </a:defRPr>
              </a:lvl9pPr>
            </a:lstStyle>
            <a:p>
              <a:pPr lvl="0" algn="ctr"/>
              <a:r>
                <a:rPr lang="en-GB" noProof="0"/>
                <a:t>0</a:t>
              </a:r>
            </a:p>
          </p:txBody>
        </p:sp>
        <p:pic>
          <p:nvPicPr>
            <p:cNvPr id="4" name="Image 3"/>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2523034" y="-45206"/>
              <a:ext cx="3260254" cy="6885384"/>
            </a:xfrm>
            <a:prstGeom prst="rect">
              <a:avLst/>
            </a:prstGeom>
          </p:spPr>
        </p:pic>
      </p:grpSp>
      <p:sp>
        <p:nvSpPr>
          <p:cNvPr id="8" name="Titre 1"/>
          <p:cNvSpPr>
            <a:spLocks noGrp="1"/>
          </p:cNvSpPr>
          <p:nvPr>
            <p:ph type="title" hasCustomPrompt="1"/>
          </p:nvPr>
        </p:nvSpPr>
        <p:spPr>
          <a:xfrm>
            <a:off x="6023992" y="2780928"/>
            <a:ext cx="4716599" cy="1641475"/>
          </a:xfrm>
        </p:spPr>
        <p:txBody>
          <a:bodyPr anchor="t"/>
          <a:lstStyle>
            <a:lvl1pPr>
              <a:lnSpc>
                <a:spcPts val="6400"/>
              </a:lnSpc>
              <a:defRPr sz="6000">
                <a:solidFill>
                  <a:schemeClr val="bg1"/>
                </a:solidFill>
              </a:defRPr>
            </a:lvl1pPr>
          </a:lstStyle>
          <a:p>
            <a:r>
              <a:rPr lang="fr-FR" noProof="0" dirty="0"/>
              <a:t>Insérer votre titre</a:t>
            </a:r>
            <a:endParaRPr lang="en-US" noProof="0" dirty="0"/>
          </a:p>
        </p:txBody>
      </p:sp>
      <p:pic>
        <p:nvPicPr>
          <p:cNvPr id="9" name="Image 6">
            <a:extLst>
              <a:ext uri="{FF2B5EF4-FFF2-40B4-BE49-F238E27FC236}">
                <a16:creationId xmlns:a16="http://schemas.microsoft.com/office/drawing/2014/main" id="{72C01404-4D67-A744-8690-59C7134ACF9C}"/>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131826" y="6358678"/>
            <a:ext cx="818798" cy="387070"/>
          </a:xfrm>
          <a:prstGeom prst="rect">
            <a:avLst/>
          </a:prstGeom>
        </p:spPr>
      </p:pic>
    </p:spTree>
    <p:extLst>
      <p:ext uri="{BB962C8B-B14F-4D97-AF65-F5344CB8AC3E}">
        <p14:creationId xmlns:p14="http://schemas.microsoft.com/office/powerpoint/2010/main" val="1201165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plit Layout w/Title">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D3AD6A1-A98F-744C-9835-807AD38E52AC}"/>
              </a:ext>
            </a:extLst>
          </p:cNvPr>
          <p:cNvSpPr/>
          <p:nvPr userDrawn="1"/>
        </p:nvSpPr>
        <p:spPr>
          <a:xfrm>
            <a:off x="4572000" y="0"/>
            <a:ext cx="7620000" cy="6858000"/>
          </a:xfrm>
          <a:prstGeom prst="rect">
            <a:avLst/>
          </a:prstGeom>
          <a:solidFill>
            <a:schemeClr val="accent6">
              <a:lumMod val="9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noProof="1"/>
          </a:p>
        </p:txBody>
      </p:sp>
      <p:sp>
        <p:nvSpPr>
          <p:cNvPr id="5" name="Footer Placeholder 4">
            <a:extLst>
              <a:ext uri="{FF2B5EF4-FFF2-40B4-BE49-F238E27FC236}">
                <a16:creationId xmlns:a16="http://schemas.microsoft.com/office/drawing/2014/main" id="{39D2BB24-51B4-6044-AE7A-AA7CD6C27BC1}"/>
              </a:ext>
            </a:extLst>
          </p:cNvPr>
          <p:cNvSpPr>
            <a:spLocks noGrp="1"/>
          </p:cNvSpPr>
          <p:nvPr>
            <p:ph type="ftr" sz="quarter" idx="10"/>
          </p:nvPr>
        </p:nvSpPr>
        <p:spPr/>
        <p:txBody>
          <a:bodyPr/>
          <a:lstStyle/>
          <a:p>
            <a:r>
              <a:rPr lang="en-GB"/>
              <a:t>Product Marketing | CPA Playbook</a:t>
            </a:r>
            <a:endParaRPr lang="en-GB" dirty="0"/>
          </a:p>
        </p:txBody>
      </p:sp>
      <p:sp>
        <p:nvSpPr>
          <p:cNvPr id="8" name="Slide Number Placeholder 7">
            <a:extLst>
              <a:ext uri="{FF2B5EF4-FFF2-40B4-BE49-F238E27FC236}">
                <a16:creationId xmlns:a16="http://schemas.microsoft.com/office/drawing/2014/main" id="{00C7A3BF-BCBC-6B41-B31B-F44495A810FF}"/>
              </a:ext>
            </a:extLst>
          </p:cNvPr>
          <p:cNvSpPr>
            <a:spLocks noGrp="1"/>
          </p:cNvSpPr>
          <p:nvPr>
            <p:ph type="sldNum" sz="quarter" idx="11"/>
          </p:nvPr>
        </p:nvSpPr>
        <p:spPr/>
        <p:txBody>
          <a:bodyPr/>
          <a:lstStyle/>
          <a:p>
            <a:fld id="{72F7D735-2684-4015-BC38-8C62B24B466E}" type="slidenum">
              <a:rPr lang="en-GB" smtClean="0"/>
              <a:pPr/>
              <a:t>‹N°›</a:t>
            </a:fld>
            <a:endParaRPr lang="en-GB" dirty="0"/>
          </a:p>
        </p:txBody>
      </p:sp>
      <p:pic>
        <p:nvPicPr>
          <p:cNvPr id="10" name="Image 11">
            <a:extLst>
              <a:ext uri="{FF2B5EF4-FFF2-40B4-BE49-F238E27FC236}">
                <a16:creationId xmlns:a16="http://schemas.microsoft.com/office/drawing/2014/main" id="{02000078-45AD-2744-B20D-93BE67F1E8A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125200" y="6325338"/>
            <a:ext cx="944217" cy="487017"/>
          </a:xfrm>
          <a:prstGeom prst="rect">
            <a:avLst/>
          </a:prstGeom>
        </p:spPr>
      </p:pic>
      <p:cxnSp>
        <p:nvCxnSpPr>
          <p:cNvPr id="11" name="Connecteur droit 9">
            <a:extLst>
              <a:ext uri="{FF2B5EF4-FFF2-40B4-BE49-F238E27FC236}">
                <a16:creationId xmlns:a16="http://schemas.microsoft.com/office/drawing/2014/main" id="{D1ECF4E8-65CC-B947-BD2F-9F233C71AB28}"/>
              </a:ext>
            </a:extLst>
          </p:cNvPr>
          <p:cNvCxnSpPr>
            <a:cxnSpLocks/>
          </p:cNvCxnSpPr>
          <p:nvPr userDrawn="1"/>
        </p:nvCxnSpPr>
        <p:spPr>
          <a:xfrm>
            <a:off x="457200" y="974658"/>
            <a:ext cx="117348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1DA2A33A-F138-3B4B-953E-E47006590C35}"/>
              </a:ext>
            </a:extLst>
          </p:cNvPr>
          <p:cNvSpPr>
            <a:spLocks noGrp="1"/>
          </p:cNvSpPr>
          <p:nvPr>
            <p:ph type="title" hasCustomPrompt="1"/>
          </p:nvPr>
        </p:nvSpPr>
        <p:spPr/>
        <p:txBody>
          <a:bodyPr/>
          <a:lstStyle/>
          <a:p>
            <a:r>
              <a:rPr lang="fr-FR" noProof="0"/>
              <a:t>Insérer le titre</a:t>
            </a:r>
          </a:p>
        </p:txBody>
      </p:sp>
    </p:spTree>
    <p:extLst>
      <p:ext uri="{BB962C8B-B14F-4D97-AF65-F5344CB8AC3E}">
        <p14:creationId xmlns:p14="http://schemas.microsoft.com/office/powerpoint/2010/main" val="25940625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plit Layout Reverse w/Title">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D3AD6A1-A98F-744C-9835-807AD38E52AC}"/>
              </a:ext>
            </a:extLst>
          </p:cNvPr>
          <p:cNvSpPr/>
          <p:nvPr userDrawn="1"/>
        </p:nvSpPr>
        <p:spPr>
          <a:xfrm>
            <a:off x="0" y="0"/>
            <a:ext cx="4572000" cy="6858000"/>
          </a:xfrm>
          <a:prstGeom prst="rect">
            <a:avLst/>
          </a:prstGeom>
          <a:solidFill>
            <a:schemeClr val="accent6">
              <a:lumMod val="9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noProof="1"/>
          </a:p>
        </p:txBody>
      </p:sp>
      <p:sp>
        <p:nvSpPr>
          <p:cNvPr id="5" name="Footer Placeholder 4">
            <a:extLst>
              <a:ext uri="{FF2B5EF4-FFF2-40B4-BE49-F238E27FC236}">
                <a16:creationId xmlns:a16="http://schemas.microsoft.com/office/drawing/2014/main" id="{39D2BB24-51B4-6044-AE7A-AA7CD6C27BC1}"/>
              </a:ext>
            </a:extLst>
          </p:cNvPr>
          <p:cNvSpPr>
            <a:spLocks noGrp="1"/>
          </p:cNvSpPr>
          <p:nvPr>
            <p:ph type="ftr" sz="quarter" idx="10"/>
          </p:nvPr>
        </p:nvSpPr>
        <p:spPr/>
        <p:txBody>
          <a:bodyPr/>
          <a:lstStyle/>
          <a:p>
            <a:r>
              <a:rPr lang="en-GB"/>
              <a:t>Product Marketing | CPA Playbook</a:t>
            </a:r>
            <a:endParaRPr lang="en-GB" dirty="0"/>
          </a:p>
        </p:txBody>
      </p:sp>
      <p:sp>
        <p:nvSpPr>
          <p:cNvPr id="8" name="Slide Number Placeholder 7">
            <a:extLst>
              <a:ext uri="{FF2B5EF4-FFF2-40B4-BE49-F238E27FC236}">
                <a16:creationId xmlns:a16="http://schemas.microsoft.com/office/drawing/2014/main" id="{00C7A3BF-BCBC-6B41-B31B-F44495A810FF}"/>
              </a:ext>
            </a:extLst>
          </p:cNvPr>
          <p:cNvSpPr>
            <a:spLocks noGrp="1"/>
          </p:cNvSpPr>
          <p:nvPr>
            <p:ph type="sldNum" sz="quarter" idx="11"/>
          </p:nvPr>
        </p:nvSpPr>
        <p:spPr/>
        <p:txBody>
          <a:bodyPr/>
          <a:lstStyle/>
          <a:p>
            <a:fld id="{72F7D735-2684-4015-BC38-8C62B24B466E}" type="slidenum">
              <a:rPr lang="en-GB" smtClean="0"/>
              <a:pPr/>
              <a:t>‹N°›</a:t>
            </a:fld>
            <a:endParaRPr lang="en-GB" dirty="0"/>
          </a:p>
        </p:txBody>
      </p:sp>
      <p:pic>
        <p:nvPicPr>
          <p:cNvPr id="10" name="Image 11">
            <a:extLst>
              <a:ext uri="{FF2B5EF4-FFF2-40B4-BE49-F238E27FC236}">
                <a16:creationId xmlns:a16="http://schemas.microsoft.com/office/drawing/2014/main" id="{02000078-45AD-2744-B20D-93BE67F1E8A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125200" y="6325338"/>
            <a:ext cx="944217" cy="487017"/>
          </a:xfrm>
          <a:prstGeom prst="rect">
            <a:avLst/>
          </a:prstGeom>
        </p:spPr>
      </p:pic>
      <p:cxnSp>
        <p:nvCxnSpPr>
          <p:cNvPr id="11" name="Connecteur droit 9">
            <a:extLst>
              <a:ext uri="{FF2B5EF4-FFF2-40B4-BE49-F238E27FC236}">
                <a16:creationId xmlns:a16="http://schemas.microsoft.com/office/drawing/2014/main" id="{D1ECF4E8-65CC-B947-BD2F-9F233C71AB28}"/>
              </a:ext>
            </a:extLst>
          </p:cNvPr>
          <p:cNvCxnSpPr>
            <a:cxnSpLocks/>
          </p:cNvCxnSpPr>
          <p:nvPr userDrawn="1"/>
        </p:nvCxnSpPr>
        <p:spPr>
          <a:xfrm>
            <a:off x="457200" y="974658"/>
            <a:ext cx="117348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1DA2A33A-F138-3B4B-953E-E47006590C35}"/>
              </a:ext>
            </a:extLst>
          </p:cNvPr>
          <p:cNvSpPr>
            <a:spLocks noGrp="1"/>
          </p:cNvSpPr>
          <p:nvPr>
            <p:ph type="title" hasCustomPrompt="1"/>
          </p:nvPr>
        </p:nvSpPr>
        <p:spPr/>
        <p:txBody>
          <a:bodyPr/>
          <a:lstStyle/>
          <a:p>
            <a:r>
              <a:rPr lang="fr-FR" noProof="0"/>
              <a:t>Insérer le titre</a:t>
            </a:r>
          </a:p>
        </p:txBody>
      </p:sp>
    </p:spTree>
    <p:extLst>
      <p:ext uri="{BB962C8B-B14F-4D97-AF65-F5344CB8AC3E}">
        <p14:creationId xmlns:p14="http://schemas.microsoft.com/office/powerpoint/2010/main" val="322727608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plit Layout 1">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BCC1FD-7401-B448-93B0-9D337683A4CB}"/>
              </a:ext>
            </a:extLst>
          </p:cNvPr>
          <p:cNvSpPr/>
          <p:nvPr userDrawn="1"/>
        </p:nvSpPr>
        <p:spPr>
          <a:xfrm>
            <a:off x="4572000" y="0"/>
            <a:ext cx="7620000" cy="6858000"/>
          </a:xfrm>
          <a:prstGeom prst="rect">
            <a:avLst/>
          </a:prstGeom>
          <a:solidFill>
            <a:schemeClr val="accent6">
              <a:lumMod val="9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noProof="1"/>
          </a:p>
        </p:txBody>
      </p:sp>
      <p:sp>
        <p:nvSpPr>
          <p:cNvPr id="5" name="Footer Placeholder 4">
            <a:extLst>
              <a:ext uri="{FF2B5EF4-FFF2-40B4-BE49-F238E27FC236}">
                <a16:creationId xmlns:a16="http://schemas.microsoft.com/office/drawing/2014/main" id="{39D2BB24-51B4-6044-AE7A-AA7CD6C27BC1}"/>
              </a:ext>
            </a:extLst>
          </p:cNvPr>
          <p:cNvSpPr>
            <a:spLocks noGrp="1"/>
          </p:cNvSpPr>
          <p:nvPr>
            <p:ph type="ftr" sz="quarter" idx="10"/>
          </p:nvPr>
        </p:nvSpPr>
        <p:spPr/>
        <p:txBody>
          <a:bodyPr/>
          <a:lstStyle/>
          <a:p>
            <a:r>
              <a:rPr lang="en-GB"/>
              <a:t>Product Marketing | CPA Playbook</a:t>
            </a:r>
            <a:endParaRPr lang="en-GB" dirty="0"/>
          </a:p>
        </p:txBody>
      </p:sp>
      <p:sp>
        <p:nvSpPr>
          <p:cNvPr id="8" name="Slide Number Placeholder 7">
            <a:extLst>
              <a:ext uri="{FF2B5EF4-FFF2-40B4-BE49-F238E27FC236}">
                <a16:creationId xmlns:a16="http://schemas.microsoft.com/office/drawing/2014/main" id="{00C7A3BF-BCBC-6B41-B31B-F44495A810FF}"/>
              </a:ext>
            </a:extLst>
          </p:cNvPr>
          <p:cNvSpPr>
            <a:spLocks noGrp="1"/>
          </p:cNvSpPr>
          <p:nvPr>
            <p:ph type="sldNum" sz="quarter" idx="11"/>
          </p:nvPr>
        </p:nvSpPr>
        <p:spPr/>
        <p:txBody>
          <a:bodyPr/>
          <a:lstStyle/>
          <a:p>
            <a:fld id="{72F7D735-2684-4015-BC38-8C62B24B466E}" type="slidenum">
              <a:rPr lang="en-GB" smtClean="0"/>
              <a:pPr/>
              <a:t>‹N°›</a:t>
            </a:fld>
            <a:endParaRPr lang="en-GB" dirty="0"/>
          </a:p>
        </p:txBody>
      </p:sp>
      <p:pic>
        <p:nvPicPr>
          <p:cNvPr id="10" name="Image 11">
            <a:extLst>
              <a:ext uri="{FF2B5EF4-FFF2-40B4-BE49-F238E27FC236}">
                <a16:creationId xmlns:a16="http://schemas.microsoft.com/office/drawing/2014/main" id="{02000078-45AD-2744-B20D-93BE67F1E8A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92069" y="6311347"/>
            <a:ext cx="944217" cy="487017"/>
          </a:xfrm>
          <a:prstGeom prst="rect">
            <a:avLst/>
          </a:prstGeom>
        </p:spPr>
      </p:pic>
      <p:sp>
        <p:nvSpPr>
          <p:cNvPr id="4" name="Content Placeholder 3">
            <a:extLst>
              <a:ext uri="{FF2B5EF4-FFF2-40B4-BE49-F238E27FC236}">
                <a16:creationId xmlns:a16="http://schemas.microsoft.com/office/drawing/2014/main" id="{4C95264C-DEEF-B648-B914-01C83E1437A3}"/>
              </a:ext>
            </a:extLst>
          </p:cNvPr>
          <p:cNvSpPr>
            <a:spLocks noGrp="1"/>
          </p:cNvSpPr>
          <p:nvPr>
            <p:ph sz="quarter" idx="12" hasCustomPrompt="1"/>
          </p:nvPr>
        </p:nvSpPr>
        <p:spPr>
          <a:xfrm>
            <a:off x="4845050" y="1377083"/>
            <a:ext cx="6661149" cy="514564"/>
          </a:xfrm>
        </p:spPr>
        <p:txBody>
          <a:bodyPr/>
          <a:lstStyle>
            <a:lvl1pPr marL="457200" indent="-457200">
              <a:buClr>
                <a:schemeClr val="tx2"/>
              </a:buClr>
              <a:buFont typeface="System Font Regular"/>
              <a:buChar char="—"/>
              <a:defRPr b="0">
                <a:solidFill>
                  <a:schemeClr val="tx1"/>
                </a:solidFill>
              </a:defRPr>
            </a:lvl1pPr>
          </a:lstStyle>
          <a:p>
            <a:pPr lvl="0"/>
            <a:r>
              <a:rPr lang="fr-FR" noProof="0"/>
              <a:t>Insérer le texte</a:t>
            </a:r>
          </a:p>
        </p:txBody>
      </p:sp>
    </p:spTree>
    <p:extLst>
      <p:ext uri="{BB962C8B-B14F-4D97-AF65-F5344CB8AC3E}">
        <p14:creationId xmlns:p14="http://schemas.microsoft.com/office/powerpoint/2010/main" val="421328349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amp; Text">
    <p:bg>
      <p:bgRef idx="1001">
        <a:schemeClr val="bg1"/>
      </p:bgRef>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39D2BB24-51B4-6044-AE7A-AA7CD6C27BC1}"/>
              </a:ext>
            </a:extLst>
          </p:cNvPr>
          <p:cNvSpPr>
            <a:spLocks noGrp="1"/>
          </p:cNvSpPr>
          <p:nvPr>
            <p:ph type="ftr" sz="quarter" idx="10"/>
          </p:nvPr>
        </p:nvSpPr>
        <p:spPr/>
        <p:txBody>
          <a:bodyPr/>
          <a:lstStyle/>
          <a:p>
            <a:r>
              <a:rPr lang="en-GB"/>
              <a:t>Product Marketing | CPA Playbook</a:t>
            </a:r>
            <a:endParaRPr lang="en-GB" dirty="0"/>
          </a:p>
        </p:txBody>
      </p:sp>
      <p:sp>
        <p:nvSpPr>
          <p:cNvPr id="8" name="Slide Number Placeholder 7">
            <a:extLst>
              <a:ext uri="{FF2B5EF4-FFF2-40B4-BE49-F238E27FC236}">
                <a16:creationId xmlns:a16="http://schemas.microsoft.com/office/drawing/2014/main" id="{00C7A3BF-BCBC-6B41-B31B-F44495A810FF}"/>
              </a:ext>
            </a:extLst>
          </p:cNvPr>
          <p:cNvSpPr>
            <a:spLocks noGrp="1"/>
          </p:cNvSpPr>
          <p:nvPr>
            <p:ph type="sldNum" sz="quarter" idx="11"/>
          </p:nvPr>
        </p:nvSpPr>
        <p:spPr/>
        <p:txBody>
          <a:bodyPr/>
          <a:lstStyle/>
          <a:p>
            <a:fld id="{72F7D735-2684-4015-BC38-8C62B24B466E}" type="slidenum">
              <a:rPr lang="en-GB" smtClean="0"/>
              <a:pPr/>
              <a:t>‹N°›</a:t>
            </a:fld>
            <a:endParaRPr lang="en-GB" dirty="0"/>
          </a:p>
        </p:txBody>
      </p:sp>
      <p:pic>
        <p:nvPicPr>
          <p:cNvPr id="10" name="Image 11">
            <a:extLst>
              <a:ext uri="{FF2B5EF4-FFF2-40B4-BE49-F238E27FC236}">
                <a16:creationId xmlns:a16="http://schemas.microsoft.com/office/drawing/2014/main" id="{02000078-45AD-2744-B20D-93BE67F1E8A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92069" y="6311347"/>
            <a:ext cx="944217" cy="487017"/>
          </a:xfrm>
          <a:prstGeom prst="rect">
            <a:avLst/>
          </a:prstGeom>
        </p:spPr>
      </p:pic>
      <p:sp>
        <p:nvSpPr>
          <p:cNvPr id="7" name="Espace réservé du texte 7">
            <a:extLst>
              <a:ext uri="{FF2B5EF4-FFF2-40B4-BE49-F238E27FC236}">
                <a16:creationId xmlns:a16="http://schemas.microsoft.com/office/drawing/2014/main" id="{F22991B5-4577-0F41-AB1A-86CAC5560D76}"/>
              </a:ext>
            </a:extLst>
          </p:cNvPr>
          <p:cNvSpPr>
            <a:spLocks noGrp="1"/>
          </p:cNvSpPr>
          <p:nvPr>
            <p:ph type="body" sz="quarter" idx="12" hasCustomPrompt="1"/>
          </p:nvPr>
        </p:nvSpPr>
        <p:spPr>
          <a:xfrm>
            <a:off x="695324" y="1752600"/>
            <a:ext cx="6732823" cy="2284215"/>
          </a:xfrm>
        </p:spPr>
        <p:txBody>
          <a:bodyPr/>
          <a:lstStyle>
            <a:lvl1pPr>
              <a:defRPr b="1" baseline="0"/>
            </a:lvl1pPr>
            <a:lvl2pPr>
              <a:defRPr/>
            </a:lvl2pPr>
            <a:lvl3pPr>
              <a:defRPr u="none" baseline="0"/>
            </a:lvl3pPr>
            <a:lvl4pPr>
              <a:defRPr baseline="0"/>
            </a:lvl4pPr>
            <a:lvl5pPr>
              <a:defRPr/>
            </a:lvl5pPr>
            <a:lvl6pPr>
              <a:defRPr/>
            </a:lvl6pPr>
          </a:lstStyle>
          <a:p>
            <a:r>
              <a:rPr lang="fr-FR" noProof="0" dirty="0"/>
              <a:t>Titre niveau 1</a:t>
            </a:r>
          </a:p>
          <a:p>
            <a:pPr lvl="1"/>
            <a:r>
              <a:rPr lang="fr-FR" noProof="0" dirty="0"/>
              <a:t>Niveau 2</a:t>
            </a:r>
          </a:p>
          <a:p>
            <a:pPr lvl="2"/>
            <a:r>
              <a:rPr lang="fr-FR" noProof="0" dirty="0"/>
              <a:t>Texte normal niveau 3</a:t>
            </a:r>
          </a:p>
          <a:p>
            <a:pPr lvl="3"/>
            <a:r>
              <a:rPr lang="fr-FR" noProof="0" dirty="0"/>
              <a:t>Liste niveau 4</a:t>
            </a:r>
          </a:p>
          <a:p>
            <a:pPr lvl="4"/>
            <a:r>
              <a:rPr lang="fr-FR" noProof="0" dirty="0"/>
              <a:t>Liste niveau 5</a:t>
            </a:r>
          </a:p>
          <a:p>
            <a:pPr lvl="5"/>
            <a:r>
              <a:rPr lang="fr-FR" noProof="0" dirty="0"/>
              <a:t>Liste niveau 6</a:t>
            </a:r>
          </a:p>
        </p:txBody>
      </p:sp>
      <p:cxnSp>
        <p:nvCxnSpPr>
          <p:cNvPr id="11" name="Connecteur droit 9">
            <a:extLst>
              <a:ext uri="{FF2B5EF4-FFF2-40B4-BE49-F238E27FC236}">
                <a16:creationId xmlns:a16="http://schemas.microsoft.com/office/drawing/2014/main" id="{D1ECF4E8-65CC-B947-BD2F-9F233C71AB28}"/>
              </a:ext>
            </a:extLst>
          </p:cNvPr>
          <p:cNvCxnSpPr>
            <a:cxnSpLocks/>
          </p:cNvCxnSpPr>
          <p:nvPr userDrawn="1"/>
        </p:nvCxnSpPr>
        <p:spPr>
          <a:xfrm>
            <a:off x="457200" y="974658"/>
            <a:ext cx="117348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754A1100-5079-5C49-969B-4307D3548F7E}"/>
              </a:ext>
            </a:extLst>
          </p:cNvPr>
          <p:cNvSpPr>
            <a:spLocks noGrp="1"/>
          </p:cNvSpPr>
          <p:nvPr>
            <p:ph type="title" hasCustomPrompt="1"/>
          </p:nvPr>
        </p:nvSpPr>
        <p:spPr/>
        <p:txBody>
          <a:bodyPr/>
          <a:lstStyle/>
          <a:p>
            <a:r>
              <a:rPr lang="fr-FR" noProof="0"/>
              <a:t>Insérer le titre</a:t>
            </a:r>
          </a:p>
        </p:txBody>
      </p:sp>
    </p:spTree>
    <p:extLst>
      <p:ext uri="{BB962C8B-B14F-4D97-AF65-F5344CB8AC3E}">
        <p14:creationId xmlns:p14="http://schemas.microsoft.com/office/powerpoint/2010/main" val="4234882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no text">
    <p:bg>
      <p:bgRef idx="1001">
        <a:schemeClr val="bg1"/>
      </p:bgRef>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39D2BB24-51B4-6044-AE7A-AA7CD6C27BC1}"/>
              </a:ext>
            </a:extLst>
          </p:cNvPr>
          <p:cNvSpPr>
            <a:spLocks noGrp="1"/>
          </p:cNvSpPr>
          <p:nvPr>
            <p:ph type="ftr" sz="quarter" idx="10"/>
          </p:nvPr>
        </p:nvSpPr>
        <p:spPr/>
        <p:txBody>
          <a:bodyPr/>
          <a:lstStyle/>
          <a:p>
            <a:r>
              <a:rPr lang="en-GB"/>
              <a:t>Product Marketing | CPA Playbook</a:t>
            </a:r>
            <a:endParaRPr lang="en-GB" dirty="0"/>
          </a:p>
        </p:txBody>
      </p:sp>
      <p:sp>
        <p:nvSpPr>
          <p:cNvPr id="8" name="Slide Number Placeholder 7">
            <a:extLst>
              <a:ext uri="{FF2B5EF4-FFF2-40B4-BE49-F238E27FC236}">
                <a16:creationId xmlns:a16="http://schemas.microsoft.com/office/drawing/2014/main" id="{00C7A3BF-BCBC-6B41-B31B-F44495A810FF}"/>
              </a:ext>
            </a:extLst>
          </p:cNvPr>
          <p:cNvSpPr>
            <a:spLocks noGrp="1"/>
          </p:cNvSpPr>
          <p:nvPr>
            <p:ph type="sldNum" sz="quarter" idx="11"/>
          </p:nvPr>
        </p:nvSpPr>
        <p:spPr/>
        <p:txBody>
          <a:bodyPr/>
          <a:lstStyle/>
          <a:p>
            <a:fld id="{72F7D735-2684-4015-BC38-8C62B24B466E}" type="slidenum">
              <a:rPr lang="en-GB" smtClean="0"/>
              <a:pPr/>
              <a:t>‹N°›</a:t>
            </a:fld>
            <a:endParaRPr lang="en-GB" dirty="0"/>
          </a:p>
        </p:txBody>
      </p:sp>
      <p:pic>
        <p:nvPicPr>
          <p:cNvPr id="10" name="Image 11">
            <a:extLst>
              <a:ext uri="{FF2B5EF4-FFF2-40B4-BE49-F238E27FC236}">
                <a16:creationId xmlns:a16="http://schemas.microsoft.com/office/drawing/2014/main" id="{02000078-45AD-2744-B20D-93BE67F1E8A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92069" y="6311347"/>
            <a:ext cx="944217" cy="487017"/>
          </a:xfrm>
          <a:prstGeom prst="rect">
            <a:avLst/>
          </a:prstGeom>
        </p:spPr>
      </p:pic>
      <p:cxnSp>
        <p:nvCxnSpPr>
          <p:cNvPr id="11" name="Connecteur droit 9">
            <a:extLst>
              <a:ext uri="{FF2B5EF4-FFF2-40B4-BE49-F238E27FC236}">
                <a16:creationId xmlns:a16="http://schemas.microsoft.com/office/drawing/2014/main" id="{D1ECF4E8-65CC-B947-BD2F-9F233C71AB28}"/>
              </a:ext>
            </a:extLst>
          </p:cNvPr>
          <p:cNvCxnSpPr>
            <a:cxnSpLocks/>
          </p:cNvCxnSpPr>
          <p:nvPr userDrawn="1"/>
        </p:nvCxnSpPr>
        <p:spPr>
          <a:xfrm>
            <a:off x="457200" y="974658"/>
            <a:ext cx="117348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754A1100-5079-5C49-969B-4307D3548F7E}"/>
              </a:ext>
            </a:extLst>
          </p:cNvPr>
          <p:cNvSpPr>
            <a:spLocks noGrp="1"/>
          </p:cNvSpPr>
          <p:nvPr>
            <p:ph type="title" hasCustomPrompt="1"/>
          </p:nvPr>
        </p:nvSpPr>
        <p:spPr/>
        <p:txBody>
          <a:bodyPr/>
          <a:lstStyle/>
          <a:p>
            <a:r>
              <a:rPr lang="fr-FR" noProof="0"/>
              <a:t>Insérer le titre</a:t>
            </a:r>
          </a:p>
        </p:txBody>
      </p:sp>
    </p:spTree>
    <p:extLst>
      <p:ext uri="{BB962C8B-B14F-4D97-AF65-F5344CB8AC3E}">
        <p14:creationId xmlns:p14="http://schemas.microsoft.com/office/powerpoint/2010/main" val="63049607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Empty White">
    <p:bg>
      <p:bgPr>
        <a:solidFill>
          <a:schemeClr val="bg1"/>
        </a:solidFill>
        <a:effectLst/>
      </p:bgPr>
    </p:bg>
    <p:spTree>
      <p:nvGrpSpPr>
        <p:cNvPr id="1" name=""/>
        <p:cNvGrpSpPr/>
        <p:nvPr/>
      </p:nvGrpSpPr>
      <p:grpSpPr>
        <a:xfrm>
          <a:off x="0" y="0"/>
          <a:ext cx="0" cy="0"/>
          <a:chOff x="0" y="0"/>
          <a:chExt cx="0" cy="0"/>
        </a:xfrm>
      </p:grpSpPr>
      <p:sp>
        <p:nvSpPr>
          <p:cNvPr id="3" name="Espace réservé du pied de page 2"/>
          <p:cNvSpPr>
            <a:spLocks noGrp="1"/>
          </p:cNvSpPr>
          <p:nvPr>
            <p:ph type="ftr" sz="quarter" idx="10"/>
          </p:nvPr>
        </p:nvSpPr>
        <p:spPr/>
        <p:txBody>
          <a:bodyPr/>
          <a:lstStyle>
            <a:lvl1pPr>
              <a:defRPr>
                <a:solidFill>
                  <a:schemeClr val="tx1"/>
                </a:solidFill>
              </a:defRPr>
            </a:lvl1pPr>
          </a:lstStyle>
          <a:p>
            <a:r>
              <a:rPr lang="en-GB" noProof="0"/>
              <a:t>Product Marketing | CPA Playbook</a:t>
            </a:r>
          </a:p>
        </p:txBody>
      </p:sp>
      <p:sp>
        <p:nvSpPr>
          <p:cNvPr id="4" name="Espace réservé du numéro de diapositive 3"/>
          <p:cNvSpPr>
            <a:spLocks noGrp="1"/>
          </p:cNvSpPr>
          <p:nvPr>
            <p:ph type="sldNum" sz="quarter" idx="11"/>
          </p:nvPr>
        </p:nvSpPr>
        <p:spPr/>
        <p:txBody>
          <a:bodyPr/>
          <a:lstStyle>
            <a:lvl1pPr algn="l">
              <a:defRPr/>
            </a:lvl1pPr>
          </a:lstStyle>
          <a:p>
            <a:fld id="{72F7D735-2684-4015-BC38-8C62B24B466E}" type="slidenum">
              <a:rPr lang="en-GB" noProof="0" smtClean="0"/>
              <a:pPr/>
              <a:t>‹N°›</a:t>
            </a:fld>
            <a:endParaRPr lang="en-GB" noProof="0"/>
          </a:p>
        </p:txBody>
      </p:sp>
      <p:pic>
        <p:nvPicPr>
          <p:cNvPr id="6" name="Image 5">
            <a:extLst>
              <a:ext uri="{FF2B5EF4-FFF2-40B4-BE49-F238E27FC236}">
                <a16:creationId xmlns:a16="http://schemas.microsoft.com/office/drawing/2014/main" id="{43486C2C-C84D-5C4B-A75C-FE84278315E5}"/>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0923074" y="6381328"/>
            <a:ext cx="1221598" cy="360040"/>
          </a:xfrm>
          <a:prstGeom prst="rect">
            <a:avLst/>
          </a:prstGeom>
        </p:spPr>
      </p:pic>
    </p:spTree>
    <p:extLst>
      <p:ext uri="{BB962C8B-B14F-4D97-AF65-F5344CB8AC3E}">
        <p14:creationId xmlns:p14="http://schemas.microsoft.com/office/powerpoint/2010/main" val="87642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95325" y="442556"/>
            <a:ext cx="10801350" cy="430887"/>
          </a:xfrm>
          <a:prstGeom prst="rect">
            <a:avLst/>
          </a:prstGeom>
        </p:spPr>
        <p:txBody>
          <a:bodyPr vert="horz" wrap="square" lIns="36000" tIns="0" rIns="36000" bIns="0" rtlCol="0" anchor="b">
            <a:spAutoFit/>
          </a:bodyPr>
          <a:lstStyle/>
          <a:p>
            <a:pPr lvl="0"/>
            <a:r>
              <a:rPr lang="fr-FR" noProof="0" dirty="0"/>
              <a:t>Insérer le titre</a:t>
            </a:r>
          </a:p>
        </p:txBody>
      </p:sp>
      <p:sp>
        <p:nvSpPr>
          <p:cNvPr id="3" name="Espace réservé du texte 2"/>
          <p:cNvSpPr>
            <a:spLocks noGrp="1"/>
          </p:cNvSpPr>
          <p:nvPr>
            <p:ph type="body" idx="1"/>
          </p:nvPr>
        </p:nvSpPr>
        <p:spPr>
          <a:xfrm>
            <a:off x="695325" y="1376772"/>
            <a:ext cx="10801350" cy="964303"/>
          </a:xfrm>
          <a:prstGeom prst="rect">
            <a:avLst/>
          </a:prstGeom>
        </p:spPr>
        <p:txBody>
          <a:bodyPr vert="horz" wrap="square" lIns="36000" tIns="0" rIns="36000" bIns="0" rtlCol="0">
            <a:spAutoFit/>
          </a:bodyPr>
          <a:lstStyle/>
          <a:p>
            <a:pPr lvl="0"/>
            <a:r>
              <a:rPr lang="fr-FR" noProof="0" dirty="0"/>
              <a:t>Texte</a:t>
            </a:r>
          </a:p>
          <a:p>
            <a:pPr lvl="1"/>
            <a:r>
              <a:rPr lang="fr-FR" noProof="0" dirty="0"/>
              <a:t>Second niveau</a:t>
            </a:r>
          </a:p>
          <a:p>
            <a:pPr lvl="2"/>
            <a:r>
              <a:rPr lang="fr-FR" noProof="0" dirty="0"/>
              <a:t>Troisième niveau</a:t>
            </a:r>
          </a:p>
        </p:txBody>
      </p:sp>
      <p:sp>
        <p:nvSpPr>
          <p:cNvPr id="5" name="Espace réservé du pied de page 4"/>
          <p:cNvSpPr>
            <a:spLocks noGrp="1"/>
          </p:cNvSpPr>
          <p:nvPr>
            <p:ph type="ftr" sz="quarter" idx="3"/>
          </p:nvPr>
        </p:nvSpPr>
        <p:spPr>
          <a:xfrm>
            <a:off x="623392" y="6511712"/>
            <a:ext cx="5040000" cy="123111"/>
          </a:xfrm>
          <a:prstGeom prst="rect">
            <a:avLst/>
          </a:prstGeom>
        </p:spPr>
        <p:txBody>
          <a:bodyPr vert="horz" lIns="36000" tIns="0" rIns="36000" bIns="0" rtlCol="0" anchor="ctr">
            <a:spAutoFit/>
          </a:bodyPr>
          <a:lstStyle>
            <a:lvl1pPr marL="0" indent="0" algn="l">
              <a:lnSpc>
                <a:spcPct val="100000"/>
              </a:lnSpc>
              <a:spcBef>
                <a:spcPts val="0"/>
              </a:spcBef>
              <a:defRPr sz="800" b="0">
                <a:solidFill>
                  <a:schemeClr val="tx1"/>
                </a:solidFill>
              </a:defRPr>
            </a:lvl1pPr>
          </a:lstStyle>
          <a:p>
            <a:r>
              <a:rPr lang="fr-FR" noProof="0"/>
              <a:t>Product Marketing | CPA Playbook</a:t>
            </a:r>
            <a:endParaRPr lang="fr-FR" noProof="0" dirty="0"/>
          </a:p>
        </p:txBody>
      </p:sp>
      <p:sp>
        <p:nvSpPr>
          <p:cNvPr id="6" name="Espace réservé du numéro de diapositive 5"/>
          <p:cNvSpPr>
            <a:spLocks noGrp="1"/>
          </p:cNvSpPr>
          <p:nvPr>
            <p:ph type="sldNum" sz="quarter" idx="4"/>
          </p:nvPr>
        </p:nvSpPr>
        <p:spPr>
          <a:xfrm>
            <a:off x="335360" y="6507292"/>
            <a:ext cx="194531" cy="123111"/>
          </a:xfrm>
          <a:prstGeom prst="rect">
            <a:avLst/>
          </a:prstGeom>
        </p:spPr>
        <p:txBody>
          <a:bodyPr vert="horz" wrap="none" lIns="36000" tIns="0" rIns="36000" bIns="0" rtlCol="0" anchor="ctr">
            <a:spAutoFit/>
          </a:bodyPr>
          <a:lstStyle>
            <a:lvl1pPr algn="l">
              <a:defRPr lang="fr-FR" sz="800" b="0" smtClean="0">
                <a:solidFill>
                  <a:schemeClr val="tx2"/>
                </a:solidFill>
              </a:defRPr>
            </a:lvl1pPr>
          </a:lstStyle>
          <a:p>
            <a:fld id="{72F7D735-2684-4015-BC38-8C62B24B466E}" type="slidenum">
              <a:rPr lang="en-GB" smtClean="0"/>
              <a:pPr/>
              <a:t>‹N°›</a:t>
            </a:fld>
            <a:endParaRPr lang="en-GB" dirty="0"/>
          </a:p>
        </p:txBody>
      </p:sp>
      <p:pic>
        <p:nvPicPr>
          <p:cNvPr id="9" name="Image 8">
            <a:extLst>
              <a:ext uri="{FF2B5EF4-FFF2-40B4-BE49-F238E27FC236}">
                <a16:creationId xmlns:a16="http://schemas.microsoft.com/office/drawing/2014/main" id="{2657C415-651B-3241-8AB0-1BCF9DB3B237}"/>
              </a:ext>
            </a:extLst>
          </p:cNvPr>
          <p:cNvPicPr>
            <a:picLocks noChangeAspect="1"/>
          </p:cNvPicPr>
          <p:nvPr/>
        </p:nvPicPr>
        <p:blipFill rotWithShape="1">
          <a:blip r:embed="rId13" cstate="email">
            <a:extLst>
              <a:ext uri="{28A0092B-C50C-407E-A947-70E740481C1C}">
                <a14:useLocalDpi xmlns:a14="http://schemas.microsoft.com/office/drawing/2010/main"/>
              </a:ext>
            </a:extLst>
          </a:blip>
          <a:srcRect/>
          <a:stretch/>
        </p:blipFill>
        <p:spPr>
          <a:xfrm>
            <a:off x="11052312" y="6309320"/>
            <a:ext cx="983975" cy="459228"/>
          </a:xfrm>
          <a:prstGeom prst="rect">
            <a:avLst/>
          </a:prstGeom>
        </p:spPr>
      </p:pic>
    </p:spTree>
    <p:extLst>
      <p:ext uri="{BB962C8B-B14F-4D97-AF65-F5344CB8AC3E}">
        <p14:creationId xmlns:p14="http://schemas.microsoft.com/office/powerpoint/2010/main" val="1827637651"/>
      </p:ext>
    </p:extLst>
  </p:cSld>
  <p:clrMap bg1="lt1" tx1="dk1" bg2="lt2" tx2="dk2" accent1="accent1" accent2="accent2" accent3="accent3" accent4="accent4" accent5="accent5" accent6="accent6" hlink="hlink" folHlink="folHlink"/>
  <p:sldLayoutIdLst>
    <p:sldLayoutId id="2147483649" r:id="rId1"/>
    <p:sldLayoutId id="2147483710" r:id="rId2"/>
    <p:sldLayoutId id="2147483716" r:id="rId3"/>
    <p:sldLayoutId id="2147483707" r:id="rId4"/>
    <p:sldLayoutId id="2147483735" r:id="rId5"/>
    <p:sldLayoutId id="2147483704" r:id="rId6"/>
    <p:sldLayoutId id="2147483705" r:id="rId7"/>
    <p:sldLayoutId id="2147483736" r:id="rId8"/>
    <p:sldLayoutId id="2147483681" r:id="rId9"/>
    <p:sldLayoutId id="2147483680" r:id="rId10"/>
    <p:sldLayoutId id="214748373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marL="0" indent="0" algn="l" defTabSz="914400" rtl="0" eaLnBrk="1" latinLnBrk="0" hangingPunct="1">
        <a:lnSpc>
          <a:spcPct val="100000"/>
        </a:lnSpc>
        <a:spcBef>
          <a:spcPts val="0"/>
        </a:spcBef>
        <a:buNone/>
        <a:tabLst>
          <a:tab pos="536575" algn="l"/>
        </a:tabLst>
        <a:defRPr sz="2800" b="0" kern="1200">
          <a:solidFill>
            <a:schemeClr val="tx2"/>
          </a:solidFill>
          <a:latin typeface="+mj-lt"/>
          <a:ea typeface="+mj-ea"/>
          <a:cs typeface="+mj-cs"/>
        </a:defRPr>
      </a:lvl1pPr>
    </p:titleStyle>
    <p:bodyStyle>
      <a:lvl1pPr marL="344488" indent="-334963" algn="l" defTabSz="914400" rtl="0" eaLnBrk="1" latinLnBrk="0" hangingPunct="1">
        <a:lnSpc>
          <a:spcPct val="110000"/>
        </a:lnSpc>
        <a:spcBef>
          <a:spcPts val="0"/>
        </a:spcBef>
        <a:spcAft>
          <a:spcPts val="600"/>
        </a:spcAft>
        <a:buClr>
          <a:schemeClr val="tx2"/>
        </a:buClr>
        <a:buFont typeface="System Font Regular"/>
        <a:buChar char="—"/>
        <a:tabLst/>
        <a:defRPr sz="2000" b="0" kern="1200">
          <a:solidFill>
            <a:schemeClr val="tx1"/>
          </a:solidFill>
          <a:latin typeface="+mn-lt"/>
          <a:ea typeface="+mn-ea"/>
          <a:cs typeface="+mn-cs"/>
        </a:defRPr>
      </a:lvl1pPr>
      <a:lvl2pPr marL="577850" indent="-233363" algn="l" defTabSz="914400" rtl="0" eaLnBrk="1" latinLnBrk="0" hangingPunct="1">
        <a:lnSpc>
          <a:spcPct val="110000"/>
        </a:lnSpc>
        <a:spcBef>
          <a:spcPts val="0"/>
        </a:spcBef>
        <a:spcAft>
          <a:spcPts val="600"/>
        </a:spcAft>
        <a:buClr>
          <a:schemeClr val="tx2"/>
        </a:buClr>
        <a:buFont typeface="Arial" panose="020B0604020202020204" pitchFamily="34" charset="0"/>
        <a:buChar char="•"/>
        <a:tabLst/>
        <a:defRPr sz="1600" b="0" kern="1200">
          <a:solidFill>
            <a:schemeClr val="tx1"/>
          </a:solidFill>
          <a:latin typeface="+mn-lt"/>
          <a:ea typeface="+mn-ea"/>
          <a:cs typeface="+mn-cs"/>
        </a:defRPr>
      </a:lvl2pPr>
      <a:lvl3pPr marL="863600" indent="-285750" algn="l" defTabSz="914400" rtl="0" eaLnBrk="1" latinLnBrk="0" hangingPunct="1">
        <a:lnSpc>
          <a:spcPct val="120000"/>
        </a:lnSpc>
        <a:spcBef>
          <a:spcPts val="0"/>
        </a:spcBef>
        <a:spcAft>
          <a:spcPts val="600"/>
        </a:spcAft>
        <a:buClr>
          <a:schemeClr val="tx2"/>
        </a:buClr>
        <a:buFont typeface="System Font Regular"/>
        <a:buChar char="—"/>
        <a:tabLst/>
        <a:defRPr sz="1200" kern="1200">
          <a:solidFill>
            <a:schemeClr val="tx1"/>
          </a:solidFill>
          <a:latin typeface="+mn-lt"/>
          <a:ea typeface="+mn-ea"/>
          <a:cs typeface="+mn-cs"/>
        </a:defRPr>
      </a:lvl3pPr>
      <a:lvl4pPr marL="344488" indent="-334963" algn="l" defTabSz="914400" rtl="0" eaLnBrk="1" latinLnBrk="0" hangingPunct="1">
        <a:lnSpc>
          <a:spcPct val="120000"/>
        </a:lnSpc>
        <a:spcBef>
          <a:spcPts val="0"/>
        </a:spcBef>
        <a:spcAft>
          <a:spcPts val="600"/>
        </a:spcAft>
        <a:buClr>
          <a:schemeClr val="tx2"/>
        </a:buClr>
        <a:buFont typeface="System Font Regular"/>
        <a:buChar char="—"/>
        <a:tabLst/>
        <a:defRPr sz="1200" kern="1200">
          <a:solidFill>
            <a:schemeClr val="tx1"/>
          </a:solidFill>
          <a:latin typeface="+mn-lt"/>
          <a:ea typeface="+mn-ea"/>
          <a:cs typeface="+mn-cs"/>
        </a:defRPr>
      </a:lvl4pPr>
      <a:lvl5pPr marL="344488" indent="-334963" algn="l" defTabSz="914400" rtl="0" eaLnBrk="1" latinLnBrk="0" hangingPunct="1">
        <a:lnSpc>
          <a:spcPct val="120000"/>
        </a:lnSpc>
        <a:spcBef>
          <a:spcPts val="0"/>
        </a:spcBef>
        <a:spcAft>
          <a:spcPts val="600"/>
        </a:spcAft>
        <a:buClr>
          <a:schemeClr val="tx2"/>
        </a:buClr>
        <a:buFont typeface="System Font Regular"/>
        <a:buChar char="—"/>
        <a:tabLst/>
        <a:defRPr sz="1100" i="0" kern="1200">
          <a:solidFill>
            <a:schemeClr val="tx1"/>
          </a:solidFill>
          <a:latin typeface="+mn-lt"/>
          <a:ea typeface="+mn-ea"/>
          <a:cs typeface="+mn-cs"/>
        </a:defRPr>
      </a:lvl5pPr>
      <a:lvl6pPr marL="344488" indent="-334963" algn="l" defTabSz="914400" rtl="0" eaLnBrk="1" latinLnBrk="0" hangingPunct="1">
        <a:lnSpc>
          <a:spcPct val="120000"/>
        </a:lnSpc>
        <a:spcBef>
          <a:spcPts val="0"/>
        </a:spcBef>
        <a:spcAft>
          <a:spcPts val="600"/>
        </a:spcAft>
        <a:buClr>
          <a:schemeClr val="tx2"/>
        </a:buClr>
        <a:buFont typeface="System Font Regular"/>
        <a:buChar char="—"/>
        <a:tabLst/>
        <a:defRPr sz="11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guide id="3" pos="438" userDrawn="1">
          <p15:clr>
            <a:srgbClr val="F26B43"/>
          </p15:clr>
        </p15:guide>
        <p15:guide id="4" pos="7242" userDrawn="1">
          <p15:clr>
            <a:srgbClr val="F26B43"/>
          </p15:clr>
        </p15:guide>
        <p15:guide id="5" orient="horz" pos="867" userDrawn="1">
          <p15:clr>
            <a:srgbClr val="F26B43"/>
          </p15:clr>
        </p15:guide>
        <p15:guide id="6" orient="horz" pos="39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Right Arrow 143">
            <a:extLst>
              <a:ext uri="{FF2B5EF4-FFF2-40B4-BE49-F238E27FC236}">
                <a16:creationId xmlns:a16="http://schemas.microsoft.com/office/drawing/2014/main" id="{F26EF97C-4488-CF46-8702-B35522C2AF5E}"/>
              </a:ext>
            </a:extLst>
          </p:cNvPr>
          <p:cNvSpPr/>
          <p:nvPr/>
        </p:nvSpPr>
        <p:spPr>
          <a:xfrm>
            <a:off x="0" y="2374421"/>
            <a:ext cx="6766088" cy="1014954"/>
          </a:xfrm>
          <a:prstGeom prst="rightArrow">
            <a:avLst>
              <a:gd name="adj1" fmla="val 50000"/>
              <a:gd name="adj2" fmla="val 82304"/>
            </a:avLst>
          </a:prstGeom>
          <a:gradFill flip="none" rotWithShape="1">
            <a:gsLst>
              <a:gs pos="0">
                <a:schemeClr val="accent3">
                  <a:lumMod val="5000"/>
                  <a:lumOff val="95000"/>
                </a:schemeClr>
              </a:gs>
              <a:gs pos="23000">
                <a:schemeClr val="tx1">
                  <a:lumMod val="75000"/>
                  <a:lumOff val="25000"/>
                </a:schemeClr>
              </a:gs>
              <a:gs pos="99000">
                <a:schemeClr val="tx1"/>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marL="274320"/>
            <a:r>
              <a:rPr lang="en-US" sz="2000" noProof="1"/>
              <a:t>        pour vos clients</a:t>
            </a:r>
          </a:p>
        </p:txBody>
      </p:sp>
      <p:grpSp>
        <p:nvGrpSpPr>
          <p:cNvPr id="107" name="Group 106">
            <a:extLst>
              <a:ext uri="{FF2B5EF4-FFF2-40B4-BE49-F238E27FC236}">
                <a16:creationId xmlns:a16="http://schemas.microsoft.com/office/drawing/2014/main" id="{4CB26012-645D-084A-A84F-36765A97209B}"/>
              </a:ext>
            </a:extLst>
          </p:cNvPr>
          <p:cNvGrpSpPr/>
          <p:nvPr/>
        </p:nvGrpSpPr>
        <p:grpSpPr>
          <a:xfrm>
            <a:off x="6172837" y="1543871"/>
            <a:ext cx="1814478" cy="2013901"/>
            <a:chOff x="4635044" y="1724402"/>
            <a:chExt cx="3273538" cy="3633321"/>
          </a:xfrm>
        </p:grpSpPr>
        <p:sp>
          <p:nvSpPr>
            <p:cNvPr id="108" name="Freeform 1">
              <a:extLst>
                <a:ext uri="{FF2B5EF4-FFF2-40B4-BE49-F238E27FC236}">
                  <a16:creationId xmlns:a16="http://schemas.microsoft.com/office/drawing/2014/main" id="{B23439F1-73FF-AB4C-A5D3-22EE4D73D291}"/>
                </a:ext>
              </a:extLst>
            </p:cNvPr>
            <p:cNvSpPr>
              <a:spLocks noChangeArrowheads="1"/>
            </p:cNvSpPr>
            <p:nvPr/>
          </p:nvSpPr>
          <p:spPr bwMode="auto">
            <a:xfrm>
              <a:off x="5423249" y="1724402"/>
              <a:ext cx="2485333" cy="3633321"/>
            </a:xfrm>
            <a:custGeom>
              <a:avLst/>
              <a:gdLst>
                <a:gd name="T0" fmla="*/ 4551 w 4629"/>
                <a:gd name="T1" fmla="*/ 6769 h 6770"/>
                <a:gd name="T2" fmla="*/ 4551 w 4629"/>
                <a:gd name="T3" fmla="*/ 6769 h 6770"/>
                <a:gd name="T4" fmla="*/ 76 w 4629"/>
                <a:gd name="T5" fmla="*/ 6769 h 6770"/>
                <a:gd name="T6" fmla="*/ 0 w 4629"/>
                <a:gd name="T7" fmla="*/ 6684 h 6770"/>
                <a:gd name="T8" fmla="*/ 0 w 4629"/>
                <a:gd name="T9" fmla="*/ 76 h 6770"/>
                <a:gd name="T10" fmla="*/ 76 w 4629"/>
                <a:gd name="T11" fmla="*/ 0 h 6770"/>
                <a:gd name="T12" fmla="*/ 4551 w 4629"/>
                <a:gd name="T13" fmla="*/ 0 h 6770"/>
                <a:gd name="T14" fmla="*/ 4628 w 4629"/>
                <a:gd name="T15" fmla="*/ 76 h 6770"/>
                <a:gd name="T16" fmla="*/ 4628 w 4629"/>
                <a:gd name="T17" fmla="*/ 6684 h 6770"/>
                <a:gd name="T18" fmla="*/ 4551 w 4629"/>
                <a:gd name="T19" fmla="*/ 6769 h 67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29" h="6770">
                  <a:moveTo>
                    <a:pt x="4551" y="6769"/>
                  </a:moveTo>
                  <a:lnTo>
                    <a:pt x="4551" y="6769"/>
                  </a:lnTo>
                  <a:cubicBezTo>
                    <a:pt x="76" y="6769"/>
                    <a:pt x="76" y="6769"/>
                    <a:pt x="76" y="6769"/>
                  </a:cubicBezTo>
                  <a:cubicBezTo>
                    <a:pt x="34" y="6769"/>
                    <a:pt x="0" y="6735"/>
                    <a:pt x="0" y="6684"/>
                  </a:cubicBezTo>
                  <a:cubicBezTo>
                    <a:pt x="0" y="76"/>
                    <a:pt x="0" y="76"/>
                    <a:pt x="0" y="76"/>
                  </a:cubicBezTo>
                  <a:cubicBezTo>
                    <a:pt x="0" y="34"/>
                    <a:pt x="34" y="0"/>
                    <a:pt x="76" y="0"/>
                  </a:cubicBezTo>
                  <a:cubicBezTo>
                    <a:pt x="4551" y="0"/>
                    <a:pt x="4551" y="0"/>
                    <a:pt x="4551" y="0"/>
                  </a:cubicBezTo>
                  <a:cubicBezTo>
                    <a:pt x="4594" y="0"/>
                    <a:pt x="4628" y="34"/>
                    <a:pt x="4628" y="76"/>
                  </a:cubicBezTo>
                  <a:cubicBezTo>
                    <a:pt x="4628" y="6684"/>
                    <a:pt x="4628" y="6684"/>
                    <a:pt x="4628" y="6684"/>
                  </a:cubicBezTo>
                  <a:cubicBezTo>
                    <a:pt x="4628" y="6735"/>
                    <a:pt x="4594" y="6769"/>
                    <a:pt x="4551" y="6769"/>
                  </a:cubicBezTo>
                </a:path>
              </a:pathLst>
            </a:custGeom>
            <a:solidFill>
              <a:schemeClr val="tx1">
                <a:lumMod val="50000"/>
                <a:lumOff val="50000"/>
              </a:schemeClr>
            </a:solidFill>
            <a:ln>
              <a:noFill/>
            </a:ln>
            <a:effectLst/>
          </p:spPr>
          <p:txBody>
            <a:bodyPr wrap="none" anchor="ctr"/>
            <a:lstStyle/>
            <a:p>
              <a:endParaRPr lang="es-MX" sz="900"/>
            </a:p>
          </p:txBody>
        </p:sp>
        <p:sp>
          <p:nvSpPr>
            <p:cNvPr id="109" name="Freeform 2">
              <a:extLst>
                <a:ext uri="{FF2B5EF4-FFF2-40B4-BE49-F238E27FC236}">
                  <a16:creationId xmlns:a16="http://schemas.microsoft.com/office/drawing/2014/main" id="{DB0EFC91-5755-0742-9CCD-9EEA9F0BC003}"/>
                </a:ext>
              </a:extLst>
            </p:cNvPr>
            <p:cNvSpPr>
              <a:spLocks noChangeArrowheads="1"/>
            </p:cNvSpPr>
            <p:nvPr/>
          </p:nvSpPr>
          <p:spPr bwMode="auto">
            <a:xfrm>
              <a:off x="5688351" y="3741073"/>
              <a:ext cx="1962231" cy="1332613"/>
            </a:xfrm>
            <a:custGeom>
              <a:avLst/>
              <a:gdLst>
                <a:gd name="T0" fmla="*/ 25 w 3655"/>
                <a:gd name="T1" fmla="*/ 2480 h 2481"/>
                <a:gd name="T2" fmla="*/ 601 w 3655"/>
                <a:gd name="T3" fmla="*/ 1888 h 2481"/>
                <a:gd name="T4" fmla="*/ 1210 w 3655"/>
                <a:gd name="T5" fmla="*/ 2387 h 2481"/>
                <a:gd name="T6" fmla="*/ 2461 w 3655"/>
                <a:gd name="T7" fmla="*/ 559 h 2481"/>
                <a:gd name="T8" fmla="*/ 2994 w 3655"/>
                <a:gd name="T9" fmla="*/ 1354 h 2481"/>
                <a:gd name="T10" fmla="*/ 3654 w 3655"/>
                <a:gd name="T11" fmla="*/ 17 h 2481"/>
                <a:gd name="T12" fmla="*/ 3612 w 3655"/>
                <a:gd name="T13" fmla="*/ 0 h 2481"/>
                <a:gd name="T14" fmla="*/ 2986 w 3655"/>
                <a:gd name="T15" fmla="*/ 1261 h 2481"/>
                <a:gd name="T16" fmla="*/ 2461 w 3655"/>
                <a:gd name="T17" fmla="*/ 483 h 2481"/>
                <a:gd name="T18" fmla="*/ 1201 w 3655"/>
                <a:gd name="T19" fmla="*/ 2319 h 2481"/>
                <a:gd name="T20" fmla="*/ 601 w 3655"/>
                <a:gd name="T21" fmla="*/ 1828 h 2481"/>
                <a:gd name="T22" fmla="*/ 0 w 3655"/>
                <a:gd name="T23" fmla="*/ 2446 h 2481"/>
                <a:gd name="T24" fmla="*/ 25 w 3655"/>
                <a:gd name="T25" fmla="*/ 2480 h 2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55" h="2481">
                  <a:moveTo>
                    <a:pt x="25" y="2480"/>
                  </a:moveTo>
                  <a:lnTo>
                    <a:pt x="601" y="1888"/>
                  </a:lnTo>
                  <a:lnTo>
                    <a:pt x="1210" y="2387"/>
                  </a:lnTo>
                  <a:lnTo>
                    <a:pt x="2461" y="559"/>
                  </a:lnTo>
                  <a:lnTo>
                    <a:pt x="2994" y="1354"/>
                  </a:lnTo>
                  <a:lnTo>
                    <a:pt x="3654" y="17"/>
                  </a:lnTo>
                  <a:lnTo>
                    <a:pt x="3612" y="0"/>
                  </a:lnTo>
                  <a:lnTo>
                    <a:pt x="2986" y="1261"/>
                  </a:lnTo>
                  <a:lnTo>
                    <a:pt x="2461" y="483"/>
                  </a:lnTo>
                  <a:lnTo>
                    <a:pt x="1201" y="2319"/>
                  </a:lnTo>
                  <a:lnTo>
                    <a:pt x="601" y="1828"/>
                  </a:lnTo>
                  <a:lnTo>
                    <a:pt x="0" y="2446"/>
                  </a:lnTo>
                  <a:lnTo>
                    <a:pt x="25" y="2480"/>
                  </a:lnTo>
                </a:path>
              </a:pathLst>
            </a:custGeom>
            <a:solidFill>
              <a:schemeClr val="bg2"/>
            </a:solidFill>
            <a:ln>
              <a:noFill/>
            </a:ln>
            <a:effectLst/>
          </p:spPr>
          <p:txBody>
            <a:bodyPr wrap="none" anchor="ctr"/>
            <a:lstStyle/>
            <a:p>
              <a:endParaRPr lang="es-MX" sz="900"/>
            </a:p>
          </p:txBody>
        </p:sp>
        <p:sp>
          <p:nvSpPr>
            <p:cNvPr id="110" name="Freeform 3">
              <a:extLst>
                <a:ext uri="{FF2B5EF4-FFF2-40B4-BE49-F238E27FC236}">
                  <a16:creationId xmlns:a16="http://schemas.microsoft.com/office/drawing/2014/main" id="{E2460BB0-F706-E24B-80F0-83A40C3436A9}"/>
                </a:ext>
              </a:extLst>
            </p:cNvPr>
            <p:cNvSpPr>
              <a:spLocks noChangeArrowheads="1"/>
            </p:cNvSpPr>
            <p:nvPr/>
          </p:nvSpPr>
          <p:spPr bwMode="auto">
            <a:xfrm>
              <a:off x="5915582" y="1925597"/>
              <a:ext cx="1503036" cy="54440"/>
            </a:xfrm>
            <a:custGeom>
              <a:avLst/>
              <a:gdLst>
                <a:gd name="T0" fmla="*/ 2800 w 2801"/>
                <a:gd name="T1" fmla="*/ 101 h 102"/>
                <a:gd name="T2" fmla="*/ 0 w 2801"/>
                <a:gd name="T3" fmla="*/ 101 h 102"/>
                <a:gd name="T4" fmla="*/ 0 w 2801"/>
                <a:gd name="T5" fmla="*/ 0 h 102"/>
                <a:gd name="T6" fmla="*/ 2800 w 2801"/>
                <a:gd name="T7" fmla="*/ 0 h 102"/>
                <a:gd name="T8" fmla="*/ 2800 w 2801"/>
                <a:gd name="T9" fmla="*/ 101 h 102"/>
              </a:gdLst>
              <a:ahLst/>
              <a:cxnLst>
                <a:cxn ang="0">
                  <a:pos x="T0" y="T1"/>
                </a:cxn>
                <a:cxn ang="0">
                  <a:pos x="T2" y="T3"/>
                </a:cxn>
                <a:cxn ang="0">
                  <a:pos x="T4" y="T5"/>
                </a:cxn>
                <a:cxn ang="0">
                  <a:pos x="T6" y="T7"/>
                </a:cxn>
                <a:cxn ang="0">
                  <a:pos x="T8" y="T9"/>
                </a:cxn>
              </a:cxnLst>
              <a:rect l="0" t="0" r="r" b="b"/>
              <a:pathLst>
                <a:path w="2801" h="102">
                  <a:moveTo>
                    <a:pt x="2800" y="101"/>
                  </a:moveTo>
                  <a:lnTo>
                    <a:pt x="0" y="101"/>
                  </a:lnTo>
                  <a:lnTo>
                    <a:pt x="0" y="0"/>
                  </a:lnTo>
                  <a:lnTo>
                    <a:pt x="2800" y="0"/>
                  </a:lnTo>
                  <a:lnTo>
                    <a:pt x="2800" y="101"/>
                  </a:lnTo>
                </a:path>
              </a:pathLst>
            </a:custGeom>
            <a:solidFill>
              <a:schemeClr val="bg2"/>
            </a:solidFill>
            <a:ln>
              <a:noFill/>
            </a:ln>
            <a:effectLst/>
          </p:spPr>
          <p:txBody>
            <a:bodyPr wrap="none" anchor="ctr"/>
            <a:lstStyle/>
            <a:p>
              <a:endParaRPr lang="es-MX" sz="900"/>
            </a:p>
          </p:txBody>
        </p:sp>
        <p:sp>
          <p:nvSpPr>
            <p:cNvPr id="111" name="Freeform 4">
              <a:extLst>
                <a:ext uri="{FF2B5EF4-FFF2-40B4-BE49-F238E27FC236}">
                  <a16:creationId xmlns:a16="http://schemas.microsoft.com/office/drawing/2014/main" id="{6F5FC326-3799-2B4C-A963-AB549948650A}"/>
                </a:ext>
              </a:extLst>
            </p:cNvPr>
            <p:cNvSpPr>
              <a:spLocks noChangeArrowheads="1"/>
            </p:cNvSpPr>
            <p:nvPr/>
          </p:nvSpPr>
          <p:spPr bwMode="auto">
            <a:xfrm>
              <a:off x="6206722" y="2036844"/>
              <a:ext cx="918390" cy="54442"/>
            </a:xfrm>
            <a:custGeom>
              <a:avLst/>
              <a:gdLst>
                <a:gd name="T0" fmla="*/ 1708 w 1709"/>
                <a:gd name="T1" fmla="*/ 102 h 103"/>
                <a:gd name="T2" fmla="*/ 0 w 1709"/>
                <a:gd name="T3" fmla="*/ 102 h 103"/>
                <a:gd name="T4" fmla="*/ 0 w 1709"/>
                <a:gd name="T5" fmla="*/ 0 h 103"/>
                <a:gd name="T6" fmla="*/ 1708 w 1709"/>
                <a:gd name="T7" fmla="*/ 0 h 103"/>
                <a:gd name="T8" fmla="*/ 1708 w 1709"/>
                <a:gd name="T9" fmla="*/ 102 h 103"/>
              </a:gdLst>
              <a:ahLst/>
              <a:cxnLst>
                <a:cxn ang="0">
                  <a:pos x="T0" y="T1"/>
                </a:cxn>
                <a:cxn ang="0">
                  <a:pos x="T2" y="T3"/>
                </a:cxn>
                <a:cxn ang="0">
                  <a:pos x="T4" y="T5"/>
                </a:cxn>
                <a:cxn ang="0">
                  <a:pos x="T6" y="T7"/>
                </a:cxn>
                <a:cxn ang="0">
                  <a:pos x="T8" y="T9"/>
                </a:cxn>
              </a:cxnLst>
              <a:rect l="0" t="0" r="r" b="b"/>
              <a:pathLst>
                <a:path w="1709" h="103">
                  <a:moveTo>
                    <a:pt x="1708" y="102"/>
                  </a:moveTo>
                  <a:lnTo>
                    <a:pt x="0" y="102"/>
                  </a:lnTo>
                  <a:lnTo>
                    <a:pt x="0" y="0"/>
                  </a:lnTo>
                  <a:lnTo>
                    <a:pt x="1708" y="0"/>
                  </a:lnTo>
                  <a:lnTo>
                    <a:pt x="1708" y="102"/>
                  </a:lnTo>
                </a:path>
              </a:pathLst>
            </a:custGeom>
            <a:solidFill>
              <a:schemeClr val="bg2"/>
            </a:solidFill>
            <a:ln>
              <a:noFill/>
            </a:ln>
            <a:effectLst/>
          </p:spPr>
          <p:txBody>
            <a:bodyPr wrap="none" anchor="ctr"/>
            <a:lstStyle/>
            <a:p>
              <a:endParaRPr lang="es-MX" sz="900"/>
            </a:p>
          </p:txBody>
        </p:sp>
        <p:sp>
          <p:nvSpPr>
            <p:cNvPr id="112" name="Freeform 5">
              <a:extLst>
                <a:ext uri="{FF2B5EF4-FFF2-40B4-BE49-F238E27FC236}">
                  <a16:creationId xmlns:a16="http://schemas.microsoft.com/office/drawing/2014/main" id="{BB2B69A8-478D-1F49-8419-530B386C584A}"/>
                </a:ext>
              </a:extLst>
            </p:cNvPr>
            <p:cNvSpPr>
              <a:spLocks noChangeArrowheads="1"/>
            </p:cNvSpPr>
            <p:nvPr/>
          </p:nvSpPr>
          <p:spPr bwMode="auto">
            <a:xfrm>
              <a:off x="5823270" y="2914996"/>
              <a:ext cx="236699" cy="537305"/>
            </a:xfrm>
            <a:custGeom>
              <a:avLst/>
              <a:gdLst>
                <a:gd name="T0" fmla="*/ 440 w 441"/>
                <a:gd name="T1" fmla="*/ 999 h 1000"/>
                <a:gd name="T2" fmla="*/ 0 w 441"/>
                <a:gd name="T3" fmla="*/ 999 h 1000"/>
                <a:gd name="T4" fmla="*/ 0 w 441"/>
                <a:gd name="T5" fmla="*/ 0 h 1000"/>
                <a:gd name="T6" fmla="*/ 440 w 441"/>
                <a:gd name="T7" fmla="*/ 0 h 1000"/>
                <a:gd name="T8" fmla="*/ 440 w 441"/>
                <a:gd name="T9" fmla="*/ 999 h 1000"/>
              </a:gdLst>
              <a:ahLst/>
              <a:cxnLst>
                <a:cxn ang="0">
                  <a:pos x="T0" y="T1"/>
                </a:cxn>
                <a:cxn ang="0">
                  <a:pos x="T2" y="T3"/>
                </a:cxn>
                <a:cxn ang="0">
                  <a:pos x="T4" y="T5"/>
                </a:cxn>
                <a:cxn ang="0">
                  <a:pos x="T6" y="T7"/>
                </a:cxn>
                <a:cxn ang="0">
                  <a:pos x="T8" y="T9"/>
                </a:cxn>
              </a:cxnLst>
              <a:rect l="0" t="0" r="r" b="b"/>
              <a:pathLst>
                <a:path w="441" h="1000">
                  <a:moveTo>
                    <a:pt x="440" y="999"/>
                  </a:moveTo>
                  <a:lnTo>
                    <a:pt x="0" y="999"/>
                  </a:lnTo>
                  <a:lnTo>
                    <a:pt x="0" y="0"/>
                  </a:lnTo>
                  <a:lnTo>
                    <a:pt x="440" y="0"/>
                  </a:lnTo>
                  <a:lnTo>
                    <a:pt x="440" y="999"/>
                  </a:lnTo>
                </a:path>
              </a:pathLst>
            </a:custGeom>
            <a:solidFill>
              <a:srgbClr val="6FD23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MX" sz="900"/>
            </a:p>
          </p:txBody>
        </p:sp>
        <p:sp>
          <p:nvSpPr>
            <p:cNvPr id="113" name="Freeform 6">
              <a:extLst>
                <a:ext uri="{FF2B5EF4-FFF2-40B4-BE49-F238E27FC236}">
                  <a16:creationId xmlns:a16="http://schemas.microsoft.com/office/drawing/2014/main" id="{6094501A-19E7-A046-AB55-199638D1F02F}"/>
                </a:ext>
              </a:extLst>
            </p:cNvPr>
            <p:cNvSpPr>
              <a:spLocks noChangeArrowheads="1"/>
            </p:cNvSpPr>
            <p:nvPr/>
          </p:nvSpPr>
          <p:spPr bwMode="auto">
            <a:xfrm>
              <a:off x="5823270" y="2914996"/>
              <a:ext cx="236699" cy="537305"/>
            </a:xfrm>
            <a:custGeom>
              <a:avLst/>
              <a:gdLst>
                <a:gd name="T0" fmla="*/ 440 w 441"/>
                <a:gd name="T1" fmla="*/ 999 h 1000"/>
                <a:gd name="T2" fmla="*/ 0 w 441"/>
                <a:gd name="T3" fmla="*/ 999 h 1000"/>
                <a:gd name="T4" fmla="*/ 0 w 441"/>
                <a:gd name="T5" fmla="*/ 0 h 1000"/>
                <a:gd name="T6" fmla="*/ 440 w 441"/>
                <a:gd name="T7" fmla="*/ 0 h 1000"/>
                <a:gd name="T8" fmla="*/ 440 w 441"/>
                <a:gd name="T9" fmla="*/ 999 h 1000"/>
              </a:gdLst>
              <a:ahLst/>
              <a:cxnLst>
                <a:cxn ang="0">
                  <a:pos x="T0" y="T1"/>
                </a:cxn>
                <a:cxn ang="0">
                  <a:pos x="T2" y="T3"/>
                </a:cxn>
                <a:cxn ang="0">
                  <a:pos x="T4" y="T5"/>
                </a:cxn>
                <a:cxn ang="0">
                  <a:pos x="T6" y="T7"/>
                </a:cxn>
                <a:cxn ang="0">
                  <a:pos x="T8" y="T9"/>
                </a:cxn>
              </a:cxnLst>
              <a:rect l="0" t="0" r="r" b="b"/>
              <a:pathLst>
                <a:path w="441" h="1000">
                  <a:moveTo>
                    <a:pt x="440" y="999"/>
                  </a:moveTo>
                  <a:lnTo>
                    <a:pt x="0" y="999"/>
                  </a:lnTo>
                  <a:lnTo>
                    <a:pt x="0" y="0"/>
                  </a:lnTo>
                  <a:lnTo>
                    <a:pt x="440" y="0"/>
                  </a:lnTo>
                  <a:lnTo>
                    <a:pt x="440" y="999"/>
                  </a:lnTo>
                </a:path>
              </a:pathLst>
            </a:custGeom>
            <a:solidFill>
              <a:schemeClr val="accent1"/>
            </a:solidFill>
            <a:ln>
              <a:noFill/>
            </a:ln>
            <a:effectLst/>
          </p:spPr>
          <p:txBody>
            <a:bodyPr wrap="none" anchor="ctr"/>
            <a:lstStyle/>
            <a:p>
              <a:endParaRPr lang="es-MX" sz="900"/>
            </a:p>
          </p:txBody>
        </p:sp>
        <p:sp>
          <p:nvSpPr>
            <p:cNvPr id="114" name="Freeform 7">
              <a:extLst>
                <a:ext uri="{FF2B5EF4-FFF2-40B4-BE49-F238E27FC236}">
                  <a16:creationId xmlns:a16="http://schemas.microsoft.com/office/drawing/2014/main" id="{D6A12926-2745-244D-B6AC-7167A7230E08}"/>
                </a:ext>
              </a:extLst>
            </p:cNvPr>
            <p:cNvSpPr>
              <a:spLocks noChangeArrowheads="1"/>
            </p:cNvSpPr>
            <p:nvPr/>
          </p:nvSpPr>
          <p:spPr bwMode="auto">
            <a:xfrm>
              <a:off x="6168850" y="2687765"/>
              <a:ext cx="241433" cy="764535"/>
            </a:xfrm>
            <a:custGeom>
              <a:avLst/>
              <a:gdLst>
                <a:gd name="T0" fmla="*/ 448 w 449"/>
                <a:gd name="T1" fmla="*/ 1422 h 1423"/>
                <a:gd name="T2" fmla="*/ 0 w 449"/>
                <a:gd name="T3" fmla="*/ 1422 h 1423"/>
                <a:gd name="T4" fmla="*/ 0 w 449"/>
                <a:gd name="T5" fmla="*/ 0 h 1423"/>
                <a:gd name="T6" fmla="*/ 448 w 449"/>
                <a:gd name="T7" fmla="*/ 0 h 1423"/>
                <a:gd name="T8" fmla="*/ 448 w 449"/>
                <a:gd name="T9" fmla="*/ 1422 h 1423"/>
              </a:gdLst>
              <a:ahLst/>
              <a:cxnLst>
                <a:cxn ang="0">
                  <a:pos x="T0" y="T1"/>
                </a:cxn>
                <a:cxn ang="0">
                  <a:pos x="T2" y="T3"/>
                </a:cxn>
                <a:cxn ang="0">
                  <a:pos x="T4" y="T5"/>
                </a:cxn>
                <a:cxn ang="0">
                  <a:pos x="T6" y="T7"/>
                </a:cxn>
                <a:cxn ang="0">
                  <a:pos x="T8" y="T9"/>
                </a:cxn>
              </a:cxnLst>
              <a:rect l="0" t="0" r="r" b="b"/>
              <a:pathLst>
                <a:path w="449" h="1423">
                  <a:moveTo>
                    <a:pt x="448" y="1422"/>
                  </a:moveTo>
                  <a:lnTo>
                    <a:pt x="0" y="1422"/>
                  </a:lnTo>
                  <a:lnTo>
                    <a:pt x="0" y="0"/>
                  </a:lnTo>
                  <a:lnTo>
                    <a:pt x="448" y="0"/>
                  </a:lnTo>
                  <a:lnTo>
                    <a:pt x="448" y="1422"/>
                  </a:lnTo>
                </a:path>
              </a:pathLst>
            </a:custGeom>
            <a:solidFill>
              <a:srgbClr val="21A8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MX" sz="900"/>
            </a:p>
          </p:txBody>
        </p:sp>
        <p:sp>
          <p:nvSpPr>
            <p:cNvPr id="115" name="Freeform 8">
              <a:extLst>
                <a:ext uri="{FF2B5EF4-FFF2-40B4-BE49-F238E27FC236}">
                  <a16:creationId xmlns:a16="http://schemas.microsoft.com/office/drawing/2014/main" id="{E201467C-FCCF-AE4B-B347-A0C5C0A58293}"/>
                </a:ext>
              </a:extLst>
            </p:cNvPr>
            <p:cNvSpPr>
              <a:spLocks noChangeArrowheads="1"/>
            </p:cNvSpPr>
            <p:nvPr/>
          </p:nvSpPr>
          <p:spPr bwMode="auto">
            <a:xfrm>
              <a:off x="6168850" y="2687765"/>
              <a:ext cx="241433" cy="764535"/>
            </a:xfrm>
            <a:custGeom>
              <a:avLst/>
              <a:gdLst>
                <a:gd name="T0" fmla="*/ 448 w 449"/>
                <a:gd name="T1" fmla="*/ 1422 h 1423"/>
                <a:gd name="T2" fmla="*/ 0 w 449"/>
                <a:gd name="T3" fmla="*/ 1422 h 1423"/>
                <a:gd name="T4" fmla="*/ 0 w 449"/>
                <a:gd name="T5" fmla="*/ 0 h 1423"/>
                <a:gd name="T6" fmla="*/ 448 w 449"/>
                <a:gd name="T7" fmla="*/ 0 h 1423"/>
                <a:gd name="T8" fmla="*/ 448 w 449"/>
                <a:gd name="T9" fmla="*/ 1422 h 1423"/>
              </a:gdLst>
              <a:ahLst/>
              <a:cxnLst>
                <a:cxn ang="0">
                  <a:pos x="T0" y="T1"/>
                </a:cxn>
                <a:cxn ang="0">
                  <a:pos x="T2" y="T3"/>
                </a:cxn>
                <a:cxn ang="0">
                  <a:pos x="T4" y="T5"/>
                </a:cxn>
                <a:cxn ang="0">
                  <a:pos x="T6" y="T7"/>
                </a:cxn>
                <a:cxn ang="0">
                  <a:pos x="T8" y="T9"/>
                </a:cxn>
              </a:cxnLst>
              <a:rect l="0" t="0" r="r" b="b"/>
              <a:pathLst>
                <a:path w="449" h="1423">
                  <a:moveTo>
                    <a:pt x="448" y="1422"/>
                  </a:moveTo>
                  <a:lnTo>
                    <a:pt x="0" y="1422"/>
                  </a:lnTo>
                  <a:lnTo>
                    <a:pt x="0" y="0"/>
                  </a:lnTo>
                  <a:lnTo>
                    <a:pt x="448" y="0"/>
                  </a:lnTo>
                  <a:lnTo>
                    <a:pt x="448" y="1422"/>
                  </a:lnTo>
                </a:path>
              </a:pathLst>
            </a:custGeom>
            <a:solidFill>
              <a:schemeClr val="bg2">
                <a:lumMod val="90000"/>
              </a:schemeClr>
            </a:solidFill>
            <a:ln>
              <a:noFill/>
            </a:ln>
            <a:effectLst/>
          </p:spPr>
          <p:txBody>
            <a:bodyPr wrap="none" anchor="ctr"/>
            <a:lstStyle/>
            <a:p>
              <a:endParaRPr lang="es-MX" sz="900"/>
            </a:p>
          </p:txBody>
        </p:sp>
        <p:sp>
          <p:nvSpPr>
            <p:cNvPr id="116" name="Freeform 9">
              <a:extLst>
                <a:ext uri="{FF2B5EF4-FFF2-40B4-BE49-F238E27FC236}">
                  <a16:creationId xmlns:a16="http://schemas.microsoft.com/office/drawing/2014/main" id="{587BB29D-11D8-204E-84BB-94E7A2865996}"/>
                </a:ext>
              </a:extLst>
            </p:cNvPr>
            <p:cNvSpPr>
              <a:spLocks noChangeArrowheads="1"/>
            </p:cNvSpPr>
            <p:nvPr/>
          </p:nvSpPr>
          <p:spPr bwMode="auto">
            <a:xfrm>
              <a:off x="6514429" y="2728003"/>
              <a:ext cx="241433" cy="721931"/>
            </a:xfrm>
            <a:custGeom>
              <a:avLst/>
              <a:gdLst>
                <a:gd name="T0" fmla="*/ 448 w 449"/>
                <a:gd name="T1" fmla="*/ 1346 h 1347"/>
                <a:gd name="T2" fmla="*/ 0 w 449"/>
                <a:gd name="T3" fmla="*/ 1346 h 1347"/>
                <a:gd name="T4" fmla="*/ 0 w 449"/>
                <a:gd name="T5" fmla="*/ 0 h 1347"/>
                <a:gd name="T6" fmla="*/ 448 w 449"/>
                <a:gd name="T7" fmla="*/ 0 h 1347"/>
                <a:gd name="T8" fmla="*/ 448 w 449"/>
                <a:gd name="T9" fmla="*/ 1346 h 1347"/>
              </a:gdLst>
              <a:ahLst/>
              <a:cxnLst>
                <a:cxn ang="0">
                  <a:pos x="T0" y="T1"/>
                </a:cxn>
                <a:cxn ang="0">
                  <a:pos x="T2" y="T3"/>
                </a:cxn>
                <a:cxn ang="0">
                  <a:pos x="T4" y="T5"/>
                </a:cxn>
                <a:cxn ang="0">
                  <a:pos x="T6" y="T7"/>
                </a:cxn>
                <a:cxn ang="0">
                  <a:pos x="T8" y="T9"/>
                </a:cxn>
              </a:cxnLst>
              <a:rect l="0" t="0" r="r" b="b"/>
              <a:pathLst>
                <a:path w="449" h="1347">
                  <a:moveTo>
                    <a:pt x="448" y="1346"/>
                  </a:moveTo>
                  <a:lnTo>
                    <a:pt x="0" y="1346"/>
                  </a:lnTo>
                  <a:lnTo>
                    <a:pt x="0" y="0"/>
                  </a:lnTo>
                  <a:lnTo>
                    <a:pt x="448" y="0"/>
                  </a:lnTo>
                  <a:lnTo>
                    <a:pt x="448" y="1346"/>
                  </a:lnTo>
                </a:path>
              </a:pathLst>
            </a:custGeom>
            <a:solidFill>
              <a:schemeClr val="bg2">
                <a:lumMod val="90000"/>
              </a:schemeClr>
            </a:solidFill>
            <a:ln>
              <a:noFill/>
            </a:ln>
            <a:effectLst/>
          </p:spPr>
          <p:txBody>
            <a:bodyPr wrap="none" anchor="ctr"/>
            <a:lstStyle/>
            <a:p>
              <a:endParaRPr lang="es-MX" sz="900"/>
            </a:p>
          </p:txBody>
        </p:sp>
        <p:sp>
          <p:nvSpPr>
            <p:cNvPr id="117" name="Freeform 10">
              <a:extLst>
                <a:ext uri="{FF2B5EF4-FFF2-40B4-BE49-F238E27FC236}">
                  <a16:creationId xmlns:a16="http://schemas.microsoft.com/office/drawing/2014/main" id="{1CD70BDD-8981-9D46-870C-1108975B991A}"/>
                </a:ext>
              </a:extLst>
            </p:cNvPr>
            <p:cNvSpPr>
              <a:spLocks noChangeArrowheads="1"/>
            </p:cNvSpPr>
            <p:nvPr/>
          </p:nvSpPr>
          <p:spPr bwMode="auto">
            <a:xfrm>
              <a:off x="6862375" y="2559948"/>
              <a:ext cx="236699" cy="889986"/>
            </a:xfrm>
            <a:custGeom>
              <a:avLst/>
              <a:gdLst>
                <a:gd name="T0" fmla="*/ 440 w 441"/>
                <a:gd name="T1" fmla="*/ 1659 h 1660"/>
                <a:gd name="T2" fmla="*/ 0 w 441"/>
                <a:gd name="T3" fmla="*/ 1659 h 1660"/>
                <a:gd name="T4" fmla="*/ 0 w 441"/>
                <a:gd name="T5" fmla="*/ 0 h 1660"/>
                <a:gd name="T6" fmla="*/ 440 w 441"/>
                <a:gd name="T7" fmla="*/ 0 h 1660"/>
                <a:gd name="T8" fmla="*/ 440 w 441"/>
                <a:gd name="T9" fmla="*/ 1659 h 1660"/>
              </a:gdLst>
              <a:ahLst/>
              <a:cxnLst>
                <a:cxn ang="0">
                  <a:pos x="T0" y="T1"/>
                </a:cxn>
                <a:cxn ang="0">
                  <a:pos x="T2" y="T3"/>
                </a:cxn>
                <a:cxn ang="0">
                  <a:pos x="T4" y="T5"/>
                </a:cxn>
                <a:cxn ang="0">
                  <a:pos x="T6" y="T7"/>
                </a:cxn>
                <a:cxn ang="0">
                  <a:pos x="T8" y="T9"/>
                </a:cxn>
              </a:cxnLst>
              <a:rect l="0" t="0" r="r" b="b"/>
              <a:pathLst>
                <a:path w="441" h="1660">
                  <a:moveTo>
                    <a:pt x="440" y="1659"/>
                  </a:moveTo>
                  <a:lnTo>
                    <a:pt x="0" y="1659"/>
                  </a:lnTo>
                  <a:lnTo>
                    <a:pt x="0" y="0"/>
                  </a:lnTo>
                  <a:lnTo>
                    <a:pt x="440" y="0"/>
                  </a:lnTo>
                  <a:lnTo>
                    <a:pt x="440" y="1659"/>
                  </a:lnTo>
                </a:path>
              </a:pathLst>
            </a:custGeom>
            <a:solidFill>
              <a:schemeClr val="bg2">
                <a:lumMod val="90000"/>
              </a:schemeClr>
            </a:solidFill>
            <a:ln>
              <a:noFill/>
            </a:ln>
            <a:effectLst/>
          </p:spPr>
          <p:txBody>
            <a:bodyPr wrap="none" anchor="ctr"/>
            <a:lstStyle/>
            <a:p>
              <a:endParaRPr lang="es-MX" sz="900"/>
            </a:p>
          </p:txBody>
        </p:sp>
        <p:sp>
          <p:nvSpPr>
            <p:cNvPr id="118" name="Freeform 11">
              <a:extLst>
                <a:ext uri="{FF2B5EF4-FFF2-40B4-BE49-F238E27FC236}">
                  <a16:creationId xmlns:a16="http://schemas.microsoft.com/office/drawing/2014/main" id="{E9841EBB-D7A9-5E46-BAE1-2B38D8E5A3B7}"/>
                </a:ext>
              </a:extLst>
            </p:cNvPr>
            <p:cNvSpPr>
              <a:spLocks noChangeArrowheads="1"/>
            </p:cNvSpPr>
            <p:nvPr/>
          </p:nvSpPr>
          <p:spPr bwMode="auto">
            <a:xfrm>
              <a:off x="7207955" y="2436865"/>
              <a:ext cx="236699" cy="1013069"/>
            </a:xfrm>
            <a:custGeom>
              <a:avLst/>
              <a:gdLst>
                <a:gd name="T0" fmla="*/ 440 w 441"/>
                <a:gd name="T1" fmla="*/ 1887 h 1888"/>
                <a:gd name="T2" fmla="*/ 0 w 441"/>
                <a:gd name="T3" fmla="*/ 1887 h 1888"/>
                <a:gd name="T4" fmla="*/ 0 w 441"/>
                <a:gd name="T5" fmla="*/ 0 h 1888"/>
                <a:gd name="T6" fmla="*/ 440 w 441"/>
                <a:gd name="T7" fmla="*/ 0 h 1888"/>
                <a:gd name="T8" fmla="*/ 440 w 441"/>
                <a:gd name="T9" fmla="*/ 1887 h 1888"/>
              </a:gdLst>
              <a:ahLst/>
              <a:cxnLst>
                <a:cxn ang="0">
                  <a:pos x="T0" y="T1"/>
                </a:cxn>
                <a:cxn ang="0">
                  <a:pos x="T2" y="T3"/>
                </a:cxn>
                <a:cxn ang="0">
                  <a:pos x="T4" y="T5"/>
                </a:cxn>
                <a:cxn ang="0">
                  <a:pos x="T6" y="T7"/>
                </a:cxn>
                <a:cxn ang="0">
                  <a:pos x="T8" y="T9"/>
                </a:cxn>
              </a:cxnLst>
              <a:rect l="0" t="0" r="r" b="b"/>
              <a:pathLst>
                <a:path w="441" h="1888">
                  <a:moveTo>
                    <a:pt x="440" y="1887"/>
                  </a:moveTo>
                  <a:lnTo>
                    <a:pt x="0" y="1887"/>
                  </a:lnTo>
                  <a:lnTo>
                    <a:pt x="0" y="0"/>
                  </a:lnTo>
                  <a:lnTo>
                    <a:pt x="440" y="0"/>
                  </a:lnTo>
                  <a:lnTo>
                    <a:pt x="440" y="1887"/>
                  </a:lnTo>
                </a:path>
              </a:pathLst>
            </a:custGeom>
            <a:solidFill>
              <a:schemeClr val="bg2">
                <a:lumMod val="90000"/>
              </a:schemeClr>
            </a:solidFill>
            <a:ln>
              <a:noFill/>
            </a:ln>
            <a:effectLst/>
          </p:spPr>
          <p:txBody>
            <a:bodyPr wrap="none" anchor="ctr"/>
            <a:lstStyle/>
            <a:p>
              <a:endParaRPr lang="es-MX" sz="900"/>
            </a:p>
          </p:txBody>
        </p:sp>
        <p:sp>
          <p:nvSpPr>
            <p:cNvPr id="119" name="Freeform 12">
              <a:extLst>
                <a:ext uri="{FF2B5EF4-FFF2-40B4-BE49-F238E27FC236}">
                  <a16:creationId xmlns:a16="http://schemas.microsoft.com/office/drawing/2014/main" id="{ED9E0946-A6AC-9B4C-8F98-864C3CB603F6}"/>
                </a:ext>
              </a:extLst>
            </p:cNvPr>
            <p:cNvSpPr>
              <a:spLocks noChangeArrowheads="1"/>
            </p:cNvSpPr>
            <p:nvPr/>
          </p:nvSpPr>
          <p:spPr bwMode="auto">
            <a:xfrm>
              <a:off x="4661080" y="2074716"/>
              <a:ext cx="764537" cy="1526706"/>
            </a:xfrm>
            <a:custGeom>
              <a:avLst/>
              <a:gdLst>
                <a:gd name="T0" fmla="*/ 1422 w 1423"/>
                <a:gd name="T1" fmla="*/ 0 h 2843"/>
                <a:gd name="T2" fmla="*/ 1422 w 1423"/>
                <a:gd name="T3" fmla="*/ 0 h 2843"/>
                <a:gd name="T4" fmla="*/ 0 w 1423"/>
                <a:gd name="T5" fmla="*/ 1421 h 2843"/>
                <a:gd name="T6" fmla="*/ 1422 w 1423"/>
                <a:gd name="T7" fmla="*/ 2842 h 2843"/>
                <a:gd name="T8" fmla="*/ 1422 w 1423"/>
                <a:gd name="T9" fmla="*/ 0 h 2843"/>
              </a:gdLst>
              <a:ahLst/>
              <a:cxnLst>
                <a:cxn ang="0">
                  <a:pos x="T0" y="T1"/>
                </a:cxn>
                <a:cxn ang="0">
                  <a:pos x="T2" y="T3"/>
                </a:cxn>
                <a:cxn ang="0">
                  <a:pos x="T4" y="T5"/>
                </a:cxn>
                <a:cxn ang="0">
                  <a:pos x="T6" y="T7"/>
                </a:cxn>
                <a:cxn ang="0">
                  <a:pos x="T8" y="T9"/>
                </a:cxn>
              </a:cxnLst>
              <a:rect l="0" t="0" r="r" b="b"/>
              <a:pathLst>
                <a:path w="1423" h="2843">
                  <a:moveTo>
                    <a:pt x="1422" y="0"/>
                  </a:moveTo>
                  <a:lnTo>
                    <a:pt x="1422" y="0"/>
                  </a:lnTo>
                  <a:cubicBezTo>
                    <a:pt x="635" y="0"/>
                    <a:pt x="0" y="634"/>
                    <a:pt x="0" y="1421"/>
                  </a:cubicBezTo>
                  <a:cubicBezTo>
                    <a:pt x="0" y="2208"/>
                    <a:pt x="635" y="2842"/>
                    <a:pt x="1422" y="2842"/>
                  </a:cubicBezTo>
                  <a:cubicBezTo>
                    <a:pt x="1422" y="0"/>
                    <a:pt x="1422" y="0"/>
                    <a:pt x="1422" y="0"/>
                  </a:cubicBezTo>
                </a:path>
              </a:pathLst>
            </a:custGeom>
            <a:solidFill>
              <a:schemeClr val="bg1">
                <a:alpha val="59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MX" sz="900"/>
            </a:p>
          </p:txBody>
        </p:sp>
        <p:sp>
          <p:nvSpPr>
            <p:cNvPr id="120" name="Freeform 13">
              <a:extLst>
                <a:ext uri="{FF2B5EF4-FFF2-40B4-BE49-F238E27FC236}">
                  <a16:creationId xmlns:a16="http://schemas.microsoft.com/office/drawing/2014/main" id="{2E4008B2-4056-9C47-BB4A-6DA5937ACBD6}"/>
                </a:ext>
              </a:extLst>
            </p:cNvPr>
            <p:cNvSpPr>
              <a:spLocks noChangeArrowheads="1"/>
            </p:cNvSpPr>
            <p:nvPr/>
          </p:nvSpPr>
          <p:spPr bwMode="auto">
            <a:xfrm>
              <a:off x="5423249" y="2074716"/>
              <a:ext cx="750335" cy="1526706"/>
            </a:xfrm>
            <a:custGeom>
              <a:avLst/>
              <a:gdLst>
                <a:gd name="T0" fmla="*/ 0 w 1397"/>
                <a:gd name="T1" fmla="*/ 0 h 2843"/>
                <a:gd name="T2" fmla="*/ 0 w 1397"/>
                <a:gd name="T3" fmla="*/ 0 h 2843"/>
                <a:gd name="T4" fmla="*/ 0 w 1397"/>
                <a:gd name="T5" fmla="*/ 0 h 2843"/>
                <a:gd name="T6" fmla="*/ 0 w 1397"/>
                <a:gd name="T7" fmla="*/ 2842 h 2843"/>
                <a:gd name="T8" fmla="*/ 0 w 1397"/>
                <a:gd name="T9" fmla="*/ 2842 h 2843"/>
                <a:gd name="T10" fmla="*/ 846 w 1397"/>
                <a:gd name="T11" fmla="*/ 2564 h 2843"/>
                <a:gd name="T12" fmla="*/ 745 w 1397"/>
                <a:gd name="T13" fmla="*/ 2564 h 2843"/>
                <a:gd name="T14" fmla="*/ 745 w 1397"/>
                <a:gd name="T15" fmla="*/ 1565 h 2843"/>
                <a:gd name="T16" fmla="*/ 1185 w 1397"/>
                <a:gd name="T17" fmla="*/ 1565 h 2843"/>
                <a:gd name="T18" fmla="*/ 1185 w 1397"/>
                <a:gd name="T19" fmla="*/ 2208 h 2843"/>
                <a:gd name="T20" fmla="*/ 1388 w 1397"/>
                <a:gd name="T21" fmla="*/ 1726 h 2843"/>
                <a:gd name="T22" fmla="*/ 1388 w 1397"/>
                <a:gd name="T23" fmla="*/ 1142 h 2843"/>
                <a:gd name="T24" fmla="*/ 1396 w 1397"/>
                <a:gd name="T25" fmla="*/ 1142 h 2843"/>
                <a:gd name="T26" fmla="*/ 0 w 1397"/>
                <a:gd name="T27" fmla="*/ 0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97" h="2843">
                  <a:moveTo>
                    <a:pt x="0" y="0"/>
                  </a:moveTo>
                  <a:lnTo>
                    <a:pt x="0" y="0"/>
                  </a:lnTo>
                  <a:lnTo>
                    <a:pt x="0" y="0"/>
                  </a:lnTo>
                  <a:cubicBezTo>
                    <a:pt x="0" y="2842"/>
                    <a:pt x="0" y="2842"/>
                    <a:pt x="0" y="2842"/>
                  </a:cubicBezTo>
                  <a:lnTo>
                    <a:pt x="0" y="2842"/>
                  </a:lnTo>
                  <a:cubicBezTo>
                    <a:pt x="321" y="2842"/>
                    <a:pt x="609" y="2740"/>
                    <a:pt x="846" y="2564"/>
                  </a:cubicBezTo>
                  <a:cubicBezTo>
                    <a:pt x="745" y="2564"/>
                    <a:pt x="745" y="2564"/>
                    <a:pt x="745" y="2564"/>
                  </a:cubicBezTo>
                  <a:cubicBezTo>
                    <a:pt x="745" y="1565"/>
                    <a:pt x="745" y="1565"/>
                    <a:pt x="745" y="1565"/>
                  </a:cubicBezTo>
                  <a:cubicBezTo>
                    <a:pt x="1185" y="1565"/>
                    <a:pt x="1185" y="1565"/>
                    <a:pt x="1185" y="1565"/>
                  </a:cubicBezTo>
                  <a:cubicBezTo>
                    <a:pt x="1185" y="2208"/>
                    <a:pt x="1185" y="2208"/>
                    <a:pt x="1185" y="2208"/>
                  </a:cubicBezTo>
                  <a:cubicBezTo>
                    <a:pt x="1286" y="2065"/>
                    <a:pt x="1354" y="1904"/>
                    <a:pt x="1388" y="1726"/>
                  </a:cubicBezTo>
                  <a:cubicBezTo>
                    <a:pt x="1388" y="1142"/>
                    <a:pt x="1388" y="1142"/>
                    <a:pt x="1388" y="1142"/>
                  </a:cubicBezTo>
                  <a:cubicBezTo>
                    <a:pt x="1396" y="1142"/>
                    <a:pt x="1396" y="1142"/>
                    <a:pt x="1396" y="1142"/>
                  </a:cubicBezTo>
                  <a:cubicBezTo>
                    <a:pt x="1269" y="491"/>
                    <a:pt x="694" y="0"/>
                    <a:pt x="0" y="0"/>
                  </a:cubicBezTo>
                </a:path>
              </a:pathLst>
            </a:custGeom>
            <a:solidFill>
              <a:schemeClr val="tx1">
                <a:lumMod val="10000"/>
                <a:lumOff val="9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MX" sz="900"/>
            </a:p>
          </p:txBody>
        </p:sp>
        <p:sp>
          <p:nvSpPr>
            <p:cNvPr id="121" name="Freeform 14">
              <a:extLst>
                <a:ext uri="{FF2B5EF4-FFF2-40B4-BE49-F238E27FC236}">
                  <a16:creationId xmlns:a16="http://schemas.microsoft.com/office/drawing/2014/main" id="{A8E2B8F0-6793-4545-A687-DF72CA19A47D}"/>
                </a:ext>
              </a:extLst>
            </p:cNvPr>
            <p:cNvSpPr>
              <a:spLocks noChangeArrowheads="1"/>
            </p:cNvSpPr>
            <p:nvPr/>
          </p:nvSpPr>
          <p:spPr bwMode="auto">
            <a:xfrm>
              <a:off x="5823270" y="2914996"/>
              <a:ext cx="236699" cy="537305"/>
            </a:xfrm>
            <a:custGeom>
              <a:avLst/>
              <a:gdLst>
                <a:gd name="T0" fmla="*/ 440 w 441"/>
                <a:gd name="T1" fmla="*/ 0 h 1000"/>
                <a:gd name="T2" fmla="*/ 440 w 441"/>
                <a:gd name="T3" fmla="*/ 0 h 1000"/>
                <a:gd name="T4" fmla="*/ 0 w 441"/>
                <a:gd name="T5" fmla="*/ 0 h 1000"/>
                <a:gd name="T6" fmla="*/ 0 w 441"/>
                <a:gd name="T7" fmla="*/ 999 h 1000"/>
                <a:gd name="T8" fmla="*/ 101 w 441"/>
                <a:gd name="T9" fmla="*/ 999 h 1000"/>
                <a:gd name="T10" fmla="*/ 440 w 441"/>
                <a:gd name="T11" fmla="*/ 643 h 1000"/>
                <a:gd name="T12" fmla="*/ 440 w 441"/>
                <a:gd name="T13" fmla="*/ 0 h 1000"/>
              </a:gdLst>
              <a:ahLst/>
              <a:cxnLst>
                <a:cxn ang="0">
                  <a:pos x="T0" y="T1"/>
                </a:cxn>
                <a:cxn ang="0">
                  <a:pos x="T2" y="T3"/>
                </a:cxn>
                <a:cxn ang="0">
                  <a:pos x="T4" y="T5"/>
                </a:cxn>
                <a:cxn ang="0">
                  <a:pos x="T6" y="T7"/>
                </a:cxn>
                <a:cxn ang="0">
                  <a:pos x="T8" y="T9"/>
                </a:cxn>
                <a:cxn ang="0">
                  <a:pos x="T10" y="T11"/>
                </a:cxn>
                <a:cxn ang="0">
                  <a:pos x="T12" y="T13"/>
                </a:cxn>
              </a:cxnLst>
              <a:rect l="0" t="0" r="r" b="b"/>
              <a:pathLst>
                <a:path w="441" h="1000">
                  <a:moveTo>
                    <a:pt x="440" y="0"/>
                  </a:moveTo>
                  <a:lnTo>
                    <a:pt x="440" y="0"/>
                  </a:lnTo>
                  <a:cubicBezTo>
                    <a:pt x="0" y="0"/>
                    <a:pt x="0" y="0"/>
                    <a:pt x="0" y="0"/>
                  </a:cubicBezTo>
                  <a:cubicBezTo>
                    <a:pt x="0" y="999"/>
                    <a:pt x="0" y="999"/>
                    <a:pt x="0" y="999"/>
                  </a:cubicBezTo>
                  <a:cubicBezTo>
                    <a:pt x="101" y="999"/>
                    <a:pt x="101" y="999"/>
                    <a:pt x="101" y="999"/>
                  </a:cubicBezTo>
                  <a:cubicBezTo>
                    <a:pt x="237" y="897"/>
                    <a:pt x="355" y="779"/>
                    <a:pt x="440" y="643"/>
                  </a:cubicBezTo>
                  <a:cubicBezTo>
                    <a:pt x="440" y="0"/>
                    <a:pt x="440" y="0"/>
                    <a:pt x="440" y="0"/>
                  </a:cubicBezTo>
                </a:path>
              </a:pathLst>
            </a:custGeom>
            <a:solidFill>
              <a:schemeClr val="accent1">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MX" sz="900"/>
            </a:p>
          </p:txBody>
        </p:sp>
        <p:sp>
          <p:nvSpPr>
            <p:cNvPr id="122" name="Freeform 15">
              <a:extLst>
                <a:ext uri="{FF2B5EF4-FFF2-40B4-BE49-F238E27FC236}">
                  <a16:creationId xmlns:a16="http://schemas.microsoft.com/office/drawing/2014/main" id="{B1EA31FF-5CD2-D946-8ED0-0947A9961DDB}"/>
                </a:ext>
              </a:extLst>
            </p:cNvPr>
            <p:cNvSpPr>
              <a:spLocks noChangeArrowheads="1"/>
            </p:cNvSpPr>
            <p:nvPr/>
          </p:nvSpPr>
          <p:spPr bwMode="auto">
            <a:xfrm>
              <a:off x="6168850" y="2687765"/>
              <a:ext cx="18936" cy="314808"/>
            </a:xfrm>
            <a:custGeom>
              <a:avLst/>
              <a:gdLst>
                <a:gd name="T0" fmla="*/ 8 w 35"/>
                <a:gd name="T1" fmla="*/ 0 h 585"/>
                <a:gd name="T2" fmla="*/ 8 w 35"/>
                <a:gd name="T3" fmla="*/ 0 h 585"/>
                <a:gd name="T4" fmla="*/ 0 w 35"/>
                <a:gd name="T5" fmla="*/ 0 h 585"/>
                <a:gd name="T6" fmla="*/ 0 w 35"/>
                <a:gd name="T7" fmla="*/ 584 h 585"/>
                <a:gd name="T8" fmla="*/ 34 w 35"/>
                <a:gd name="T9" fmla="*/ 279 h 585"/>
                <a:gd name="T10" fmla="*/ 8 w 35"/>
                <a:gd name="T11" fmla="*/ 0 h 585"/>
              </a:gdLst>
              <a:ahLst/>
              <a:cxnLst>
                <a:cxn ang="0">
                  <a:pos x="T0" y="T1"/>
                </a:cxn>
                <a:cxn ang="0">
                  <a:pos x="T2" y="T3"/>
                </a:cxn>
                <a:cxn ang="0">
                  <a:pos x="T4" y="T5"/>
                </a:cxn>
                <a:cxn ang="0">
                  <a:pos x="T6" y="T7"/>
                </a:cxn>
                <a:cxn ang="0">
                  <a:pos x="T8" y="T9"/>
                </a:cxn>
                <a:cxn ang="0">
                  <a:pos x="T10" y="T11"/>
                </a:cxn>
              </a:cxnLst>
              <a:rect l="0" t="0" r="r" b="b"/>
              <a:pathLst>
                <a:path w="35" h="585">
                  <a:moveTo>
                    <a:pt x="8" y="0"/>
                  </a:moveTo>
                  <a:lnTo>
                    <a:pt x="8" y="0"/>
                  </a:lnTo>
                  <a:cubicBezTo>
                    <a:pt x="0" y="0"/>
                    <a:pt x="0" y="0"/>
                    <a:pt x="0" y="0"/>
                  </a:cubicBezTo>
                  <a:cubicBezTo>
                    <a:pt x="0" y="584"/>
                    <a:pt x="0" y="584"/>
                    <a:pt x="0" y="584"/>
                  </a:cubicBezTo>
                  <a:cubicBezTo>
                    <a:pt x="25" y="482"/>
                    <a:pt x="34" y="381"/>
                    <a:pt x="34" y="279"/>
                  </a:cubicBezTo>
                  <a:cubicBezTo>
                    <a:pt x="34" y="186"/>
                    <a:pt x="25" y="93"/>
                    <a:pt x="8" y="0"/>
                  </a:cubicBezTo>
                </a:path>
              </a:pathLst>
            </a:custGeom>
            <a:solidFill>
              <a:srgbClr val="87D4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MX" sz="900"/>
            </a:p>
          </p:txBody>
        </p:sp>
        <p:sp>
          <p:nvSpPr>
            <p:cNvPr id="123" name="Freeform 16">
              <a:extLst>
                <a:ext uri="{FF2B5EF4-FFF2-40B4-BE49-F238E27FC236}">
                  <a16:creationId xmlns:a16="http://schemas.microsoft.com/office/drawing/2014/main" id="{0FEA225F-B405-2C4E-A649-3BF2D02F54B5}"/>
                </a:ext>
              </a:extLst>
            </p:cNvPr>
            <p:cNvSpPr>
              <a:spLocks noChangeArrowheads="1"/>
            </p:cNvSpPr>
            <p:nvPr/>
          </p:nvSpPr>
          <p:spPr bwMode="auto">
            <a:xfrm>
              <a:off x="5378277" y="3563549"/>
              <a:ext cx="172789" cy="478131"/>
            </a:xfrm>
            <a:custGeom>
              <a:avLst/>
              <a:gdLst>
                <a:gd name="T0" fmla="*/ 322 w 323"/>
                <a:gd name="T1" fmla="*/ 880 h 890"/>
                <a:gd name="T2" fmla="*/ 34 w 323"/>
                <a:gd name="T3" fmla="*/ 889 h 890"/>
                <a:gd name="T4" fmla="*/ 0 w 323"/>
                <a:gd name="T5" fmla="*/ 9 h 890"/>
                <a:gd name="T6" fmla="*/ 288 w 323"/>
                <a:gd name="T7" fmla="*/ 0 h 890"/>
                <a:gd name="T8" fmla="*/ 322 w 323"/>
                <a:gd name="T9" fmla="*/ 880 h 890"/>
              </a:gdLst>
              <a:ahLst/>
              <a:cxnLst>
                <a:cxn ang="0">
                  <a:pos x="T0" y="T1"/>
                </a:cxn>
                <a:cxn ang="0">
                  <a:pos x="T2" y="T3"/>
                </a:cxn>
                <a:cxn ang="0">
                  <a:pos x="T4" y="T5"/>
                </a:cxn>
                <a:cxn ang="0">
                  <a:pos x="T6" y="T7"/>
                </a:cxn>
                <a:cxn ang="0">
                  <a:pos x="T8" y="T9"/>
                </a:cxn>
              </a:cxnLst>
              <a:rect l="0" t="0" r="r" b="b"/>
              <a:pathLst>
                <a:path w="323" h="890">
                  <a:moveTo>
                    <a:pt x="322" y="880"/>
                  </a:moveTo>
                  <a:lnTo>
                    <a:pt x="34" y="889"/>
                  </a:lnTo>
                  <a:lnTo>
                    <a:pt x="0" y="9"/>
                  </a:lnTo>
                  <a:lnTo>
                    <a:pt x="288" y="0"/>
                  </a:lnTo>
                  <a:lnTo>
                    <a:pt x="322" y="880"/>
                  </a:lnTo>
                </a:path>
              </a:pathLst>
            </a:custGeom>
            <a:solidFill>
              <a:schemeClr val="bg1">
                <a:lumMod val="65000"/>
              </a:schemeClr>
            </a:solidFill>
            <a:ln>
              <a:solidFill>
                <a:schemeClr val="tx1"/>
              </a:solidFill>
            </a:ln>
            <a:effectLst/>
          </p:spPr>
          <p:txBody>
            <a:bodyPr wrap="none" anchor="ctr"/>
            <a:lstStyle/>
            <a:p>
              <a:endParaRPr lang="es-MX" sz="900"/>
            </a:p>
          </p:txBody>
        </p:sp>
        <p:sp>
          <p:nvSpPr>
            <p:cNvPr id="124" name="Freeform 17">
              <a:extLst>
                <a:ext uri="{FF2B5EF4-FFF2-40B4-BE49-F238E27FC236}">
                  <a16:creationId xmlns:a16="http://schemas.microsoft.com/office/drawing/2014/main" id="{52F26F56-3021-9748-A77B-E169AB59C230}"/>
                </a:ext>
              </a:extLst>
            </p:cNvPr>
            <p:cNvSpPr>
              <a:spLocks noChangeArrowheads="1"/>
            </p:cNvSpPr>
            <p:nvPr/>
          </p:nvSpPr>
          <p:spPr bwMode="auto">
            <a:xfrm>
              <a:off x="4635044" y="2055780"/>
              <a:ext cx="1581146" cy="1557476"/>
            </a:xfrm>
            <a:custGeom>
              <a:avLst/>
              <a:gdLst>
                <a:gd name="T0" fmla="*/ 820 w 2945"/>
                <a:gd name="T1" fmla="*/ 2732 h 2902"/>
                <a:gd name="T2" fmla="*/ 820 w 2945"/>
                <a:gd name="T3" fmla="*/ 2732 h 2902"/>
                <a:gd name="T4" fmla="*/ 33 w 2945"/>
                <a:gd name="T5" fmla="*/ 1515 h 2902"/>
                <a:gd name="T6" fmla="*/ 1413 w 2945"/>
                <a:gd name="T7" fmla="*/ 17 h 2902"/>
                <a:gd name="T8" fmla="*/ 2445 w 2945"/>
                <a:gd name="T9" fmla="*/ 398 h 2902"/>
                <a:gd name="T10" fmla="*/ 2910 w 2945"/>
                <a:gd name="T11" fmla="*/ 1396 h 2902"/>
                <a:gd name="T12" fmla="*/ 1531 w 2945"/>
                <a:gd name="T13" fmla="*/ 2884 h 2902"/>
                <a:gd name="T14" fmla="*/ 820 w 2945"/>
                <a:gd name="T15" fmla="*/ 2732 h 2902"/>
                <a:gd name="T16" fmla="*/ 2081 w 2945"/>
                <a:gd name="T17" fmla="*/ 262 h 2902"/>
                <a:gd name="T18" fmla="*/ 2081 w 2945"/>
                <a:gd name="T19" fmla="*/ 262 h 2902"/>
                <a:gd name="T20" fmla="*/ 1413 w 2945"/>
                <a:gd name="T21" fmla="*/ 119 h 2902"/>
                <a:gd name="T22" fmla="*/ 135 w 2945"/>
                <a:gd name="T23" fmla="*/ 1515 h 2902"/>
                <a:gd name="T24" fmla="*/ 1531 w 2945"/>
                <a:gd name="T25" fmla="*/ 2783 h 2902"/>
                <a:gd name="T26" fmla="*/ 2809 w 2945"/>
                <a:gd name="T27" fmla="*/ 1396 h 2902"/>
                <a:gd name="T28" fmla="*/ 2377 w 2945"/>
                <a:gd name="T29" fmla="*/ 474 h 2902"/>
                <a:gd name="T30" fmla="*/ 2081 w 2945"/>
                <a:gd name="T31" fmla="*/ 262 h 2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945" h="2902">
                  <a:moveTo>
                    <a:pt x="820" y="2732"/>
                  </a:moveTo>
                  <a:lnTo>
                    <a:pt x="820" y="2732"/>
                  </a:lnTo>
                  <a:cubicBezTo>
                    <a:pt x="372" y="2505"/>
                    <a:pt x="59" y="2048"/>
                    <a:pt x="33" y="1515"/>
                  </a:cubicBezTo>
                  <a:cubicBezTo>
                    <a:pt x="0" y="719"/>
                    <a:pt x="617" y="51"/>
                    <a:pt x="1413" y="17"/>
                  </a:cubicBezTo>
                  <a:cubicBezTo>
                    <a:pt x="1793" y="0"/>
                    <a:pt x="2166" y="135"/>
                    <a:pt x="2445" y="398"/>
                  </a:cubicBezTo>
                  <a:cubicBezTo>
                    <a:pt x="2724" y="651"/>
                    <a:pt x="2894" y="1007"/>
                    <a:pt x="2910" y="1396"/>
                  </a:cubicBezTo>
                  <a:cubicBezTo>
                    <a:pt x="2944" y="2183"/>
                    <a:pt x="2327" y="2851"/>
                    <a:pt x="1531" y="2884"/>
                  </a:cubicBezTo>
                  <a:cubicBezTo>
                    <a:pt x="1277" y="2901"/>
                    <a:pt x="1032" y="2842"/>
                    <a:pt x="820" y="2732"/>
                  </a:cubicBezTo>
                  <a:close/>
                  <a:moveTo>
                    <a:pt x="2081" y="262"/>
                  </a:moveTo>
                  <a:lnTo>
                    <a:pt x="2081" y="262"/>
                  </a:lnTo>
                  <a:cubicBezTo>
                    <a:pt x="1878" y="161"/>
                    <a:pt x="1650" y="110"/>
                    <a:pt x="1413" y="119"/>
                  </a:cubicBezTo>
                  <a:cubicBezTo>
                    <a:pt x="676" y="152"/>
                    <a:pt x="109" y="778"/>
                    <a:pt x="135" y="1515"/>
                  </a:cubicBezTo>
                  <a:cubicBezTo>
                    <a:pt x="169" y="2242"/>
                    <a:pt x="795" y="2817"/>
                    <a:pt x="1531" y="2783"/>
                  </a:cubicBezTo>
                  <a:cubicBezTo>
                    <a:pt x="2267" y="2758"/>
                    <a:pt x="2834" y="2132"/>
                    <a:pt x="2809" y="1396"/>
                  </a:cubicBezTo>
                  <a:cubicBezTo>
                    <a:pt x="2792" y="1041"/>
                    <a:pt x="2640" y="711"/>
                    <a:pt x="2377" y="474"/>
                  </a:cubicBezTo>
                  <a:cubicBezTo>
                    <a:pt x="2284" y="389"/>
                    <a:pt x="2191" y="322"/>
                    <a:pt x="2081" y="262"/>
                  </a:cubicBezTo>
                  <a:close/>
                </a:path>
              </a:pathLst>
            </a:custGeom>
            <a:solidFill>
              <a:schemeClr val="accent2"/>
            </a:solidFill>
            <a:ln>
              <a:solidFill>
                <a:schemeClr val="tx1">
                  <a:lumMod val="10000"/>
                  <a:lumOff val="90000"/>
                </a:schemeClr>
              </a:solidFill>
            </a:ln>
            <a:effectLst/>
          </p:spPr>
          <p:txBody>
            <a:bodyPr wrap="none" anchor="ctr"/>
            <a:lstStyle/>
            <a:p>
              <a:endParaRPr lang="es-MX" sz="900"/>
            </a:p>
          </p:txBody>
        </p:sp>
        <p:sp>
          <p:nvSpPr>
            <p:cNvPr id="125" name="Freeform 18">
              <a:extLst>
                <a:ext uri="{FF2B5EF4-FFF2-40B4-BE49-F238E27FC236}">
                  <a16:creationId xmlns:a16="http://schemas.microsoft.com/office/drawing/2014/main" id="{67286B7F-D607-A947-8176-A41FC2477D7C}"/>
                </a:ext>
              </a:extLst>
            </p:cNvPr>
            <p:cNvSpPr>
              <a:spLocks noChangeArrowheads="1"/>
            </p:cNvSpPr>
            <p:nvPr/>
          </p:nvSpPr>
          <p:spPr bwMode="auto">
            <a:xfrm>
              <a:off x="5342772" y="4032212"/>
              <a:ext cx="305342" cy="949160"/>
            </a:xfrm>
            <a:custGeom>
              <a:avLst/>
              <a:gdLst>
                <a:gd name="T0" fmla="*/ 499 w 568"/>
                <a:gd name="T1" fmla="*/ 1752 h 1769"/>
                <a:gd name="T2" fmla="*/ 499 w 568"/>
                <a:gd name="T3" fmla="*/ 1752 h 1769"/>
                <a:gd name="T4" fmla="*/ 143 w 568"/>
                <a:gd name="T5" fmla="*/ 1768 h 1769"/>
                <a:gd name="T6" fmla="*/ 76 w 568"/>
                <a:gd name="T7" fmla="*/ 1701 h 1769"/>
                <a:gd name="T8" fmla="*/ 0 w 568"/>
                <a:gd name="T9" fmla="*/ 93 h 1769"/>
                <a:gd name="T10" fmla="*/ 67 w 568"/>
                <a:gd name="T11" fmla="*/ 17 h 1769"/>
                <a:gd name="T12" fmla="*/ 423 w 568"/>
                <a:gd name="T13" fmla="*/ 0 h 1769"/>
                <a:gd name="T14" fmla="*/ 499 w 568"/>
                <a:gd name="T15" fmla="*/ 68 h 1769"/>
                <a:gd name="T16" fmla="*/ 567 w 568"/>
                <a:gd name="T17" fmla="*/ 1684 h 1769"/>
                <a:gd name="T18" fmla="*/ 499 w 568"/>
                <a:gd name="T19" fmla="*/ 1752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8" h="1769">
                  <a:moveTo>
                    <a:pt x="499" y="1752"/>
                  </a:moveTo>
                  <a:lnTo>
                    <a:pt x="499" y="1752"/>
                  </a:lnTo>
                  <a:cubicBezTo>
                    <a:pt x="143" y="1768"/>
                    <a:pt x="143" y="1768"/>
                    <a:pt x="143" y="1768"/>
                  </a:cubicBezTo>
                  <a:cubicBezTo>
                    <a:pt x="110" y="1768"/>
                    <a:pt x="76" y="1743"/>
                    <a:pt x="76" y="1701"/>
                  </a:cubicBezTo>
                  <a:cubicBezTo>
                    <a:pt x="0" y="93"/>
                    <a:pt x="0" y="93"/>
                    <a:pt x="0" y="93"/>
                  </a:cubicBezTo>
                  <a:cubicBezTo>
                    <a:pt x="0" y="51"/>
                    <a:pt x="33" y="17"/>
                    <a:pt x="67" y="17"/>
                  </a:cubicBezTo>
                  <a:cubicBezTo>
                    <a:pt x="423" y="0"/>
                    <a:pt x="423" y="0"/>
                    <a:pt x="423" y="0"/>
                  </a:cubicBezTo>
                  <a:cubicBezTo>
                    <a:pt x="465" y="0"/>
                    <a:pt x="499" y="34"/>
                    <a:pt x="499" y="68"/>
                  </a:cubicBezTo>
                  <a:cubicBezTo>
                    <a:pt x="567" y="1684"/>
                    <a:pt x="567" y="1684"/>
                    <a:pt x="567" y="1684"/>
                  </a:cubicBezTo>
                  <a:cubicBezTo>
                    <a:pt x="567" y="1718"/>
                    <a:pt x="541" y="1752"/>
                    <a:pt x="499" y="1752"/>
                  </a:cubicBezTo>
                </a:path>
              </a:pathLst>
            </a:custGeom>
            <a:solidFill>
              <a:schemeClr val="bg1">
                <a:lumMod val="65000"/>
              </a:schemeClr>
            </a:solidFill>
            <a:ln>
              <a:solidFill>
                <a:schemeClr val="tx1"/>
              </a:solidFill>
            </a:ln>
            <a:effectLst/>
          </p:spPr>
          <p:txBody>
            <a:bodyPr wrap="none" anchor="ctr"/>
            <a:lstStyle/>
            <a:p>
              <a:endParaRPr lang="es-MX" sz="900"/>
            </a:p>
          </p:txBody>
        </p:sp>
      </p:grpSp>
      <p:grpSp>
        <p:nvGrpSpPr>
          <p:cNvPr id="126" name="Group 125">
            <a:extLst>
              <a:ext uri="{FF2B5EF4-FFF2-40B4-BE49-F238E27FC236}">
                <a16:creationId xmlns:a16="http://schemas.microsoft.com/office/drawing/2014/main" id="{28B4F8AF-437D-CC40-9B19-C5470ECEC049}"/>
              </a:ext>
            </a:extLst>
          </p:cNvPr>
          <p:cNvGrpSpPr/>
          <p:nvPr/>
        </p:nvGrpSpPr>
        <p:grpSpPr>
          <a:xfrm>
            <a:off x="8073907" y="1528347"/>
            <a:ext cx="3580554" cy="1073366"/>
            <a:chOff x="879768" y="2610273"/>
            <a:chExt cx="5083021" cy="1073366"/>
          </a:xfrm>
        </p:grpSpPr>
        <p:sp>
          <p:nvSpPr>
            <p:cNvPr id="127" name="TextBox 126">
              <a:extLst>
                <a:ext uri="{FF2B5EF4-FFF2-40B4-BE49-F238E27FC236}">
                  <a16:creationId xmlns:a16="http://schemas.microsoft.com/office/drawing/2014/main" id="{8B8B078F-984F-DD4F-9739-8DDF24951AB7}"/>
                </a:ext>
              </a:extLst>
            </p:cNvPr>
            <p:cNvSpPr txBox="1"/>
            <p:nvPr/>
          </p:nvSpPr>
          <p:spPr>
            <a:xfrm>
              <a:off x="879768" y="2610273"/>
              <a:ext cx="5083021" cy="430887"/>
            </a:xfrm>
            <a:prstGeom prst="rect">
              <a:avLst/>
            </a:prstGeom>
            <a:noFill/>
          </p:spPr>
          <p:txBody>
            <a:bodyPr wrap="square" lIns="36000" tIns="0" rIns="36000" bIns="0" rtlCol="0">
              <a:spAutoFit/>
            </a:bodyPr>
            <a:lstStyle/>
            <a:p>
              <a:pPr algn="ctr">
                <a:buClr>
                  <a:schemeClr val="tx2"/>
                </a:buClr>
              </a:pPr>
              <a:r>
                <a:rPr lang="fr-FR" sz="2800" b="1" dirty="0">
                  <a:solidFill>
                    <a:schemeClr val="accent1"/>
                  </a:solidFill>
                </a:rPr>
                <a:t>Eclairer précisément</a:t>
              </a:r>
            </a:p>
          </p:txBody>
        </p:sp>
        <p:sp>
          <p:nvSpPr>
            <p:cNvPr id="128" name="TextBox 127">
              <a:extLst>
                <a:ext uri="{FF2B5EF4-FFF2-40B4-BE49-F238E27FC236}">
                  <a16:creationId xmlns:a16="http://schemas.microsoft.com/office/drawing/2014/main" id="{9CE3F1A5-D693-EA4E-AEE4-81278422F4DE}"/>
                </a:ext>
              </a:extLst>
            </p:cNvPr>
            <p:cNvSpPr txBox="1"/>
            <p:nvPr/>
          </p:nvSpPr>
          <p:spPr>
            <a:xfrm>
              <a:off x="1069744" y="3129641"/>
              <a:ext cx="4534422" cy="553998"/>
            </a:xfrm>
            <a:prstGeom prst="rect">
              <a:avLst/>
            </a:prstGeom>
            <a:noFill/>
          </p:spPr>
          <p:txBody>
            <a:bodyPr wrap="square" lIns="36000" tIns="0" rIns="36000" bIns="0" rtlCol="0">
              <a:spAutoFit/>
            </a:bodyPr>
            <a:lstStyle/>
            <a:p>
              <a:pPr>
                <a:buClr>
                  <a:schemeClr val="tx2"/>
                </a:buClr>
              </a:pPr>
              <a:r>
                <a:rPr lang="fr-FR" dirty="0">
                  <a:solidFill>
                    <a:schemeClr val="bg1"/>
                  </a:solidFill>
                </a:rPr>
                <a:t>leur santé financière, à tout moment.</a:t>
              </a:r>
              <a:endParaRPr lang="fr-FR" sz="1600" dirty="0">
                <a:solidFill>
                  <a:schemeClr val="bg1"/>
                </a:solidFill>
              </a:endParaRPr>
            </a:p>
          </p:txBody>
        </p:sp>
      </p:grpSp>
      <p:grpSp>
        <p:nvGrpSpPr>
          <p:cNvPr id="129" name="Group 128">
            <a:extLst>
              <a:ext uri="{FF2B5EF4-FFF2-40B4-BE49-F238E27FC236}">
                <a16:creationId xmlns:a16="http://schemas.microsoft.com/office/drawing/2014/main" id="{DAD02E08-BB1E-FC45-9696-86989D64B61C}"/>
              </a:ext>
            </a:extLst>
          </p:cNvPr>
          <p:cNvGrpSpPr/>
          <p:nvPr/>
        </p:nvGrpSpPr>
        <p:grpSpPr>
          <a:xfrm>
            <a:off x="4296377" y="3768404"/>
            <a:ext cx="1608474" cy="2013901"/>
            <a:chOff x="4560046" y="1161900"/>
            <a:chExt cx="3509328" cy="4393877"/>
          </a:xfrm>
        </p:grpSpPr>
        <p:sp>
          <p:nvSpPr>
            <p:cNvPr id="130" name="Freeform 1">
              <a:extLst>
                <a:ext uri="{FF2B5EF4-FFF2-40B4-BE49-F238E27FC236}">
                  <a16:creationId xmlns:a16="http://schemas.microsoft.com/office/drawing/2014/main" id="{824FA68D-BD4D-294F-B17C-5052C5E009EA}"/>
                </a:ext>
              </a:extLst>
            </p:cNvPr>
            <p:cNvSpPr>
              <a:spLocks noChangeArrowheads="1"/>
            </p:cNvSpPr>
            <p:nvPr/>
          </p:nvSpPr>
          <p:spPr bwMode="auto">
            <a:xfrm>
              <a:off x="4560046" y="1161900"/>
              <a:ext cx="3509328" cy="1601114"/>
            </a:xfrm>
            <a:custGeom>
              <a:avLst/>
              <a:gdLst>
                <a:gd name="T0" fmla="*/ 724 w 5896"/>
                <a:gd name="T1" fmla="*/ 2228 h 2692"/>
                <a:gd name="T2" fmla="*/ 724 w 5896"/>
                <a:gd name="T3" fmla="*/ 2228 h 2692"/>
                <a:gd name="T4" fmla="*/ 1396 w 5896"/>
                <a:gd name="T5" fmla="*/ 2649 h 2692"/>
                <a:gd name="T6" fmla="*/ 1464 w 5896"/>
                <a:gd name="T7" fmla="*/ 2691 h 2692"/>
                <a:gd name="T8" fmla="*/ 1472 w 5896"/>
                <a:gd name="T9" fmla="*/ 2691 h 2692"/>
                <a:gd name="T10" fmla="*/ 1539 w 5896"/>
                <a:gd name="T11" fmla="*/ 2649 h 2692"/>
                <a:gd name="T12" fmla="*/ 2204 w 5896"/>
                <a:gd name="T13" fmla="*/ 2228 h 2692"/>
                <a:gd name="T14" fmla="*/ 2877 w 5896"/>
                <a:gd name="T15" fmla="*/ 2649 h 2692"/>
                <a:gd name="T16" fmla="*/ 2944 w 5896"/>
                <a:gd name="T17" fmla="*/ 2691 h 2692"/>
                <a:gd name="T18" fmla="*/ 2944 w 5896"/>
                <a:gd name="T19" fmla="*/ 2691 h 2692"/>
                <a:gd name="T20" fmla="*/ 3020 w 5896"/>
                <a:gd name="T21" fmla="*/ 2649 h 2692"/>
                <a:gd name="T22" fmla="*/ 3684 w 5896"/>
                <a:gd name="T23" fmla="*/ 2228 h 2692"/>
                <a:gd name="T24" fmla="*/ 4356 w 5896"/>
                <a:gd name="T25" fmla="*/ 2649 h 2692"/>
                <a:gd name="T26" fmla="*/ 4423 w 5896"/>
                <a:gd name="T27" fmla="*/ 2691 h 2692"/>
                <a:gd name="T28" fmla="*/ 4423 w 5896"/>
                <a:gd name="T29" fmla="*/ 2691 h 2692"/>
                <a:gd name="T30" fmla="*/ 4499 w 5896"/>
                <a:gd name="T31" fmla="*/ 2649 h 2692"/>
                <a:gd name="T32" fmla="*/ 5164 w 5896"/>
                <a:gd name="T33" fmla="*/ 2228 h 2692"/>
                <a:gd name="T34" fmla="*/ 5845 w 5896"/>
                <a:gd name="T35" fmla="*/ 2674 h 2692"/>
                <a:gd name="T36" fmla="*/ 5870 w 5896"/>
                <a:gd name="T37" fmla="*/ 2691 h 2692"/>
                <a:gd name="T38" fmla="*/ 5870 w 5896"/>
                <a:gd name="T39" fmla="*/ 2691 h 2692"/>
                <a:gd name="T40" fmla="*/ 5887 w 5896"/>
                <a:gd name="T41" fmla="*/ 2666 h 2692"/>
                <a:gd name="T42" fmla="*/ 2944 w 5896"/>
                <a:gd name="T43" fmla="*/ 0 h 2692"/>
                <a:gd name="T44" fmla="*/ 0 w 5896"/>
                <a:gd name="T45" fmla="*/ 2666 h 2692"/>
                <a:gd name="T46" fmla="*/ 25 w 5896"/>
                <a:gd name="T47" fmla="*/ 2691 h 2692"/>
                <a:gd name="T48" fmla="*/ 25 w 5896"/>
                <a:gd name="T49" fmla="*/ 2691 h 2692"/>
                <a:gd name="T50" fmla="*/ 42 w 5896"/>
                <a:gd name="T51" fmla="*/ 2674 h 2692"/>
                <a:gd name="T52" fmla="*/ 724 w 5896"/>
                <a:gd name="T53" fmla="*/ 2228 h 2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896" h="2692">
                  <a:moveTo>
                    <a:pt x="724" y="2228"/>
                  </a:moveTo>
                  <a:lnTo>
                    <a:pt x="724" y="2228"/>
                  </a:lnTo>
                  <a:cubicBezTo>
                    <a:pt x="1026" y="2228"/>
                    <a:pt x="1279" y="2405"/>
                    <a:pt x="1396" y="2649"/>
                  </a:cubicBezTo>
                  <a:cubicBezTo>
                    <a:pt x="1405" y="2674"/>
                    <a:pt x="1438" y="2691"/>
                    <a:pt x="1464" y="2691"/>
                  </a:cubicBezTo>
                  <a:cubicBezTo>
                    <a:pt x="1472" y="2691"/>
                    <a:pt x="1472" y="2691"/>
                    <a:pt x="1472" y="2691"/>
                  </a:cubicBezTo>
                  <a:cubicBezTo>
                    <a:pt x="1497" y="2691"/>
                    <a:pt x="1523" y="2674"/>
                    <a:pt x="1539" y="2649"/>
                  </a:cubicBezTo>
                  <a:cubicBezTo>
                    <a:pt x="1657" y="2405"/>
                    <a:pt x="1909" y="2228"/>
                    <a:pt x="2204" y="2228"/>
                  </a:cubicBezTo>
                  <a:cubicBezTo>
                    <a:pt x="2498" y="2228"/>
                    <a:pt x="2759" y="2405"/>
                    <a:pt x="2877" y="2649"/>
                  </a:cubicBezTo>
                  <a:cubicBezTo>
                    <a:pt x="2885" y="2674"/>
                    <a:pt x="2919" y="2691"/>
                    <a:pt x="2944" y="2691"/>
                  </a:cubicBezTo>
                  <a:lnTo>
                    <a:pt x="2944" y="2691"/>
                  </a:lnTo>
                  <a:cubicBezTo>
                    <a:pt x="2978" y="2691"/>
                    <a:pt x="3003" y="2674"/>
                    <a:pt x="3020" y="2649"/>
                  </a:cubicBezTo>
                  <a:cubicBezTo>
                    <a:pt x="3138" y="2405"/>
                    <a:pt x="3390" y="2228"/>
                    <a:pt x="3684" y="2228"/>
                  </a:cubicBezTo>
                  <a:cubicBezTo>
                    <a:pt x="3978" y="2228"/>
                    <a:pt x="4239" y="2405"/>
                    <a:pt x="4356" y="2649"/>
                  </a:cubicBezTo>
                  <a:cubicBezTo>
                    <a:pt x="4365" y="2674"/>
                    <a:pt x="4390" y="2691"/>
                    <a:pt x="4423" y="2691"/>
                  </a:cubicBezTo>
                  <a:lnTo>
                    <a:pt x="4423" y="2691"/>
                  </a:lnTo>
                  <a:cubicBezTo>
                    <a:pt x="4457" y="2691"/>
                    <a:pt x="4482" y="2674"/>
                    <a:pt x="4499" y="2649"/>
                  </a:cubicBezTo>
                  <a:cubicBezTo>
                    <a:pt x="4617" y="2405"/>
                    <a:pt x="4869" y="2228"/>
                    <a:pt x="5164" y="2228"/>
                  </a:cubicBezTo>
                  <a:cubicBezTo>
                    <a:pt x="5475" y="2228"/>
                    <a:pt x="5736" y="2414"/>
                    <a:pt x="5845" y="2674"/>
                  </a:cubicBezTo>
                  <a:cubicBezTo>
                    <a:pt x="5853" y="2683"/>
                    <a:pt x="5862" y="2691"/>
                    <a:pt x="5870" y="2691"/>
                  </a:cubicBezTo>
                  <a:lnTo>
                    <a:pt x="5870" y="2691"/>
                  </a:lnTo>
                  <a:cubicBezTo>
                    <a:pt x="5879" y="2691"/>
                    <a:pt x="5895" y="2683"/>
                    <a:pt x="5887" y="2666"/>
                  </a:cubicBezTo>
                  <a:cubicBezTo>
                    <a:pt x="5744" y="1169"/>
                    <a:pt x="4482" y="0"/>
                    <a:pt x="2944" y="0"/>
                  </a:cubicBezTo>
                  <a:cubicBezTo>
                    <a:pt x="1413" y="0"/>
                    <a:pt x="143" y="1169"/>
                    <a:pt x="0" y="2666"/>
                  </a:cubicBezTo>
                  <a:cubicBezTo>
                    <a:pt x="0" y="2683"/>
                    <a:pt x="9" y="2691"/>
                    <a:pt x="25" y="2691"/>
                  </a:cubicBezTo>
                  <a:lnTo>
                    <a:pt x="25" y="2691"/>
                  </a:lnTo>
                  <a:cubicBezTo>
                    <a:pt x="34" y="2691"/>
                    <a:pt x="42" y="2683"/>
                    <a:pt x="42" y="2674"/>
                  </a:cubicBezTo>
                  <a:cubicBezTo>
                    <a:pt x="152" y="2414"/>
                    <a:pt x="421" y="2228"/>
                    <a:pt x="724" y="2228"/>
                  </a:cubicBezTo>
                </a:path>
              </a:pathLst>
            </a:custGeom>
            <a:solidFill>
              <a:schemeClr val="tx1">
                <a:lumMod val="50000"/>
                <a:lumOff val="50000"/>
              </a:schemeClr>
            </a:solidFill>
            <a:ln>
              <a:noFill/>
            </a:ln>
            <a:effectLst/>
          </p:spPr>
          <p:txBody>
            <a:bodyPr wrap="none" anchor="ctr"/>
            <a:lstStyle/>
            <a:p>
              <a:endParaRPr lang="es-MX" sz="900"/>
            </a:p>
          </p:txBody>
        </p:sp>
        <p:sp>
          <p:nvSpPr>
            <p:cNvPr id="131" name="Freeform 2">
              <a:extLst>
                <a:ext uri="{FF2B5EF4-FFF2-40B4-BE49-F238E27FC236}">
                  <a16:creationId xmlns:a16="http://schemas.microsoft.com/office/drawing/2014/main" id="{234B2857-DDBC-6441-990A-855262AF71EF}"/>
                </a:ext>
              </a:extLst>
            </p:cNvPr>
            <p:cNvSpPr>
              <a:spLocks noChangeArrowheads="1"/>
            </p:cNvSpPr>
            <p:nvPr/>
          </p:nvSpPr>
          <p:spPr bwMode="auto">
            <a:xfrm>
              <a:off x="4583670" y="2752515"/>
              <a:ext cx="3454207" cy="1165401"/>
            </a:xfrm>
            <a:custGeom>
              <a:avLst/>
              <a:gdLst>
                <a:gd name="T0" fmla="*/ 0 w 5804"/>
                <a:gd name="T1" fmla="*/ 0 h 1960"/>
                <a:gd name="T2" fmla="*/ 2902 w 5804"/>
                <a:gd name="T3" fmla="*/ 1959 h 1960"/>
                <a:gd name="T4" fmla="*/ 5803 w 5804"/>
                <a:gd name="T5" fmla="*/ 0 h 1960"/>
              </a:gdLst>
              <a:ahLst/>
              <a:cxnLst>
                <a:cxn ang="0">
                  <a:pos x="T0" y="T1"/>
                </a:cxn>
                <a:cxn ang="0">
                  <a:pos x="T2" y="T3"/>
                </a:cxn>
                <a:cxn ang="0">
                  <a:pos x="T4" y="T5"/>
                </a:cxn>
              </a:cxnLst>
              <a:rect l="0" t="0" r="r" b="b"/>
              <a:pathLst>
                <a:path w="5804" h="1960">
                  <a:moveTo>
                    <a:pt x="0" y="0"/>
                  </a:moveTo>
                  <a:lnTo>
                    <a:pt x="2902" y="1959"/>
                  </a:lnTo>
                  <a:lnTo>
                    <a:pt x="5803" y="0"/>
                  </a:lnTo>
                </a:path>
              </a:pathLst>
            </a:custGeom>
            <a:noFill/>
            <a:ln w="38100" cap="flat">
              <a:solidFill>
                <a:schemeClr val="tx1">
                  <a:lumMod val="10000"/>
                  <a:lumOff val="90000"/>
                  <a:alpha val="5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132" name="Freeform 3">
              <a:extLst>
                <a:ext uri="{FF2B5EF4-FFF2-40B4-BE49-F238E27FC236}">
                  <a16:creationId xmlns:a16="http://schemas.microsoft.com/office/drawing/2014/main" id="{FF6F5D6D-9646-F947-A043-D08BE92B0617}"/>
                </a:ext>
              </a:extLst>
            </p:cNvPr>
            <p:cNvSpPr>
              <a:spLocks noChangeArrowheads="1"/>
            </p:cNvSpPr>
            <p:nvPr/>
          </p:nvSpPr>
          <p:spPr bwMode="auto">
            <a:xfrm>
              <a:off x="5431472" y="2763014"/>
              <a:ext cx="1761226" cy="1157526"/>
            </a:xfrm>
            <a:custGeom>
              <a:avLst/>
              <a:gdLst>
                <a:gd name="T0" fmla="*/ 0 w 2960"/>
                <a:gd name="T1" fmla="*/ 0 h 1943"/>
                <a:gd name="T2" fmla="*/ 1480 w 2960"/>
                <a:gd name="T3" fmla="*/ 1942 h 1943"/>
                <a:gd name="T4" fmla="*/ 2959 w 2960"/>
                <a:gd name="T5" fmla="*/ 0 h 1943"/>
              </a:gdLst>
              <a:ahLst/>
              <a:cxnLst>
                <a:cxn ang="0">
                  <a:pos x="T0" y="T1"/>
                </a:cxn>
                <a:cxn ang="0">
                  <a:pos x="T2" y="T3"/>
                </a:cxn>
                <a:cxn ang="0">
                  <a:pos x="T4" y="T5"/>
                </a:cxn>
              </a:cxnLst>
              <a:rect l="0" t="0" r="r" b="b"/>
              <a:pathLst>
                <a:path w="2960" h="1943">
                  <a:moveTo>
                    <a:pt x="0" y="0"/>
                  </a:moveTo>
                  <a:lnTo>
                    <a:pt x="1480" y="1942"/>
                  </a:lnTo>
                  <a:lnTo>
                    <a:pt x="2959" y="0"/>
                  </a:lnTo>
                </a:path>
              </a:pathLst>
            </a:custGeom>
            <a:noFill/>
            <a:ln w="38100" cap="flat">
              <a:solidFill>
                <a:schemeClr val="tx1">
                  <a:lumMod val="10000"/>
                  <a:lumOff val="90000"/>
                  <a:alpha val="5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133" name="Freeform 4">
              <a:extLst>
                <a:ext uri="{FF2B5EF4-FFF2-40B4-BE49-F238E27FC236}">
                  <a16:creationId xmlns:a16="http://schemas.microsoft.com/office/drawing/2014/main" id="{EAD0115D-5BF0-3A4D-AF75-986384AF9222}"/>
                </a:ext>
              </a:extLst>
            </p:cNvPr>
            <p:cNvSpPr>
              <a:spLocks noChangeArrowheads="1"/>
            </p:cNvSpPr>
            <p:nvPr/>
          </p:nvSpPr>
          <p:spPr bwMode="auto">
            <a:xfrm>
              <a:off x="5801567" y="3917916"/>
              <a:ext cx="1026287" cy="595824"/>
            </a:xfrm>
            <a:custGeom>
              <a:avLst/>
              <a:gdLst>
                <a:gd name="T0" fmla="*/ 1615 w 1725"/>
                <a:gd name="T1" fmla="*/ 1001 h 1002"/>
                <a:gd name="T2" fmla="*/ 1615 w 1725"/>
                <a:gd name="T3" fmla="*/ 1001 h 1002"/>
                <a:gd name="T4" fmla="*/ 110 w 1725"/>
                <a:gd name="T5" fmla="*/ 1001 h 1002"/>
                <a:gd name="T6" fmla="*/ 0 w 1725"/>
                <a:gd name="T7" fmla="*/ 891 h 1002"/>
                <a:gd name="T8" fmla="*/ 0 w 1725"/>
                <a:gd name="T9" fmla="*/ 109 h 1002"/>
                <a:gd name="T10" fmla="*/ 110 w 1725"/>
                <a:gd name="T11" fmla="*/ 0 h 1002"/>
                <a:gd name="T12" fmla="*/ 1615 w 1725"/>
                <a:gd name="T13" fmla="*/ 0 h 1002"/>
                <a:gd name="T14" fmla="*/ 1724 w 1725"/>
                <a:gd name="T15" fmla="*/ 109 h 1002"/>
                <a:gd name="T16" fmla="*/ 1724 w 1725"/>
                <a:gd name="T17" fmla="*/ 891 h 1002"/>
                <a:gd name="T18" fmla="*/ 1615 w 1725"/>
                <a:gd name="T19" fmla="*/ 1001 h 10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25" h="1002">
                  <a:moveTo>
                    <a:pt x="1615" y="1001"/>
                  </a:moveTo>
                  <a:lnTo>
                    <a:pt x="1615" y="1001"/>
                  </a:lnTo>
                  <a:cubicBezTo>
                    <a:pt x="110" y="1001"/>
                    <a:pt x="110" y="1001"/>
                    <a:pt x="110" y="1001"/>
                  </a:cubicBezTo>
                  <a:cubicBezTo>
                    <a:pt x="51" y="1001"/>
                    <a:pt x="0" y="950"/>
                    <a:pt x="0" y="891"/>
                  </a:cubicBezTo>
                  <a:cubicBezTo>
                    <a:pt x="0" y="109"/>
                    <a:pt x="0" y="109"/>
                    <a:pt x="0" y="109"/>
                  </a:cubicBezTo>
                  <a:cubicBezTo>
                    <a:pt x="0" y="50"/>
                    <a:pt x="51" y="0"/>
                    <a:pt x="110" y="0"/>
                  </a:cubicBezTo>
                  <a:cubicBezTo>
                    <a:pt x="1615" y="0"/>
                    <a:pt x="1615" y="0"/>
                    <a:pt x="1615" y="0"/>
                  </a:cubicBezTo>
                  <a:cubicBezTo>
                    <a:pt x="1674" y="0"/>
                    <a:pt x="1724" y="50"/>
                    <a:pt x="1724" y="109"/>
                  </a:cubicBezTo>
                  <a:cubicBezTo>
                    <a:pt x="1724" y="891"/>
                    <a:pt x="1724" y="891"/>
                    <a:pt x="1724" y="891"/>
                  </a:cubicBezTo>
                  <a:cubicBezTo>
                    <a:pt x="1724" y="950"/>
                    <a:pt x="1674" y="1001"/>
                    <a:pt x="1615" y="1001"/>
                  </a:cubicBezTo>
                </a:path>
              </a:pathLst>
            </a:custGeom>
            <a:noFill/>
            <a:ln w="38100" cap="flat">
              <a:solidFill>
                <a:schemeClr val="tx1">
                  <a:lumMod val="10000"/>
                  <a:lumOff val="9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MX" sz="900"/>
            </a:p>
          </p:txBody>
        </p:sp>
        <p:sp>
          <p:nvSpPr>
            <p:cNvPr id="134" name="Freeform 5">
              <a:extLst>
                <a:ext uri="{FF2B5EF4-FFF2-40B4-BE49-F238E27FC236}">
                  <a16:creationId xmlns:a16="http://schemas.microsoft.com/office/drawing/2014/main" id="{EABC92C7-5653-C44D-976D-C7B5CD527838}"/>
                </a:ext>
              </a:extLst>
            </p:cNvPr>
            <p:cNvSpPr>
              <a:spLocks noChangeArrowheads="1"/>
            </p:cNvSpPr>
            <p:nvPr/>
          </p:nvSpPr>
          <p:spPr bwMode="auto">
            <a:xfrm>
              <a:off x="5266112" y="4138397"/>
              <a:ext cx="2091947" cy="1417380"/>
            </a:xfrm>
            <a:custGeom>
              <a:avLst/>
              <a:gdLst>
                <a:gd name="T0" fmla="*/ 3456 w 3516"/>
                <a:gd name="T1" fmla="*/ 2380 h 2381"/>
                <a:gd name="T2" fmla="*/ 3456 w 3516"/>
                <a:gd name="T3" fmla="*/ 2380 h 2381"/>
                <a:gd name="T4" fmla="*/ 68 w 3516"/>
                <a:gd name="T5" fmla="*/ 2380 h 2381"/>
                <a:gd name="T6" fmla="*/ 0 w 3516"/>
                <a:gd name="T7" fmla="*/ 2313 h 2381"/>
                <a:gd name="T8" fmla="*/ 0 w 3516"/>
                <a:gd name="T9" fmla="*/ 67 h 2381"/>
                <a:gd name="T10" fmla="*/ 68 w 3516"/>
                <a:gd name="T11" fmla="*/ 0 h 2381"/>
                <a:gd name="T12" fmla="*/ 3456 w 3516"/>
                <a:gd name="T13" fmla="*/ 0 h 2381"/>
                <a:gd name="T14" fmla="*/ 3515 w 3516"/>
                <a:gd name="T15" fmla="*/ 67 h 2381"/>
                <a:gd name="T16" fmla="*/ 3515 w 3516"/>
                <a:gd name="T17" fmla="*/ 2313 h 2381"/>
                <a:gd name="T18" fmla="*/ 3456 w 3516"/>
                <a:gd name="T19" fmla="*/ 2380 h 2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16" h="2381">
                  <a:moveTo>
                    <a:pt x="3456" y="2380"/>
                  </a:moveTo>
                  <a:lnTo>
                    <a:pt x="3456" y="2380"/>
                  </a:lnTo>
                  <a:cubicBezTo>
                    <a:pt x="68" y="2380"/>
                    <a:pt x="68" y="2380"/>
                    <a:pt x="68" y="2380"/>
                  </a:cubicBezTo>
                  <a:cubicBezTo>
                    <a:pt x="34" y="2380"/>
                    <a:pt x="0" y="2347"/>
                    <a:pt x="0" y="2313"/>
                  </a:cubicBezTo>
                  <a:cubicBezTo>
                    <a:pt x="0" y="67"/>
                    <a:pt x="0" y="67"/>
                    <a:pt x="0" y="67"/>
                  </a:cubicBezTo>
                  <a:cubicBezTo>
                    <a:pt x="0" y="25"/>
                    <a:pt x="34" y="0"/>
                    <a:pt x="68" y="0"/>
                  </a:cubicBezTo>
                  <a:cubicBezTo>
                    <a:pt x="3456" y="0"/>
                    <a:pt x="3456" y="0"/>
                    <a:pt x="3456" y="0"/>
                  </a:cubicBezTo>
                  <a:cubicBezTo>
                    <a:pt x="3490" y="0"/>
                    <a:pt x="3515" y="25"/>
                    <a:pt x="3515" y="67"/>
                  </a:cubicBezTo>
                  <a:cubicBezTo>
                    <a:pt x="3515" y="2313"/>
                    <a:pt x="3515" y="2313"/>
                    <a:pt x="3515" y="2313"/>
                  </a:cubicBezTo>
                  <a:cubicBezTo>
                    <a:pt x="3515" y="2347"/>
                    <a:pt x="3490" y="2380"/>
                    <a:pt x="3456" y="2380"/>
                  </a:cubicBezTo>
                </a:path>
              </a:pathLst>
            </a:custGeom>
            <a:solidFill>
              <a:schemeClr val="tx1">
                <a:lumMod val="10000"/>
                <a:lumOff val="90000"/>
              </a:schemeClr>
            </a:solidFill>
            <a:ln>
              <a:noFill/>
            </a:ln>
            <a:effectLst/>
          </p:spPr>
          <p:txBody>
            <a:bodyPr wrap="none" anchor="ctr"/>
            <a:lstStyle/>
            <a:p>
              <a:endParaRPr lang="es-MX" sz="900"/>
            </a:p>
          </p:txBody>
        </p:sp>
        <p:sp>
          <p:nvSpPr>
            <p:cNvPr id="135" name="Freeform 6">
              <a:extLst>
                <a:ext uri="{FF2B5EF4-FFF2-40B4-BE49-F238E27FC236}">
                  <a16:creationId xmlns:a16="http://schemas.microsoft.com/office/drawing/2014/main" id="{01371A19-80C4-F741-8926-CD4074C5501D}"/>
                </a:ext>
              </a:extLst>
            </p:cNvPr>
            <p:cNvSpPr>
              <a:spLocks noChangeArrowheads="1"/>
            </p:cNvSpPr>
            <p:nvPr/>
          </p:nvSpPr>
          <p:spPr bwMode="auto">
            <a:xfrm>
              <a:off x="5221490" y="4138397"/>
              <a:ext cx="2186440" cy="745437"/>
            </a:xfrm>
            <a:custGeom>
              <a:avLst/>
              <a:gdLst>
                <a:gd name="T0" fmla="*/ 3607 w 3675"/>
                <a:gd name="T1" fmla="*/ 1253 h 1254"/>
                <a:gd name="T2" fmla="*/ 3607 w 3675"/>
                <a:gd name="T3" fmla="*/ 1253 h 1254"/>
                <a:gd name="T4" fmla="*/ 58 w 3675"/>
                <a:gd name="T5" fmla="*/ 1253 h 1254"/>
                <a:gd name="T6" fmla="*/ 0 w 3675"/>
                <a:gd name="T7" fmla="*/ 1186 h 1254"/>
                <a:gd name="T8" fmla="*/ 0 w 3675"/>
                <a:gd name="T9" fmla="*/ 67 h 1254"/>
                <a:gd name="T10" fmla="*/ 58 w 3675"/>
                <a:gd name="T11" fmla="*/ 0 h 1254"/>
                <a:gd name="T12" fmla="*/ 3607 w 3675"/>
                <a:gd name="T13" fmla="*/ 0 h 1254"/>
                <a:gd name="T14" fmla="*/ 3674 w 3675"/>
                <a:gd name="T15" fmla="*/ 67 h 1254"/>
                <a:gd name="T16" fmla="*/ 3674 w 3675"/>
                <a:gd name="T17" fmla="*/ 1186 h 1254"/>
                <a:gd name="T18" fmla="*/ 3607 w 3675"/>
                <a:gd name="T19" fmla="*/ 1253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75" h="1254">
                  <a:moveTo>
                    <a:pt x="3607" y="1253"/>
                  </a:moveTo>
                  <a:lnTo>
                    <a:pt x="3607" y="1253"/>
                  </a:lnTo>
                  <a:cubicBezTo>
                    <a:pt x="58" y="1253"/>
                    <a:pt x="58" y="1253"/>
                    <a:pt x="58" y="1253"/>
                  </a:cubicBezTo>
                  <a:cubicBezTo>
                    <a:pt x="25" y="1253"/>
                    <a:pt x="0" y="1220"/>
                    <a:pt x="0" y="1186"/>
                  </a:cubicBezTo>
                  <a:cubicBezTo>
                    <a:pt x="0" y="67"/>
                    <a:pt x="0" y="67"/>
                    <a:pt x="0" y="67"/>
                  </a:cubicBezTo>
                  <a:cubicBezTo>
                    <a:pt x="0" y="25"/>
                    <a:pt x="25" y="0"/>
                    <a:pt x="58" y="0"/>
                  </a:cubicBezTo>
                  <a:cubicBezTo>
                    <a:pt x="3607" y="0"/>
                    <a:pt x="3607" y="0"/>
                    <a:pt x="3607" y="0"/>
                  </a:cubicBezTo>
                  <a:cubicBezTo>
                    <a:pt x="3641" y="0"/>
                    <a:pt x="3674" y="25"/>
                    <a:pt x="3674" y="67"/>
                  </a:cubicBezTo>
                  <a:cubicBezTo>
                    <a:pt x="3674" y="1186"/>
                    <a:pt x="3674" y="1186"/>
                    <a:pt x="3674" y="1186"/>
                  </a:cubicBezTo>
                  <a:cubicBezTo>
                    <a:pt x="3674" y="1220"/>
                    <a:pt x="3641" y="1253"/>
                    <a:pt x="3607" y="1253"/>
                  </a:cubicBezTo>
                </a:path>
              </a:pathLst>
            </a:custGeom>
            <a:solidFill>
              <a:schemeClr val="tx1">
                <a:lumMod val="50000"/>
                <a:lumOff val="50000"/>
              </a:schemeClr>
            </a:solidFill>
            <a:ln>
              <a:noFill/>
            </a:ln>
            <a:effectLst/>
          </p:spPr>
          <p:txBody>
            <a:bodyPr wrap="none" anchor="ctr"/>
            <a:lstStyle/>
            <a:p>
              <a:endParaRPr lang="es-MX" sz="900"/>
            </a:p>
          </p:txBody>
        </p:sp>
        <p:sp>
          <p:nvSpPr>
            <p:cNvPr id="136" name="Freeform 7">
              <a:extLst>
                <a:ext uri="{FF2B5EF4-FFF2-40B4-BE49-F238E27FC236}">
                  <a16:creationId xmlns:a16="http://schemas.microsoft.com/office/drawing/2014/main" id="{CE278EB2-1092-A84F-BFBE-9E8DCEA6A080}"/>
                </a:ext>
              </a:extLst>
            </p:cNvPr>
            <p:cNvSpPr>
              <a:spLocks noChangeArrowheads="1"/>
            </p:cNvSpPr>
            <p:nvPr/>
          </p:nvSpPr>
          <p:spPr bwMode="auto">
            <a:xfrm>
              <a:off x="5780568" y="4721098"/>
              <a:ext cx="146988" cy="307098"/>
            </a:xfrm>
            <a:custGeom>
              <a:avLst/>
              <a:gdLst>
                <a:gd name="T0" fmla="*/ 176 w 245"/>
                <a:gd name="T1" fmla="*/ 513 h 514"/>
                <a:gd name="T2" fmla="*/ 176 w 245"/>
                <a:gd name="T3" fmla="*/ 513 h 514"/>
                <a:gd name="T4" fmla="*/ 67 w 245"/>
                <a:gd name="T5" fmla="*/ 513 h 514"/>
                <a:gd name="T6" fmla="*/ 0 w 245"/>
                <a:gd name="T7" fmla="*/ 454 h 514"/>
                <a:gd name="T8" fmla="*/ 0 w 245"/>
                <a:gd name="T9" fmla="*/ 67 h 514"/>
                <a:gd name="T10" fmla="*/ 67 w 245"/>
                <a:gd name="T11" fmla="*/ 0 h 514"/>
                <a:gd name="T12" fmla="*/ 176 w 245"/>
                <a:gd name="T13" fmla="*/ 0 h 514"/>
                <a:gd name="T14" fmla="*/ 244 w 245"/>
                <a:gd name="T15" fmla="*/ 67 h 514"/>
                <a:gd name="T16" fmla="*/ 244 w 245"/>
                <a:gd name="T17" fmla="*/ 454 h 514"/>
                <a:gd name="T18" fmla="*/ 176 w 245"/>
                <a:gd name="T19" fmla="*/ 513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5" h="514">
                  <a:moveTo>
                    <a:pt x="176" y="513"/>
                  </a:moveTo>
                  <a:lnTo>
                    <a:pt x="176" y="513"/>
                  </a:lnTo>
                  <a:cubicBezTo>
                    <a:pt x="67" y="513"/>
                    <a:pt x="67" y="513"/>
                    <a:pt x="67" y="513"/>
                  </a:cubicBezTo>
                  <a:cubicBezTo>
                    <a:pt x="33" y="513"/>
                    <a:pt x="0" y="487"/>
                    <a:pt x="0" y="454"/>
                  </a:cubicBezTo>
                  <a:cubicBezTo>
                    <a:pt x="0" y="67"/>
                    <a:pt x="0" y="67"/>
                    <a:pt x="0" y="67"/>
                  </a:cubicBezTo>
                  <a:cubicBezTo>
                    <a:pt x="0" y="33"/>
                    <a:pt x="33" y="0"/>
                    <a:pt x="67" y="0"/>
                  </a:cubicBezTo>
                  <a:cubicBezTo>
                    <a:pt x="176" y="0"/>
                    <a:pt x="176" y="0"/>
                    <a:pt x="176" y="0"/>
                  </a:cubicBezTo>
                  <a:cubicBezTo>
                    <a:pt x="210" y="0"/>
                    <a:pt x="244" y="33"/>
                    <a:pt x="244" y="67"/>
                  </a:cubicBezTo>
                  <a:cubicBezTo>
                    <a:pt x="244" y="454"/>
                    <a:pt x="244" y="454"/>
                    <a:pt x="244" y="454"/>
                  </a:cubicBezTo>
                  <a:cubicBezTo>
                    <a:pt x="244" y="487"/>
                    <a:pt x="210" y="513"/>
                    <a:pt x="176" y="513"/>
                  </a:cubicBezTo>
                </a:path>
              </a:pathLst>
            </a:custGeom>
            <a:solidFill>
              <a:schemeClr val="tx2"/>
            </a:solidFill>
            <a:ln>
              <a:noFill/>
            </a:ln>
            <a:effectLst/>
          </p:spPr>
          <p:txBody>
            <a:bodyPr wrap="none" anchor="ctr"/>
            <a:lstStyle/>
            <a:p>
              <a:endParaRPr lang="es-MX" sz="900"/>
            </a:p>
          </p:txBody>
        </p:sp>
        <p:sp>
          <p:nvSpPr>
            <p:cNvPr id="137" name="Freeform 8">
              <a:extLst>
                <a:ext uri="{FF2B5EF4-FFF2-40B4-BE49-F238E27FC236}">
                  <a16:creationId xmlns:a16="http://schemas.microsoft.com/office/drawing/2014/main" id="{503737D7-FEF4-7647-ABEC-90CB4A5A1ADF}"/>
                </a:ext>
              </a:extLst>
            </p:cNvPr>
            <p:cNvSpPr>
              <a:spLocks noChangeArrowheads="1"/>
            </p:cNvSpPr>
            <p:nvPr/>
          </p:nvSpPr>
          <p:spPr bwMode="auto">
            <a:xfrm>
              <a:off x="6701864" y="4721098"/>
              <a:ext cx="141738" cy="307098"/>
            </a:xfrm>
            <a:custGeom>
              <a:avLst/>
              <a:gdLst>
                <a:gd name="T0" fmla="*/ 177 w 236"/>
                <a:gd name="T1" fmla="*/ 513 h 514"/>
                <a:gd name="T2" fmla="*/ 177 w 236"/>
                <a:gd name="T3" fmla="*/ 513 h 514"/>
                <a:gd name="T4" fmla="*/ 59 w 236"/>
                <a:gd name="T5" fmla="*/ 513 h 514"/>
                <a:gd name="T6" fmla="*/ 0 w 236"/>
                <a:gd name="T7" fmla="*/ 454 h 514"/>
                <a:gd name="T8" fmla="*/ 0 w 236"/>
                <a:gd name="T9" fmla="*/ 67 h 514"/>
                <a:gd name="T10" fmla="*/ 59 w 236"/>
                <a:gd name="T11" fmla="*/ 0 h 514"/>
                <a:gd name="T12" fmla="*/ 177 w 236"/>
                <a:gd name="T13" fmla="*/ 0 h 514"/>
                <a:gd name="T14" fmla="*/ 235 w 236"/>
                <a:gd name="T15" fmla="*/ 67 h 514"/>
                <a:gd name="T16" fmla="*/ 235 w 236"/>
                <a:gd name="T17" fmla="*/ 454 h 514"/>
                <a:gd name="T18" fmla="*/ 177 w 236"/>
                <a:gd name="T19" fmla="*/ 513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6" h="514">
                  <a:moveTo>
                    <a:pt x="177" y="513"/>
                  </a:moveTo>
                  <a:lnTo>
                    <a:pt x="177" y="513"/>
                  </a:lnTo>
                  <a:cubicBezTo>
                    <a:pt x="59" y="513"/>
                    <a:pt x="59" y="513"/>
                    <a:pt x="59" y="513"/>
                  </a:cubicBezTo>
                  <a:cubicBezTo>
                    <a:pt x="25" y="513"/>
                    <a:pt x="0" y="487"/>
                    <a:pt x="0" y="454"/>
                  </a:cubicBezTo>
                  <a:cubicBezTo>
                    <a:pt x="0" y="67"/>
                    <a:pt x="0" y="67"/>
                    <a:pt x="0" y="67"/>
                  </a:cubicBezTo>
                  <a:cubicBezTo>
                    <a:pt x="0" y="33"/>
                    <a:pt x="25" y="0"/>
                    <a:pt x="59" y="0"/>
                  </a:cubicBezTo>
                  <a:cubicBezTo>
                    <a:pt x="177" y="0"/>
                    <a:pt x="177" y="0"/>
                    <a:pt x="177" y="0"/>
                  </a:cubicBezTo>
                  <a:cubicBezTo>
                    <a:pt x="210" y="0"/>
                    <a:pt x="235" y="33"/>
                    <a:pt x="235" y="67"/>
                  </a:cubicBezTo>
                  <a:cubicBezTo>
                    <a:pt x="235" y="454"/>
                    <a:pt x="235" y="454"/>
                    <a:pt x="235" y="454"/>
                  </a:cubicBezTo>
                  <a:cubicBezTo>
                    <a:pt x="235" y="487"/>
                    <a:pt x="210" y="513"/>
                    <a:pt x="177" y="513"/>
                  </a:cubicBezTo>
                </a:path>
              </a:pathLst>
            </a:custGeom>
            <a:solidFill>
              <a:schemeClr val="tx2"/>
            </a:solidFill>
            <a:ln>
              <a:noFill/>
            </a:ln>
            <a:effectLst/>
          </p:spPr>
          <p:txBody>
            <a:bodyPr wrap="none" anchor="ctr"/>
            <a:lstStyle/>
            <a:p>
              <a:endParaRPr lang="es-MX" sz="900"/>
            </a:p>
          </p:txBody>
        </p:sp>
      </p:grpSp>
      <p:grpSp>
        <p:nvGrpSpPr>
          <p:cNvPr id="138" name="Group 137">
            <a:extLst>
              <a:ext uri="{FF2B5EF4-FFF2-40B4-BE49-F238E27FC236}">
                <a16:creationId xmlns:a16="http://schemas.microsoft.com/office/drawing/2014/main" id="{CCCB51CE-1B5C-1948-84A9-DD6772500C7E}"/>
              </a:ext>
            </a:extLst>
          </p:cNvPr>
          <p:cNvGrpSpPr/>
          <p:nvPr/>
        </p:nvGrpSpPr>
        <p:grpSpPr>
          <a:xfrm>
            <a:off x="5506951" y="3854352"/>
            <a:ext cx="4342162" cy="1490477"/>
            <a:chOff x="-785713" y="3223451"/>
            <a:chExt cx="5798931" cy="1490477"/>
          </a:xfrm>
        </p:grpSpPr>
        <p:sp>
          <p:nvSpPr>
            <p:cNvPr id="139" name="TextBox 138">
              <a:extLst>
                <a:ext uri="{FF2B5EF4-FFF2-40B4-BE49-F238E27FC236}">
                  <a16:creationId xmlns:a16="http://schemas.microsoft.com/office/drawing/2014/main" id="{6C5F40EA-894A-C747-B388-2A2025AF5B0E}"/>
                </a:ext>
              </a:extLst>
            </p:cNvPr>
            <p:cNvSpPr txBox="1"/>
            <p:nvPr/>
          </p:nvSpPr>
          <p:spPr>
            <a:xfrm>
              <a:off x="-785713" y="3223451"/>
              <a:ext cx="5336994" cy="430887"/>
            </a:xfrm>
            <a:prstGeom prst="rect">
              <a:avLst/>
            </a:prstGeom>
            <a:noFill/>
          </p:spPr>
          <p:txBody>
            <a:bodyPr wrap="square" lIns="36000" tIns="0" rIns="36000" bIns="0" rtlCol="0">
              <a:spAutoFit/>
            </a:bodyPr>
            <a:lstStyle/>
            <a:p>
              <a:pPr algn="ctr">
                <a:buClr>
                  <a:schemeClr val="tx2"/>
                </a:buClr>
              </a:pPr>
              <a:r>
                <a:rPr lang="fr-FR" sz="2800" b="1" dirty="0">
                  <a:solidFill>
                    <a:schemeClr val="accent1"/>
                  </a:solidFill>
                </a:rPr>
                <a:t>Agir rapidement</a:t>
              </a:r>
            </a:p>
          </p:txBody>
        </p:sp>
        <p:sp>
          <p:nvSpPr>
            <p:cNvPr id="140" name="TextBox 139">
              <a:extLst>
                <a:ext uri="{FF2B5EF4-FFF2-40B4-BE49-F238E27FC236}">
                  <a16:creationId xmlns:a16="http://schemas.microsoft.com/office/drawing/2014/main" id="{298D532D-EF1B-CA45-96A8-DC9BC6512BFF}"/>
                </a:ext>
              </a:extLst>
            </p:cNvPr>
            <p:cNvSpPr txBox="1"/>
            <p:nvPr/>
          </p:nvSpPr>
          <p:spPr>
            <a:xfrm>
              <a:off x="41306" y="3882931"/>
              <a:ext cx="4971912" cy="830997"/>
            </a:xfrm>
            <a:prstGeom prst="rect">
              <a:avLst/>
            </a:prstGeom>
            <a:noFill/>
          </p:spPr>
          <p:txBody>
            <a:bodyPr wrap="square" lIns="36000" tIns="0" rIns="36000" bIns="0" rtlCol="0">
              <a:spAutoFit/>
            </a:bodyPr>
            <a:lstStyle/>
            <a:p>
              <a:pPr>
                <a:buClr>
                  <a:schemeClr val="tx2"/>
                </a:buClr>
              </a:pPr>
              <a:r>
                <a:rPr lang="fr-FR" dirty="0">
                  <a:solidFill>
                    <a:schemeClr val="bg1"/>
                  </a:solidFill>
                </a:rPr>
                <a:t>pour protéger leur activité, les conseiller sur leurs options et faciliter leurs démarches.</a:t>
              </a:r>
              <a:endParaRPr lang="fr-FR" sz="1600" dirty="0">
                <a:solidFill>
                  <a:schemeClr val="bg1"/>
                </a:solidFill>
              </a:endParaRPr>
            </a:p>
          </p:txBody>
        </p:sp>
      </p:grpSp>
      <p:sp>
        <p:nvSpPr>
          <p:cNvPr id="145" name="CuadroTexto 568">
            <a:extLst>
              <a:ext uri="{FF2B5EF4-FFF2-40B4-BE49-F238E27FC236}">
                <a16:creationId xmlns:a16="http://schemas.microsoft.com/office/drawing/2014/main" id="{0EF15D99-4D72-B345-8F0A-2DA89DF85ADC}"/>
              </a:ext>
            </a:extLst>
          </p:cNvPr>
          <p:cNvSpPr txBox="1"/>
          <p:nvPr/>
        </p:nvSpPr>
        <p:spPr>
          <a:xfrm>
            <a:off x="790928" y="1137193"/>
            <a:ext cx="4020331" cy="707886"/>
          </a:xfrm>
          <a:prstGeom prst="rect">
            <a:avLst/>
          </a:prstGeom>
          <a:noFill/>
        </p:spPr>
        <p:txBody>
          <a:bodyPr wrap="none" rtlCol="0">
            <a:spAutoFit/>
          </a:bodyPr>
          <a:lstStyle/>
          <a:p>
            <a:r>
              <a:rPr lang="fr-FR" sz="4000" b="1" dirty="0">
                <a:solidFill>
                  <a:schemeClr val="bg1"/>
                </a:solidFill>
                <a:latin typeface="Lato Heavy" charset="0"/>
                <a:ea typeface="Lato Heavy" charset="0"/>
                <a:cs typeface="Lato Heavy" charset="0"/>
              </a:rPr>
              <a:t>Un équilibre </a:t>
            </a:r>
            <a:r>
              <a:rPr lang="fr-FR" sz="4000" b="1" dirty="0">
                <a:solidFill>
                  <a:schemeClr val="accent1"/>
                </a:solidFill>
                <a:latin typeface="Lato Heavy" charset="0"/>
                <a:ea typeface="Lato Heavy" charset="0"/>
                <a:cs typeface="Lato Heavy" charset="0"/>
              </a:rPr>
              <a:t>vital</a:t>
            </a:r>
          </a:p>
        </p:txBody>
      </p:sp>
    </p:spTree>
    <p:extLst>
      <p:ext uri="{BB962C8B-B14F-4D97-AF65-F5344CB8AC3E}">
        <p14:creationId xmlns:p14="http://schemas.microsoft.com/office/powerpoint/2010/main" val="1683040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Rectangle 214">
            <a:extLst>
              <a:ext uri="{FF2B5EF4-FFF2-40B4-BE49-F238E27FC236}">
                <a16:creationId xmlns:a16="http://schemas.microsoft.com/office/drawing/2014/main" id="{067B3826-DF09-4441-93CE-7063658CAFA4}"/>
              </a:ext>
            </a:extLst>
          </p:cNvPr>
          <p:cNvSpPr/>
          <p:nvPr/>
        </p:nvSpPr>
        <p:spPr>
          <a:xfrm>
            <a:off x="0" y="2782815"/>
            <a:ext cx="6092706" cy="606559"/>
          </a:xfrm>
          <a:prstGeom prst="rect">
            <a:avLst/>
          </a:prstGeom>
          <a:gradFill flip="none" rotWithShape="1">
            <a:gsLst>
              <a:gs pos="0">
                <a:schemeClr val="accent3">
                  <a:lumMod val="5000"/>
                  <a:lumOff val="95000"/>
                </a:schemeClr>
              </a:gs>
              <a:gs pos="23000">
                <a:schemeClr val="tx1">
                  <a:lumMod val="75000"/>
                  <a:lumOff val="25000"/>
                </a:schemeClr>
              </a:gs>
              <a:gs pos="99000">
                <a:schemeClr val="tx1"/>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marL="274320"/>
            <a:r>
              <a:rPr lang="en-US" sz="2000" noProof="1"/>
              <a:t>Préserver une relation de qualité</a:t>
            </a:r>
          </a:p>
        </p:txBody>
      </p:sp>
      <p:sp>
        <p:nvSpPr>
          <p:cNvPr id="216" name="Rectangle 215">
            <a:extLst>
              <a:ext uri="{FF2B5EF4-FFF2-40B4-BE49-F238E27FC236}">
                <a16:creationId xmlns:a16="http://schemas.microsoft.com/office/drawing/2014/main" id="{BB157AD9-50FC-A14D-AAA2-4DC7FD7EE774}"/>
              </a:ext>
            </a:extLst>
          </p:cNvPr>
          <p:cNvSpPr/>
          <p:nvPr/>
        </p:nvSpPr>
        <p:spPr>
          <a:xfrm>
            <a:off x="3927" y="3840186"/>
            <a:ext cx="6092706" cy="606559"/>
          </a:xfrm>
          <a:prstGeom prst="rect">
            <a:avLst/>
          </a:prstGeom>
          <a:gradFill flip="none" rotWithShape="1">
            <a:gsLst>
              <a:gs pos="0">
                <a:schemeClr val="accent3">
                  <a:lumMod val="5000"/>
                  <a:lumOff val="95000"/>
                </a:schemeClr>
              </a:gs>
              <a:gs pos="23000">
                <a:schemeClr val="tx1">
                  <a:lumMod val="75000"/>
                  <a:lumOff val="25000"/>
                </a:schemeClr>
              </a:gs>
              <a:gs pos="99000">
                <a:schemeClr val="tx1"/>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marL="274320"/>
            <a:r>
              <a:rPr lang="en-US" sz="2000" noProof="1"/>
              <a:t>Avec chaque client</a:t>
            </a:r>
          </a:p>
        </p:txBody>
      </p:sp>
      <p:sp>
        <p:nvSpPr>
          <p:cNvPr id="217" name="Rectangle 216">
            <a:extLst>
              <a:ext uri="{FF2B5EF4-FFF2-40B4-BE49-F238E27FC236}">
                <a16:creationId xmlns:a16="http://schemas.microsoft.com/office/drawing/2014/main" id="{21302370-8FC9-3347-8BAD-19770DDC9908}"/>
              </a:ext>
            </a:extLst>
          </p:cNvPr>
          <p:cNvSpPr/>
          <p:nvPr/>
        </p:nvSpPr>
        <p:spPr>
          <a:xfrm>
            <a:off x="3927" y="4893749"/>
            <a:ext cx="6092706" cy="606559"/>
          </a:xfrm>
          <a:prstGeom prst="rect">
            <a:avLst/>
          </a:prstGeom>
          <a:gradFill flip="none" rotWithShape="1">
            <a:gsLst>
              <a:gs pos="0">
                <a:schemeClr val="accent3">
                  <a:lumMod val="5000"/>
                  <a:lumOff val="95000"/>
                </a:schemeClr>
              </a:gs>
              <a:gs pos="23000">
                <a:schemeClr val="tx1">
                  <a:lumMod val="75000"/>
                  <a:lumOff val="25000"/>
                </a:schemeClr>
              </a:gs>
              <a:gs pos="99000">
                <a:schemeClr val="tx1"/>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marL="274320"/>
            <a:r>
              <a:rPr lang="en-US" sz="2000" noProof="1"/>
              <a:t>Rentable à grande échelle</a:t>
            </a:r>
          </a:p>
        </p:txBody>
      </p:sp>
      <p:sp>
        <p:nvSpPr>
          <p:cNvPr id="207" name="CuadroTexto 568">
            <a:extLst>
              <a:ext uri="{FF2B5EF4-FFF2-40B4-BE49-F238E27FC236}">
                <a16:creationId xmlns:a16="http://schemas.microsoft.com/office/drawing/2014/main" id="{76E3C7F1-5447-9342-8630-470C2547967C}"/>
              </a:ext>
            </a:extLst>
          </p:cNvPr>
          <p:cNvSpPr txBox="1"/>
          <p:nvPr/>
        </p:nvSpPr>
        <p:spPr>
          <a:xfrm>
            <a:off x="790928" y="1137193"/>
            <a:ext cx="4510850" cy="707886"/>
          </a:xfrm>
          <a:prstGeom prst="rect">
            <a:avLst/>
          </a:prstGeom>
          <a:noFill/>
        </p:spPr>
        <p:txBody>
          <a:bodyPr wrap="none" rtlCol="0">
            <a:spAutoFit/>
          </a:bodyPr>
          <a:lstStyle/>
          <a:p>
            <a:r>
              <a:rPr lang="fr-FR" sz="4000" b="1" dirty="0">
                <a:solidFill>
                  <a:schemeClr val="bg1"/>
                </a:solidFill>
                <a:latin typeface="Lato Heavy" charset="0"/>
                <a:ea typeface="Lato Heavy" charset="0"/>
                <a:cs typeface="Lato Heavy" charset="0"/>
              </a:rPr>
              <a:t>Un équilibre </a:t>
            </a:r>
            <a:r>
              <a:rPr lang="fr-FR" sz="4000" b="1" dirty="0">
                <a:solidFill>
                  <a:schemeClr val="accent1"/>
                </a:solidFill>
                <a:latin typeface="Lato Heavy" charset="0"/>
                <a:ea typeface="Lato Heavy" charset="0"/>
                <a:cs typeface="Lato Heavy" charset="0"/>
              </a:rPr>
              <a:t>fragile</a:t>
            </a:r>
          </a:p>
        </p:txBody>
      </p:sp>
      <p:sp>
        <p:nvSpPr>
          <p:cNvPr id="672" name="Freeform 561">
            <a:extLst>
              <a:ext uri="{FF2B5EF4-FFF2-40B4-BE49-F238E27FC236}">
                <a16:creationId xmlns:a16="http://schemas.microsoft.com/office/drawing/2014/main" id="{63A72474-A8E6-FE4E-ABB1-C42B2065329B}"/>
              </a:ext>
            </a:extLst>
          </p:cNvPr>
          <p:cNvSpPr>
            <a:spLocks noChangeArrowheads="1"/>
          </p:cNvSpPr>
          <p:nvPr/>
        </p:nvSpPr>
        <p:spPr bwMode="auto">
          <a:xfrm>
            <a:off x="6086109" y="5496510"/>
            <a:ext cx="63293" cy="1384537"/>
          </a:xfrm>
          <a:custGeom>
            <a:avLst/>
            <a:gdLst>
              <a:gd name="T0" fmla="*/ 53 w 107"/>
              <a:gd name="T1" fmla="*/ 2316 h 2317"/>
              <a:gd name="T2" fmla="*/ 53 w 107"/>
              <a:gd name="T3" fmla="*/ 2316 h 2317"/>
              <a:gd name="T4" fmla="*/ 0 w 107"/>
              <a:gd name="T5" fmla="*/ 2263 h 2317"/>
              <a:gd name="T6" fmla="*/ 0 w 107"/>
              <a:gd name="T7" fmla="*/ 53 h 2317"/>
              <a:gd name="T8" fmla="*/ 53 w 107"/>
              <a:gd name="T9" fmla="*/ 0 h 2317"/>
              <a:gd name="T10" fmla="*/ 106 w 107"/>
              <a:gd name="T11" fmla="*/ 53 h 2317"/>
              <a:gd name="T12" fmla="*/ 106 w 107"/>
              <a:gd name="T13" fmla="*/ 2263 h 2317"/>
              <a:gd name="T14" fmla="*/ 53 w 107"/>
              <a:gd name="T15" fmla="*/ 2316 h 23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2317">
                <a:moveTo>
                  <a:pt x="53" y="2316"/>
                </a:moveTo>
                <a:lnTo>
                  <a:pt x="53" y="2316"/>
                </a:lnTo>
                <a:cubicBezTo>
                  <a:pt x="23" y="2316"/>
                  <a:pt x="0" y="2293"/>
                  <a:pt x="0" y="2263"/>
                </a:cubicBezTo>
                <a:cubicBezTo>
                  <a:pt x="0" y="53"/>
                  <a:pt x="0" y="53"/>
                  <a:pt x="0" y="53"/>
                </a:cubicBezTo>
                <a:cubicBezTo>
                  <a:pt x="0" y="23"/>
                  <a:pt x="23" y="0"/>
                  <a:pt x="53" y="0"/>
                </a:cubicBezTo>
                <a:cubicBezTo>
                  <a:pt x="83" y="0"/>
                  <a:pt x="106" y="23"/>
                  <a:pt x="106" y="53"/>
                </a:cubicBezTo>
                <a:cubicBezTo>
                  <a:pt x="106" y="2263"/>
                  <a:pt x="106" y="2263"/>
                  <a:pt x="106" y="2263"/>
                </a:cubicBezTo>
                <a:cubicBezTo>
                  <a:pt x="106" y="2293"/>
                  <a:pt x="83" y="2316"/>
                  <a:pt x="53" y="2316"/>
                </a:cubicBezTo>
              </a:path>
            </a:pathLst>
          </a:custGeom>
          <a:solidFill>
            <a:schemeClr val="accent4"/>
          </a:solidFill>
          <a:ln>
            <a:noFill/>
          </a:ln>
          <a:effectLst/>
        </p:spPr>
        <p:txBody>
          <a:bodyPr wrap="none" anchor="ctr"/>
          <a:lstStyle/>
          <a:p>
            <a:endParaRPr lang="es-MX" sz="900"/>
          </a:p>
        </p:txBody>
      </p:sp>
      <p:grpSp>
        <p:nvGrpSpPr>
          <p:cNvPr id="13" name="Group 12">
            <a:extLst>
              <a:ext uri="{FF2B5EF4-FFF2-40B4-BE49-F238E27FC236}">
                <a16:creationId xmlns:a16="http://schemas.microsoft.com/office/drawing/2014/main" id="{6CE2E3CA-A740-0D4B-A154-47A0C7F90A79}"/>
              </a:ext>
            </a:extLst>
          </p:cNvPr>
          <p:cNvGrpSpPr/>
          <p:nvPr/>
        </p:nvGrpSpPr>
        <p:grpSpPr>
          <a:xfrm>
            <a:off x="5542843" y="-408214"/>
            <a:ext cx="5604080" cy="7059824"/>
            <a:chOff x="5542843" y="-408214"/>
            <a:chExt cx="5604080" cy="7059824"/>
          </a:xfrm>
        </p:grpSpPr>
        <p:sp>
          <p:nvSpPr>
            <p:cNvPr id="245" name="Rectangle 56">
              <a:extLst>
                <a:ext uri="{FF2B5EF4-FFF2-40B4-BE49-F238E27FC236}">
                  <a16:creationId xmlns:a16="http://schemas.microsoft.com/office/drawing/2014/main" id="{31A62347-F6B3-364A-9B24-3B11B0186A41}"/>
                </a:ext>
              </a:extLst>
            </p:cNvPr>
            <p:cNvSpPr/>
            <p:nvPr/>
          </p:nvSpPr>
          <p:spPr>
            <a:xfrm>
              <a:off x="6560670" y="2882383"/>
              <a:ext cx="2778631" cy="307777"/>
            </a:xfrm>
            <a:prstGeom prst="rect">
              <a:avLst/>
            </a:prstGeom>
          </p:spPr>
          <p:txBody>
            <a:bodyPr wrap="square">
              <a:spAutoFit/>
            </a:bodyPr>
            <a:lstStyle/>
            <a:p>
              <a:r>
                <a:rPr lang="fr-FR" sz="1400" dirty="0">
                  <a:latin typeface="Lato Light" panose="020F0502020204030203" pitchFamily="34" charset="0"/>
                  <a:ea typeface="Lato Light" panose="020F0502020204030203" pitchFamily="34" charset="0"/>
                  <a:cs typeface="Lato Light" panose="020F0502020204030203" pitchFamily="34" charset="0"/>
                </a:rPr>
                <a:t>C’est ce qui vous différencie…</a:t>
              </a:r>
            </a:p>
          </p:txBody>
        </p:sp>
        <p:sp>
          <p:nvSpPr>
            <p:cNvPr id="246" name="Rectangle 56">
              <a:extLst>
                <a:ext uri="{FF2B5EF4-FFF2-40B4-BE49-F238E27FC236}">
                  <a16:creationId xmlns:a16="http://schemas.microsoft.com/office/drawing/2014/main" id="{3CEBB66D-A355-4146-8ABE-85880B8028DA}"/>
                </a:ext>
              </a:extLst>
            </p:cNvPr>
            <p:cNvSpPr/>
            <p:nvPr/>
          </p:nvSpPr>
          <p:spPr>
            <a:xfrm>
              <a:off x="6581905" y="3860118"/>
              <a:ext cx="2790252" cy="523220"/>
            </a:xfrm>
            <a:prstGeom prst="rect">
              <a:avLst/>
            </a:prstGeom>
          </p:spPr>
          <p:txBody>
            <a:bodyPr wrap="square">
              <a:spAutoFit/>
            </a:bodyPr>
            <a:lstStyle/>
            <a:p>
              <a:r>
                <a:rPr lang="fr-FR" sz="1400" dirty="0">
                  <a:latin typeface="Lato Light" panose="020F0502020204030203" pitchFamily="34" charset="0"/>
                  <a:ea typeface="Lato Light" panose="020F0502020204030203" pitchFamily="34" charset="0"/>
                  <a:cs typeface="Lato Light" panose="020F0502020204030203" pitchFamily="34" charset="0"/>
                </a:rPr>
                <a:t>mais demande de la disponibilité et des compétences</a:t>
              </a:r>
            </a:p>
          </p:txBody>
        </p:sp>
        <p:sp>
          <p:nvSpPr>
            <p:cNvPr id="247" name="Rectangle 56">
              <a:extLst>
                <a:ext uri="{FF2B5EF4-FFF2-40B4-BE49-F238E27FC236}">
                  <a16:creationId xmlns:a16="http://schemas.microsoft.com/office/drawing/2014/main" id="{EF89E7FB-4E91-8143-99E2-4CE2BCD06F0C}"/>
                </a:ext>
              </a:extLst>
            </p:cNvPr>
            <p:cNvSpPr/>
            <p:nvPr/>
          </p:nvSpPr>
          <p:spPr>
            <a:xfrm>
              <a:off x="6581906" y="4965377"/>
              <a:ext cx="2790251" cy="523220"/>
            </a:xfrm>
            <a:prstGeom prst="rect">
              <a:avLst/>
            </a:prstGeom>
          </p:spPr>
          <p:txBody>
            <a:bodyPr wrap="square">
              <a:spAutoFit/>
            </a:bodyPr>
            <a:lstStyle/>
            <a:p>
              <a:r>
                <a:rPr lang="fr-FR" sz="1400" dirty="0">
                  <a:latin typeface="Lato Light" panose="020F0502020204030203" pitchFamily="34" charset="0"/>
                  <a:ea typeface="Lato Light" panose="020F0502020204030203" pitchFamily="34" charset="0"/>
                  <a:cs typeface="Lato Light" panose="020F0502020204030203" pitchFamily="34" charset="0"/>
                </a:rPr>
                <a:t>impossibles à dédier sur chaque dossier.</a:t>
              </a:r>
            </a:p>
          </p:txBody>
        </p:sp>
        <p:sp>
          <p:nvSpPr>
            <p:cNvPr id="585" name="Freeform 488">
              <a:extLst>
                <a:ext uri="{FF2B5EF4-FFF2-40B4-BE49-F238E27FC236}">
                  <a16:creationId xmlns:a16="http://schemas.microsoft.com/office/drawing/2014/main" id="{07A228A0-39C1-0F44-8A8C-F063022FD05C}"/>
                </a:ext>
              </a:extLst>
            </p:cNvPr>
            <p:cNvSpPr>
              <a:spLocks noChangeArrowheads="1"/>
            </p:cNvSpPr>
            <p:nvPr/>
          </p:nvSpPr>
          <p:spPr bwMode="auto">
            <a:xfrm>
              <a:off x="6386752" y="2028572"/>
              <a:ext cx="36921" cy="10549"/>
            </a:xfrm>
            <a:custGeom>
              <a:avLst/>
              <a:gdLst>
                <a:gd name="T0" fmla="*/ 60 w 61"/>
                <a:gd name="T1" fmla="*/ 15 h 16"/>
                <a:gd name="T2" fmla="*/ 60 w 61"/>
                <a:gd name="T3" fmla="*/ 15 h 16"/>
                <a:gd name="T4" fmla="*/ 0 w 61"/>
                <a:gd name="T5" fmla="*/ 0 h 16"/>
              </a:gdLst>
              <a:ahLst/>
              <a:cxnLst>
                <a:cxn ang="0">
                  <a:pos x="T0" y="T1"/>
                </a:cxn>
                <a:cxn ang="0">
                  <a:pos x="T2" y="T3"/>
                </a:cxn>
                <a:cxn ang="0">
                  <a:pos x="T4" y="T5"/>
                </a:cxn>
              </a:cxnLst>
              <a:rect l="0" t="0" r="r" b="b"/>
              <a:pathLst>
                <a:path w="61" h="16">
                  <a:moveTo>
                    <a:pt x="60" y="15"/>
                  </a:moveTo>
                  <a:lnTo>
                    <a:pt x="60" y="15"/>
                  </a:lnTo>
                  <a:cubicBezTo>
                    <a:pt x="60" y="15"/>
                    <a:pt x="37" y="0"/>
                    <a:pt x="0" y="0"/>
                  </a:cubicBezTo>
                </a:path>
              </a:pathLst>
            </a:custGeom>
            <a:noFill/>
            <a:ln w="12700" cap="flat">
              <a:solidFill>
                <a:schemeClr val="accent5"/>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586" name="Line 489">
              <a:extLst>
                <a:ext uri="{FF2B5EF4-FFF2-40B4-BE49-F238E27FC236}">
                  <a16:creationId xmlns:a16="http://schemas.microsoft.com/office/drawing/2014/main" id="{694A3419-0D97-8D4A-9028-6BA9ABC70393}"/>
                </a:ext>
              </a:extLst>
            </p:cNvPr>
            <p:cNvSpPr>
              <a:spLocks noChangeShapeType="1"/>
            </p:cNvSpPr>
            <p:nvPr/>
          </p:nvSpPr>
          <p:spPr bwMode="auto">
            <a:xfrm flipH="1">
              <a:off x="6246979" y="2044395"/>
              <a:ext cx="68568" cy="26372"/>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587" name="Line 490">
              <a:extLst>
                <a:ext uri="{FF2B5EF4-FFF2-40B4-BE49-F238E27FC236}">
                  <a16:creationId xmlns:a16="http://schemas.microsoft.com/office/drawing/2014/main" id="{858E7A08-8D67-1E48-8FCB-E769544EBB9D}"/>
                </a:ext>
              </a:extLst>
            </p:cNvPr>
            <p:cNvSpPr>
              <a:spLocks noChangeShapeType="1"/>
            </p:cNvSpPr>
            <p:nvPr/>
          </p:nvSpPr>
          <p:spPr bwMode="auto">
            <a:xfrm flipH="1">
              <a:off x="6146764" y="2118237"/>
              <a:ext cx="50108" cy="58019"/>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588" name="Freeform 491">
              <a:extLst>
                <a:ext uri="{FF2B5EF4-FFF2-40B4-BE49-F238E27FC236}">
                  <a16:creationId xmlns:a16="http://schemas.microsoft.com/office/drawing/2014/main" id="{ED305D48-843F-5C46-A667-BBF1D7C5C0AC}"/>
                </a:ext>
              </a:extLst>
            </p:cNvPr>
            <p:cNvSpPr>
              <a:spLocks noChangeArrowheads="1"/>
            </p:cNvSpPr>
            <p:nvPr/>
          </p:nvSpPr>
          <p:spPr bwMode="auto">
            <a:xfrm>
              <a:off x="6099295" y="2231639"/>
              <a:ext cx="5274" cy="73842"/>
            </a:xfrm>
            <a:custGeom>
              <a:avLst/>
              <a:gdLst>
                <a:gd name="T0" fmla="*/ 8 w 9"/>
                <a:gd name="T1" fmla="*/ 0 h 122"/>
                <a:gd name="T2" fmla="*/ 0 w 9"/>
                <a:gd name="T3" fmla="*/ 15 h 122"/>
                <a:gd name="T4" fmla="*/ 0 w 9"/>
                <a:gd name="T5" fmla="*/ 121 h 122"/>
              </a:gdLst>
              <a:ahLst/>
              <a:cxnLst>
                <a:cxn ang="0">
                  <a:pos x="T0" y="T1"/>
                </a:cxn>
                <a:cxn ang="0">
                  <a:pos x="T2" y="T3"/>
                </a:cxn>
                <a:cxn ang="0">
                  <a:pos x="T4" y="T5"/>
                </a:cxn>
              </a:cxnLst>
              <a:rect l="0" t="0" r="r" b="b"/>
              <a:pathLst>
                <a:path w="9" h="122">
                  <a:moveTo>
                    <a:pt x="8" y="0"/>
                  </a:moveTo>
                  <a:lnTo>
                    <a:pt x="0" y="15"/>
                  </a:lnTo>
                  <a:lnTo>
                    <a:pt x="0" y="121"/>
                  </a:lnTo>
                </a:path>
              </a:pathLst>
            </a:custGeom>
            <a:solidFill>
              <a:schemeClr val="tx1">
                <a:lumMod val="10000"/>
                <a:lumOff val="90000"/>
              </a:schemeClr>
            </a:solidFill>
            <a:ln w="12700" cap="flat">
              <a:solidFill>
                <a:schemeClr val="tx1">
                  <a:lumMod val="10000"/>
                  <a:lumOff val="90000"/>
                </a:schemeClr>
              </a:solidFill>
              <a:round/>
              <a:headEnd/>
              <a:tailEnd/>
            </a:ln>
            <a:effectLst/>
          </p:spPr>
          <p:txBody>
            <a:bodyPr/>
            <a:lstStyle/>
            <a:p>
              <a:endParaRPr lang="es-MX" sz="900"/>
            </a:p>
          </p:txBody>
        </p:sp>
        <p:sp>
          <p:nvSpPr>
            <p:cNvPr id="589" name="Line 492">
              <a:extLst>
                <a:ext uri="{FF2B5EF4-FFF2-40B4-BE49-F238E27FC236}">
                  <a16:creationId xmlns:a16="http://schemas.microsoft.com/office/drawing/2014/main" id="{1148877A-D653-5F44-9EC8-EC62FBD49DDD}"/>
                </a:ext>
              </a:extLst>
            </p:cNvPr>
            <p:cNvSpPr>
              <a:spLocks noChangeShapeType="1"/>
            </p:cNvSpPr>
            <p:nvPr/>
          </p:nvSpPr>
          <p:spPr bwMode="auto">
            <a:xfrm>
              <a:off x="6099295" y="2376684"/>
              <a:ext cx="2638"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590" name="Line 493">
              <a:extLst>
                <a:ext uri="{FF2B5EF4-FFF2-40B4-BE49-F238E27FC236}">
                  <a16:creationId xmlns:a16="http://schemas.microsoft.com/office/drawing/2014/main" id="{90C73C5B-620C-BA4E-A285-CBDC01D34368}"/>
                </a:ext>
              </a:extLst>
            </p:cNvPr>
            <p:cNvSpPr>
              <a:spLocks noChangeShapeType="1"/>
            </p:cNvSpPr>
            <p:nvPr/>
          </p:nvSpPr>
          <p:spPr bwMode="auto">
            <a:xfrm>
              <a:off x="6099295" y="2521732"/>
              <a:ext cx="2638"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591" name="Line 494">
              <a:extLst>
                <a:ext uri="{FF2B5EF4-FFF2-40B4-BE49-F238E27FC236}">
                  <a16:creationId xmlns:a16="http://schemas.microsoft.com/office/drawing/2014/main" id="{08E24315-037B-CA44-A1D9-75415255CA0D}"/>
                </a:ext>
              </a:extLst>
            </p:cNvPr>
            <p:cNvSpPr>
              <a:spLocks noChangeShapeType="1"/>
            </p:cNvSpPr>
            <p:nvPr/>
          </p:nvSpPr>
          <p:spPr bwMode="auto">
            <a:xfrm>
              <a:off x="6099295" y="2666778"/>
              <a:ext cx="2638"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10" name="Line 499">
              <a:extLst>
                <a:ext uri="{FF2B5EF4-FFF2-40B4-BE49-F238E27FC236}">
                  <a16:creationId xmlns:a16="http://schemas.microsoft.com/office/drawing/2014/main" id="{29EC999C-539C-2846-876F-EFD5B5B9D030}"/>
                </a:ext>
              </a:extLst>
            </p:cNvPr>
            <p:cNvSpPr>
              <a:spLocks noChangeShapeType="1"/>
            </p:cNvSpPr>
            <p:nvPr/>
          </p:nvSpPr>
          <p:spPr bwMode="auto">
            <a:xfrm>
              <a:off x="6099295" y="3389374"/>
              <a:ext cx="2638"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11" name="Line 500">
              <a:extLst>
                <a:ext uri="{FF2B5EF4-FFF2-40B4-BE49-F238E27FC236}">
                  <a16:creationId xmlns:a16="http://schemas.microsoft.com/office/drawing/2014/main" id="{90DA9BD9-5DBA-9A40-995D-0E6CB8BFE9BF}"/>
                </a:ext>
              </a:extLst>
            </p:cNvPr>
            <p:cNvSpPr>
              <a:spLocks noChangeShapeType="1"/>
            </p:cNvSpPr>
            <p:nvPr/>
          </p:nvSpPr>
          <p:spPr bwMode="auto">
            <a:xfrm>
              <a:off x="6099295" y="3534423"/>
              <a:ext cx="2638"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12" name="Line 501">
              <a:extLst>
                <a:ext uri="{FF2B5EF4-FFF2-40B4-BE49-F238E27FC236}">
                  <a16:creationId xmlns:a16="http://schemas.microsoft.com/office/drawing/2014/main" id="{C980BD60-9BD5-CB41-90C0-088CEBFD8970}"/>
                </a:ext>
              </a:extLst>
            </p:cNvPr>
            <p:cNvSpPr>
              <a:spLocks noChangeShapeType="1"/>
            </p:cNvSpPr>
            <p:nvPr/>
          </p:nvSpPr>
          <p:spPr bwMode="auto">
            <a:xfrm>
              <a:off x="6099295" y="3679468"/>
              <a:ext cx="2638"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13" name="Line 502">
              <a:extLst>
                <a:ext uri="{FF2B5EF4-FFF2-40B4-BE49-F238E27FC236}">
                  <a16:creationId xmlns:a16="http://schemas.microsoft.com/office/drawing/2014/main" id="{F11848D6-9B60-C746-A0D0-D219E3F3F68A}"/>
                </a:ext>
              </a:extLst>
            </p:cNvPr>
            <p:cNvSpPr>
              <a:spLocks noChangeShapeType="1"/>
            </p:cNvSpPr>
            <p:nvPr/>
          </p:nvSpPr>
          <p:spPr bwMode="auto">
            <a:xfrm>
              <a:off x="6099295" y="3824516"/>
              <a:ext cx="2638"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14" name="Line 503">
              <a:extLst>
                <a:ext uri="{FF2B5EF4-FFF2-40B4-BE49-F238E27FC236}">
                  <a16:creationId xmlns:a16="http://schemas.microsoft.com/office/drawing/2014/main" id="{5D5B2C71-6286-AE4B-AB46-4A317F9B9056}"/>
                </a:ext>
              </a:extLst>
            </p:cNvPr>
            <p:cNvSpPr>
              <a:spLocks noChangeShapeType="1"/>
            </p:cNvSpPr>
            <p:nvPr/>
          </p:nvSpPr>
          <p:spPr bwMode="auto">
            <a:xfrm>
              <a:off x="6099295" y="3966925"/>
              <a:ext cx="2638"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15" name="Line 504">
              <a:extLst>
                <a:ext uri="{FF2B5EF4-FFF2-40B4-BE49-F238E27FC236}">
                  <a16:creationId xmlns:a16="http://schemas.microsoft.com/office/drawing/2014/main" id="{EF909C41-48FF-B640-B8A8-4902252992FB}"/>
                </a:ext>
              </a:extLst>
            </p:cNvPr>
            <p:cNvSpPr>
              <a:spLocks noChangeShapeType="1"/>
            </p:cNvSpPr>
            <p:nvPr/>
          </p:nvSpPr>
          <p:spPr bwMode="auto">
            <a:xfrm>
              <a:off x="6099295" y="4111971"/>
              <a:ext cx="2638"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16" name="Line 505">
              <a:extLst>
                <a:ext uri="{FF2B5EF4-FFF2-40B4-BE49-F238E27FC236}">
                  <a16:creationId xmlns:a16="http://schemas.microsoft.com/office/drawing/2014/main" id="{B45EA3CB-465A-B742-A49F-0F4257AB480D}"/>
                </a:ext>
              </a:extLst>
            </p:cNvPr>
            <p:cNvSpPr>
              <a:spLocks noChangeShapeType="1"/>
            </p:cNvSpPr>
            <p:nvPr/>
          </p:nvSpPr>
          <p:spPr bwMode="auto">
            <a:xfrm>
              <a:off x="6099295" y="4257019"/>
              <a:ext cx="2638"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17" name="Line 506">
              <a:extLst>
                <a:ext uri="{FF2B5EF4-FFF2-40B4-BE49-F238E27FC236}">
                  <a16:creationId xmlns:a16="http://schemas.microsoft.com/office/drawing/2014/main" id="{214BEDAE-BC5F-7A4D-99B1-255B322DC793}"/>
                </a:ext>
              </a:extLst>
            </p:cNvPr>
            <p:cNvSpPr>
              <a:spLocks noChangeShapeType="1"/>
            </p:cNvSpPr>
            <p:nvPr/>
          </p:nvSpPr>
          <p:spPr bwMode="auto">
            <a:xfrm>
              <a:off x="6099295" y="4402065"/>
              <a:ext cx="2638"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18" name="Line 507">
              <a:extLst>
                <a:ext uri="{FF2B5EF4-FFF2-40B4-BE49-F238E27FC236}">
                  <a16:creationId xmlns:a16="http://schemas.microsoft.com/office/drawing/2014/main" id="{3393BDC0-6A8A-E84E-B985-23DB4558DB62}"/>
                </a:ext>
              </a:extLst>
            </p:cNvPr>
            <p:cNvSpPr>
              <a:spLocks noChangeShapeType="1"/>
            </p:cNvSpPr>
            <p:nvPr/>
          </p:nvSpPr>
          <p:spPr bwMode="auto">
            <a:xfrm>
              <a:off x="6099295" y="4547113"/>
              <a:ext cx="2638"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19" name="Line 508">
              <a:extLst>
                <a:ext uri="{FF2B5EF4-FFF2-40B4-BE49-F238E27FC236}">
                  <a16:creationId xmlns:a16="http://schemas.microsoft.com/office/drawing/2014/main" id="{BD00C7F3-CF60-5747-9E17-695C472F9790}"/>
                </a:ext>
              </a:extLst>
            </p:cNvPr>
            <p:cNvSpPr>
              <a:spLocks noChangeShapeType="1"/>
            </p:cNvSpPr>
            <p:nvPr/>
          </p:nvSpPr>
          <p:spPr bwMode="auto">
            <a:xfrm>
              <a:off x="6099295" y="4692158"/>
              <a:ext cx="2638"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20" name="Line 509">
              <a:extLst>
                <a:ext uri="{FF2B5EF4-FFF2-40B4-BE49-F238E27FC236}">
                  <a16:creationId xmlns:a16="http://schemas.microsoft.com/office/drawing/2014/main" id="{D95ACCEF-3FEB-2546-9D25-520DAC26A74D}"/>
                </a:ext>
              </a:extLst>
            </p:cNvPr>
            <p:cNvSpPr>
              <a:spLocks noChangeShapeType="1"/>
            </p:cNvSpPr>
            <p:nvPr/>
          </p:nvSpPr>
          <p:spPr bwMode="auto">
            <a:xfrm>
              <a:off x="6099295" y="4837206"/>
              <a:ext cx="2638"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23" name="Freeform 512">
              <a:extLst>
                <a:ext uri="{FF2B5EF4-FFF2-40B4-BE49-F238E27FC236}">
                  <a16:creationId xmlns:a16="http://schemas.microsoft.com/office/drawing/2014/main" id="{8898D259-4CA4-0044-83D3-672DD85623C0}"/>
                </a:ext>
              </a:extLst>
            </p:cNvPr>
            <p:cNvSpPr>
              <a:spLocks noChangeArrowheads="1"/>
            </p:cNvSpPr>
            <p:nvPr/>
          </p:nvSpPr>
          <p:spPr bwMode="auto">
            <a:xfrm>
              <a:off x="6508064" y="2094503"/>
              <a:ext cx="36921" cy="10549"/>
            </a:xfrm>
            <a:custGeom>
              <a:avLst/>
              <a:gdLst>
                <a:gd name="T0" fmla="*/ 61 w 62"/>
                <a:gd name="T1" fmla="*/ 16 h 17"/>
                <a:gd name="T2" fmla="*/ 61 w 62"/>
                <a:gd name="T3" fmla="*/ 16 h 17"/>
                <a:gd name="T4" fmla="*/ 0 w 62"/>
                <a:gd name="T5" fmla="*/ 0 h 17"/>
              </a:gdLst>
              <a:ahLst/>
              <a:cxnLst>
                <a:cxn ang="0">
                  <a:pos x="T0" y="T1"/>
                </a:cxn>
                <a:cxn ang="0">
                  <a:pos x="T2" y="T3"/>
                </a:cxn>
                <a:cxn ang="0">
                  <a:pos x="T4" y="T5"/>
                </a:cxn>
              </a:cxnLst>
              <a:rect l="0" t="0" r="r" b="b"/>
              <a:pathLst>
                <a:path w="62" h="17">
                  <a:moveTo>
                    <a:pt x="61" y="16"/>
                  </a:moveTo>
                  <a:lnTo>
                    <a:pt x="61" y="16"/>
                  </a:lnTo>
                  <a:cubicBezTo>
                    <a:pt x="61" y="16"/>
                    <a:pt x="38" y="0"/>
                    <a:pt x="0" y="0"/>
                  </a:cubicBezTo>
                </a:path>
              </a:pathLst>
            </a:custGeom>
            <a:noFill/>
            <a:ln w="12700" cap="flat">
              <a:solidFill>
                <a:srgbClr val="8EB7F8"/>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24" name="Line 513">
              <a:extLst>
                <a:ext uri="{FF2B5EF4-FFF2-40B4-BE49-F238E27FC236}">
                  <a16:creationId xmlns:a16="http://schemas.microsoft.com/office/drawing/2014/main" id="{B4C0A082-B3D2-E948-9617-272666F497D0}"/>
                </a:ext>
              </a:extLst>
            </p:cNvPr>
            <p:cNvSpPr>
              <a:spLocks noChangeShapeType="1"/>
            </p:cNvSpPr>
            <p:nvPr/>
          </p:nvSpPr>
          <p:spPr bwMode="auto">
            <a:xfrm flipH="1">
              <a:off x="6363016" y="2112963"/>
              <a:ext cx="73842" cy="26372"/>
            </a:xfrm>
            <a:prstGeom prst="line">
              <a:avLst/>
            </a:prstGeom>
            <a:noFill/>
            <a:ln w="12700" cap="flat">
              <a:solidFill>
                <a:schemeClr val="accent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25" name="Line 514">
              <a:extLst>
                <a:ext uri="{FF2B5EF4-FFF2-40B4-BE49-F238E27FC236}">
                  <a16:creationId xmlns:a16="http://schemas.microsoft.com/office/drawing/2014/main" id="{7D4BD9D9-01ED-4D4C-A68E-A2CDE38713F2}"/>
                </a:ext>
              </a:extLst>
            </p:cNvPr>
            <p:cNvSpPr>
              <a:spLocks noChangeShapeType="1"/>
            </p:cNvSpPr>
            <p:nvPr/>
          </p:nvSpPr>
          <p:spPr bwMode="auto">
            <a:xfrm flipH="1">
              <a:off x="6270714" y="2186805"/>
              <a:ext cx="50106" cy="58019"/>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26" name="Freeform 515">
              <a:extLst>
                <a:ext uri="{FF2B5EF4-FFF2-40B4-BE49-F238E27FC236}">
                  <a16:creationId xmlns:a16="http://schemas.microsoft.com/office/drawing/2014/main" id="{0211D55C-448C-6A45-9519-41C80E83ED63}"/>
                </a:ext>
              </a:extLst>
            </p:cNvPr>
            <p:cNvSpPr>
              <a:spLocks noChangeArrowheads="1"/>
            </p:cNvSpPr>
            <p:nvPr/>
          </p:nvSpPr>
          <p:spPr bwMode="auto">
            <a:xfrm>
              <a:off x="6223244" y="2300206"/>
              <a:ext cx="5274" cy="73842"/>
            </a:xfrm>
            <a:custGeom>
              <a:avLst/>
              <a:gdLst>
                <a:gd name="T0" fmla="*/ 8 w 9"/>
                <a:gd name="T1" fmla="*/ 0 h 122"/>
                <a:gd name="T2" fmla="*/ 0 w 9"/>
                <a:gd name="T3" fmla="*/ 15 h 122"/>
                <a:gd name="T4" fmla="*/ 0 w 9"/>
                <a:gd name="T5" fmla="*/ 121 h 122"/>
              </a:gdLst>
              <a:ahLst/>
              <a:cxnLst>
                <a:cxn ang="0">
                  <a:pos x="T0" y="T1"/>
                </a:cxn>
                <a:cxn ang="0">
                  <a:pos x="T2" y="T3"/>
                </a:cxn>
                <a:cxn ang="0">
                  <a:pos x="T4" y="T5"/>
                </a:cxn>
              </a:cxnLst>
              <a:rect l="0" t="0" r="r" b="b"/>
              <a:pathLst>
                <a:path w="9" h="122">
                  <a:moveTo>
                    <a:pt x="8" y="0"/>
                  </a:moveTo>
                  <a:lnTo>
                    <a:pt x="0" y="15"/>
                  </a:lnTo>
                  <a:lnTo>
                    <a:pt x="0" y="121"/>
                  </a:lnTo>
                </a:path>
              </a:pathLst>
            </a:custGeom>
            <a:solidFill>
              <a:schemeClr val="tx1">
                <a:lumMod val="10000"/>
                <a:lumOff val="90000"/>
              </a:schemeClr>
            </a:solidFill>
            <a:ln w="12700" cap="flat">
              <a:solidFill>
                <a:schemeClr val="tx1">
                  <a:lumMod val="10000"/>
                  <a:lumOff val="90000"/>
                </a:schemeClr>
              </a:solidFill>
              <a:round/>
              <a:headEnd/>
              <a:tailEnd/>
            </a:ln>
            <a:effectLst/>
          </p:spPr>
          <p:txBody>
            <a:bodyPr/>
            <a:lstStyle/>
            <a:p>
              <a:endParaRPr lang="es-MX" sz="900"/>
            </a:p>
          </p:txBody>
        </p:sp>
        <p:sp>
          <p:nvSpPr>
            <p:cNvPr id="627" name="Line 516">
              <a:extLst>
                <a:ext uri="{FF2B5EF4-FFF2-40B4-BE49-F238E27FC236}">
                  <a16:creationId xmlns:a16="http://schemas.microsoft.com/office/drawing/2014/main" id="{5E47D4C1-8845-AC4B-A037-8E6454625F5F}"/>
                </a:ext>
              </a:extLst>
            </p:cNvPr>
            <p:cNvSpPr>
              <a:spLocks noChangeShapeType="1"/>
            </p:cNvSpPr>
            <p:nvPr/>
          </p:nvSpPr>
          <p:spPr bwMode="auto">
            <a:xfrm>
              <a:off x="6223244" y="2442615"/>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28" name="Line 517">
              <a:extLst>
                <a:ext uri="{FF2B5EF4-FFF2-40B4-BE49-F238E27FC236}">
                  <a16:creationId xmlns:a16="http://schemas.microsoft.com/office/drawing/2014/main" id="{1C8F0F56-720E-AC4F-AAFC-010540099508}"/>
                </a:ext>
              </a:extLst>
            </p:cNvPr>
            <p:cNvSpPr>
              <a:spLocks noChangeShapeType="1"/>
            </p:cNvSpPr>
            <p:nvPr/>
          </p:nvSpPr>
          <p:spPr bwMode="auto">
            <a:xfrm>
              <a:off x="6223244" y="2587662"/>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29" name="Line 518">
              <a:extLst>
                <a:ext uri="{FF2B5EF4-FFF2-40B4-BE49-F238E27FC236}">
                  <a16:creationId xmlns:a16="http://schemas.microsoft.com/office/drawing/2014/main" id="{6F7D2C3F-3207-9E49-9063-6E1F02CD0A22}"/>
                </a:ext>
              </a:extLst>
            </p:cNvPr>
            <p:cNvSpPr>
              <a:spLocks noChangeShapeType="1"/>
            </p:cNvSpPr>
            <p:nvPr/>
          </p:nvSpPr>
          <p:spPr bwMode="auto">
            <a:xfrm>
              <a:off x="6223244" y="2732709"/>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34" name="Line 523">
              <a:extLst>
                <a:ext uri="{FF2B5EF4-FFF2-40B4-BE49-F238E27FC236}">
                  <a16:creationId xmlns:a16="http://schemas.microsoft.com/office/drawing/2014/main" id="{24DD56DA-A7EA-BF4E-BF4A-D101DA251F38}"/>
                </a:ext>
              </a:extLst>
            </p:cNvPr>
            <p:cNvSpPr>
              <a:spLocks noChangeShapeType="1"/>
            </p:cNvSpPr>
            <p:nvPr/>
          </p:nvSpPr>
          <p:spPr bwMode="auto">
            <a:xfrm>
              <a:off x="6223244" y="3457942"/>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35" name="Line 524">
              <a:extLst>
                <a:ext uri="{FF2B5EF4-FFF2-40B4-BE49-F238E27FC236}">
                  <a16:creationId xmlns:a16="http://schemas.microsoft.com/office/drawing/2014/main" id="{662D9BB7-27CE-E94F-919C-9776A3AC8370}"/>
                </a:ext>
              </a:extLst>
            </p:cNvPr>
            <p:cNvSpPr>
              <a:spLocks noChangeShapeType="1"/>
            </p:cNvSpPr>
            <p:nvPr/>
          </p:nvSpPr>
          <p:spPr bwMode="auto">
            <a:xfrm>
              <a:off x="6223244" y="3600352"/>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36" name="Line 525">
              <a:extLst>
                <a:ext uri="{FF2B5EF4-FFF2-40B4-BE49-F238E27FC236}">
                  <a16:creationId xmlns:a16="http://schemas.microsoft.com/office/drawing/2014/main" id="{C1CAE437-BBE0-6247-93C1-1B62D5AC0C1E}"/>
                </a:ext>
              </a:extLst>
            </p:cNvPr>
            <p:cNvSpPr>
              <a:spLocks noChangeShapeType="1"/>
            </p:cNvSpPr>
            <p:nvPr/>
          </p:nvSpPr>
          <p:spPr bwMode="auto">
            <a:xfrm>
              <a:off x="6223244" y="3745399"/>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37" name="Line 526">
              <a:extLst>
                <a:ext uri="{FF2B5EF4-FFF2-40B4-BE49-F238E27FC236}">
                  <a16:creationId xmlns:a16="http://schemas.microsoft.com/office/drawing/2014/main" id="{E9E710D7-BC4C-824D-A497-E82CF0C4277B}"/>
                </a:ext>
              </a:extLst>
            </p:cNvPr>
            <p:cNvSpPr>
              <a:spLocks noChangeShapeType="1"/>
            </p:cNvSpPr>
            <p:nvPr/>
          </p:nvSpPr>
          <p:spPr bwMode="auto">
            <a:xfrm>
              <a:off x="6223244" y="3890446"/>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38" name="Line 527">
              <a:extLst>
                <a:ext uri="{FF2B5EF4-FFF2-40B4-BE49-F238E27FC236}">
                  <a16:creationId xmlns:a16="http://schemas.microsoft.com/office/drawing/2014/main" id="{8B32A0CF-30C8-CB4D-84B4-A31E060AB635}"/>
                </a:ext>
              </a:extLst>
            </p:cNvPr>
            <p:cNvSpPr>
              <a:spLocks noChangeShapeType="1"/>
            </p:cNvSpPr>
            <p:nvPr/>
          </p:nvSpPr>
          <p:spPr bwMode="auto">
            <a:xfrm>
              <a:off x="6223244" y="4035493"/>
              <a:ext cx="2636" cy="73842"/>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39" name="Line 528">
              <a:extLst>
                <a:ext uri="{FF2B5EF4-FFF2-40B4-BE49-F238E27FC236}">
                  <a16:creationId xmlns:a16="http://schemas.microsoft.com/office/drawing/2014/main" id="{A4899E71-E9C8-7E4A-9670-16F13F05CD23}"/>
                </a:ext>
              </a:extLst>
            </p:cNvPr>
            <p:cNvSpPr>
              <a:spLocks noChangeShapeType="1"/>
            </p:cNvSpPr>
            <p:nvPr/>
          </p:nvSpPr>
          <p:spPr bwMode="auto">
            <a:xfrm>
              <a:off x="6223244" y="4180539"/>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40" name="Line 529">
              <a:extLst>
                <a:ext uri="{FF2B5EF4-FFF2-40B4-BE49-F238E27FC236}">
                  <a16:creationId xmlns:a16="http://schemas.microsoft.com/office/drawing/2014/main" id="{63F1AE0B-01EF-BE4C-8C65-A3B668018920}"/>
                </a:ext>
              </a:extLst>
            </p:cNvPr>
            <p:cNvSpPr>
              <a:spLocks noChangeShapeType="1"/>
            </p:cNvSpPr>
            <p:nvPr/>
          </p:nvSpPr>
          <p:spPr bwMode="auto">
            <a:xfrm>
              <a:off x="6223244" y="4325586"/>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41" name="Line 530">
              <a:extLst>
                <a:ext uri="{FF2B5EF4-FFF2-40B4-BE49-F238E27FC236}">
                  <a16:creationId xmlns:a16="http://schemas.microsoft.com/office/drawing/2014/main" id="{2E64F0CA-957B-E043-9E0C-3CB793E6C6BB}"/>
                </a:ext>
              </a:extLst>
            </p:cNvPr>
            <p:cNvSpPr>
              <a:spLocks noChangeShapeType="1"/>
            </p:cNvSpPr>
            <p:nvPr/>
          </p:nvSpPr>
          <p:spPr bwMode="auto">
            <a:xfrm>
              <a:off x="6223244" y="4470633"/>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42" name="Line 531">
              <a:extLst>
                <a:ext uri="{FF2B5EF4-FFF2-40B4-BE49-F238E27FC236}">
                  <a16:creationId xmlns:a16="http://schemas.microsoft.com/office/drawing/2014/main" id="{DED776A5-5F71-AD48-AC36-4C91CB0D08A3}"/>
                </a:ext>
              </a:extLst>
            </p:cNvPr>
            <p:cNvSpPr>
              <a:spLocks noChangeShapeType="1"/>
            </p:cNvSpPr>
            <p:nvPr/>
          </p:nvSpPr>
          <p:spPr bwMode="auto">
            <a:xfrm>
              <a:off x="6223244" y="4615680"/>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43" name="Line 532">
              <a:extLst>
                <a:ext uri="{FF2B5EF4-FFF2-40B4-BE49-F238E27FC236}">
                  <a16:creationId xmlns:a16="http://schemas.microsoft.com/office/drawing/2014/main" id="{B7CB16F3-D867-D442-A43E-CD66AD401BD5}"/>
                </a:ext>
              </a:extLst>
            </p:cNvPr>
            <p:cNvSpPr>
              <a:spLocks noChangeShapeType="1"/>
            </p:cNvSpPr>
            <p:nvPr/>
          </p:nvSpPr>
          <p:spPr bwMode="auto">
            <a:xfrm>
              <a:off x="6223244" y="4760726"/>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47" name="Freeform 536">
              <a:extLst>
                <a:ext uri="{FF2B5EF4-FFF2-40B4-BE49-F238E27FC236}">
                  <a16:creationId xmlns:a16="http://schemas.microsoft.com/office/drawing/2014/main" id="{A7C3FFDD-7FBC-704F-A74E-B2BFBBD54398}"/>
                </a:ext>
              </a:extLst>
            </p:cNvPr>
            <p:cNvSpPr>
              <a:spLocks noChangeArrowheads="1"/>
            </p:cNvSpPr>
            <p:nvPr/>
          </p:nvSpPr>
          <p:spPr bwMode="auto">
            <a:xfrm>
              <a:off x="6349831" y="1909899"/>
              <a:ext cx="31647" cy="10549"/>
            </a:xfrm>
            <a:custGeom>
              <a:avLst/>
              <a:gdLst>
                <a:gd name="T0" fmla="*/ 53 w 54"/>
                <a:gd name="T1" fmla="*/ 15 h 16"/>
                <a:gd name="T2" fmla="*/ 53 w 54"/>
                <a:gd name="T3" fmla="*/ 15 h 16"/>
                <a:gd name="T4" fmla="*/ 0 w 54"/>
                <a:gd name="T5" fmla="*/ 0 h 16"/>
              </a:gdLst>
              <a:ahLst/>
              <a:cxnLst>
                <a:cxn ang="0">
                  <a:pos x="T0" y="T1"/>
                </a:cxn>
                <a:cxn ang="0">
                  <a:pos x="T2" y="T3"/>
                </a:cxn>
                <a:cxn ang="0">
                  <a:pos x="T4" y="T5"/>
                </a:cxn>
              </a:cxnLst>
              <a:rect l="0" t="0" r="r" b="b"/>
              <a:pathLst>
                <a:path w="54" h="16">
                  <a:moveTo>
                    <a:pt x="53" y="15"/>
                  </a:moveTo>
                  <a:lnTo>
                    <a:pt x="53" y="15"/>
                  </a:lnTo>
                  <a:cubicBezTo>
                    <a:pt x="53" y="15"/>
                    <a:pt x="30" y="8"/>
                    <a:pt x="0" y="0"/>
                  </a:cubicBezTo>
                </a:path>
              </a:pathLst>
            </a:custGeom>
            <a:solidFill>
              <a:schemeClr val="tx1">
                <a:lumMod val="10000"/>
                <a:lumOff val="90000"/>
              </a:schemeClr>
            </a:solidFill>
            <a:ln w="12700" cap="flat">
              <a:solidFill>
                <a:schemeClr val="tx1">
                  <a:lumMod val="10000"/>
                  <a:lumOff val="90000"/>
                </a:schemeClr>
              </a:solidFill>
              <a:round/>
              <a:headEnd/>
              <a:tailEnd/>
            </a:ln>
            <a:effectLst/>
          </p:spPr>
          <p:txBody>
            <a:bodyPr/>
            <a:lstStyle/>
            <a:p>
              <a:endParaRPr lang="es-MX" sz="900"/>
            </a:p>
          </p:txBody>
        </p:sp>
        <p:sp>
          <p:nvSpPr>
            <p:cNvPr id="648" name="Line 537">
              <a:extLst>
                <a:ext uri="{FF2B5EF4-FFF2-40B4-BE49-F238E27FC236}">
                  <a16:creationId xmlns:a16="http://schemas.microsoft.com/office/drawing/2014/main" id="{DC206D7E-52B9-1E4A-B49B-93CB3AE88A66}"/>
                </a:ext>
              </a:extLst>
            </p:cNvPr>
            <p:cNvSpPr>
              <a:spLocks noChangeShapeType="1"/>
            </p:cNvSpPr>
            <p:nvPr/>
          </p:nvSpPr>
          <p:spPr bwMode="auto">
            <a:xfrm flipH="1">
              <a:off x="6202147" y="1915173"/>
              <a:ext cx="76478" cy="7911"/>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49" name="Line 538">
              <a:extLst>
                <a:ext uri="{FF2B5EF4-FFF2-40B4-BE49-F238E27FC236}">
                  <a16:creationId xmlns:a16="http://schemas.microsoft.com/office/drawing/2014/main" id="{0FC191D5-07F7-954C-870E-70EA23F75E06}"/>
                </a:ext>
              </a:extLst>
            </p:cNvPr>
            <p:cNvSpPr>
              <a:spLocks noChangeShapeType="1"/>
            </p:cNvSpPr>
            <p:nvPr/>
          </p:nvSpPr>
          <p:spPr bwMode="auto">
            <a:xfrm flipH="1">
              <a:off x="6070286" y="1941545"/>
              <a:ext cx="68568" cy="39557"/>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50" name="Freeform 539">
              <a:extLst>
                <a:ext uri="{FF2B5EF4-FFF2-40B4-BE49-F238E27FC236}">
                  <a16:creationId xmlns:a16="http://schemas.microsoft.com/office/drawing/2014/main" id="{2E5101F5-E501-8347-9A2B-DF17C7A6AEC3}"/>
                </a:ext>
              </a:extLst>
            </p:cNvPr>
            <p:cNvSpPr>
              <a:spLocks noChangeArrowheads="1"/>
            </p:cNvSpPr>
            <p:nvPr/>
          </p:nvSpPr>
          <p:spPr bwMode="auto">
            <a:xfrm>
              <a:off x="5959523" y="2023298"/>
              <a:ext cx="55381" cy="42196"/>
            </a:xfrm>
            <a:custGeom>
              <a:avLst/>
              <a:gdLst>
                <a:gd name="T0" fmla="*/ 91 w 92"/>
                <a:gd name="T1" fmla="*/ 0 h 69"/>
                <a:gd name="T2" fmla="*/ 0 w 92"/>
                <a:gd name="T3" fmla="*/ 53 h 69"/>
                <a:gd name="T4" fmla="*/ 0 w 92"/>
                <a:gd name="T5" fmla="*/ 68 h 69"/>
              </a:gdLst>
              <a:ahLst/>
              <a:cxnLst>
                <a:cxn ang="0">
                  <a:pos x="T0" y="T1"/>
                </a:cxn>
                <a:cxn ang="0">
                  <a:pos x="T2" y="T3"/>
                </a:cxn>
                <a:cxn ang="0">
                  <a:pos x="T4" y="T5"/>
                </a:cxn>
              </a:cxnLst>
              <a:rect l="0" t="0" r="r" b="b"/>
              <a:pathLst>
                <a:path w="92" h="69">
                  <a:moveTo>
                    <a:pt x="91" y="0"/>
                  </a:moveTo>
                  <a:lnTo>
                    <a:pt x="0" y="53"/>
                  </a:lnTo>
                  <a:lnTo>
                    <a:pt x="0" y="68"/>
                  </a:lnTo>
                </a:path>
              </a:pathLst>
            </a:custGeom>
            <a:solidFill>
              <a:schemeClr val="tx1">
                <a:lumMod val="10000"/>
                <a:lumOff val="90000"/>
              </a:schemeClr>
            </a:solidFill>
            <a:ln w="12700" cap="flat">
              <a:solidFill>
                <a:schemeClr val="tx1">
                  <a:lumMod val="10000"/>
                  <a:lumOff val="90000"/>
                </a:schemeClr>
              </a:solidFill>
              <a:round/>
              <a:headEnd/>
              <a:tailEnd/>
            </a:ln>
            <a:effectLst/>
          </p:spPr>
          <p:txBody>
            <a:bodyPr/>
            <a:lstStyle/>
            <a:p>
              <a:endParaRPr lang="es-MX" sz="900"/>
            </a:p>
          </p:txBody>
        </p:sp>
        <p:sp>
          <p:nvSpPr>
            <p:cNvPr id="651" name="Line 540">
              <a:extLst>
                <a:ext uri="{FF2B5EF4-FFF2-40B4-BE49-F238E27FC236}">
                  <a16:creationId xmlns:a16="http://schemas.microsoft.com/office/drawing/2014/main" id="{20735399-7945-CE48-9BA3-E621524DCE9F}"/>
                </a:ext>
              </a:extLst>
            </p:cNvPr>
            <p:cNvSpPr>
              <a:spLocks noChangeShapeType="1"/>
            </p:cNvSpPr>
            <p:nvPr/>
          </p:nvSpPr>
          <p:spPr bwMode="auto">
            <a:xfrm>
              <a:off x="5964798" y="2136699"/>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52" name="Line 541">
              <a:extLst>
                <a:ext uri="{FF2B5EF4-FFF2-40B4-BE49-F238E27FC236}">
                  <a16:creationId xmlns:a16="http://schemas.microsoft.com/office/drawing/2014/main" id="{D2D8AD0D-3857-E24A-95B0-B2078F3DB649}"/>
                </a:ext>
              </a:extLst>
            </p:cNvPr>
            <p:cNvSpPr>
              <a:spLocks noChangeShapeType="1"/>
            </p:cNvSpPr>
            <p:nvPr/>
          </p:nvSpPr>
          <p:spPr bwMode="auto">
            <a:xfrm>
              <a:off x="5964798" y="2281745"/>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53" name="Line 542">
              <a:extLst>
                <a:ext uri="{FF2B5EF4-FFF2-40B4-BE49-F238E27FC236}">
                  <a16:creationId xmlns:a16="http://schemas.microsoft.com/office/drawing/2014/main" id="{B2834EB8-9F44-A444-9DF2-A32DD90902CB}"/>
                </a:ext>
              </a:extLst>
            </p:cNvPr>
            <p:cNvSpPr>
              <a:spLocks noChangeShapeType="1"/>
            </p:cNvSpPr>
            <p:nvPr/>
          </p:nvSpPr>
          <p:spPr bwMode="auto">
            <a:xfrm>
              <a:off x="5964798" y="2426792"/>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54" name="Freeform 543">
              <a:extLst>
                <a:ext uri="{FF2B5EF4-FFF2-40B4-BE49-F238E27FC236}">
                  <a16:creationId xmlns:a16="http://schemas.microsoft.com/office/drawing/2014/main" id="{B684C704-1E6A-0848-A080-C00BF6BA7596}"/>
                </a:ext>
              </a:extLst>
            </p:cNvPr>
            <p:cNvSpPr>
              <a:spLocks noChangeArrowheads="1"/>
            </p:cNvSpPr>
            <p:nvPr/>
          </p:nvSpPr>
          <p:spPr bwMode="auto">
            <a:xfrm>
              <a:off x="5964798" y="2569202"/>
              <a:ext cx="2636" cy="73842"/>
            </a:xfrm>
            <a:custGeom>
              <a:avLst/>
              <a:gdLst>
                <a:gd name="T0" fmla="*/ 0 w 1"/>
                <a:gd name="T1" fmla="*/ 0 h 122"/>
                <a:gd name="T2" fmla="*/ 0 w 1"/>
                <a:gd name="T3" fmla="*/ 68 h 122"/>
                <a:gd name="T4" fmla="*/ 0 w 1"/>
                <a:gd name="T5" fmla="*/ 121 h 122"/>
              </a:gdLst>
              <a:ahLst/>
              <a:cxnLst>
                <a:cxn ang="0">
                  <a:pos x="T0" y="T1"/>
                </a:cxn>
                <a:cxn ang="0">
                  <a:pos x="T2" y="T3"/>
                </a:cxn>
                <a:cxn ang="0">
                  <a:pos x="T4" y="T5"/>
                </a:cxn>
              </a:cxnLst>
              <a:rect l="0" t="0" r="r" b="b"/>
              <a:pathLst>
                <a:path w="1" h="122">
                  <a:moveTo>
                    <a:pt x="0" y="0"/>
                  </a:moveTo>
                  <a:lnTo>
                    <a:pt x="0" y="68"/>
                  </a:lnTo>
                  <a:lnTo>
                    <a:pt x="0" y="121"/>
                  </a:lnTo>
                </a:path>
              </a:pathLst>
            </a:custGeom>
            <a:solidFill>
              <a:schemeClr val="tx1">
                <a:lumMod val="10000"/>
                <a:lumOff val="90000"/>
              </a:schemeClr>
            </a:solidFill>
            <a:ln w="12700" cap="flat">
              <a:solidFill>
                <a:schemeClr val="tx1">
                  <a:lumMod val="10000"/>
                  <a:lumOff val="90000"/>
                </a:schemeClr>
              </a:solidFill>
              <a:round/>
              <a:headEnd/>
              <a:tailEnd/>
            </a:ln>
            <a:effectLst/>
          </p:spPr>
          <p:txBody>
            <a:bodyPr/>
            <a:lstStyle/>
            <a:p>
              <a:endParaRPr lang="es-MX" sz="900"/>
            </a:p>
          </p:txBody>
        </p:sp>
        <p:sp>
          <p:nvSpPr>
            <p:cNvPr id="655" name="Line 544">
              <a:extLst>
                <a:ext uri="{FF2B5EF4-FFF2-40B4-BE49-F238E27FC236}">
                  <a16:creationId xmlns:a16="http://schemas.microsoft.com/office/drawing/2014/main" id="{8D5B364C-FBBD-2F40-A39A-E3D8DC3B58E0}"/>
                </a:ext>
              </a:extLst>
            </p:cNvPr>
            <p:cNvSpPr>
              <a:spLocks noChangeShapeType="1"/>
            </p:cNvSpPr>
            <p:nvPr/>
          </p:nvSpPr>
          <p:spPr bwMode="auto">
            <a:xfrm>
              <a:off x="5964798" y="2714248"/>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60" name="Line 549">
              <a:extLst>
                <a:ext uri="{FF2B5EF4-FFF2-40B4-BE49-F238E27FC236}">
                  <a16:creationId xmlns:a16="http://schemas.microsoft.com/office/drawing/2014/main" id="{05250464-41FD-4149-A231-43FBB63380A3}"/>
                </a:ext>
              </a:extLst>
            </p:cNvPr>
            <p:cNvSpPr>
              <a:spLocks noChangeShapeType="1"/>
            </p:cNvSpPr>
            <p:nvPr/>
          </p:nvSpPr>
          <p:spPr bwMode="auto">
            <a:xfrm>
              <a:off x="5964798" y="3439483"/>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61" name="Line 550">
              <a:extLst>
                <a:ext uri="{FF2B5EF4-FFF2-40B4-BE49-F238E27FC236}">
                  <a16:creationId xmlns:a16="http://schemas.microsoft.com/office/drawing/2014/main" id="{58F972EE-8A3E-3E48-A180-FE31CD92494D}"/>
                </a:ext>
              </a:extLst>
            </p:cNvPr>
            <p:cNvSpPr>
              <a:spLocks noChangeShapeType="1"/>
            </p:cNvSpPr>
            <p:nvPr/>
          </p:nvSpPr>
          <p:spPr bwMode="auto">
            <a:xfrm>
              <a:off x="5964798" y="3584529"/>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62" name="Line 551">
              <a:extLst>
                <a:ext uri="{FF2B5EF4-FFF2-40B4-BE49-F238E27FC236}">
                  <a16:creationId xmlns:a16="http://schemas.microsoft.com/office/drawing/2014/main" id="{A6851BFF-A5EF-9A44-AEDD-DCD53C0A281E}"/>
                </a:ext>
              </a:extLst>
            </p:cNvPr>
            <p:cNvSpPr>
              <a:spLocks noChangeShapeType="1"/>
            </p:cNvSpPr>
            <p:nvPr/>
          </p:nvSpPr>
          <p:spPr bwMode="auto">
            <a:xfrm>
              <a:off x="5964798" y="3729576"/>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63" name="Line 552">
              <a:extLst>
                <a:ext uri="{FF2B5EF4-FFF2-40B4-BE49-F238E27FC236}">
                  <a16:creationId xmlns:a16="http://schemas.microsoft.com/office/drawing/2014/main" id="{FC88011B-CF49-134D-A5EA-1F79F7B741E7}"/>
                </a:ext>
              </a:extLst>
            </p:cNvPr>
            <p:cNvSpPr>
              <a:spLocks noChangeShapeType="1"/>
            </p:cNvSpPr>
            <p:nvPr/>
          </p:nvSpPr>
          <p:spPr bwMode="auto">
            <a:xfrm>
              <a:off x="5964798" y="3871986"/>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64" name="Line 553">
              <a:extLst>
                <a:ext uri="{FF2B5EF4-FFF2-40B4-BE49-F238E27FC236}">
                  <a16:creationId xmlns:a16="http://schemas.microsoft.com/office/drawing/2014/main" id="{808A5DFE-D784-6E4C-9385-AF943620F8E6}"/>
                </a:ext>
              </a:extLst>
            </p:cNvPr>
            <p:cNvSpPr>
              <a:spLocks noChangeShapeType="1"/>
            </p:cNvSpPr>
            <p:nvPr/>
          </p:nvSpPr>
          <p:spPr bwMode="auto">
            <a:xfrm>
              <a:off x="5964798" y="4017031"/>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65" name="Line 554">
              <a:extLst>
                <a:ext uri="{FF2B5EF4-FFF2-40B4-BE49-F238E27FC236}">
                  <a16:creationId xmlns:a16="http://schemas.microsoft.com/office/drawing/2014/main" id="{E23FF3FF-AED8-1348-8FD3-E2189FAF20F1}"/>
                </a:ext>
              </a:extLst>
            </p:cNvPr>
            <p:cNvSpPr>
              <a:spLocks noChangeShapeType="1"/>
            </p:cNvSpPr>
            <p:nvPr/>
          </p:nvSpPr>
          <p:spPr bwMode="auto">
            <a:xfrm>
              <a:off x="5964798" y="4162080"/>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66" name="Line 555">
              <a:extLst>
                <a:ext uri="{FF2B5EF4-FFF2-40B4-BE49-F238E27FC236}">
                  <a16:creationId xmlns:a16="http://schemas.microsoft.com/office/drawing/2014/main" id="{275836FE-FBF9-9742-B2CB-30C91C852F2A}"/>
                </a:ext>
              </a:extLst>
            </p:cNvPr>
            <p:cNvSpPr>
              <a:spLocks noChangeShapeType="1"/>
            </p:cNvSpPr>
            <p:nvPr/>
          </p:nvSpPr>
          <p:spPr bwMode="auto">
            <a:xfrm>
              <a:off x="5964798" y="4307125"/>
              <a:ext cx="2636" cy="73842"/>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67" name="Line 556">
              <a:extLst>
                <a:ext uri="{FF2B5EF4-FFF2-40B4-BE49-F238E27FC236}">
                  <a16:creationId xmlns:a16="http://schemas.microsoft.com/office/drawing/2014/main" id="{1839D728-8304-624B-8DC2-717F099B8D35}"/>
                </a:ext>
              </a:extLst>
            </p:cNvPr>
            <p:cNvSpPr>
              <a:spLocks noChangeShapeType="1"/>
            </p:cNvSpPr>
            <p:nvPr/>
          </p:nvSpPr>
          <p:spPr bwMode="auto">
            <a:xfrm>
              <a:off x="5964798" y="4452173"/>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68" name="Line 557">
              <a:extLst>
                <a:ext uri="{FF2B5EF4-FFF2-40B4-BE49-F238E27FC236}">
                  <a16:creationId xmlns:a16="http://schemas.microsoft.com/office/drawing/2014/main" id="{92D869A1-90CF-DD45-B9E4-0EA75FCC8E90}"/>
                </a:ext>
              </a:extLst>
            </p:cNvPr>
            <p:cNvSpPr>
              <a:spLocks noChangeShapeType="1"/>
            </p:cNvSpPr>
            <p:nvPr/>
          </p:nvSpPr>
          <p:spPr bwMode="auto">
            <a:xfrm>
              <a:off x="5964798" y="4597219"/>
              <a:ext cx="2636" cy="71206"/>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69" name="Line 558">
              <a:extLst>
                <a:ext uri="{FF2B5EF4-FFF2-40B4-BE49-F238E27FC236}">
                  <a16:creationId xmlns:a16="http://schemas.microsoft.com/office/drawing/2014/main" id="{E4C14370-48FC-2349-B6F0-F8B0F270DDF4}"/>
                </a:ext>
              </a:extLst>
            </p:cNvPr>
            <p:cNvSpPr>
              <a:spLocks noChangeShapeType="1"/>
            </p:cNvSpPr>
            <p:nvPr/>
          </p:nvSpPr>
          <p:spPr bwMode="auto">
            <a:xfrm>
              <a:off x="5964798" y="4742267"/>
              <a:ext cx="2636" cy="71204"/>
            </a:xfrm>
            <a:prstGeom prst="line">
              <a:avLst/>
            </a:prstGeom>
            <a:noFill/>
            <a:ln w="12700" cap="flat">
              <a:solidFill>
                <a:schemeClr val="tx1">
                  <a:lumMod val="10000"/>
                  <a:lumOff val="9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73" name="Freeform 562">
              <a:extLst>
                <a:ext uri="{FF2B5EF4-FFF2-40B4-BE49-F238E27FC236}">
                  <a16:creationId xmlns:a16="http://schemas.microsoft.com/office/drawing/2014/main" id="{11310190-EE1A-154E-9B29-A259DD06ADCF}"/>
                </a:ext>
              </a:extLst>
            </p:cNvPr>
            <p:cNvSpPr>
              <a:spLocks noChangeArrowheads="1"/>
            </p:cNvSpPr>
            <p:nvPr/>
          </p:nvSpPr>
          <p:spPr bwMode="auto">
            <a:xfrm>
              <a:off x="6117756" y="5723310"/>
              <a:ext cx="574913" cy="574913"/>
            </a:xfrm>
            <a:custGeom>
              <a:avLst/>
              <a:gdLst>
                <a:gd name="T0" fmla="*/ 0 w 962"/>
                <a:gd name="T1" fmla="*/ 961 h 962"/>
                <a:gd name="T2" fmla="*/ 0 w 962"/>
                <a:gd name="T3" fmla="*/ 961 h 962"/>
                <a:gd name="T4" fmla="*/ 0 w 962"/>
                <a:gd name="T5" fmla="*/ 961 h 962"/>
                <a:gd name="T6" fmla="*/ 0 w 962"/>
                <a:gd name="T7" fmla="*/ 961 h 962"/>
                <a:gd name="T8" fmla="*/ 961 w 962"/>
                <a:gd name="T9" fmla="*/ 0 h 962"/>
                <a:gd name="T10" fmla="*/ 961 w 962"/>
                <a:gd name="T11" fmla="*/ 0 h 962"/>
                <a:gd name="T12" fmla="*/ 961 w 962"/>
                <a:gd name="T13" fmla="*/ 0 h 962"/>
                <a:gd name="T14" fmla="*/ 0 w 962"/>
                <a:gd name="T15" fmla="*/ 961 h 9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2" h="962">
                  <a:moveTo>
                    <a:pt x="0" y="961"/>
                  </a:moveTo>
                  <a:lnTo>
                    <a:pt x="0" y="961"/>
                  </a:lnTo>
                  <a:lnTo>
                    <a:pt x="0" y="961"/>
                  </a:lnTo>
                  <a:lnTo>
                    <a:pt x="0" y="961"/>
                  </a:lnTo>
                  <a:cubicBezTo>
                    <a:pt x="0" y="431"/>
                    <a:pt x="432" y="0"/>
                    <a:pt x="961" y="0"/>
                  </a:cubicBezTo>
                  <a:lnTo>
                    <a:pt x="961" y="0"/>
                  </a:lnTo>
                  <a:lnTo>
                    <a:pt x="961" y="0"/>
                  </a:lnTo>
                  <a:cubicBezTo>
                    <a:pt x="961" y="529"/>
                    <a:pt x="530" y="961"/>
                    <a:pt x="0" y="961"/>
                  </a:cubicBezTo>
                </a:path>
              </a:pathLst>
            </a:custGeom>
            <a:solidFill>
              <a:schemeClr val="accent4"/>
            </a:solidFill>
            <a:ln>
              <a:noFill/>
            </a:ln>
            <a:effectLst/>
          </p:spPr>
          <p:txBody>
            <a:bodyPr wrap="none" anchor="ctr"/>
            <a:lstStyle/>
            <a:p>
              <a:endParaRPr lang="es-MX" sz="900"/>
            </a:p>
          </p:txBody>
        </p:sp>
        <p:sp>
          <p:nvSpPr>
            <p:cNvPr id="674" name="Freeform 563">
              <a:extLst>
                <a:ext uri="{FF2B5EF4-FFF2-40B4-BE49-F238E27FC236}">
                  <a16:creationId xmlns:a16="http://schemas.microsoft.com/office/drawing/2014/main" id="{CC09D814-63B7-4346-B743-A808B6A4F6E5}"/>
                </a:ext>
              </a:extLst>
            </p:cNvPr>
            <p:cNvSpPr>
              <a:spLocks noChangeArrowheads="1"/>
            </p:cNvSpPr>
            <p:nvPr/>
          </p:nvSpPr>
          <p:spPr bwMode="auto">
            <a:xfrm>
              <a:off x="5542843" y="6076697"/>
              <a:ext cx="574913" cy="574913"/>
            </a:xfrm>
            <a:custGeom>
              <a:avLst/>
              <a:gdLst>
                <a:gd name="T0" fmla="*/ 961 w 962"/>
                <a:gd name="T1" fmla="*/ 961 h 962"/>
                <a:gd name="T2" fmla="*/ 961 w 962"/>
                <a:gd name="T3" fmla="*/ 961 h 962"/>
                <a:gd name="T4" fmla="*/ 961 w 962"/>
                <a:gd name="T5" fmla="*/ 961 h 962"/>
                <a:gd name="T6" fmla="*/ 961 w 962"/>
                <a:gd name="T7" fmla="*/ 961 h 962"/>
                <a:gd name="T8" fmla="*/ 0 w 962"/>
                <a:gd name="T9" fmla="*/ 0 h 962"/>
                <a:gd name="T10" fmla="*/ 0 w 962"/>
                <a:gd name="T11" fmla="*/ 0 h 962"/>
                <a:gd name="T12" fmla="*/ 0 w 962"/>
                <a:gd name="T13" fmla="*/ 0 h 962"/>
                <a:gd name="T14" fmla="*/ 961 w 962"/>
                <a:gd name="T15" fmla="*/ 961 h 9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2" h="962">
                  <a:moveTo>
                    <a:pt x="961" y="961"/>
                  </a:moveTo>
                  <a:lnTo>
                    <a:pt x="961" y="961"/>
                  </a:lnTo>
                  <a:lnTo>
                    <a:pt x="961" y="961"/>
                  </a:lnTo>
                  <a:lnTo>
                    <a:pt x="961" y="961"/>
                  </a:lnTo>
                  <a:cubicBezTo>
                    <a:pt x="432" y="961"/>
                    <a:pt x="0" y="530"/>
                    <a:pt x="0" y="0"/>
                  </a:cubicBezTo>
                  <a:lnTo>
                    <a:pt x="0" y="0"/>
                  </a:lnTo>
                  <a:lnTo>
                    <a:pt x="0" y="0"/>
                  </a:lnTo>
                  <a:cubicBezTo>
                    <a:pt x="530" y="0"/>
                    <a:pt x="961" y="431"/>
                    <a:pt x="961" y="961"/>
                  </a:cubicBezTo>
                </a:path>
              </a:pathLst>
            </a:custGeom>
            <a:solidFill>
              <a:schemeClr val="accent4"/>
            </a:solidFill>
            <a:ln>
              <a:noFill/>
            </a:ln>
            <a:effectLst/>
          </p:spPr>
          <p:txBody>
            <a:bodyPr wrap="none" anchor="ctr"/>
            <a:lstStyle/>
            <a:p>
              <a:endParaRPr lang="es-MX" sz="900"/>
            </a:p>
          </p:txBody>
        </p:sp>
        <p:sp>
          <p:nvSpPr>
            <p:cNvPr id="680" name="Freeform 569">
              <a:extLst>
                <a:ext uri="{FF2B5EF4-FFF2-40B4-BE49-F238E27FC236}">
                  <a16:creationId xmlns:a16="http://schemas.microsoft.com/office/drawing/2014/main" id="{96A0ABCA-7C22-9043-B4EA-716445CEA5F0}"/>
                </a:ext>
              </a:extLst>
            </p:cNvPr>
            <p:cNvSpPr>
              <a:spLocks noChangeArrowheads="1"/>
            </p:cNvSpPr>
            <p:nvPr/>
          </p:nvSpPr>
          <p:spPr bwMode="auto">
            <a:xfrm>
              <a:off x="6331370" y="462067"/>
              <a:ext cx="2046479" cy="1901432"/>
            </a:xfrm>
            <a:custGeom>
              <a:avLst/>
              <a:gdLst>
                <a:gd name="T0" fmla="*/ 3169 w 3420"/>
                <a:gd name="T1" fmla="*/ 401 h 3179"/>
                <a:gd name="T2" fmla="*/ 3169 w 3420"/>
                <a:gd name="T3" fmla="*/ 401 h 3179"/>
                <a:gd name="T4" fmla="*/ 2080 w 3420"/>
                <a:gd name="T5" fmla="*/ 219 h 3179"/>
                <a:gd name="T6" fmla="*/ 1959 w 3420"/>
                <a:gd name="T7" fmla="*/ 91 h 3179"/>
                <a:gd name="T8" fmla="*/ 1792 w 3420"/>
                <a:gd name="T9" fmla="*/ 76 h 3179"/>
                <a:gd name="T10" fmla="*/ 401 w 3420"/>
                <a:gd name="T11" fmla="*/ 1203 h 3179"/>
                <a:gd name="T12" fmla="*/ 378 w 3420"/>
                <a:gd name="T13" fmla="*/ 1362 h 3179"/>
                <a:gd name="T14" fmla="*/ 1324 w 3420"/>
                <a:gd name="T15" fmla="*/ 2709 h 3179"/>
                <a:gd name="T16" fmla="*/ 302 w 3420"/>
                <a:gd name="T17" fmla="*/ 2519 h 3179"/>
                <a:gd name="T18" fmla="*/ 106 w 3420"/>
                <a:gd name="T19" fmla="*/ 2353 h 3179"/>
                <a:gd name="T20" fmla="*/ 106 w 3420"/>
                <a:gd name="T21" fmla="*/ 2353 h 3179"/>
                <a:gd name="T22" fmla="*/ 0 w 3420"/>
                <a:gd name="T23" fmla="*/ 2996 h 3179"/>
                <a:gd name="T24" fmla="*/ 0 w 3420"/>
                <a:gd name="T25" fmla="*/ 2996 h 3179"/>
                <a:gd name="T26" fmla="*/ 227 w 3420"/>
                <a:gd name="T27" fmla="*/ 2913 h 3179"/>
                <a:gd name="T28" fmla="*/ 1649 w 3420"/>
                <a:gd name="T29" fmla="*/ 3178 h 3179"/>
                <a:gd name="T30" fmla="*/ 3358 w 3420"/>
                <a:gd name="T31" fmla="*/ 1801 h 3179"/>
                <a:gd name="T32" fmla="*/ 3374 w 3420"/>
                <a:gd name="T33" fmla="*/ 1627 h 3179"/>
                <a:gd name="T34" fmla="*/ 3184 w 3420"/>
                <a:gd name="T35" fmla="*/ 1422 h 3179"/>
                <a:gd name="T36" fmla="*/ 3169 w 3420"/>
                <a:gd name="T37" fmla="*/ 401 h 3179"/>
                <a:gd name="T38" fmla="*/ 3078 w 3420"/>
                <a:gd name="T39" fmla="*/ 1301 h 3179"/>
                <a:gd name="T40" fmla="*/ 3078 w 3420"/>
                <a:gd name="T41" fmla="*/ 1301 h 3179"/>
                <a:gd name="T42" fmla="*/ 2185 w 3420"/>
                <a:gd name="T43" fmla="*/ 333 h 3179"/>
                <a:gd name="T44" fmla="*/ 3048 w 3420"/>
                <a:gd name="T45" fmla="*/ 499 h 3179"/>
                <a:gd name="T46" fmla="*/ 3078 w 3420"/>
                <a:gd name="T47" fmla="*/ 1301 h 3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420" h="3179">
                  <a:moveTo>
                    <a:pt x="3169" y="401"/>
                  </a:moveTo>
                  <a:lnTo>
                    <a:pt x="3169" y="401"/>
                  </a:lnTo>
                  <a:cubicBezTo>
                    <a:pt x="2897" y="68"/>
                    <a:pt x="2428" y="0"/>
                    <a:pt x="2080" y="219"/>
                  </a:cubicBezTo>
                  <a:cubicBezTo>
                    <a:pt x="1959" y="91"/>
                    <a:pt x="1959" y="91"/>
                    <a:pt x="1959" y="91"/>
                  </a:cubicBezTo>
                  <a:cubicBezTo>
                    <a:pt x="1913" y="45"/>
                    <a:pt x="1845" y="38"/>
                    <a:pt x="1792" y="76"/>
                  </a:cubicBezTo>
                  <a:cubicBezTo>
                    <a:pt x="401" y="1203"/>
                    <a:pt x="401" y="1203"/>
                    <a:pt x="401" y="1203"/>
                  </a:cubicBezTo>
                  <a:cubicBezTo>
                    <a:pt x="348" y="1241"/>
                    <a:pt x="340" y="1317"/>
                    <a:pt x="378" y="1362"/>
                  </a:cubicBezTo>
                  <a:cubicBezTo>
                    <a:pt x="1324" y="2709"/>
                    <a:pt x="1324" y="2709"/>
                    <a:pt x="1324" y="2709"/>
                  </a:cubicBezTo>
                  <a:cubicBezTo>
                    <a:pt x="302" y="2519"/>
                    <a:pt x="302" y="2519"/>
                    <a:pt x="302" y="2519"/>
                  </a:cubicBezTo>
                  <a:cubicBezTo>
                    <a:pt x="272" y="2436"/>
                    <a:pt x="204" y="2368"/>
                    <a:pt x="106" y="2353"/>
                  </a:cubicBezTo>
                  <a:lnTo>
                    <a:pt x="106" y="2353"/>
                  </a:lnTo>
                  <a:cubicBezTo>
                    <a:pt x="0" y="2996"/>
                    <a:pt x="0" y="2996"/>
                    <a:pt x="0" y="2996"/>
                  </a:cubicBezTo>
                  <a:lnTo>
                    <a:pt x="0" y="2996"/>
                  </a:lnTo>
                  <a:cubicBezTo>
                    <a:pt x="91" y="3011"/>
                    <a:pt x="174" y="2973"/>
                    <a:pt x="227" y="2913"/>
                  </a:cubicBezTo>
                  <a:cubicBezTo>
                    <a:pt x="1649" y="3178"/>
                    <a:pt x="1649" y="3178"/>
                    <a:pt x="1649" y="3178"/>
                  </a:cubicBezTo>
                  <a:cubicBezTo>
                    <a:pt x="3358" y="1801"/>
                    <a:pt x="3358" y="1801"/>
                    <a:pt x="3358" y="1801"/>
                  </a:cubicBezTo>
                  <a:cubicBezTo>
                    <a:pt x="3419" y="1755"/>
                    <a:pt x="3419" y="1672"/>
                    <a:pt x="3374" y="1627"/>
                  </a:cubicBezTo>
                  <a:cubicBezTo>
                    <a:pt x="3184" y="1422"/>
                    <a:pt x="3184" y="1422"/>
                    <a:pt x="3184" y="1422"/>
                  </a:cubicBezTo>
                  <a:cubicBezTo>
                    <a:pt x="3411" y="1127"/>
                    <a:pt x="3411" y="703"/>
                    <a:pt x="3169" y="401"/>
                  </a:cubicBezTo>
                  <a:close/>
                  <a:moveTo>
                    <a:pt x="3078" y="1301"/>
                  </a:moveTo>
                  <a:lnTo>
                    <a:pt x="3078" y="1301"/>
                  </a:lnTo>
                  <a:cubicBezTo>
                    <a:pt x="2185" y="333"/>
                    <a:pt x="2185" y="333"/>
                    <a:pt x="2185" y="333"/>
                  </a:cubicBezTo>
                  <a:cubicBezTo>
                    <a:pt x="2466" y="174"/>
                    <a:pt x="2836" y="234"/>
                    <a:pt x="3048" y="499"/>
                  </a:cubicBezTo>
                  <a:cubicBezTo>
                    <a:pt x="3237" y="734"/>
                    <a:pt x="3245" y="1067"/>
                    <a:pt x="3078" y="1301"/>
                  </a:cubicBezTo>
                  <a:close/>
                </a:path>
              </a:pathLst>
            </a:custGeom>
            <a:solidFill>
              <a:schemeClr val="accent6">
                <a:lumMod val="75000"/>
              </a:schemeClr>
            </a:solidFill>
            <a:ln>
              <a:noFill/>
            </a:ln>
            <a:effectLst/>
          </p:spPr>
          <p:txBody>
            <a:bodyPr wrap="none" anchor="ctr"/>
            <a:lstStyle/>
            <a:p>
              <a:endParaRPr lang="es-MX" sz="900"/>
            </a:p>
          </p:txBody>
        </p:sp>
        <p:sp>
          <p:nvSpPr>
            <p:cNvPr id="681" name="Freeform 570">
              <a:extLst>
                <a:ext uri="{FF2B5EF4-FFF2-40B4-BE49-F238E27FC236}">
                  <a16:creationId xmlns:a16="http://schemas.microsoft.com/office/drawing/2014/main" id="{06BBE35C-1EEA-3B4D-B26B-975920B7B0BD}"/>
                </a:ext>
              </a:extLst>
            </p:cNvPr>
            <p:cNvSpPr>
              <a:spLocks noChangeArrowheads="1"/>
            </p:cNvSpPr>
            <p:nvPr/>
          </p:nvSpPr>
          <p:spPr bwMode="auto">
            <a:xfrm>
              <a:off x="8791891" y="-397665"/>
              <a:ext cx="920387" cy="1123454"/>
            </a:xfrm>
            <a:custGeom>
              <a:avLst/>
              <a:gdLst>
                <a:gd name="T0" fmla="*/ 810 w 1537"/>
                <a:gd name="T1" fmla="*/ 1839 h 1878"/>
                <a:gd name="T2" fmla="*/ 810 w 1537"/>
                <a:gd name="T3" fmla="*/ 1839 h 1878"/>
                <a:gd name="T4" fmla="*/ 1400 w 1537"/>
                <a:gd name="T5" fmla="*/ 1582 h 1878"/>
                <a:gd name="T6" fmla="*/ 1498 w 1537"/>
                <a:gd name="T7" fmla="*/ 1340 h 1878"/>
                <a:gd name="T8" fmla="*/ 969 w 1537"/>
                <a:gd name="T9" fmla="*/ 129 h 1878"/>
                <a:gd name="T10" fmla="*/ 726 w 1537"/>
                <a:gd name="T11" fmla="*/ 38 h 1878"/>
                <a:gd name="T12" fmla="*/ 136 w 1537"/>
                <a:gd name="T13" fmla="*/ 295 h 1878"/>
                <a:gd name="T14" fmla="*/ 38 w 1537"/>
                <a:gd name="T15" fmla="*/ 537 h 1878"/>
                <a:gd name="T16" fmla="*/ 568 w 1537"/>
                <a:gd name="T17" fmla="*/ 1740 h 1878"/>
                <a:gd name="T18" fmla="*/ 810 w 1537"/>
                <a:gd name="T19" fmla="*/ 1839 h 1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7" h="1878">
                  <a:moveTo>
                    <a:pt x="810" y="1839"/>
                  </a:moveTo>
                  <a:lnTo>
                    <a:pt x="810" y="1839"/>
                  </a:lnTo>
                  <a:cubicBezTo>
                    <a:pt x="1400" y="1582"/>
                    <a:pt x="1400" y="1582"/>
                    <a:pt x="1400" y="1582"/>
                  </a:cubicBezTo>
                  <a:cubicBezTo>
                    <a:pt x="1491" y="1536"/>
                    <a:pt x="1536" y="1430"/>
                    <a:pt x="1498" y="1340"/>
                  </a:cubicBezTo>
                  <a:cubicBezTo>
                    <a:pt x="969" y="129"/>
                    <a:pt x="969" y="129"/>
                    <a:pt x="969" y="129"/>
                  </a:cubicBezTo>
                  <a:cubicBezTo>
                    <a:pt x="931" y="38"/>
                    <a:pt x="817" y="0"/>
                    <a:pt x="726" y="38"/>
                  </a:cubicBezTo>
                  <a:cubicBezTo>
                    <a:pt x="136" y="295"/>
                    <a:pt x="136" y="295"/>
                    <a:pt x="136" y="295"/>
                  </a:cubicBezTo>
                  <a:cubicBezTo>
                    <a:pt x="38" y="341"/>
                    <a:pt x="0" y="447"/>
                    <a:pt x="38" y="537"/>
                  </a:cubicBezTo>
                  <a:cubicBezTo>
                    <a:pt x="568" y="1740"/>
                    <a:pt x="568" y="1740"/>
                    <a:pt x="568" y="1740"/>
                  </a:cubicBezTo>
                  <a:cubicBezTo>
                    <a:pt x="605" y="1839"/>
                    <a:pt x="719" y="1877"/>
                    <a:pt x="810" y="1839"/>
                  </a:cubicBezTo>
                </a:path>
              </a:pathLst>
            </a:custGeom>
            <a:solidFill>
              <a:schemeClr val="accent5"/>
            </a:solidFill>
            <a:ln w="9525" cap="flat">
              <a:solidFill>
                <a:srgbClr val="FFFFFF"/>
              </a:solidFill>
              <a:bevel/>
              <a:headEnd/>
              <a:tailEnd/>
            </a:ln>
            <a:effectLst/>
          </p:spPr>
          <p:txBody>
            <a:bodyPr wrap="none" anchor="ctr"/>
            <a:lstStyle/>
            <a:p>
              <a:endParaRPr lang="es-MX" sz="900"/>
            </a:p>
          </p:txBody>
        </p:sp>
        <p:sp>
          <p:nvSpPr>
            <p:cNvPr id="682" name="Freeform 571">
              <a:extLst>
                <a:ext uri="{FF2B5EF4-FFF2-40B4-BE49-F238E27FC236}">
                  <a16:creationId xmlns:a16="http://schemas.microsoft.com/office/drawing/2014/main" id="{AFBA076D-9BF6-664B-8981-1C862A24AE00}"/>
                </a:ext>
              </a:extLst>
            </p:cNvPr>
            <p:cNvSpPr>
              <a:spLocks noChangeArrowheads="1"/>
            </p:cNvSpPr>
            <p:nvPr/>
          </p:nvSpPr>
          <p:spPr bwMode="auto">
            <a:xfrm>
              <a:off x="7824033" y="-120757"/>
              <a:ext cx="1302784" cy="1257950"/>
            </a:xfrm>
            <a:custGeom>
              <a:avLst/>
              <a:gdLst>
                <a:gd name="T0" fmla="*/ 1195 w 2180"/>
                <a:gd name="T1" fmla="*/ 1937 h 2104"/>
                <a:gd name="T2" fmla="*/ 1195 w 2180"/>
                <a:gd name="T3" fmla="*/ 1937 h 2104"/>
                <a:gd name="T4" fmla="*/ 1929 w 2180"/>
                <a:gd name="T5" fmla="*/ 1566 h 2104"/>
                <a:gd name="T6" fmla="*/ 2103 w 2180"/>
                <a:gd name="T7" fmla="*/ 1089 h 2104"/>
                <a:gd name="T8" fmla="*/ 1740 w 2180"/>
                <a:gd name="T9" fmla="*/ 272 h 2104"/>
                <a:gd name="T10" fmla="*/ 1271 w 2180"/>
                <a:gd name="T11" fmla="*/ 68 h 2104"/>
                <a:gd name="T12" fmla="*/ 499 w 2180"/>
                <a:gd name="T13" fmla="*/ 355 h 2104"/>
                <a:gd name="T14" fmla="*/ 143 w 2180"/>
                <a:gd name="T15" fmla="*/ 1203 h 2104"/>
                <a:gd name="T16" fmla="*/ 333 w 2180"/>
                <a:gd name="T17" fmla="*/ 1634 h 2104"/>
                <a:gd name="T18" fmla="*/ 1195 w 2180"/>
                <a:gd name="T19" fmla="*/ 1937 h 2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80" h="2104">
                  <a:moveTo>
                    <a:pt x="1195" y="1937"/>
                  </a:moveTo>
                  <a:lnTo>
                    <a:pt x="1195" y="1937"/>
                  </a:lnTo>
                  <a:cubicBezTo>
                    <a:pt x="1929" y="1566"/>
                    <a:pt x="1929" y="1566"/>
                    <a:pt x="1929" y="1566"/>
                  </a:cubicBezTo>
                  <a:cubicBezTo>
                    <a:pt x="2103" y="1483"/>
                    <a:pt x="2179" y="1271"/>
                    <a:pt x="2103" y="1089"/>
                  </a:cubicBezTo>
                  <a:cubicBezTo>
                    <a:pt x="1740" y="272"/>
                    <a:pt x="1740" y="272"/>
                    <a:pt x="1740" y="272"/>
                  </a:cubicBezTo>
                  <a:cubicBezTo>
                    <a:pt x="1664" y="91"/>
                    <a:pt x="1460" y="0"/>
                    <a:pt x="1271" y="68"/>
                  </a:cubicBezTo>
                  <a:cubicBezTo>
                    <a:pt x="499" y="355"/>
                    <a:pt x="499" y="355"/>
                    <a:pt x="499" y="355"/>
                  </a:cubicBezTo>
                  <a:cubicBezTo>
                    <a:pt x="166" y="484"/>
                    <a:pt x="0" y="870"/>
                    <a:pt x="143" y="1203"/>
                  </a:cubicBezTo>
                  <a:cubicBezTo>
                    <a:pt x="333" y="1634"/>
                    <a:pt x="333" y="1634"/>
                    <a:pt x="333" y="1634"/>
                  </a:cubicBezTo>
                  <a:cubicBezTo>
                    <a:pt x="476" y="1960"/>
                    <a:pt x="870" y="2103"/>
                    <a:pt x="1195" y="1937"/>
                  </a:cubicBezTo>
                </a:path>
              </a:pathLst>
            </a:custGeom>
            <a:solidFill>
              <a:srgbClr val="F1D6BA"/>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MX" sz="900"/>
            </a:p>
          </p:txBody>
        </p:sp>
        <p:sp>
          <p:nvSpPr>
            <p:cNvPr id="683" name="Freeform 572">
              <a:extLst>
                <a:ext uri="{FF2B5EF4-FFF2-40B4-BE49-F238E27FC236}">
                  <a16:creationId xmlns:a16="http://schemas.microsoft.com/office/drawing/2014/main" id="{26E83FC2-D844-6940-9559-44D96139F371}"/>
                </a:ext>
              </a:extLst>
            </p:cNvPr>
            <p:cNvSpPr>
              <a:spLocks noChangeArrowheads="1"/>
            </p:cNvSpPr>
            <p:nvPr/>
          </p:nvSpPr>
          <p:spPr bwMode="auto">
            <a:xfrm>
              <a:off x="9575143" y="-408214"/>
              <a:ext cx="1571780" cy="759518"/>
            </a:xfrm>
            <a:custGeom>
              <a:avLst/>
              <a:gdLst>
                <a:gd name="T0" fmla="*/ 288 w 2627"/>
                <a:gd name="T1" fmla="*/ 1271 h 1272"/>
                <a:gd name="T2" fmla="*/ 2626 w 2627"/>
                <a:gd name="T3" fmla="*/ 0 h 1272"/>
                <a:gd name="T4" fmla="*/ 0 w 2627"/>
                <a:gd name="T5" fmla="*/ 621 h 1272"/>
                <a:gd name="T6" fmla="*/ 288 w 2627"/>
                <a:gd name="T7" fmla="*/ 1271 h 1272"/>
              </a:gdLst>
              <a:ahLst/>
              <a:cxnLst>
                <a:cxn ang="0">
                  <a:pos x="T0" y="T1"/>
                </a:cxn>
                <a:cxn ang="0">
                  <a:pos x="T2" y="T3"/>
                </a:cxn>
                <a:cxn ang="0">
                  <a:pos x="T4" y="T5"/>
                </a:cxn>
                <a:cxn ang="0">
                  <a:pos x="T6" y="T7"/>
                </a:cxn>
              </a:cxnLst>
              <a:rect l="0" t="0" r="r" b="b"/>
              <a:pathLst>
                <a:path w="2627" h="1272">
                  <a:moveTo>
                    <a:pt x="288" y="1271"/>
                  </a:moveTo>
                  <a:lnTo>
                    <a:pt x="2626" y="0"/>
                  </a:lnTo>
                  <a:lnTo>
                    <a:pt x="0" y="621"/>
                  </a:lnTo>
                  <a:lnTo>
                    <a:pt x="288" y="1271"/>
                  </a:lnTo>
                </a:path>
              </a:pathLst>
            </a:custGeom>
            <a:solidFill>
              <a:schemeClr val="tx1">
                <a:lumMod val="20000"/>
                <a:lumOff val="80000"/>
              </a:schemeClr>
            </a:solidFill>
            <a:ln w="9525" cap="flat">
              <a:solidFill>
                <a:schemeClr val="bg2"/>
              </a:solidFill>
              <a:bevel/>
              <a:headEnd/>
              <a:tailEnd/>
            </a:ln>
            <a:effectLst/>
          </p:spPr>
          <p:txBody>
            <a:bodyPr wrap="none" anchor="ctr"/>
            <a:lstStyle/>
            <a:p>
              <a:endParaRPr lang="es-MX" sz="900"/>
            </a:p>
          </p:txBody>
        </p:sp>
        <p:grpSp>
          <p:nvGrpSpPr>
            <p:cNvPr id="2" name="Group 1">
              <a:extLst>
                <a:ext uri="{FF2B5EF4-FFF2-40B4-BE49-F238E27FC236}">
                  <a16:creationId xmlns:a16="http://schemas.microsoft.com/office/drawing/2014/main" id="{D9A3E237-D225-714B-AB25-172B424543FA}"/>
                </a:ext>
              </a:extLst>
            </p:cNvPr>
            <p:cNvGrpSpPr/>
            <p:nvPr/>
          </p:nvGrpSpPr>
          <p:grpSpPr>
            <a:xfrm>
              <a:off x="5983257" y="3949551"/>
              <a:ext cx="237350" cy="421955"/>
              <a:chOff x="10591737" y="8181747"/>
              <a:chExt cx="474699" cy="843909"/>
            </a:xfrm>
          </p:grpSpPr>
          <p:sp>
            <p:nvSpPr>
              <p:cNvPr id="688" name="Freeform 577">
                <a:extLst>
                  <a:ext uri="{FF2B5EF4-FFF2-40B4-BE49-F238E27FC236}">
                    <a16:creationId xmlns:a16="http://schemas.microsoft.com/office/drawing/2014/main" id="{1FD7A7FA-4173-BF40-9DE2-7CB3A942CB0C}"/>
                  </a:ext>
                </a:extLst>
              </p:cNvPr>
              <p:cNvSpPr>
                <a:spLocks noChangeArrowheads="1"/>
              </p:cNvSpPr>
              <p:nvPr/>
            </p:nvSpPr>
            <p:spPr bwMode="auto">
              <a:xfrm>
                <a:off x="10591737" y="8181747"/>
                <a:ext cx="474699" cy="843909"/>
              </a:xfrm>
              <a:custGeom>
                <a:avLst/>
                <a:gdLst>
                  <a:gd name="T0" fmla="*/ 333 w 395"/>
                  <a:gd name="T1" fmla="*/ 704 h 705"/>
                  <a:gd name="T2" fmla="*/ 333 w 395"/>
                  <a:gd name="T3" fmla="*/ 704 h 705"/>
                  <a:gd name="T4" fmla="*/ 68 w 395"/>
                  <a:gd name="T5" fmla="*/ 704 h 705"/>
                  <a:gd name="T6" fmla="*/ 0 w 395"/>
                  <a:gd name="T7" fmla="*/ 643 h 705"/>
                  <a:gd name="T8" fmla="*/ 0 w 395"/>
                  <a:gd name="T9" fmla="*/ 61 h 705"/>
                  <a:gd name="T10" fmla="*/ 68 w 395"/>
                  <a:gd name="T11" fmla="*/ 0 h 705"/>
                  <a:gd name="T12" fmla="*/ 333 w 395"/>
                  <a:gd name="T13" fmla="*/ 0 h 705"/>
                  <a:gd name="T14" fmla="*/ 394 w 395"/>
                  <a:gd name="T15" fmla="*/ 61 h 705"/>
                  <a:gd name="T16" fmla="*/ 394 w 395"/>
                  <a:gd name="T17" fmla="*/ 643 h 705"/>
                  <a:gd name="T18" fmla="*/ 333 w 395"/>
                  <a:gd name="T19" fmla="*/ 704 h 705"/>
                  <a:gd name="T20" fmla="*/ 68 w 395"/>
                  <a:gd name="T21" fmla="*/ 23 h 705"/>
                  <a:gd name="T22" fmla="*/ 68 w 395"/>
                  <a:gd name="T23" fmla="*/ 23 h 705"/>
                  <a:gd name="T24" fmla="*/ 31 w 395"/>
                  <a:gd name="T25" fmla="*/ 61 h 705"/>
                  <a:gd name="T26" fmla="*/ 31 w 395"/>
                  <a:gd name="T27" fmla="*/ 643 h 705"/>
                  <a:gd name="T28" fmla="*/ 68 w 395"/>
                  <a:gd name="T29" fmla="*/ 681 h 705"/>
                  <a:gd name="T30" fmla="*/ 333 w 395"/>
                  <a:gd name="T31" fmla="*/ 681 h 705"/>
                  <a:gd name="T32" fmla="*/ 371 w 395"/>
                  <a:gd name="T33" fmla="*/ 643 h 705"/>
                  <a:gd name="T34" fmla="*/ 371 w 395"/>
                  <a:gd name="T35" fmla="*/ 61 h 705"/>
                  <a:gd name="T36" fmla="*/ 333 w 395"/>
                  <a:gd name="T37" fmla="*/ 23 h 705"/>
                  <a:gd name="T38" fmla="*/ 68 w 395"/>
                  <a:gd name="T39" fmla="*/ 23 h 7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95" h="705">
                    <a:moveTo>
                      <a:pt x="333" y="704"/>
                    </a:moveTo>
                    <a:lnTo>
                      <a:pt x="333" y="704"/>
                    </a:lnTo>
                    <a:cubicBezTo>
                      <a:pt x="68" y="704"/>
                      <a:pt x="68" y="704"/>
                      <a:pt x="68" y="704"/>
                    </a:cubicBezTo>
                    <a:cubicBezTo>
                      <a:pt x="31" y="704"/>
                      <a:pt x="0" y="674"/>
                      <a:pt x="0" y="643"/>
                    </a:cubicBezTo>
                    <a:cubicBezTo>
                      <a:pt x="0" y="61"/>
                      <a:pt x="0" y="61"/>
                      <a:pt x="0" y="61"/>
                    </a:cubicBezTo>
                    <a:cubicBezTo>
                      <a:pt x="0" y="23"/>
                      <a:pt x="31" y="0"/>
                      <a:pt x="68" y="0"/>
                    </a:cubicBezTo>
                    <a:cubicBezTo>
                      <a:pt x="333" y="0"/>
                      <a:pt x="333" y="0"/>
                      <a:pt x="333" y="0"/>
                    </a:cubicBezTo>
                    <a:cubicBezTo>
                      <a:pt x="371" y="0"/>
                      <a:pt x="394" y="23"/>
                      <a:pt x="394" y="61"/>
                    </a:cubicBezTo>
                    <a:cubicBezTo>
                      <a:pt x="394" y="643"/>
                      <a:pt x="394" y="643"/>
                      <a:pt x="394" y="643"/>
                    </a:cubicBezTo>
                    <a:cubicBezTo>
                      <a:pt x="394" y="674"/>
                      <a:pt x="371" y="704"/>
                      <a:pt x="333" y="704"/>
                    </a:cubicBezTo>
                    <a:close/>
                    <a:moveTo>
                      <a:pt x="68" y="23"/>
                    </a:moveTo>
                    <a:lnTo>
                      <a:pt x="68" y="23"/>
                    </a:lnTo>
                    <a:cubicBezTo>
                      <a:pt x="46" y="23"/>
                      <a:pt x="31" y="38"/>
                      <a:pt x="31" y="61"/>
                    </a:cubicBezTo>
                    <a:cubicBezTo>
                      <a:pt x="31" y="643"/>
                      <a:pt x="31" y="643"/>
                      <a:pt x="31" y="643"/>
                    </a:cubicBezTo>
                    <a:cubicBezTo>
                      <a:pt x="31" y="658"/>
                      <a:pt x="46" y="681"/>
                      <a:pt x="68" y="681"/>
                    </a:cubicBezTo>
                    <a:cubicBezTo>
                      <a:pt x="333" y="681"/>
                      <a:pt x="333" y="681"/>
                      <a:pt x="333" y="681"/>
                    </a:cubicBezTo>
                    <a:cubicBezTo>
                      <a:pt x="356" y="681"/>
                      <a:pt x="371" y="658"/>
                      <a:pt x="371" y="643"/>
                    </a:cubicBezTo>
                    <a:cubicBezTo>
                      <a:pt x="371" y="61"/>
                      <a:pt x="371" y="61"/>
                      <a:pt x="371" y="61"/>
                    </a:cubicBezTo>
                    <a:cubicBezTo>
                      <a:pt x="371" y="38"/>
                      <a:pt x="356" y="23"/>
                      <a:pt x="333" y="23"/>
                    </a:cubicBezTo>
                    <a:lnTo>
                      <a:pt x="68" y="23"/>
                    </a:lnTo>
                    <a:close/>
                  </a:path>
                </a:pathLst>
              </a:custGeom>
              <a:solidFill>
                <a:schemeClr val="bg2"/>
              </a:solidFill>
              <a:ln w="12700">
                <a:solidFill>
                  <a:schemeClr val="tx1"/>
                </a:solidFill>
              </a:ln>
              <a:effectLst/>
            </p:spPr>
            <p:txBody>
              <a:bodyPr wrap="none" anchor="ctr"/>
              <a:lstStyle/>
              <a:p>
                <a:endParaRPr lang="es-MX" sz="900"/>
              </a:p>
            </p:txBody>
          </p:sp>
          <p:sp>
            <p:nvSpPr>
              <p:cNvPr id="689" name="Freeform 578">
                <a:extLst>
                  <a:ext uri="{FF2B5EF4-FFF2-40B4-BE49-F238E27FC236}">
                    <a16:creationId xmlns:a16="http://schemas.microsoft.com/office/drawing/2014/main" id="{69C52BB0-30A1-2647-B699-13F64F4AE47C}"/>
                  </a:ext>
                </a:extLst>
              </p:cNvPr>
              <p:cNvSpPr>
                <a:spLocks noChangeArrowheads="1"/>
              </p:cNvSpPr>
              <p:nvPr/>
            </p:nvSpPr>
            <p:spPr bwMode="auto">
              <a:xfrm>
                <a:off x="10807990" y="8867423"/>
                <a:ext cx="47468" cy="47472"/>
              </a:xfrm>
              <a:custGeom>
                <a:avLst/>
                <a:gdLst>
                  <a:gd name="T0" fmla="*/ 15 w 39"/>
                  <a:gd name="T1" fmla="*/ 38 h 39"/>
                  <a:gd name="T2" fmla="*/ 15 w 39"/>
                  <a:gd name="T3" fmla="*/ 38 h 39"/>
                  <a:gd name="T4" fmla="*/ 0 w 39"/>
                  <a:gd name="T5" fmla="*/ 15 h 39"/>
                  <a:gd name="T6" fmla="*/ 15 w 39"/>
                  <a:gd name="T7" fmla="*/ 0 h 39"/>
                  <a:gd name="T8" fmla="*/ 38 w 39"/>
                  <a:gd name="T9" fmla="*/ 15 h 39"/>
                  <a:gd name="T10" fmla="*/ 15 w 39"/>
                  <a:gd name="T11" fmla="*/ 38 h 39"/>
                  <a:gd name="T12" fmla="*/ 15 w 39"/>
                  <a:gd name="T13" fmla="*/ 8 h 39"/>
                  <a:gd name="T14" fmla="*/ 15 w 39"/>
                  <a:gd name="T15" fmla="*/ 8 h 39"/>
                  <a:gd name="T16" fmla="*/ 7 w 39"/>
                  <a:gd name="T17" fmla="*/ 15 h 39"/>
                  <a:gd name="T18" fmla="*/ 15 w 39"/>
                  <a:gd name="T19" fmla="*/ 31 h 39"/>
                  <a:gd name="T20" fmla="*/ 30 w 39"/>
                  <a:gd name="T21" fmla="*/ 15 h 39"/>
                  <a:gd name="T22" fmla="*/ 15 w 39"/>
                  <a:gd name="T2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 h="39">
                    <a:moveTo>
                      <a:pt x="15" y="38"/>
                    </a:moveTo>
                    <a:lnTo>
                      <a:pt x="15" y="38"/>
                    </a:lnTo>
                    <a:cubicBezTo>
                      <a:pt x="7" y="38"/>
                      <a:pt x="0" y="31"/>
                      <a:pt x="0" y="15"/>
                    </a:cubicBezTo>
                    <a:cubicBezTo>
                      <a:pt x="0" y="8"/>
                      <a:pt x="7" y="0"/>
                      <a:pt x="15" y="0"/>
                    </a:cubicBezTo>
                    <a:cubicBezTo>
                      <a:pt x="30" y="0"/>
                      <a:pt x="38" y="8"/>
                      <a:pt x="38" y="15"/>
                    </a:cubicBezTo>
                    <a:cubicBezTo>
                      <a:pt x="38" y="31"/>
                      <a:pt x="30" y="38"/>
                      <a:pt x="15" y="38"/>
                    </a:cubicBezTo>
                    <a:close/>
                    <a:moveTo>
                      <a:pt x="15" y="8"/>
                    </a:moveTo>
                    <a:lnTo>
                      <a:pt x="15" y="8"/>
                    </a:lnTo>
                    <a:lnTo>
                      <a:pt x="7" y="15"/>
                    </a:lnTo>
                    <a:cubicBezTo>
                      <a:pt x="7" y="23"/>
                      <a:pt x="15" y="31"/>
                      <a:pt x="15" y="31"/>
                    </a:cubicBezTo>
                    <a:cubicBezTo>
                      <a:pt x="23" y="31"/>
                      <a:pt x="30" y="23"/>
                      <a:pt x="30" y="15"/>
                    </a:cubicBezTo>
                    <a:cubicBezTo>
                      <a:pt x="30" y="15"/>
                      <a:pt x="23" y="8"/>
                      <a:pt x="15" y="8"/>
                    </a:cubicBezTo>
                    <a:close/>
                  </a:path>
                </a:pathLst>
              </a:custGeom>
              <a:solidFill>
                <a:schemeClr val="bg2"/>
              </a:solidFill>
              <a:ln w="12700">
                <a:solidFill>
                  <a:schemeClr val="tx1"/>
                </a:solidFill>
              </a:ln>
              <a:effectLst/>
            </p:spPr>
            <p:txBody>
              <a:bodyPr wrap="none" anchor="ctr"/>
              <a:lstStyle/>
              <a:p>
                <a:endParaRPr lang="es-MX" sz="900"/>
              </a:p>
            </p:txBody>
          </p:sp>
          <p:sp>
            <p:nvSpPr>
              <p:cNvPr id="690" name="Freeform 579">
                <a:extLst>
                  <a:ext uri="{FF2B5EF4-FFF2-40B4-BE49-F238E27FC236}">
                    <a16:creationId xmlns:a16="http://schemas.microsoft.com/office/drawing/2014/main" id="{EBE1D29A-A3BA-D045-80AA-26F201CADBB2}"/>
                  </a:ext>
                </a:extLst>
              </p:cNvPr>
              <p:cNvSpPr>
                <a:spLocks noChangeArrowheads="1"/>
              </p:cNvSpPr>
              <p:nvPr/>
            </p:nvSpPr>
            <p:spPr bwMode="auto">
              <a:xfrm>
                <a:off x="10760518" y="8271413"/>
                <a:ext cx="137135" cy="26370"/>
              </a:xfrm>
              <a:custGeom>
                <a:avLst/>
                <a:gdLst>
                  <a:gd name="T0" fmla="*/ 98 w 114"/>
                  <a:gd name="T1" fmla="*/ 23 h 24"/>
                  <a:gd name="T2" fmla="*/ 98 w 114"/>
                  <a:gd name="T3" fmla="*/ 23 h 24"/>
                  <a:gd name="T4" fmla="*/ 15 w 114"/>
                  <a:gd name="T5" fmla="*/ 23 h 24"/>
                  <a:gd name="T6" fmla="*/ 0 w 114"/>
                  <a:gd name="T7" fmla="*/ 15 h 24"/>
                  <a:gd name="T8" fmla="*/ 15 w 114"/>
                  <a:gd name="T9" fmla="*/ 0 h 24"/>
                  <a:gd name="T10" fmla="*/ 98 w 114"/>
                  <a:gd name="T11" fmla="*/ 0 h 24"/>
                  <a:gd name="T12" fmla="*/ 113 w 114"/>
                  <a:gd name="T13" fmla="*/ 15 h 24"/>
                  <a:gd name="T14" fmla="*/ 98 w 114"/>
                  <a:gd name="T15" fmla="*/ 23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4" h="24">
                    <a:moveTo>
                      <a:pt x="98" y="23"/>
                    </a:moveTo>
                    <a:lnTo>
                      <a:pt x="98" y="23"/>
                    </a:lnTo>
                    <a:cubicBezTo>
                      <a:pt x="15" y="23"/>
                      <a:pt x="15" y="23"/>
                      <a:pt x="15" y="23"/>
                    </a:cubicBezTo>
                    <a:cubicBezTo>
                      <a:pt x="8" y="23"/>
                      <a:pt x="0" y="23"/>
                      <a:pt x="0" y="15"/>
                    </a:cubicBezTo>
                    <a:cubicBezTo>
                      <a:pt x="0" y="7"/>
                      <a:pt x="8" y="0"/>
                      <a:pt x="15" y="0"/>
                    </a:cubicBezTo>
                    <a:cubicBezTo>
                      <a:pt x="98" y="0"/>
                      <a:pt x="98" y="0"/>
                      <a:pt x="98" y="0"/>
                    </a:cubicBezTo>
                    <a:cubicBezTo>
                      <a:pt x="106" y="0"/>
                      <a:pt x="113" y="7"/>
                      <a:pt x="113" y="15"/>
                    </a:cubicBezTo>
                    <a:cubicBezTo>
                      <a:pt x="113" y="23"/>
                      <a:pt x="106" y="23"/>
                      <a:pt x="98" y="23"/>
                    </a:cubicBezTo>
                  </a:path>
                </a:pathLst>
              </a:custGeom>
              <a:solidFill>
                <a:schemeClr val="bg2"/>
              </a:solidFill>
              <a:ln w="12700">
                <a:solidFill>
                  <a:schemeClr val="tx1"/>
                </a:solidFill>
              </a:ln>
              <a:effectLst/>
            </p:spPr>
            <p:txBody>
              <a:bodyPr wrap="none" anchor="ctr"/>
              <a:lstStyle/>
              <a:p>
                <a:endParaRPr lang="es-MX" sz="900"/>
              </a:p>
            </p:txBody>
          </p:sp>
        </p:grpSp>
        <p:grpSp>
          <p:nvGrpSpPr>
            <p:cNvPr id="10" name="Group 9">
              <a:extLst>
                <a:ext uri="{FF2B5EF4-FFF2-40B4-BE49-F238E27FC236}">
                  <a16:creationId xmlns:a16="http://schemas.microsoft.com/office/drawing/2014/main" id="{90A0A952-4C9D-4347-ADB4-77C97B488217}"/>
                </a:ext>
              </a:extLst>
            </p:cNvPr>
            <p:cNvGrpSpPr/>
            <p:nvPr/>
          </p:nvGrpSpPr>
          <p:grpSpPr>
            <a:xfrm>
              <a:off x="5727285" y="4847615"/>
              <a:ext cx="717647" cy="714823"/>
              <a:chOff x="5782829" y="4882038"/>
              <a:chExt cx="669852" cy="667216"/>
            </a:xfrm>
          </p:grpSpPr>
          <p:sp>
            <p:nvSpPr>
              <p:cNvPr id="621" name="Line 510">
                <a:extLst>
                  <a:ext uri="{FF2B5EF4-FFF2-40B4-BE49-F238E27FC236}">
                    <a16:creationId xmlns:a16="http://schemas.microsoft.com/office/drawing/2014/main" id="{4340A2DA-8259-4342-89CC-BE15F8A13483}"/>
                  </a:ext>
                </a:extLst>
              </p:cNvPr>
              <p:cNvSpPr>
                <a:spLocks noChangeShapeType="1"/>
              </p:cNvSpPr>
              <p:nvPr/>
            </p:nvSpPr>
            <p:spPr bwMode="auto">
              <a:xfrm>
                <a:off x="6099295" y="4982252"/>
                <a:ext cx="2638" cy="68568"/>
              </a:xfrm>
              <a:prstGeom prst="line">
                <a:avLst/>
              </a:prstGeom>
              <a:noFill/>
              <a:ln w="2880" cap="flat">
                <a:solidFill>
                  <a:srgbClr val="8EB7F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22" name="Line 511">
                <a:extLst>
                  <a:ext uri="{FF2B5EF4-FFF2-40B4-BE49-F238E27FC236}">
                    <a16:creationId xmlns:a16="http://schemas.microsoft.com/office/drawing/2014/main" id="{1072F6CD-BA4A-844D-81BD-95FD691EF9F6}"/>
                  </a:ext>
                </a:extLst>
              </p:cNvPr>
              <p:cNvSpPr>
                <a:spLocks noChangeShapeType="1"/>
              </p:cNvSpPr>
              <p:nvPr/>
            </p:nvSpPr>
            <p:spPr bwMode="auto">
              <a:xfrm>
                <a:off x="6099295" y="5085104"/>
                <a:ext cx="2638" cy="36921"/>
              </a:xfrm>
              <a:prstGeom prst="line">
                <a:avLst/>
              </a:prstGeom>
              <a:noFill/>
              <a:ln w="2880" cap="flat">
                <a:solidFill>
                  <a:srgbClr val="8EB7F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44" name="Line 533">
                <a:extLst>
                  <a:ext uri="{FF2B5EF4-FFF2-40B4-BE49-F238E27FC236}">
                    <a16:creationId xmlns:a16="http://schemas.microsoft.com/office/drawing/2014/main" id="{57064E11-E8FF-D24C-B5C2-EA0893CAA83E}"/>
                  </a:ext>
                </a:extLst>
              </p:cNvPr>
              <p:cNvSpPr>
                <a:spLocks noChangeShapeType="1"/>
              </p:cNvSpPr>
              <p:nvPr/>
            </p:nvSpPr>
            <p:spPr bwMode="auto">
              <a:xfrm>
                <a:off x="6223244" y="4905773"/>
                <a:ext cx="2636" cy="71204"/>
              </a:xfrm>
              <a:prstGeom prst="line">
                <a:avLst/>
              </a:prstGeom>
              <a:noFill/>
              <a:ln w="2880" cap="flat">
                <a:solidFill>
                  <a:srgbClr val="8EB7F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45" name="Line 534">
                <a:extLst>
                  <a:ext uri="{FF2B5EF4-FFF2-40B4-BE49-F238E27FC236}">
                    <a16:creationId xmlns:a16="http://schemas.microsoft.com/office/drawing/2014/main" id="{AD6C2A8D-408D-9247-AFBF-53678647BF09}"/>
                  </a:ext>
                </a:extLst>
              </p:cNvPr>
              <p:cNvSpPr>
                <a:spLocks noChangeShapeType="1"/>
              </p:cNvSpPr>
              <p:nvPr/>
            </p:nvSpPr>
            <p:spPr bwMode="auto">
              <a:xfrm>
                <a:off x="6223244" y="5048183"/>
                <a:ext cx="2636" cy="68568"/>
              </a:xfrm>
              <a:prstGeom prst="line">
                <a:avLst/>
              </a:prstGeom>
              <a:noFill/>
              <a:ln w="2880" cap="flat">
                <a:solidFill>
                  <a:srgbClr val="8EB7F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46" name="Line 535">
                <a:extLst>
                  <a:ext uri="{FF2B5EF4-FFF2-40B4-BE49-F238E27FC236}">
                    <a16:creationId xmlns:a16="http://schemas.microsoft.com/office/drawing/2014/main" id="{96572199-1645-B24B-A6CA-44211467E984}"/>
                  </a:ext>
                </a:extLst>
              </p:cNvPr>
              <p:cNvSpPr>
                <a:spLocks noChangeShapeType="1"/>
              </p:cNvSpPr>
              <p:nvPr/>
            </p:nvSpPr>
            <p:spPr bwMode="auto">
              <a:xfrm>
                <a:off x="6223244" y="5153672"/>
                <a:ext cx="2636" cy="36921"/>
              </a:xfrm>
              <a:prstGeom prst="line">
                <a:avLst/>
              </a:prstGeom>
              <a:noFill/>
              <a:ln w="2880" cap="flat">
                <a:solidFill>
                  <a:srgbClr val="8EB7F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70" name="Line 559">
                <a:extLst>
                  <a:ext uri="{FF2B5EF4-FFF2-40B4-BE49-F238E27FC236}">
                    <a16:creationId xmlns:a16="http://schemas.microsoft.com/office/drawing/2014/main" id="{F294DF5F-83B1-F441-ADE2-5547E2B4B490}"/>
                  </a:ext>
                </a:extLst>
              </p:cNvPr>
              <p:cNvSpPr>
                <a:spLocks noChangeShapeType="1"/>
              </p:cNvSpPr>
              <p:nvPr/>
            </p:nvSpPr>
            <p:spPr bwMode="auto">
              <a:xfrm>
                <a:off x="5964798" y="4887312"/>
                <a:ext cx="2636" cy="26372"/>
              </a:xfrm>
              <a:prstGeom prst="line">
                <a:avLst/>
              </a:prstGeom>
              <a:noFill/>
              <a:ln w="2880" cap="flat">
                <a:solidFill>
                  <a:schemeClr val="accent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671" name="Line 560">
                <a:extLst>
                  <a:ext uri="{FF2B5EF4-FFF2-40B4-BE49-F238E27FC236}">
                    <a16:creationId xmlns:a16="http://schemas.microsoft.com/office/drawing/2014/main" id="{78B88A5D-8D92-4442-9357-7EF6E3254F98}"/>
                  </a:ext>
                </a:extLst>
              </p:cNvPr>
              <p:cNvSpPr>
                <a:spLocks noChangeShapeType="1"/>
              </p:cNvSpPr>
              <p:nvPr/>
            </p:nvSpPr>
            <p:spPr bwMode="auto">
              <a:xfrm>
                <a:off x="5964798" y="4950605"/>
                <a:ext cx="2636" cy="36921"/>
              </a:xfrm>
              <a:prstGeom prst="line">
                <a:avLst/>
              </a:prstGeom>
              <a:noFill/>
              <a:ln w="2880" cap="flat">
                <a:solidFill>
                  <a:srgbClr val="8EB7F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MX" sz="900"/>
              </a:p>
            </p:txBody>
          </p:sp>
          <p:sp>
            <p:nvSpPr>
              <p:cNvPr id="705" name="Freeform 594">
                <a:extLst>
                  <a:ext uri="{FF2B5EF4-FFF2-40B4-BE49-F238E27FC236}">
                    <a16:creationId xmlns:a16="http://schemas.microsoft.com/office/drawing/2014/main" id="{A9AA8232-3470-E545-AFF7-BCE00D1B6A7B}"/>
                  </a:ext>
                </a:extLst>
              </p:cNvPr>
              <p:cNvSpPr>
                <a:spLocks noChangeArrowheads="1"/>
              </p:cNvSpPr>
              <p:nvPr/>
            </p:nvSpPr>
            <p:spPr bwMode="auto">
              <a:xfrm>
                <a:off x="5782829" y="4882038"/>
                <a:ext cx="669852" cy="667216"/>
              </a:xfrm>
              <a:custGeom>
                <a:avLst/>
                <a:gdLst>
                  <a:gd name="T0" fmla="*/ 1120 w 1121"/>
                  <a:gd name="T1" fmla="*/ 560 h 1114"/>
                  <a:gd name="T2" fmla="*/ 1120 w 1121"/>
                  <a:gd name="T3" fmla="*/ 560 h 1114"/>
                  <a:gd name="T4" fmla="*/ 560 w 1121"/>
                  <a:gd name="T5" fmla="*/ 1113 h 1114"/>
                  <a:gd name="T6" fmla="*/ 0 w 1121"/>
                  <a:gd name="T7" fmla="*/ 560 h 1114"/>
                  <a:gd name="T8" fmla="*/ 560 w 1121"/>
                  <a:gd name="T9" fmla="*/ 0 h 1114"/>
                  <a:gd name="T10" fmla="*/ 1120 w 1121"/>
                  <a:gd name="T11" fmla="*/ 560 h 1114"/>
                </a:gdLst>
                <a:ahLst/>
                <a:cxnLst>
                  <a:cxn ang="0">
                    <a:pos x="T0" y="T1"/>
                  </a:cxn>
                  <a:cxn ang="0">
                    <a:pos x="T2" y="T3"/>
                  </a:cxn>
                  <a:cxn ang="0">
                    <a:pos x="T4" y="T5"/>
                  </a:cxn>
                  <a:cxn ang="0">
                    <a:pos x="T6" y="T7"/>
                  </a:cxn>
                  <a:cxn ang="0">
                    <a:pos x="T8" y="T9"/>
                  </a:cxn>
                  <a:cxn ang="0">
                    <a:pos x="T10" y="T11"/>
                  </a:cxn>
                </a:cxnLst>
                <a:rect l="0" t="0" r="r" b="b"/>
                <a:pathLst>
                  <a:path w="1121" h="1114">
                    <a:moveTo>
                      <a:pt x="1120" y="560"/>
                    </a:moveTo>
                    <a:lnTo>
                      <a:pt x="1120" y="560"/>
                    </a:lnTo>
                    <a:cubicBezTo>
                      <a:pt x="1120" y="863"/>
                      <a:pt x="871" y="1113"/>
                      <a:pt x="560" y="1113"/>
                    </a:cubicBezTo>
                    <a:cubicBezTo>
                      <a:pt x="250" y="1113"/>
                      <a:pt x="0" y="863"/>
                      <a:pt x="0" y="560"/>
                    </a:cubicBezTo>
                    <a:cubicBezTo>
                      <a:pt x="0" y="250"/>
                      <a:pt x="250" y="0"/>
                      <a:pt x="560" y="0"/>
                    </a:cubicBezTo>
                    <a:cubicBezTo>
                      <a:pt x="871" y="0"/>
                      <a:pt x="1120" y="250"/>
                      <a:pt x="1120" y="560"/>
                    </a:cubicBezTo>
                  </a:path>
                </a:pathLst>
              </a:custGeom>
              <a:solidFill>
                <a:schemeClr val="tx1">
                  <a:lumMod val="90000"/>
                  <a:lumOff val="10000"/>
                </a:schemeClr>
              </a:solidFill>
              <a:ln w="9525" cap="flat">
                <a:noFill/>
                <a:bevel/>
                <a:headEnd/>
                <a:tailEnd/>
              </a:ln>
              <a:effectLst/>
            </p:spPr>
            <p:txBody>
              <a:bodyPr wrap="none" anchor="ctr"/>
              <a:lstStyle/>
              <a:p>
                <a:endParaRPr lang="es-MX" sz="900"/>
              </a:p>
            </p:txBody>
          </p:sp>
          <p:sp>
            <p:nvSpPr>
              <p:cNvPr id="706" name="Freeform 595">
                <a:extLst>
                  <a:ext uri="{FF2B5EF4-FFF2-40B4-BE49-F238E27FC236}">
                    <a16:creationId xmlns:a16="http://schemas.microsoft.com/office/drawing/2014/main" id="{2656C7F7-4FFD-1B4C-8E9B-8CC1B6B03D87}"/>
                  </a:ext>
                </a:extLst>
              </p:cNvPr>
              <p:cNvSpPr>
                <a:spLocks noChangeArrowheads="1"/>
              </p:cNvSpPr>
              <p:nvPr/>
            </p:nvSpPr>
            <p:spPr bwMode="auto">
              <a:xfrm>
                <a:off x="5843485" y="4940056"/>
                <a:ext cx="553815" cy="548541"/>
              </a:xfrm>
              <a:custGeom>
                <a:avLst/>
                <a:gdLst>
                  <a:gd name="T0" fmla="*/ 923 w 924"/>
                  <a:gd name="T1" fmla="*/ 461 h 916"/>
                  <a:gd name="T2" fmla="*/ 923 w 924"/>
                  <a:gd name="T3" fmla="*/ 461 h 916"/>
                  <a:gd name="T4" fmla="*/ 461 w 924"/>
                  <a:gd name="T5" fmla="*/ 915 h 916"/>
                  <a:gd name="T6" fmla="*/ 0 w 924"/>
                  <a:gd name="T7" fmla="*/ 461 h 916"/>
                  <a:gd name="T8" fmla="*/ 461 w 924"/>
                  <a:gd name="T9" fmla="*/ 0 h 916"/>
                  <a:gd name="T10" fmla="*/ 923 w 924"/>
                  <a:gd name="T11" fmla="*/ 461 h 916"/>
                </a:gdLst>
                <a:ahLst/>
                <a:cxnLst>
                  <a:cxn ang="0">
                    <a:pos x="T0" y="T1"/>
                  </a:cxn>
                  <a:cxn ang="0">
                    <a:pos x="T2" y="T3"/>
                  </a:cxn>
                  <a:cxn ang="0">
                    <a:pos x="T4" y="T5"/>
                  </a:cxn>
                  <a:cxn ang="0">
                    <a:pos x="T6" y="T7"/>
                  </a:cxn>
                  <a:cxn ang="0">
                    <a:pos x="T8" y="T9"/>
                  </a:cxn>
                  <a:cxn ang="0">
                    <a:pos x="T10" y="T11"/>
                  </a:cxn>
                </a:cxnLst>
                <a:rect l="0" t="0" r="r" b="b"/>
                <a:pathLst>
                  <a:path w="924" h="916">
                    <a:moveTo>
                      <a:pt x="923" y="461"/>
                    </a:moveTo>
                    <a:lnTo>
                      <a:pt x="923" y="461"/>
                    </a:lnTo>
                    <a:cubicBezTo>
                      <a:pt x="923" y="711"/>
                      <a:pt x="719" y="915"/>
                      <a:pt x="461" y="915"/>
                    </a:cubicBezTo>
                    <a:cubicBezTo>
                      <a:pt x="204" y="915"/>
                      <a:pt x="0" y="711"/>
                      <a:pt x="0" y="461"/>
                    </a:cubicBezTo>
                    <a:cubicBezTo>
                      <a:pt x="0" y="204"/>
                      <a:pt x="204" y="0"/>
                      <a:pt x="461" y="0"/>
                    </a:cubicBezTo>
                    <a:cubicBezTo>
                      <a:pt x="719" y="0"/>
                      <a:pt x="923" y="204"/>
                      <a:pt x="923" y="461"/>
                    </a:cubicBezTo>
                  </a:path>
                </a:pathLst>
              </a:custGeom>
              <a:solidFill>
                <a:schemeClr val="tx1">
                  <a:lumMod val="90000"/>
                  <a:lumOff val="10000"/>
                </a:schemeClr>
              </a:solidFill>
              <a:ln w="9525" cap="flat">
                <a:solidFill>
                  <a:schemeClr val="bg1"/>
                </a:solidFill>
                <a:bevel/>
                <a:headEnd/>
                <a:tailEnd/>
              </a:ln>
              <a:effectLst/>
            </p:spPr>
            <p:txBody>
              <a:bodyPr wrap="none" anchor="ctr"/>
              <a:lstStyle/>
              <a:p>
                <a:endParaRPr lang="es-MX" sz="900"/>
              </a:p>
            </p:txBody>
          </p:sp>
          <p:sp>
            <p:nvSpPr>
              <p:cNvPr id="707" name="Freeform 596">
                <a:extLst>
                  <a:ext uri="{FF2B5EF4-FFF2-40B4-BE49-F238E27FC236}">
                    <a16:creationId xmlns:a16="http://schemas.microsoft.com/office/drawing/2014/main" id="{4977E53C-8D49-E941-9C5D-254988DABECF}"/>
                  </a:ext>
                </a:extLst>
              </p:cNvPr>
              <p:cNvSpPr>
                <a:spLocks noChangeArrowheads="1"/>
              </p:cNvSpPr>
              <p:nvPr/>
            </p:nvSpPr>
            <p:spPr bwMode="auto">
              <a:xfrm>
                <a:off x="6009630" y="5027086"/>
                <a:ext cx="218890" cy="377121"/>
              </a:xfrm>
              <a:custGeom>
                <a:avLst/>
                <a:gdLst>
                  <a:gd name="T0" fmla="*/ 363 w 364"/>
                  <a:gd name="T1" fmla="*/ 417 h 629"/>
                  <a:gd name="T2" fmla="*/ 363 w 364"/>
                  <a:gd name="T3" fmla="*/ 417 h 629"/>
                  <a:gd name="T4" fmla="*/ 325 w 364"/>
                  <a:gd name="T5" fmla="*/ 523 h 629"/>
                  <a:gd name="T6" fmla="*/ 204 w 364"/>
                  <a:gd name="T7" fmla="*/ 575 h 629"/>
                  <a:gd name="T8" fmla="*/ 204 w 364"/>
                  <a:gd name="T9" fmla="*/ 628 h 629"/>
                  <a:gd name="T10" fmla="*/ 166 w 364"/>
                  <a:gd name="T11" fmla="*/ 628 h 629"/>
                  <a:gd name="T12" fmla="*/ 166 w 364"/>
                  <a:gd name="T13" fmla="*/ 575 h 629"/>
                  <a:gd name="T14" fmla="*/ 45 w 364"/>
                  <a:gd name="T15" fmla="*/ 530 h 629"/>
                  <a:gd name="T16" fmla="*/ 0 w 364"/>
                  <a:gd name="T17" fmla="*/ 417 h 629"/>
                  <a:gd name="T18" fmla="*/ 128 w 364"/>
                  <a:gd name="T19" fmla="*/ 417 h 629"/>
                  <a:gd name="T20" fmla="*/ 166 w 364"/>
                  <a:gd name="T21" fmla="*/ 477 h 629"/>
                  <a:gd name="T22" fmla="*/ 166 w 364"/>
                  <a:gd name="T23" fmla="*/ 364 h 629"/>
                  <a:gd name="T24" fmla="*/ 106 w 364"/>
                  <a:gd name="T25" fmla="*/ 341 h 629"/>
                  <a:gd name="T26" fmla="*/ 68 w 364"/>
                  <a:gd name="T27" fmla="*/ 326 h 629"/>
                  <a:gd name="T28" fmla="*/ 45 w 364"/>
                  <a:gd name="T29" fmla="*/ 311 h 629"/>
                  <a:gd name="T30" fmla="*/ 22 w 364"/>
                  <a:gd name="T31" fmla="*/ 296 h 629"/>
                  <a:gd name="T32" fmla="*/ 7 w 364"/>
                  <a:gd name="T33" fmla="*/ 273 h 629"/>
                  <a:gd name="T34" fmla="*/ 0 w 364"/>
                  <a:gd name="T35" fmla="*/ 212 h 629"/>
                  <a:gd name="T36" fmla="*/ 45 w 364"/>
                  <a:gd name="T37" fmla="*/ 106 h 629"/>
                  <a:gd name="T38" fmla="*/ 166 w 364"/>
                  <a:gd name="T39" fmla="*/ 53 h 629"/>
                  <a:gd name="T40" fmla="*/ 166 w 364"/>
                  <a:gd name="T41" fmla="*/ 0 h 629"/>
                  <a:gd name="T42" fmla="*/ 204 w 364"/>
                  <a:gd name="T43" fmla="*/ 0 h 629"/>
                  <a:gd name="T44" fmla="*/ 204 w 364"/>
                  <a:gd name="T45" fmla="*/ 53 h 629"/>
                  <a:gd name="T46" fmla="*/ 325 w 364"/>
                  <a:gd name="T47" fmla="*/ 99 h 629"/>
                  <a:gd name="T48" fmla="*/ 363 w 364"/>
                  <a:gd name="T49" fmla="*/ 212 h 629"/>
                  <a:gd name="T50" fmla="*/ 242 w 364"/>
                  <a:gd name="T51" fmla="*/ 212 h 629"/>
                  <a:gd name="T52" fmla="*/ 204 w 364"/>
                  <a:gd name="T53" fmla="*/ 159 h 629"/>
                  <a:gd name="T54" fmla="*/ 204 w 364"/>
                  <a:gd name="T55" fmla="*/ 273 h 629"/>
                  <a:gd name="T56" fmla="*/ 295 w 364"/>
                  <a:gd name="T57" fmla="*/ 303 h 629"/>
                  <a:gd name="T58" fmla="*/ 363 w 364"/>
                  <a:gd name="T59" fmla="*/ 417 h 629"/>
                  <a:gd name="T60" fmla="*/ 166 w 364"/>
                  <a:gd name="T61" fmla="*/ 159 h 629"/>
                  <a:gd name="T62" fmla="*/ 166 w 364"/>
                  <a:gd name="T63" fmla="*/ 159 h 629"/>
                  <a:gd name="T64" fmla="*/ 121 w 364"/>
                  <a:gd name="T65" fmla="*/ 205 h 629"/>
                  <a:gd name="T66" fmla="*/ 166 w 364"/>
                  <a:gd name="T67" fmla="*/ 258 h 629"/>
                  <a:gd name="T68" fmla="*/ 166 w 364"/>
                  <a:gd name="T69" fmla="*/ 159 h 629"/>
                  <a:gd name="T70" fmla="*/ 204 w 364"/>
                  <a:gd name="T71" fmla="*/ 477 h 629"/>
                  <a:gd name="T72" fmla="*/ 204 w 364"/>
                  <a:gd name="T73" fmla="*/ 477 h 629"/>
                  <a:gd name="T74" fmla="*/ 242 w 364"/>
                  <a:gd name="T75" fmla="*/ 432 h 629"/>
                  <a:gd name="T76" fmla="*/ 204 w 364"/>
                  <a:gd name="T77" fmla="*/ 379 h 629"/>
                  <a:gd name="T78" fmla="*/ 204 w 364"/>
                  <a:gd name="T79" fmla="*/ 477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64" h="629">
                    <a:moveTo>
                      <a:pt x="363" y="417"/>
                    </a:moveTo>
                    <a:lnTo>
                      <a:pt x="363" y="417"/>
                    </a:lnTo>
                    <a:cubicBezTo>
                      <a:pt x="363" y="462"/>
                      <a:pt x="348" y="492"/>
                      <a:pt x="325" y="523"/>
                    </a:cubicBezTo>
                    <a:cubicBezTo>
                      <a:pt x="295" y="553"/>
                      <a:pt x="249" y="568"/>
                      <a:pt x="204" y="575"/>
                    </a:cubicBezTo>
                    <a:cubicBezTo>
                      <a:pt x="204" y="628"/>
                      <a:pt x="204" y="628"/>
                      <a:pt x="204" y="628"/>
                    </a:cubicBezTo>
                    <a:cubicBezTo>
                      <a:pt x="166" y="628"/>
                      <a:pt x="166" y="628"/>
                      <a:pt x="166" y="628"/>
                    </a:cubicBezTo>
                    <a:cubicBezTo>
                      <a:pt x="166" y="575"/>
                      <a:pt x="166" y="575"/>
                      <a:pt x="166" y="575"/>
                    </a:cubicBezTo>
                    <a:cubicBezTo>
                      <a:pt x="113" y="568"/>
                      <a:pt x="75" y="553"/>
                      <a:pt x="45" y="530"/>
                    </a:cubicBezTo>
                    <a:cubicBezTo>
                      <a:pt x="15" y="500"/>
                      <a:pt x="0" y="462"/>
                      <a:pt x="0" y="417"/>
                    </a:cubicBezTo>
                    <a:cubicBezTo>
                      <a:pt x="128" y="417"/>
                      <a:pt x="128" y="417"/>
                      <a:pt x="128" y="417"/>
                    </a:cubicBezTo>
                    <a:cubicBezTo>
                      <a:pt x="128" y="447"/>
                      <a:pt x="143" y="470"/>
                      <a:pt x="166" y="477"/>
                    </a:cubicBezTo>
                    <a:cubicBezTo>
                      <a:pt x="166" y="364"/>
                      <a:pt x="166" y="364"/>
                      <a:pt x="166" y="364"/>
                    </a:cubicBezTo>
                    <a:cubicBezTo>
                      <a:pt x="143" y="356"/>
                      <a:pt x="121" y="349"/>
                      <a:pt x="106" y="341"/>
                    </a:cubicBezTo>
                    <a:cubicBezTo>
                      <a:pt x="83" y="333"/>
                      <a:pt x="68" y="333"/>
                      <a:pt x="68" y="326"/>
                    </a:cubicBezTo>
                    <a:cubicBezTo>
                      <a:pt x="60" y="326"/>
                      <a:pt x="53" y="318"/>
                      <a:pt x="45" y="311"/>
                    </a:cubicBezTo>
                    <a:cubicBezTo>
                      <a:pt x="38" y="311"/>
                      <a:pt x="30" y="303"/>
                      <a:pt x="22" y="296"/>
                    </a:cubicBezTo>
                    <a:cubicBezTo>
                      <a:pt x="22" y="288"/>
                      <a:pt x="15" y="281"/>
                      <a:pt x="7" y="273"/>
                    </a:cubicBezTo>
                    <a:cubicBezTo>
                      <a:pt x="0" y="258"/>
                      <a:pt x="0" y="235"/>
                      <a:pt x="0" y="212"/>
                    </a:cubicBezTo>
                    <a:cubicBezTo>
                      <a:pt x="0" y="167"/>
                      <a:pt x="15" y="129"/>
                      <a:pt x="45" y="106"/>
                    </a:cubicBezTo>
                    <a:cubicBezTo>
                      <a:pt x="75" y="76"/>
                      <a:pt x="113" y="61"/>
                      <a:pt x="166" y="53"/>
                    </a:cubicBezTo>
                    <a:cubicBezTo>
                      <a:pt x="166" y="0"/>
                      <a:pt x="166" y="0"/>
                      <a:pt x="166" y="0"/>
                    </a:cubicBezTo>
                    <a:cubicBezTo>
                      <a:pt x="204" y="0"/>
                      <a:pt x="204" y="0"/>
                      <a:pt x="204" y="0"/>
                    </a:cubicBezTo>
                    <a:cubicBezTo>
                      <a:pt x="204" y="53"/>
                      <a:pt x="204" y="53"/>
                      <a:pt x="204" y="53"/>
                    </a:cubicBezTo>
                    <a:cubicBezTo>
                      <a:pt x="257" y="61"/>
                      <a:pt x="295" y="76"/>
                      <a:pt x="325" y="99"/>
                    </a:cubicBezTo>
                    <a:cubicBezTo>
                      <a:pt x="348" y="121"/>
                      <a:pt x="363" y="159"/>
                      <a:pt x="363" y="212"/>
                    </a:cubicBezTo>
                    <a:cubicBezTo>
                      <a:pt x="242" y="212"/>
                      <a:pt x="242" y="212"/>
                      <a:pt x="242" y="212"/>
                    </a:cubicBezTo>
                    <a:cubicBezTo>
                      <a:pt x="242" y="182"/>
                      <a:pt x="227" y="167"/>
                      <a:pt x="204" y="159"/>
                    </a:cubicBezTo>
                    <a:cubicBezTo>
                      <a:pt x="204" y="273"/>
                      <a:pt x="204" y="273"/>
                      <a:pt x="204" y="273"/>
                    </a:cubicBezTo>
                    <a:cubicBezTo>
                      <a:pt x="249" y="288"/>
                      <a:pt x="280" y="296"/>
                      <a:pt x="295" y="303"/>
                    </a:cubicBezTo>
                    <a:cubicBezTo>
                      <a:pt x="340" y="326"/>
                      <a:pt x="363" y="364"/>
                      <a:pt x="363" y="417"/>
                    </a:cubicBezTo>
                    <a:close/>
                    <a:moveTo>
                      <a:pt x="166" y="159"/>
                    </a:moveTo>
                    <a:lnTo>
                      <a:pt x="166" y="159"/>
                    </a:lnTo>
                    <a:cubicBezTo>
                      <a:pt x="136" y="159"/>
                      <a:pt x="121" y="174"/>
                      <a:pt x="121" y="205"/>
                    </a:cubicBezTo>
                    <a:cubicBezTo>
                      <a:pt x="121" y="227"/>
                      <a:pt x="136" y="242"/>
                      <a:pt x="166" y="258"/>
                    </a:cubicBezTo>
                    <a:lnTo>
                      <a:pt x="166" y="159"/>
                    </a:lnTo>
                    <a:close/>
                    <a:moveTo>
                      <a:pt x="204" y="477"/>
                    </a:moveTo>
                    <a:lnTo>
                      <a:pt x="204" y="477"/>
                    </a:lnTo>
                    <a:cubicBezTo>
                      <a:pt x="227" y="470"/>
                      <a:pt x="242" y="454"/>
                      <a:pt x="242" y="432"/>
                    </a:cubicBezTo>
                    <a:cubicBezTo>
                      <a:pt x="242" y="409"/>
                      <a:pt x="227" y="386"/>
                      <a:pt x="204" y="379"/>
                    </a:cubicBezTo>
                    <a:lnTo>
                      <a:pt x="204" y="477"/>
                    </a:lnTo>
                    <a:close/>
                  </a:path>
                </a:pathLst>
              </a:custGeom>
              <a:solidFill>
                <a:schemeClr val="bg1"/>
              </a:solidFill>
              <a:ln>
                <a:noFill/>
              </a:ln>
              <a:effectLst/>
            </p:spPr>
            <p:txBody>
              <a:bodyPr wrap="none" anchor="ctr"/>
              <a:lstStyle/>
              <a:p>
                <a:endParaRPr lang="es-MX" sz="900"/>
              </a:p>
            </p:txBody>
          </p:sp>
        </p:grpSp>
        <p:grpSp>
          <p:nvGrpSpPr>
            <p:cNvPr id="248" name="Group 247">
              <a:extLst>
                <a:ext uri="{FF2B5EF4-FFF2-40B4-BE49-F238E27FC236}">
                  <a16:creationId xmlns:a16="http://schemas.microsoft.com/office/drawing/2014/main" id="{5E43CC53-F024-7D42-B549-21809570B46E}"/>
                </a:ext>
              </a:extLst>
            </p:cNvPr>
            <p:cNvGrpSpPr/>
            <p:nvPr/>
          </p:nvGrpSpPr>
          <p:grpSpPr>
            <a:xfrm>
              <a:off x="5737248" y="2731185"/>
              <a:ext cx="724093" cy="724095"/>
              <a:chOff x="8507074" y="2691354"/>
              <a:chExt cx="876427" cy="876430"/>
            </a:xfrm>
          </p:grpSpPr>
          <p:sp>
            <p:nvSpPr>
              <p:cNvPr id="249" name="Freeform 486">
                <a:extLst>
                  <a:ext uri="{FF2B5EF4-FFF2-40B4-BE49-F238E27FC236}">
                    <a16:creationId xmlns:a16="http://schemas.microsoft.com/office/drawing/2014/main" id="{17D4EBFA-8292-FC48-BAE5-A089A06EA15A}"/>
                  </a:ext>
                </a:extLst>
              </p:cNvPr>
              <p:cNvSpPr>
                <a:spLocks noChangeArrowheads="1"/>
              </p:cNvSpPr>
              <p:nvPr/>
            </p:nvSpPr>
            <p:spPr bwMode="auto">
              <a:xfrm>
                <a:off x="8507074" y="2691354"/>
                <a:ext cx="876427" cy="876430"/>
              </a:xfrm>
              <a:custGeom>
                <a:avLst/>
                <a:gdLst>
                  <a:gd name="T0" fmla="*/ 1052 w 1053"/>
                  <a:gd name="T1" fmla="*/ 530 h 1052"/>
                  <a:gd name="T2" fmla="*/ 1052 w 1053"/>
                  <a:gd name="T3" fmla="*/ 530 h 1052"/>
                  <a:gd name="T4" fmla="*/ 522 w 1053"/>
                  <a:gd name="T5" fmla="*/ 1051 h 1052"/>
                  <a:gd name="T6" fmla="*/ 0 w 1053"/>
                  <a:gd name="T7" fmla="*/ 530 h 1052"/>
                  <a:gd name="T8" fmla="*/ 522 w 1053"/>
                  <a:gd name="T9" fmla="*/ 0 h 1052"/>
                  <a:gd name="T10" fmla="*/ 1052 w 1053"/>
                  <a:gd name="T11" fmla="*/ 530 h 1052"/>
                </a:gdLst>
                <a:ahLst/>
                <a:cxnLst>
                  <a:cxn ang="0">
                    <a:pos x="T0" y="T1"/>
                  </a:cxn>
                  <a:cxn ang="0">
                    <a:pos x="T2" y="T3"/>
                  </a:cxn>
                  <a:cxn ang="0">
                    <a:pos x="T4" y="T5"/>
                  </a:cxn>
                  <a:cxn ang="0">
                    <a:pos x="T6" y="T7"/>
                  </a:cxn>
                  <a:cxn ang="0">
                    <a:pos x="T8" y="T9"/>
                  </a:cxn>
                  <a:cxn ang="0">
                    <a:pos x="T10" y="T11"/>
                  </a:cxn>
                </a:cxnLst>
                <a:rect l="0" t="0" r="r" b="b"/>
                <a:pathLst>
                  <a:path w="1053" h="1052">
                    <a:moveTo>
                      <a:pt x="1052" y="530"/>
                    </a:moveTo>
                    <a:lnTo>
                      <a:pt x="1052" y="530"/>
                    </a:lnTo>
                    <a:cubicBezTo>
                      <a:pt x="1052" y="817"/>
                      <a:pt x="817" y="1051"/>
                      <a:pt x="522" y="1051"/>
                    </a:cubicBezTo>
                    <a:cubicBezTo>
                      <a:pt x="235" y="1051"/>
                      <a:pt x="0" y="817"/>
                      <a:pt x="0" y="530"/>
                    </a:cubicBezTo>
                    <a:cubicBezTo>
                      <a:pt x="0" y="235"/>
                      <a:pt x="235" y="0"/>
                      <a:pt x="522" y="0"/>
                    </a:cubicBezTo>
                    <a:cubicBezTo>
                      <a:pt x="817" y="0"/>
                      <a:pt x="1052" y="235"/>
                      <a:pt x="1052" y="530"/>
                    </a:cubicBezTo>
                  </a:path>
                </a:pathLst>
              </a:custGeom>
              <a:solidFill>
                <a:schemeClr val="accent1"/>
              </a:solidFill>
              <a:ln>
                <a:noFill/>
              </a:ln>
              <a:effectLst/>
            </p:spPr>
            <p:txBody>
              <a:bodyPr wrap="none" anchor="ctr"/>
              <a:lstStyle/>
              <a:p>
                <a:endParaRPr lang="es-MX" sz="900" dirty="0"/>
              </a:p>
            </p:txBody>
          </p:sp>
          <p:grpSp>
            <p:nvGrpSpPr>
              <p:cNvPr id="250" name="Grupo 28">
                <a:extLst>
                  <a:ext uri="{FF2B5EF4-FFF2-40B4-BE49-F238E27FC236}">
                    <a16:creationId xmlns:a16="http://schemas.microsoft.com/office/drawing/2014/main" id="{5057F76F-2025-C04C-B49D-C9A56F7D5FE2}"/>
                  </a:ext>
                </a:extLst>
              </p:cNvPr>
              <p:cNvGrpSpPr/>
              <p:nvPr/>
            </p:nvGrpSpPr>
            <p:grpSpPr>
              <a:xfrm>
                <a:off x="8733031" y="2855131"/>
                <a:ext cx="438075" cy="568084"/>
                <a:chOff x="3057120" y="19165749"/>
                <a:chExt cx="247421" cy="320849"/>
              </a:xfrm>
              <a:solidFill>
                <a:schemeClr val="bg1"/>
              </a:solidFill>
            </p:grpSpPr>
            <p:sp>
              <p:nvSpPr>
                <p:cNvPr id="251" name="Forma libre 370">
                  <a:extLst>
                    <a:ext uri="{FF2B5EF4-FFF2-40B4-BE49-F238E27FC236}">
                      <a16:creationId xmlns:a16="http://schemas.microsoft.com/office/drawing/2014/main" id="{97FBF06B-AB92-B843-BCCB-EFB3AE4B3CA1}"/>
                    </a:ext>
                  </a:extLst>
                </p:cNvPr>
                <p:cNvSpPr/>
                <p:nvPr/>
              </p:nvSpPr>
              <p:spPr>
                <a:xfrm>
                  <a:off x="3057120" y="19380774"/>
                  <a:ext cx="100533" cy="105824"/>
                </a:xfrm>
                <a:custGeom>
                  <a:avLst/>
                  <a:gdLst>
                    <a:gd name="connsiteX0" fmla="*/ 97244 w 100532"/>
                    <a:gd name="connsiteY0" fmla="*/ 18845 h 105823"/>
                    <a:gd name="connsiteX1" fmla="*/ 88778 w 100532"/>
                    <a:gd name="connsiteY1" fmla="*/ 22550 h 105823"/>
                    <a:gd name="connsiteX2" fmla="*/ 67084 w 100532"/>
                    <a:gd name="connsiteY2" fmla="*/ 78108 h 105823"/>
                    <a:gd name="connsiteX3" fmla="*/ 60206 w 100532"/>
                    <a:gd name="connsiteY3" fmla="*/ 43715 h 105823"/>
                    <a:gd name="connsiteX4" fmla="*/ 55973 w 100532"/>
                    <a:gd name="connsiteY4" fmla="*/ 38952 h 105823"/>
                    <a:gd name="connsiteX5" fmla="*/ 49623 w 100532"/>
                    <a:gd name="connsiteY5" fmla="*/ 40010 h 105823"/>
                    <a:gd name="connsiteX6" fmla="*/ 20522 w 100532"/>
                    <a:gd name="connsiteY6" fmla="*/ 61175 h 105823"/>
                    <a:gd name="connsiteX7" fmla="*/ 41157 w 100532"/>
                    <a:gd name="connsiteY7" fmla="*/ 8793 h 105823"/>
                    <a:gd name="connsiteX8" fmla="*/ 37454 w 100532"/>
                    <a:gd name="connsiteY8" fmla="*/ 326 h 105823"/>
                    <a:gd name="connsiteX9" fmla="*/ 28988 w 100532"/>
                    <a:gd name="connsiteY9" fmla="*/ 4031 h 105823"/>
                    <a:gd name="connsiteX10" fmla="*/ 415 w 100532"/>
                    <a:gd name="connsiteY10" fmla="*/ 77578 h 105823"/>
                    <a:gd name="connsiteX11" fmla="*/ 2532 w 100532"/>
                    <a:gd name="connsiteY11" fmla="*/ 84985 h 105823"/>
                    <a:gd name="connsiteX12" fmla="*/ 10469 w 100532"/>
                    <a:gd name="connsiteY12" fmla="*/ 84985 h 105823"/>
                    <a:gd name="connsiteX13" fmla="*/ 49623 w 100532"/>
                    <a:gd name="connsiteY13" fmla="*/ 56413 h 105823"/>
                    <a:gd name="connsiteX14" fmla="*/ 59148 w 100532"/>
                    <a:gd name="connsiteY14" fmla="*/ 102447 h 105823"/>
                    <a:gd name="connsiteX15" fmla="*/ 64968 w 100532"/>
                    <a:gd name="connsiteY15" fmla="*/ 107738 h 105823"/>
                    <a:gd name="connsiteX16" fmla="*/ 65497 w 100532"/>
                    <a:gd name="connsiteY16" fmla="*/ 107738 h 105823"/>
                    <a:gd name="connsiteX17" fmla="*/ 71317 w 100532"/>
                    <a:gd name="connsiteY17" fmla="*/ 103505 h 105823"/>
                    <a:gd name="connsiteX18" fmla="*/ 100948 w 100532"/>
                    <a:gd name="connsiteY18" fmla="*/ 27312 h 105823"/>
                    <a:gd name="connsiteX19" fmla="*/ 97244 w 100532"/>
                    <a:gd name="connsiteY19" fmla="*/ 18845 h 105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0532" h="105823">
                      <a:moveTo>
                        <a:pt x="97244" y="18845"/>
                      </a:moveTo>
                      <a:cubicBezTo>
                        <a:pt x="94069" y="17788"/>
                        <a:pt x="90365" y="19375"/>
                        <a:pt x="88778" y="22550"/>
                      </a:cubicBezTo>
                      <a:lnTo>
                        <a:pt x="67084" y="78108"/>
                      </a:lnTo>
                      <a:lnTo>
                        <a:pt x="60206" y="43715"/>
                      </a:lnTo>
                      <a:cubicBezTo>
                        <a:pt x="59677" y="41598"/>
                        <a:pt x="58089" y="40010"/>
                        <a:pt x="55973" y="38952"/>
                      </a:cubicBezTo>
                      <a:cubicBezTo>
                        <a:pt x="53856" y="38424"/>
                        <a:pt x="51740" y="38424"/>
                        <a:pt x="49623" y="40010"/>
                      </a:cubicBezTo>
                      <a:lnTo>
                        <a:pt x="20522" y="61175"/>
                      </a:lnTo>
                      <a:lnTo>
                        <a:pt x="41157" y="8793"/>
                      </a:lnTo>
                      <a:cubicBezTo>
                        <a:pt x="42216" y="5618"/>
                        <a:pt x="40628" y="1914"/>
                        <a:pt x="37454" y="326"/>
                      </a:cubicBezTo>
                      <a:cubicBezTo>
                        <a:pt x="34279" y="-732"/>
                        <a:pt x="30575" y="856"/>
                        <a:pt x="28988" y="4031"/>
                      </a:cubicBezTo>
                      <a:lnTo>
                        <a:pt x="415" y="77578"/>
                      </a:lnTo>
                      <a:cubicBezTo>
                        <a:pt x="-643" y="80224"/>
                        <a:pt x="415" y="83399"/>
                        <a:pt x="2532" y="84985"/>
                      </a:cubicBezTo>
                      <a:cubicBezTo>
                        <a:pt x="4648" y="86573"/>
                        <a:pt x="7823" y="86573"/>
                        <a:pt x="10469" y="84985"/>
                      </a:cubicBezTo>
                      <a:lnTo>
                        <a:pt x="49623" y="56413"/>
                      </a:lnTo>
                      <a:lnTo>
                        <a:pt x="59148" y="102447"/>
                      </a:lnTo>
                      <a:cubicBezTo>
                        <a:pt x="59677" y="105092"/>
                        <a:pt x="62322" y="107209"/>
                        <a:pt x="64968" y="107738"/>
                      </a:cubicBezTo>
                      <a:cubicBezTo>
                        <a:pt x="64968" y="107738"/>
                        <a:pt x="65497" y="107738"/>
                        <a:pt x="65497" y="107738"/>
                      </a:cubicBezTo>
                      <a:cubicBezTo>
                        <a:pt x="68142" y="107738"/>
                        <a:pt x="70788" y="106150"/>
                        <a:pt x="71317" y="103505"/>
                      </a:cubicBezTo>
                      <a:lnTo>
                        <a:pt x="100948" y="27312"/>
                      </a:lnTo>
                      <a:cubicBezTo>
                        <a:pt x="102006" y="23608"/>
                        <a:pt x="100419" y="19905"/>
                        <a:pt x="97244" y="18845"/>
                      </a:cubicBezTo>
                      <a:close/>
                    </a:path>
                  </a:pathLst>
                </a:custGeom>
                <a:grpFill/>
                <a:ln w="5286" cap="flat">
                  <a:noFill/>
                  <a:prstDash val="solid"/>
                  <a:miter/>
                </a:ln>
              </p:spPr>
              <p:txBody>
                <a:bodyPr rtlCol="0" anchor="ctr"/>
                <a:lstStyle/>
                <a:p>
                  <a:endParaRPr lang="es-MX"/>
                </a:p>
              </p:txBody>
            </p:sp>
            <p:sp>
              <p:nvSpPr>
                <p:cNvPr id="252" name="Forma libre 371">
                  <a:extLst>
                    <a:ext uri="{FF2B5EF4-FFF2-40B4-BE49-F238E27FC236}">
                      <a16:creationId xmlns:a16="http://schemas.microsoft.com/office/drawing/2014/main" id="{0BAEBFAC-A1D2-2941-9814-B79DA11F878B}"/>
                    </a:ext>
                  </a:extLst>
                </p:cNvPr>
                <p:cNvSpPr/>
                <p:nvPr/>
              </p:nvSpPr>
              <p:spPr>
                <a:xfrm>
                  <a:off x="3198717" y="19366191"/>
                  <a:ext cx="105824" cy="116406"/>
                </a:xfrm>
                <a:custGeom>
                  <a:avLst/>
                  <a:gdLst>
                    <a:gd name="connsiteX0" fmla="*/ 106976 w 105823"/>
                    <a:gd name="connsiteY0" fmla="*/ 85812 h 116406"/>
                    <a:gd name="connsiteX1" fmla="*/ 68350 w 105823"/>
                    <a:gd name="connsiteY1" fmla="*/ 3798 h 116406"/>
                    <a:gd name="connsiteX2" fmla="*/ 59884 w 105823"/>
                    <a:gd name="connsiteY2" fmla="*/ 623 h 116406"/>
                    <a:gd name="connsiteX3" fmla="*/ 56710 w 105823"/>
                    <a:gd name="connsiteY3" fmla="*/ 9089 h 116406"/>
                    <a:gd name="connsiteX4" fmla="*/ 84753 w 105823"/>
                    <a:gd name="connsiteY4" fmla="*/ 69408 h 116406"/>
                    <a:gd name="connsiteX5" fmla="*/ 57768 w 105823"/>
                    <a:gd name="connsiteY5" fmla="*/ 50361 h 116406"/>
                    <a:gd name="connsiteX6" fmla="*/ 51418 w 105823"/>
                    <a:gd name="connsiteY6" fmla="*/ 49831 h 116406"/>
                    <a:gd name="connsiteX7" fmla="*/ 47714 w 105823"/>
                    <a:gd name="connsiteY7" fmla="*/ 54593 h 116406"/>
                    <a:gd name="connsiteX8" fmla="*/ 41365 w 105823"/>
                    <a:gd name="connsiteY8" fmla="*/ 92161 h 116406"/>
                    <a:gd name="connsiteX9" fmla="*/ 12263 w 105823"/>
                    <a:gd name="connsiteY9" fmla="*/ 30254 h 116406"/>
                    <a:gd name="connsiteX10" fmla="*/ 3798 w 105823"/>
                    <a:gd name="connsiteY10" fmla="*/ 27079 h 116406"/>
                    <a:gd name="connsiteX11" fmla="*/ 623 w 105823"/>
                    <a:gd name="connsiteY11" fmla="*/ 35545 h 116406"/>
                    <a:gd name="connsiteX12" fmla="*/ 38190 w 105823"/>
                    <a:gd name="connsiteY12" fmla="*/ 115971 h 116406"/>
                    <a:gd name="connsiteX13" fmla="*/ 44011 w 105823"/>
                    <a:gd name="connsiteY13" fmla="*/ 119675 h 116406"/>
                    <a:gd name="connsiteX14" fmla="*/ 45069 w 105823"/>
                    <a:gd name="connsiteY14" fmla="*/ 119675 h 116406"/>
                    <a:gd name="connsiteX15" fmla="*/ 50360 w 105823"/>
                    <a:gd name="connsiteY15" fmla="*/ 114383 h 116406"/>
                    <a:gd name="connsiteX16" fmla="*/ 58826 w 105823"/>
                    <a:gd name="connsiteY16" fmla="*/ 66763 h 116406"/>
                    <a:gd name="connsiteX17" fmla="*/ 97452 w 105823"/>
                    <a:gd name="connsiteY17" fmla="*/ 93748 h 116406"/>
                    <a:gd name="connsiteX18" fmla="*/ 105389 w 105823"/>
                    <a:gd name="connsiteY18" fmla="*/ 93219 h 116406"/>
                    <a:gd name="connsiteX19" fmla="*/ 106976 w 105823"/>
                    <a:gd name="connsiteY19" fmla="*/ 85812 h 11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5823" h="116406">
                      <a:moveTo>
                        <a:pt x="106976" y="85812"/>
                      </a:moveTo>
                      <a:lnTo>
                        <a:pt x="68350" y="3798"/>
                      </a:lnTo>
                      <a:cubicBezTo>
                        <a:pt x="66763" y="623"/>
                        <a:pt x="63059" y="-965"/>
                        <a:pt x="59884" y="623"/>
                      </a:cubicBezTo>
                      <a:cubicBezTo>
                        <a:pt x="56710" y="2210"/>
                        <a:pt x="55122" y="5914"/>
                        <a:pt x="56710" y="9089"/>
                      </a:cubicBezTo>
                      <a:lnTo>
                        <a:pt x="84753" y="69408"/>
                      </a:lnTo>
                      <a:lnTo>
                        <a:pt x="57768" y="50361"/>
                      </a:lnTo>
                      <a:cubicBezTo>
                        <a:pt x="56180" y="49302"/>
                        <a:pt x="53535" y="48773"/>
                        <a:pt x="51418" y="49831"/>
                      </a:cubicBezTo>
                      <a:cubicBezTo>
                        <a:pt x="49302" y="50889"/>
                        <a:pt x="47714" y="52477"/>
                        <a:pt x="47714" y="54593"/>
                      </a:cubicBezTo>
                      <a:lnTo>
                        <a:pt x="41365" y="92161"/>
                      </a:lnTo>
                      <a:lnTo>
                        <a:pt x="12263" y="30254"/>
                      </a:lnTo>
                      <a:cubicBezTo>
                        <a:pt x="10676" y="27079"/>
                        <a:pt x="6972" y="25491"/>
                        <a:pt x="3798" y="27079"/>
                      </a:cubicBezTo>
                      <a:cubicBezTo>
                        <a:pt x="623" y="28666"/>
                        <a:pt x="-965" y="32370"/>
                        <a:pt x="623" y="35545"/>
                      </a:cubicBezTo>
                      <a:lnTo>
                        <a:pt x="38190" y="115971"/>
                      </a:lnTo>
                      <a:cubicBezTo>
                        <a:pt x="39249" y="118087"/>
                        <a:pt x="41365" y="119675"/>
                        <a:pt x="44011" y="119675"/>
                      </a:cubicBezTo>
                      <a:cubicBezTo>
                        <a:pt x="44540" y="119675"/>
                        <a:pt x="44540" y="119675"/>
                        <a:pt x="45069" y="119675"/>
                      </a:cubicBezTo>
                      <a:cubicBezTo>
                        <a:pt x="47714" y="119146"/>
                        <a:pt x="50360" y="117029"/>
                        <a:pt x="50360" y="114383"/>
                      </a:cubicBezTo>
                      <a:lnTo>
                        <a:pt x="58826" y="66763"/>
                      </a:lnTo>
                      <a:lnTo>
                        <a:pt x="97452" y="93748"/>
                      </a:lnTo>
                      <a:cubicBezTo>
                        <a:pt x="100097" y="95336"/>
                        <a:pt x="103272" y="95336"/>
                        <a:pt x="105389" y="93219"/>
                      </a:cubicBezTo>
                      <a:cubicBezTo>
                        <a:pt x="107505" y="91631"/>
                        <a:pt x="108034" y="88457"/>
                        <a:pt x="106976" y="85812"/>
                      </a:cubicBezTo>
                      <a:close/>
                    </a:path>
                  </a:pathLst>
                </a:custGeom>
                <a:grpFill/>
                <a:ln w="5286" cap="flat">
                  <a:noFill/>
                  <a:prstDash val="solid"/>
                  <a:miter/>
                </a:ln>
              </p:spPr>
              <p:txBody>
                <a:bodyPr rtlCol="0" anchor="ctr"/>
                <a:lstStyle/>
                <a:p>
                  <a:endParaRPr lang="es-MX"/>
                </a:p>
              </p:txBody>
            </p:sp>
            <p:sp>
              <p:nvSpPr>
                <p:cNvPr id="253" name="Forma libre 372">
                  <a:extLst>
                    <a:ext uri="{FF2B5EF4-FFF2-40B4-BE49-F238E27FC236}">
                      <a16:creationId xmlns:a16="http://schemas.microsoft.com/office/drawing/2014/main" id="{5E6C7E0D-A797-6248-8538-DEB843969321}"/>
                    </a:ext>
                  </a:extLst>
                </p:cNvPr>
                <p:cNvSpPr/>
                <p:nvPr/>
              </p:nvSpPr>
              <p:spPr>
                <a:xfrm>
                  <a:off x="3093516" y="19201200"/>
                  <a:ext cx="164027" cy="164027"/>
                </a:xfrm>
                <a:custGeom>
                  <a:avLst/>
                  <a:gdLst>
                    <a:gd name="connsiteX0" fmla="*/ 164027 w 164026"/>
                    <a:gd name="connsiteY0" fmla="*/ 82013 h 164026"/>
                    <a:gd name="connsiteX1" fmla="*/ 82013 w 164026"/>
                    <a:gd name="connsiteY1" fmla="*/ 0 h 164026"/>
                    <a:gd name="connsiteX2" fmla="*/ 0 w 164026"/>
                    <a:gd name="connsiteY2" fmla="*/ 82013 h 164026"/>
                    <a:gd name="connsiteX3" fmla="*/ 82013 w 164026"/>
                    <a:gd name="connsiteY3" fmla="*/ 164027 h 164026"/>
                    <a:gd name="connsiteX4" fmla="*/ 164027 w 164026"/>
                    <a:gd name="connsiteY4" fmla="*/ 82013 h 164026"/>
                    <a:gd name="connsiteX5" fmla="*/ 82013 w 164026"/>
                    <a:gd name="connsiteY5" fmla="*/ 151329 h 164026"/>
                    <a:gd name="connsiteX6" fmla="*/ 13228 w 164026"/>
                    <a:gd name="connsiteY6" fmla="*/ 82543 h 164026"/>
                    <a:gd name="connsiteX7" fmla="*/ 82013 w 164026"/>
                    <a:gd name="connsiteY7" fmla="*/ 13758 h 164026"/>
                    <a:gd name="connsiteX8" fmla="*/ 150799 w 164026"/>
                    <a:gd name="connsiteY8" fmla="*/ 82543 h 164026"/>
                    <a:gd name="connsiteX9" fmla="*/ 82013 w 164026"/>
                    <a:gd name="connsiteY9" fmla="*/ 151329 h 1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4026" h="164026">
                      <a:moveTo>
                        <a:pt x="164027" y="82013"/>
                      </a:moveTo>
                      <a:cubicBezTo>
                        <a:pt x="164027" y="37038"/>
                        <a:pt x="127518" y="0"/>
                        <a:pt x="82013" y="0"/>
                      </a:cubicBezTo>
                      <a:cubicBezTo>
                        <a:pt x="37038" y="0"/>
                        <a:pt x="0" y="36510"/>
                        <a:pt x="0" y="82013"/>
                      </a:cubicBezTo>
                      <a:cubicBezTo>
                        <a:pt x="0" y="127518"/>
                        <a:pt x="36509" y="164027"/>
                        <a:pt x="82013" y="164027"/>
                      </a:cubicBezTo>
                      <a:cubicBezTo>
                        <a:pt x="126989" y="164027"/>
                        <a:pt x="164027" y="127518"/>
                        <a:pt x="164027" y="82013"/>
                      </a:cubicBezTo>
                      <a:close/>
                      <a:moveTo>
                        <a:pt x="82013" y="151329"/>
                      </a:moveTo>
                      <a:cubicBezTo>
                        <a:pt x="43917" y="151329"/>
                        <a:pt x="13228" y="120639"/>
                        <a:pt x="13228" y="82543"/>
                      </a:cubicBezTo>
                      <a:cubicBezTo>
                        <a:pt x="13228" y="44447"/>
                        <a:pt x="43917" y="13758"/>
                        <a:pt x="82013" y="13758"/>
                      </a:cubicBezTo>
                      <a:cubicBezTo>
                        <a:pt x="120110" y="13758"/>
                        <a:pt x="150799" y="44447"/>
                        <a:pt x="150799" y="82543"/>
                      </a:cubicBezTo>
                      <a:cubicBezTo>
                        <a:pt x="150799" y="120639"/>
                        <a:pt x="120110" y="151329"/>
                        <a:pt x="82013" y="151329"/>
                      </a:cubicBezTo>
                      <a:close/>
                    </a:path>
                  </a:pathLst>
                </a:custGeom>
                <a:grpFill/>
                <a:ln w="5286" cap="flat">
                  <a:noFill/>
                  <a:prstDash val="solid"/>
                  <a:miter/>
                </a:ln>
              </p:spPr>
              <p:txBody>
                <a:bodyPr rtlCol="0" anchor="ctr"/>
                <a:lstStyle/>
                <a:p>
                  <a:endParaRPr lang="es-MX"/>
                </a:p>
              </p:txBody>
            </p:sp>
            <p:sp>
              <p:nvSpPr>
                <p:cNvPr id="254" name="Forma libre 373">
                  <a:extLst>
                    <a:ext uri="{FF2B5EF4-FFF2-40B4-BE49-F238E27FC236}">
                      <a16:creationId xmlns:a16="http://schemas.microsoft.com/office/drawing/2014/main" id="{15F3BA44-9951-1648-84C8-967982641528}"/>
                    </a:ext>
                  </a:extLst>
                </p:cNvPr>
                <p:cNvSpPr/>
                <p:nvPr/>
              </p:nvSpPr>
              <p:spPr>
                <a:xfrm>
                  <a:off x="3062857" y="19165749"/>
                  <a:ext cx="222230" cy="232812"/>
                </a:xfrm>
                <a:custGeom>
                  <a:avLst/>
                  <a:gdLst>
                    <a:gd name="connsiteX0" fmla="*/ 145477 w 222229"/>
                    <a:gd name="connsiteY0" fmla="*/ 215881 h 232812"/>
                    <a:gd name="connsiteX1" fmla="*/ 171404 w 222229"/>
                    <a:gd name="connsiteY1" fmla="*/ 215881 h 232812"/>
                    <a:gd name="connsiteX2" fmla="*/ 187278 w 222229"/>
                    <a:gd name="connsiteY2" fmla="*/ 204240 h 232812"/>
                    <a:gd name="connsiteX3" fmla="*/ 195215 w 222229"/>
                    <a:gd name="connsiteY3" fmla="*/ 179372 h 232812"/>
                    <a:gd name="connsiteX4" fmla="*/ 196802 w 222229"/>
                    <a:gd name="connsiteY4" fmla="*/ 177255 h 232812"/>
                    <a:gd name="connsiteX5" fmla="*/ 217967 w 222229"/>
                    <a:gd name="connsiteY5" fmla="*/ 161911 h 232812"/>
                    <a:gd name="connsiteX6" fmla="*/ 223787 w 222229"/>
                    <a:gd name="connsiteY6" fmla="*/ 143391 h 232812"/>
                    <a:gd name="connsiteX7" fmla="*/ 215850 w 222229"/>
                    <a:gd name="connsiteY7" fmla="*/ 118523 h 232812"/>
                    <a:gd name="connsiteX8" fmla="*/ 215850 w 222229"/>
                    <a:gd name="connsiteY8" fmla="*/ 116406 h 232812"/>
                    <a:gd name="connsiteX9" fmla="*/ 223787 w 222229"/>
                    <a:gd name="connsiteY9" fmla="*/ 91538 h 232812"/>
                    <a:gd name="connsiteX10" fmla="*/ 217967 w 222229"/>
                    <a:gd name="connsiteY10" fmla="*/ 73018 h 232812"/>
                    <a:gd name="connsiteX11" fmla="*/ 196802 w 222229"/>
                    <a:gd name="connsiteY11" fmla="*/ 57674 h 232812"/>
                    <a:gd name="connsiteX12" fmla="*/ 195215 w 222229"/>
                    <a:gd name="connsiteY12" fmla="*/ 55557 h 232812"/>
                    <a:gd name="connsiteX13" fmla="*/ 187278 w 222229"/>
                    <a:gd name="connsiteY13" fmla="*/ 30689 h 232812"/>
                    <a:gd name="connsiteX14" fmla="*/ 171404 w 222229"/>
                    <a:gd name="connsiteY14" fmla="*/ 19048 h 232812"/>
                    <a:gd name="connsiteX15" fmla="*/ 145477 w 222229"/>
                    <a:gd name="connsiteY15" fmla="*/ 19048 h 232812"/>
                    <a:gd name="connsiteX16" fmla="*/ 143361 w 222229"/>
                    <a:gd name="connsiteY16" fmla="*/ 18519 h 232812"/>
                    <a:gd name="connsiteX17" fmla="*/ 122196 w 222229"/>
                    <a:gd name="connsiteY17" fmla="*/ 3175 h 232812"/>
                    <a:gd name="connsiteX18" fmla="*/ 102619 w 222229"/>
                    <a:gd name="connsiteY18" fmla="*/ 3175 h 232812"/>
                    <a:gd name="connsiteX19" fmla="*/ 81454 w 222229"/>
                    <a:gd name="connsiteY19" fmla="*/ 18519 h 232812"/>
                    <a:gd name="connsiteX20" fmla="*/ 79337 w 222229"/>
                    <a:gd name="connsiteY20" fmla="*/ 19048 h 232812"/>
                    <a:gd name="connsiteX21" fmla="*/ 53411 w 222229"/>
                    <a:gd name="connsiteY21" fmla="*/ 19048 h 232812"/>
                    <a:gd name="connsiteX22" fmla="*/ 37537 w 222229"/>
                    <a:gd name="connsiteY22" fmla="*/ 30689 h 232812"/>
                    <a:gd name="connsiteX23" fmla="*/ 29600 w 222229"/>
                    <a:gd name="connsiteY23" fmla="*/ 55557 h 232812"/>
                    <a:gd name="connsiteX24" fmla="*/ 28013 w 222229"/>
                    <a:gd name="connsiteY24" fmla="*/ 57674 h 232812"/>
                    <a:gd name="connsiteX25" fmla="*/ 6848 w 222229"/>
                    <a:gd name="connsiteY25" fmla="*/ 73018 h 232812"/>
                    <a:gd name="connsiteX26" fmla="*/ 1028 w 222229"/>
                    <a:gd name="connsiteY26" fmla="*/ 91538 h 232812"/>
                    <a:gd name="connsiteX27" fmla="*/ 8965 w 222229"/>
                    <a:gd name="connsiteY27" fmla="*/ 116406 h 232812"/>
                    <a:gd name="connsiteX28" fmla="*/ 8965 w 222229"/>
                    <a:gd name="connsiteY28" fmla="*/ 118523 h 232812"/>
                    <a:gd name="connsiteX29" fmla="*/ 1028 w 222229"/>
                    <a:gd name="connsiteY29" fmla="*/ 143391 h 232812"/>
                    <a:gd name="connsiteX30" fmla="*/ 6848 w 222229"/>
                    <a:gd name="connsiteY30" fmla="*/ 161911 h 232812"/>
                    <a:gd name="connsiteX31" fmla="*/ 28013 w 222229"/>
                    <a:gd name="connsiteY31" fmla="*/ 177255 h 232812"/>
                    <a:gd name="connsiteX32" fmla="*/ 29600 w 222229"/>
                    <a:gd name="connsiteY32" fmla="*/ 179372 h 232812"/>
                    <a:gd name="connsiteX33" fmla="*/ 37537 w 222229"/>
                    <a:gd name="connsiteY33" fmla="*/ 204240 h 232812"/>
                    <a:gd name="connsiteX34" fmla="*/ 53411 w 222229"/>
                    <a:gd name="connsiteY34" fmla="*/ 215881 h 232812"/>
                    <a:gd name="connsiteX35" fmla="*/ 79337 w 222229"/>
                    <a:gd name="connsiteY35" fmla="*/ 215881 h 232812"/>
                    <a:gd name="connsiteX36" fmla="*/ 81454 w 222229"/>
                    <a:gd name="connsiteY36" fmla="*/ 216410 h 232812"/>
                    <a:gd name="connsiteX37" fmla="*/ 102619 w 222229"/>
                    <a:gd name="connsiteY37" fmla="*/ 231754 h 232812"/>
                    <a:gd name="connsiteX38" fmla="*/ 112672 w 222229"/>
                    <a:gd name="connsiteY38" fmla="*/ 234929 h 232812"/>
                    <a:gd name="connsiteX39" fmla="*/ 122725 w 222229"/>
                    <a:gd name="connsiteY39" fmla="*/ 231754 h 232812"/>
                    <a:gd name="connsiteX40" fmla="*/ 143890 w 222229"/>
                    <a:gd name="connsiteY40" fmla="*/ 216410 h 232812"/>
                    <a:gd name="connsiteX41" fmla="*/ 145477 w 222229"/>
                    <a:gd name="connsiteY41" fmla="*/ 215881 h 232812"/>
                    <a:gd name="connsiteX42" fmla="*/ 114789 w 222229"/>
                    <a:gd name="connsiteY42" fmla="*/ 221172 h 232812"/>
                    <a:gd name="connsiteX43" fmla="*/ 110556 w 222229"/>
                    <a:gd name="connsiteY43" fmla="*/ 221172 h 232812"/>
                    <a:gd name="connsiteX44" fmla="*/ 89391 w 222229"/>
                    <a:gd name="connsiteY44" fmla="*/ 205828 h 232812"/>
                    <a:gd name="connsiteX45" fmla="*/ 79337 w 222229"/>
                    <a:gd name="connsiteY45" fmla="*/ 202653 h 232812"/>
                    <a:gd name="connsiteX46" fmla="*/ 53411 w 222229"/>
                    <a:gd name="connsiteY46" fmla="*/ 202653 h 232812"/>
                    <a:gd name="connsiteX47" fmla="*/ 49707 w 222229"/>
                    <a:gd name="connsiteY47" fmla="*/ 200007 h 232812"/>
                    <a:gd name="connsiteX48" fmla="*/ 41770 w 222229"/>
                    <a:gd name="connsiteY48" fmla="*/ 175139 h 232812"/>
                    <a:gd name="connsiteX49" fmla="*/ 35950 w 222229"/>
                    <a:gd name="connsiteY49" fmla="*/ 166672 h 232812"/>
                    <a:gd name="connsiteX50" fmla="*/ 14785 w 222229"/>
                    <a:gd name="connsiteY50" fmla="*/ 151328 h 232812"/>
                    <a:gd name="connsiteX51" fmla="*/ 13198 w 222229"/>
                    <a:gd name="connsiteY51" fmla="*/ 147095 h 232812"/>
                    <a:gd name="connsiteX52" fmla="*/ 21134 w 222229"/>
                    <a:gd name="connsiteY52" fmla="*/ 122227 h 232812"/>
                    <a:gd name="connsiteX53" fmla="*/ 21134 w 222229"/>
                    <a:gd name="connsiteY53" fmla="*/ 112173 h 232812"/>
                    <a:gd name="connsiteX54" fmla="*/ 13198 w 222229"/>
                    <a:gd name="connsiteY54" fmla="*/ 87304 h 232812"/>
                    <a:gd name="connsiteX55" fmla="*/ 14785 w 222229"/>
                    <a:gd name="connsiteY55" fmla="*/ 83071 h 232812"/>
                    <a:gd name="connsiteX56" fmla="*/ 35950 w 222229"/>
                    <a:gd name="connsiteY56" fmla="*/ 67727 h 232812"/>
                    <a:gd name="connsiteX57" fmla="*/ 41770 w 222229"/>
                    <a:gd name="connsiteY57" fmla="*/ 59261 h 232812"/>
                    <a:gd name="connsiteX58" fmla="*/ 49707 w 222229"/>
                    <a:gd name="connsiteY58" fmla="*/ 34392 h 232812"/>
                    <a:gd name="connsiteX59" fmla="*/ 53411 w 222229"/>
                    <a:gd name="connsiteY59" fmla="*/ 31747 h 232812"/>
                    <a:gd name="connsiteX60" fmla="*/ 79337 w 222229"/>
                    <a:gd name="connsiteY60" fmla="*/ 31747 h 232812"/>
                    <a:gd name="connsiteX61" fmla="*/ 89391 w 222229"/>
                    <a:gd name="connsiteY61" fmla="*/ 28573 h 232812"/>
                    <a:gd name="connsiteX62" fmla="*/ 110556 w 222229"/>
                    <a:gd name="connsiteY62" fmla="*/ 13228 h 232812"/>
                    <a:gd name="connsiteX63" fmla="*/ 114789 w 222229"/>
                    <a:gd name="connsiteY63" fmla="*/ 13228 h 232812"/>
                    <a:gd name="connsiteX64" fmla="*/ 135953 w 222229"/>
                    <a:gd name="connsiteY64" fmla="*/ 28573 h 232812"/>
                    <a:gd name="connsiteX65" fmla="*/ 146007 w 222229"/>
                    <a:gd name="connsiteY65" fmla="*/ 31747 h 232812"/>
                    <a:gd name="connsiteX66" fmla="*/ 171933 w 222229"/>
                    <a:gd name="connsiteY66" fmla="*/ 31747 h 232812"/>
                    <a:gd name="connsiteX67" fmla="*/ 175637 w 222229"/>
                    <a:gd name="connsiteY67" fmla="*/ 34392 h 232812"/>
                    <a:gd name="connsiteX68" fmla="*/ 183574 w 222229"/>
                    <a:gd name="connsiteY68" fmla="*/ 59261 h 232812"/>
                    <a:gd name="connsiteX69" fmla="*/ 189394 w 222229"/>
                    <a:gd name="connsiteY69" fmla="*/ 67727 h 232812"/>
                    <a:gd name="connsiteX70" fmla="*/ 210559 w 222229"/>
                    <a:gd name="connsiteY70" fmla="*/ 83071 h 232812"/>
                    <a:gd name="connsiteX71" fmla="*/ 212147 w 222229"/>
                    <a:gd name="connsiteY71" fmla="*/ 87304 h 232812"/>
                    <a:gd name="connsiteX72" fmla="*/ 204210 w 222229"/>
                    <a:gd name="connsiteY72" fmla="*/ 112173 h 232812"/>
                    <a:gd name="connsiteX73" fmla="*/ 204210 w 222229"/>
                    <a:gd name="connsiteY73" fmla="*/ 122227 h 232812"/>
                    <a:gd name="connsiteX74" fmla="*/ 212147 w 222229"/>
                    <a:gd name="connsiteY74" fmla="*/ 147095 h 232812"/>
                    <a:gd name="connsiteX75" fmla="*/ 210559 w 222229"/>
                    <a:gd name="connsiteY75" fmla="*/ 151328 h 232812"/>
                    <a:gd name="connsiteX76" fmla="*/ 189394 w 222229"/>
                    <a:gd name="connsiteY76" fmla="*/ 166672 h 232812"/>
                    <a:gd name="connsiteX77" fmla="*/ 183574 w 222229"/>
                    <a:gd name="connsiteY77" fmla="*/ 175139 h 232812"/>
                    <a:gd name="connsiteX78" fmla="*/ 175637 w 222229"/>
                    <a:gd name="connsiteY78" fmla="*/ 200007 h 232812"/>
                    <a:gd name="connsiteX79" fmla="*/ 171933 w 222229"/>
                    <a:gd name="connsiteY79" fmla="*/ 202653 h 232812"/>
                    <a:gd name="connsiteX80" fmla="*/ 146007 w 222229"/>
                    <a:gd name="connsiteY80" fmla="*/ 202653 h 232812"/>
                    <a:gd name="connsiteX81" fmla="*/ 135953 w 222229"/>
                    <a:gd name="connsiteY81" fmla="*/ 205828 h 232812"/>
                    <a:gd name="connsiteX82" fmla="*/ 114789 w 222229"/>
                    <a:gd name="connsiteY82" fmla="*/ 221172 h 232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222229" h="232812">
                      <a:moveTo>
                        <a:pt x="145477" y="215881"/>
                      </a:moveTo>
                      <a:lnTo>
                        <a:pt x="171404" y="215881"/>
                      </a:lnTo>
                      <a:cubicBezTo>
                        <a:pt x="178812" y="215881"/>
                        <a:pt x="185161" y="211119"/>
                        <a:pt x="187278" y="204240"/>
                      </a:cubicBezTo>
                      <a:lnTo>
                        <a:pt x="195215" y="179372"/>
                      </a:lnTo>
                      <a:cubicBezTo>
                        <a:pt x="195215" y="178842"/>
                        <a:pt x="195744" y="177784"/>
                        <a:pt x="196802" y="177255"/>
                      </a:cubicBezTo>
                      <a:lnTo>
                        <a:pt x="217967" y="161911"/>
                      </a:lnTo>
                      <a:cubicBezTo>
                        <a:pt x="223787" y="157677"/>
                        <a:pt x="226433" y="150270"/>
                        <a:pt x="223787" y="143391"/>
                      </a:cubicBezTo>
                      <a:lnTo>
                        <a:pt x="215850" y="118523"/>
                      </a:lnTo>
                      <a:cubicBezTo>
                        <a:pt x="215850" y="117993"/>
                        <a:pt x="215850" y="116936"/>
                        <a:pt x="215850" y="116406"/>
                      </a:cubicBezTo>
                      <a:lnTo>
                        <a:pt x="223787" y="91538"/>
                      </a:lnTo>
                      <a:cubicBezTo>
                        <a:pt x="225904" y="84659"/>
                        <a:pt x="223787" y="77252"/>
                        <a:pt x="217967" y="73018"/>
                      </a:cubicBezTo>
                      <a:lnTo>
                        <a:pt x="196802" y="57674"/>
                      </a:lnTo>
                      <a:cubicBezTo>
                        <a:pt x="196273" y="57145"/>
                        <a:pt x="195744" y="56615"/>
                        <a:pt x="195215" y="55557"/>
                      </a:cubicBezTo>
                      <a:lnTo>
                        <a:pt x="187278" y="30689"/>
                      </a:lnTo>
                      <a:cubicBezTo>
                        <a:pt x="185161" y="23810"/>
                        <a:pt x="178812" y="19048"/>
                        <a:pt x="171404" y="19048"/>
                      </a:cubicBezTo>
                      <a:lnTo>
                        <a:pt x="145477" y="19048"/>
                      </a:lnTo>
                      <a:cubicBezTo>
                        <a:pt x="144419" y="19048"/>
                        <a:pt x="143890" y="19048"/>
                        <a:pt x="143361" y="18519"/>
                      </a:cubicBezTo>
                      <a:lnTo>
                        <a:pt x="122196" y="3175"/>
                      </a:lnTo>
                      <a:cubicBezTo>
                        <a:pt x="116376" y="-1058"/>
                        <a:pt x="108439" y="-1058"/>
                        <a:pt x="102619" y="3175"/>
                      </a:cubicBezTo>
                      <a:lnTo>
                        <a:pt x="81454" y="18519"/>
                      </a:lnTo>
                      <a:cubicBezTo>
                        <a:pt x="80925" y="19048"/>
                        <a:pt x="79867" y="19048"/>
                        <a:pt x="79337" y="19048"/>
                      </a:cubicBezTo>
                      <a:lnTo>
                        <a:pt x="53411" y="19048"/>
                      </a:lnTo>
                      <a:cubicBezTo>
                        <a:pt x="46003" y="19048"/>
                        <a:pt x="39654" y="23810"/>
                        <a:pt x="37537" y="30689"/>
                      </a:cubicBezTo>
                      <a:lnTo>
                        <a:pt x="29600" y="55557"/>
                      </a:lnTo>
                      <a:cubicBezTo>
                        <a:pt x="29600" y="56087"/>
                        <a:pt x="29071" y="57145"/>
                        <a:pt x="28013" y="57674"/>
                      </a:cubicBezTo>
                      <a:lnTo>
                        <a:pt x="6848" y="73018"/>
                      </a:lnTo>
                      <a:cubicBezTo>
                        <a:pt x="1028" y="77252"/>
                        <a:pt x="-1618" y="84659"/>
                        <a:pt x="1028" y="91538"/>
                      </a:cubicBezTo>
                      <a:lnTo>
                        <a:pt x="8965" y="116406"/>
                      </a:lnTo>
                      <a:cubicBezTo>
                        <a:pt x="8965" y="116936"/>
                        <a:pt x="8965" y="117993"/>
                        <a:pt x="8965" y="118523"/>
                      </a:cubicBezTo>
                      <a:lnTo>
                        <a:pt x="1028" y="143391"/>
                      </a:lnTo>
                      <a:cubicBezTo>
                        <a:pt x="-1089" y="150270"/>
                        <a:pt x="1028" y="157677"/>
                        <a:pt x="6848" y="161911"/>
                      </a:cubicBezTo>
                      <a:lnTo>
                        <a:pt x="28013" y="177255"/>
                      </a:lnTo>
                      <a:cubicBezTo>
                        <a:pt x="28542" y="177784"/>
                        <a:pt x="29071" y="178313"/>
                        <a:pt x="29600" y="179372"/>
                      </a:cubicBezTo>
                      <a:lnTo>
                        <a:pt x="37537" y="204240"/>
                      </a:lnTo>
                      <a:cubicBezTo>
                        <a:pt x="39654" y="211119"/>
                        <a:pt x="46003" y="215881"/>
                        <a:pt x="53411" y="215881"/>
                      </a:cubicBezTo>
                      <a:lnTo>
                        <a:pt x="79337" y="215881"/>
                      </a:lnTo>
                      <a:cubicBezTo>
                        <a:pt x="80396" y="215881"/>
                        <a:pt x="80925" y="215881"/>
                        <a:pt x="81454" y="216410"/>
                      </a:cubicBezTo>
                      <a:lnTo>
                        <a:pt x="102619" y="231754"/>
                      </a:lnTo>
                      <a:cubicBezTo>
                        <a:pt x="105793" y="233870"/>
                        <a:pt x="108968" y="234929"/>
                        <a:pt x="112672" y="234929"/>
                      </a:cubicBezTo>
                      <a:cubicBezTo>
                        <a:pt x="115847" y="234929"/>
                        <a:pt x="119551" y="233870"/>
                        <a:pt x="122725" y="231754"/>
                      </a:cubicBezTo>
                      <a:lnTo>
                        <a:pt x="143890" y="216410"/>
                      </a:lnTo>
                      <a:cubicBezTo>
                        <a:pt x="143890" y="215881"/>
                        <a:pt x="144948" y="215881"/>
                        <a:pt x="145477" y="215881"/>
                      </a:cubicBezTo>
                      <a:close/>
                      <a:moveTo>
                        <a:pt x="114789" y="221172"/>
                      </a:moveTo>
                      <a:cubicBezTo>
                        <a:pt x="113201" y="222230"/>
                        <a:pt x="111614" y="222230"/>
                        <a:pt x="110556" y="221172"/>
                      </a:cubicBezTo>
                      <a:lnTo>
                        <a:pt x="89391" y="205828"/>
                      </a:lnTo>
                      <a:cubicBezTo>
                        <a:pt x="86745" y="203711"/>
                        <a:pt x="83041" y="202653"/>
                        <a:pt x="79337" y="202653"/>
                      </a:cubicBezTo>
                      <a:lnTo>
                        <a:pt x="53411" y="202653"/>
                      </a:lnTo>
                      <a:cubicBezTo>
                        <a:pt x="51823" y="202653"/>
                        <a:pt x="50236" y="201595"/>
                        <a:pt x="49707" y="200007"/>
                      </a:cubicBezTo>
                      <a:lnTo>
                        <a:pt x="41770" y="175139"/>
                      </a:lnTo>
                      <a:cubicBezTo>
                        <a:pt x="40712" y="171963"/>
                        <a:pt x="38595" y="168789"/>
                        <a:pt x="35950" y="166672"/>
                      </a:cubicBezTo>
                      <a:lnTo>
                        <a:pt x="14785" y="151328"/>
                      </a:lnTo>
                      <a:cubicBezTo>
                        <a:pt x="13727" y="150270"/>
                        <a:pt x="12669" y="148683"/>
                        <a:pt x="13198" y="147095"/>
                      </a:cubicBezTo>
                      <a:lnTo>
                        <a:pt x="21134" y="122227"/>
                      </a:lnTo>
                      <a:cubicBezTo>
                        <a:pt x="22193" y="119051"/>
                        <a:pt x="22193" y="115348"/>
                        <a:pt x="21134" y="112173"/>
                      </a:cubicBezTo>
                      <a:lnTo>
                        <a:pt x="13198" y="87304"/>
                      </a:lnTo>
                      <a:cubicBezTo>
                        <a:pt x="12669" y="85717"/>
                        <a:pt x="13198" y="84130"/>
                        <a:pt x="14785" y="83071"/>
                      </a:cubicBezTo>
                      <a:lnTo>
                        <a:pt x="35950" y="67727"/>
                      </a:lnTo>
                      <a:cubicBezTo>
                        <a:pt x="38595" y="65611"/>
                        <a:pt x="40712" y="62966"/>
                        <a:pt x="41770" y="59261"/>
                      </a:cubicBezTo>
                      <a:lnTo>
                        <a:pt x="49707" y="34392"/>
                      </a:lnTo>
                      <a:cubicBezTo>
                        <a:pt x="50236" y="32805"/>
                        <a:pt x="51823" y="31747"/>
                        <a:pt x="53411" y="31747"/>
                      </a:cubicBezTo>
                      <a:lnTo>
                        <a:pt x="79337" y="31747"/>
                      </a:lnTo>
                      <a:cubicBezTo>
                        <a:pt x="83041" y="31747"/>
                        <a:pt x="86216" y="30689"/>
                        <a:pt x="89391" y="28573"/>
                      </a:cubicBezTo>
                      <a:lnTo>
                        <a:pt x="110556" y="13228"/>
                      </a:lnTo>
                      <a:cubicBezTo>
                        <a:pt x="111614" y="12170"/>
                        <a:pt x="113730" y="12170"/>
                        <a:pt x="114789" y="13228"/>
                      </a:cubicBezTo>
                      <a:lnTo>
                        <a:pt x="135953" y="28573"/>
                      </a:lnTo>
                      <a:cubicBezTo>
                        <a:pt x="138599" y="30689"/>
                        <a:pt x="142303" y="31747"/>
                        <a:pt x="146007" y="31747"/>
                      </a:cubicBezTo>
                      <a:lnTo>
                        <a:pt x="171933" y="31747"/>
                      </a:lnTo>
                      <a:cubicBezTo>
                        <a:pt x="173521" y="31747"/>
                        <a:pt x="175108" y="32805"/>
                        <a:pt x="175637" y="34392"/>
                      </a:cubicBezTo>
                      <a:lnTo>
                        <a:pt x="183574" y="59261"/>
                      </a:lnTo>
                      <a:cubicBezTo>
                        <a:pt x="184632" y="62436"/>
                        <a:pt x="186749" y="65611"/>
                        <a:pt x="189394" y="67727"/>
                      </a:cubicBezTo>
                      <a:lnTo>
                        <a:pt x="210559" y="83071"/>
                      </a:lnTo>
                      <a:cubicBezTo>
                        <a:pt x="211617" y="84130"/>
                        <a:pt x="212676" y="85717"/>
                        <a:pt x="212147" y="87304"/>
                      </a:cubicBezTo>
                      <a:lnTo>
                        <a:pt x="204210" y="112173"/>
                      </a:lnTo>
                      <a:cubicBezTo>
                        <a:pt x="203151" y="115348"/>
                        <a:pt x="203151" y="119051"/>
                        <a:pt x="204210" y="122227"/>
                      </a:cubicBezTo>
                      <a:lnTo>
                        <a:pt x="212147" y="147095"/>
                      </a:lnTo>
                      <a:cubicBezTo>
                        <a:pt x="212676" y="148683"/>
                        <a:pt x="212147" y="150270"/>
                        <a:pt x="210559" y="151328"/>
                      </a:cubicBezTo>
                      <a:lnTo>
                        <a:pt x="189394" y="166672"/>
                      </a:lnTo>
                      <a:cubicBezTo>
                        <a:pt x="186749" y="168789"/>
                        <a:pt x="184632" y="171435"/>
                        <a:pt x="183574" y="175139"/>
                      </a:cubicBezTo>
                      <a:lnTo>
                        <a:pt x="175637" y="200007"/>
                      </a:lnTo>
                      <a:cubicBezTo>
                        <a:pt x="175108" y="201595"/>
                        <a:pt x="173521" y="202653"/>
                        <a:pt x="171933" y="202653"/>
                      </a:cubicBezTo>
                      <a:lnTo>
                        <a:pt x="146007" y="202653"/>
                      </a:lnTo>
                      <a:cubicBezTo>
                        <a:pt x="142303" y="202653"/>
                        <a:pt x="139128" y="203711"/>
                        <a:pt x="135953" y="205828"/>
                      </a:cubicBezTo>
                      <a:lnTo>
                        <a:pt x="114789" y="221172"/>
                      </a:lnTo>
                      <a:close/>
                    </a:path>
                  </a:pathLst>
                </a:custGeom>
                <a:grpFill/>
                <a:ln w="5286" cap="flat">
                  <a:noFill/>
                  <a:prstDash val="solid"/>
                  <a:miter/>
                </a:ln>
              </p:spPr>
              <p:txBody>
                <a:bodyPr rtlCol="0" anchor="ctr"/>
                <a:lstStyle/>
                <a:p>
                  <a:endParaRPr lang="es-MX"/>
                </a:p>
              </p:txBody>
            </p:sp>
            <p:sp>
              <p:nvSpPr>
                <p:cNvPr id="255" name="Forma libre 374">
                  <a:extLst>
                    <a:ext uri="{FF2B5EF4-FFF2-40B4-BE49-F238E27FC236}">
                      <a16:creationId xmlns:a16="http://schemas.microsoft.com/office/drawing/2014/main" id="{6EC0D3A3-E928-B24C-AFC2-0DC65DA39E4F}"/>
                    </a:ext>
                  </a:extLst>
                </p:cNvPr>
                <p:cNvSpPr/>
                <p:nvPr/>
              </p:nvSpPr>
              <p:spPr>
                <a:xfrm>
                  <a:off x="3154164" y="19241148"/>
                  <a:ext cx="31747" cy="84659"/>
                </a:xfrm>
                <a:custGeom>
                  <a:avLst/>
                  <a:gdLst>
                    <a:gd name="connsiteX0" fmla="*/ 26127 w 31747"/>
                    <a:gd name="connsiteY0" fmla="*/ 794 h 84659"/>
                    <a:gd name="connsiteX1" fmla="*/ 3375 w 31747"/>
                    <a:gd name="connsiteY1" fmla="*/ 13493 h 84659"/>
                    <a:gd name="connsiteX2" fmla="*/ 729 w 31747"/>
                    <a:gd name="connsiteY2" fmla="*/ 22488 h 84659"/>
                    <a:gd name="connsiteX3" fmla="*/ 9724 w 31747"/>
                    <a:gd name="connsiteY3" fmla="*/ 25133 h 84659"/>
                    <a:gd name="connsiteX4" fmla="*/ 22952 w 31747"/>
                    <a:gd name="connsiteY4" fmla="*/ 17726 h 84659"/>
                    <a:gd name="connsiteX5" fmla="*/ 22952 w 31747"/>
                    <a:gd name="connsiteY5" fmla="*/ 78575 h 84659"/>
                    <a:gd name="connsiteX6" fmla="*/ 29302 w 31747"/>
                    <a:gd name="connsiteY6" fmla="*/ 84924 h 84659"/>
                    <a:gd name="connsiteX7" fmla="*/ 35651 w 31747"/>
                    <a:gd name="connsiteY7" fmla="*/ 78575 h 84659"/>
                    <a:gd name="connsiteX8" fmla="*/ 35651 w 31747"/>
                    <a:gd name="connsiteY8" fmla="*/ 6614 h 84659"/>
                    <a:gd name="connsiteX9" fmla="*/ 32476 w 31747"/>
                    <a:gd name="connsiteY9" fmla="*/ 794 h 84659"/>
                    <a:gd name="connsiteX10" fmla="*/ 26127 w 31747"/>
                    <a:gd name="connsiteY10" fmla="*/ 794 h 84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1747" h="84659">
                      <a:moveTo>
                        <a:pt x="26127" y="794"/>
                      </a:moveTo>
                      <a:lnTo>
                        <a:pt x="3375" y="13493"/>
                      </a:lnTo>
                      <a:cubicBezTo>
                        <a:pt x="200" y="15080"/>
                        <a:pt x="-858" y="19314"/>
                        <a:pt x="729" y="22488"/>
                      </a:cubicBezTo>
                      <a:cubicBezTo>
                        <a:pt x="2317" y="25663"/>
                        <a:pt x="6549" y="26721"/>
                        <a:pt x="9724" y="25133"/>
                      </a:cubicBezTo>
                      <a:lnTo>
                        <a:pt x="22952" y="17726"/>
                      </a:lnTo>
                      <a:lnTo>
                        <a:pt x="22952" y="78575"/>
                      </a:lnTo>
                      <a:cubicBezTo>
                        <a:pt x="22952" y="82278"/>
                        <a:pt x="25598" y="84924"/>
                        <a:pt x="29302" y="84924"/>
                      </a:cubicBezTo>
                      <a:cubicBezTo>
                        <a:pt x="33005" y="84924"/>
                        <a:pt x="35651" y="82278"/>
                        <a:pt x="35651" y="78575"/>
                      </a:cubicBezTo>
                      <a:lnTo>
                        <a:pt x="35651" y="6614"/>
                      </a:lnTo>
                      <a:cubicBezTo>
                        <a:pt x="35651" y="4498"/>
                        <a:pt x="34593" y="2381"/>
                        <a:pt x="32476" y="794"/>
                      </a:cubicBezTo>
                      <a:cubicBezTo>
                        <a:pt x="30360" y="-265"/>
                        <a:pt x="27714" y="-265"/>
                        <a:pt x="26127" y="794"/>
                      </a:cubicBezTo>
                      <a:close/>
                    </a:path>
                  </a:pathLst>
                </a:custGeom>
                <a:grpFill/>
                <a:ln w="5286" cap="flat">
                  <a:noFill/>
                  <a:prstDash val="solid"/>
                  <a:miter/>
                </a:ln>
              </p:spPr>
              <p:txBody>
                <a:bodyPr rtlCol="0" anchor="ctr"/>
                <a:lstStyle/>
                <a:p>
                  <a:endParaRPr lang="es-MX"/>
                </a:p>
              </p:txBody>
            </p:sp>
          </p:grpSp>
        </p:grpSp>
        <p:grpSp>
          <p:nvGrpSpPr>
            <p:cNvPr id="256" name="Group 255">
              <a:extLst>
                <a:ext uri="{FF2B5EF4-FFF2-40B4-BE49-F238E27FC236}">
                  <a16:creationId xmlns:a16="http://schemas.microsoft.com/office/drawing/2014/main" id="{8D59B397-0705-454F-BF9E-BD2042B5CFCC}"/>
                </a:ext>
              </a:extLst>
            </p:cNvPr>
            <p:cNvGrpSpPr/>
            <p:nvPr/>
          </p:nvGrpSpPr>
          <p:grpSpPr>
            <a:xfrm>
              <a:off x="5737248" y="3773165"/>
              <a:ext cx="724093" cy="724095"/>
              <a:chOff x="8507074" y="3746538"/>
              <a:chExt cx="876427" cy="876430"/>
            </a:xfrm>
          </p:grpSpPr>
          <p:sp>
            <p:nvSpPr>
              <p:cNvPr id="257" name="Freeform 487">
                <a:extLst>
                  <a:ext uri="{FF2B5EF4-FFF2-40B4-BE49-F238E27FC236}">
                    <a16:creationId xmlns:a16="http://schemas.microsoft.com/office/drawing/2014/main" id="{8EFB3047-F8BA-6B40-9E71-42073CFF79F6}"/>
                  </a:ext>
                </a:extLst>
              </p:cNvPr>
              <p:cNvSpPr>
                <a:spLocks noChangeArrowheads="1"/>
              </p:cNvSpPr>
              <p:nvPr/>
            </p:nvSpPr>
            <p:spPr bwMode="auto">
              <a:xfrm>
                <a:off x="8507074" y="3746538"/>
                <a:ext cx="876427" cy="876430"/>
              </a:xfrm>
              <a:custGeom>
                <a:avLst/>
                <a:gdLst>
                  <a:gd name="T0" fmla="*/ 1052 w 1053"/>
                  <a:gd name="T1" fmla="*/ 522 h 1053"/>
                  <a:gd name="T2" fmla="*/ 1052 w 1053"/>
                  <a:gd name="T3" fmla="*/ 522 h 1053"/>
                  <a:gd name="T4" fmla="*/ 522 w 1053"/>
                  <a:gd name="T5" fmla="*/ 1052 h 1053"/>
                  <a:gd name="T6" fmla="*/ 0 w 1053"/>
                  <a:gd name="T7" fmla="*/ 522 h 1053"/>
                  <a:gd name="T8" fmla="*/ 522 w 1053"/>
                  <a:gd name="T9" fmla="*/ 0 h 1053"/>
                  <a:gd name="T10" fmla="*/ 1052 w 1053"/>
                  <a:gd name="T11" fmla="*/ 522 h 1053"/>
                </a:gdLst>
                <a:ahLst/>
                <a:cxnLst>
                  <a:cxn ang="0">
                    <a:pos x="T0" y="T1"/>
                  </a:cxn>
                  <a:cxn ang="0">
                    <a:pos x="T2" y="T3"/>
                  </a:cxn>
                  <a:cxn ang="0">
                    <a:pos x="T4" y="T5"/>
                  </a:cxn>
                  <a:cxn ang="0">
                    <a:pos x="T6" y="T7"/>
                  </a:cxn>
                  <a:cxn ang="0">
                    <a:pos x="T8" y="T9"/>
                  </a:cxn>
                  <a:cxn ang="0">
                    <a:pos x="T10" y="T11"/>
                  </a:cxn>
                </a:cxnLst>
                <a:rect l="0" t="0" r="r" b="b"/>
                <a:pathLst>
                  <a:path w="1053" h="1053">
                    <a:moveTo>
                      <a:pt x="1052" y="522"/>
                    </a:moveTo>
                    <a:lnTo>
                      <a:pt x="1052" y="522"/>
                    </a:lnTo>
                    <a:cubicBezTo>
                      <a:pt x="1052" y="817"/>
                      <a:pt x="817" y="1052"/>
                      <a:pt x="522" y="1052"/>
                    </a:cubicBezTo>
                    <a:cubicBezTo>
                      <a:pt x="235" y="1052"/>
                      <a:pt x="0" y="817"/>
                      <a:pt x="0" y="522"/>
                    </a:cubicBezTo>
                    <a:cubicBezTo>
                      <a:pt x="0" y="235"/>
                      <a:pt x="235" y="0"/>
                      <a:pt x="522" y="0"/>
                    </a:cubicBezTo>
                    <a:cubicBezTo>
                      <a:pt x="817" y="0"/>
                      <a:pt x="1052" y="235"/>
                      <a:pt x="1052" y="522"/>
                    </a:cubicBezTo>
                  </a:path>
                </a:pathLst>
              </a:custGeom>
              <a:solidFill>
                <a:schemeClr val="tx1">
                  <a:lumMod val="50000"/>
                  <a:lumOff val="50000"/>
                </a:schemeClr>
              </a:solidFill>
              <a:ln>
                <a:noFill/>
              </a:ln>
              <a:effectLst/>
            </p:spPr>
            <p:txBody>
              <a:bodyPr wrap="none" anchor="ctr"/>
              <a:lstStyle/>
              <a:p>
                <a:endParaRPr lang="es-MX" sz="900"/>
              </a:p>
            </p:txBody>
          </p:sp>
          <p:grpSp>
            <p:nvGrpSpPr>
              <p:cNvPr id="258" name="Grupo 19">
                <a:extLst>
                  <a:ext uri="{FF2B5EF4-FFF2-40B4-BE49-F238E27FC236}">
                    <a16:creationId xmlns:a16="http://schemas.microsoft.com/office/drawing/2014/main" id="{AFA7A542-E078-0B49-B509-9ADFA65BD599}"/>
                  </a:ext>
                </a:extLst>
              </p:cNvPr>
              <p:cNvGrpSpPr/>
              <p:nvPr/>
            </p:nvGrpSpPr>
            <p:grpSpPr>
              <a:xfrm>
                <a:off x="8676316" y="3916954"/>
                <a:ext cx="551505" cy="552440"/>
                <a:chOff x="773858" y="5664748"/>
                <a:chExt cx="312709" cy="313239"/>
              </a:xfrm>
              <a:solidFill>
                <a:schemeClr val="bg1"/>
              </a:solidFill>
            </p:grpSpPr>
            <p:sp>
              <p:nvSpPr>
                <p:cNvPr id="259" name="Forma libre 134">
                  <a:extLst>
                    <a:ext uri="{FF2B5EF4-FFF2-40B4-BE49-F238E27FC236}">
                      <a16:creationId xmlns:a16="http://schemas.microsoft.com/office/drawing/2014/main" id="{1207DE40-9E93-CF40-A84F-4B434E735530}"/>
                    </a:ext>
                  </a:extLst>
                </p:cNvPr>
                <p:cNvSpPr/>
                <p:nvPr/>
              </p:nvSpPr>
              <p:spPr>
                <a:xfrm>
                  <a:off x="924128" y="5694908"/>
                  <a:ext cx="10582" cy="21165"/>
                </a:xfrm>
                <a:custGeom>
                  <a:avLst/>
                  <a:gdLst>
                    <a:gd name="connsiteX0" fmla="*/ 6349 w 10582"/>
                    <a:gd name="connsiteY0" fmla="*/ 25926 h 21164"/>
                    <a:gd name="connsiteX1" fmla="*/ 12699 w 10582"/>
                    <a:gd name="connsiteY1" fmla="*/ 19577 h 21164"/>
                    <a:gd name="connsiteX2" fmla="*/ 12699 w 10582"/>
                    <a:gd name="connsiteY2" fmla="*/ 6349 h 21164"/>
                    <a:gd name="connsiteX3" fmla="*/ 6349 w 10582"/>
                    <a:gd name="connsiteY3" fmla="*/ 0 h 21164"/>
                    <a:gd name="connsiteX4" fmla="*/ 0 w 10582"/>
                    <a:gd name="connsiteY4" fmla="*/ 6349 h 21164"/>
                    <a:gd name="connsiteX5" fmla="*/ 0 w 10582"/>
                    <a:gd name="connsiteY5" fmla="*/ 19577 h 21164"/>
                    <a:gd name="connsiteX6" fmla="*/ 6349 w 10582"/>
                    <a:gd name="connsiteY6" fmla="*/ 25926 h 21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82" h="21164">
                      <a:moveTo>
                        <a:pt x="6349" y="25926"/>
                      </a:moveTo>
                      <a:cubicBezTo>
                        <a:pt x="10053" y="25926"/>
                        <a:pt x="12699" y="23281"/>
                        <a:pt x="12699" y="19577"/>
                      </a:cubicBezTo>
                      <a:lnTo>
                        <a:pt x="12699" y="6349"/>
                      </a:lnTo>
                      <a:cubicBezTo>
                        <a:pt x="12699" y="2646"/>
                        <a:pt x="10053" y="0"/>
                        <a:pt x="6349" y="0"/>
                      </a:cubicBezTo>
                      <a:cubicBezTo>
                        <a:pt x="2646" y="0"/>
                        <a:pt x="0" y="2646"/>
                        <a:pt x="0" y="6349"/>
                      </a:cubicBezTo>
                      <a:lnTo>
                        <a:pt x="0" y="19577"/>
                      </a:lnTo>
                      <a:cubicBezTo>
                        <a:pt x="0" y="23281"/>
                        <a:pt x="3175" y="25926"/>
                        <a:pt x="6349" y="25926"/>
                      </a:cubicBezTo>
                      <a:close/>
                    </a:path>
                  </a:pathLst>
                </a:custGeom>
                <a:grpFill/>
                <a:ln w="5286" cap="flat">
                  <a:noFill/>
                  <a:prstDash val="solid"/>
                  <a:miter/>
                </a:ln>
              </p:spPr>
              <p:txBody>
                <a:bodyPr rtlCol="0" anchor="ctr"/>
                <a:lstStyle/>
                <a:p>
                  <a:endParaRPr lang="es-MX"/>
                </a:p>
              </p:txBody>
            </p:sp>
            <p:sp>
              <p:nvSpPr>
                <p:cNvPr id="260" name="Forma libre 135">
                  <a:extLst>
                    <a:ext uri="{FF2B5EF4-FFF2-40B4-BE49-F238E27FC236}">
                      <a16:creationId xmlns:a16="http://schemas.microsoft.com/office/drawing/2014/main" id="{687599D5-D2E7-0847-B82B-736DB3E0D0DD}"/>
                    </a:ext>
                  </a:extLst>
                </p:cNvPr>
                <p:cNvSpPr/>
                <p:nvPr/>
              </p:nvSpPr>
              <p:spPr>
                <a:xfrm>
                  <a:off x="924128" y="5923487"/>
                  <a:ext cx="10582" cy="21165"/>
                </a:xfrm>
                <a:custGeom>
                  <a:avLst/>
                  <a:gdLst>
                    <a:gd name="connsiteX0" fmla="*/ 0 w 10582"/>
                    <a:gd name="connsiteY0" fmla="*/ 6349 h 21164"/>
                    <a:gd name="connsiteX1" fmla="*/ 0 w 10582"/>
                    <a:gd name="connsiteY1" fmla="*/ 19577 h 21164"/>
                    <a:gd name="connsiteX2" fmla="*/ 6349 w 10582"/>
                    <a:gd name="connsiteY2" fmla="*/ 25927 h 21164"/>
                    <a:gd name="connsiteX3" fmla="*/ 12699 w 10582"/>
                    <a:gd name="connsiteY3" fmla="*/ 19577 h 21164"/>
                    <a:gd name="connsiteX4" fmla="*/ 12699 w 10582"/>
                    <a:gd name="connsiteY4" fmla="*/ 6349 h 21164"/>
                    <a:gd name="connsiteX5" fmla="*/ 6349 w 10582"/>
                    <a:gd name="connsiteY5" fmla="*/ 0 h 21164"/>
                    <a:gd name="connsiteX6" fmla="*/ 0 w 10582"/>
                    <a:gd name="connsiteY6" fmla="*/ 6349 h 21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82" h="21164">
                      <a:moveTo>
                        <a:pt x="0" y="6349"/>
                      </a:moveTo>
                      <a:lnTo>
                        <a:pt x="0" y="19577"/>
                      </a:lnTo>
                      <a:cubicBezTo>
                        <a:pt x="0" y="23281"/>
                        <a:pt x="2646" y="25927"/>
                        <a:pt x="6349" y="25927"/>
                      </a:cubicBezTo>
                      <a:cubicBezTo>
                        <a:pt x="10053" y="25927"/>
                        <a:pt x="12699" y="23281"/>
                        <a:pt x="12699" y="19577"/>
                      </a:cubicBezTo>
                      <a:lnTo>
                        <a:pt x="12699" y="6349"/>
                      </a:lnTo>
                      <a:cubicBezTo>
                        <a:pt x="12699" y="2646"/>
                        <a:pt x="10053" y="0"/>
                        <a:pt x="6349" y="0"/>
                      </a:cubicBezTo>
                      <a:cubicBezTo>
                        <a:pt x="3175" y="0"/>
                        <a:pt x="0" y="2646"/>
                        <a:pt x="0" y="6349"/>
                      </a:cubicBezTo>
                      <a:close/>
                    </a:path>
                  </a:pathLst>
                </a:custGeom>
                <a:grpFill/>
                <a:ln w="5286" cap="flat">
                  <a:noFill/>
                  <a:prstDash val="solid"/>
                  <a:miter/>
                </a:ln>
              </p:spPr>
              <p:txBody>
                <a:bodyPr rtlCol="0" anchor="ctr"/>
                <a:lstStyle/>
                <a:p>
                  <a:endParaRPr lang="es-MX"/>
                </a:p>
              </p:txBody>
            </p:sp>
            <p:sp>
              <p:nvSpPr>
                <p:cNvPr id="261" name="Forma libre 157">
                  <a:extLst>
                    <a:ext uri="{FF2B5EF4-FFF2-40B4-BE49-F238E27FC236}">
                      <a16:creationId xmlns:a16="http://schemas.microsoft.com/office/drawing/2014/main" id="{93B00433-BD00-9C42-B1A9-4375FE78C036}"/>
                    </a:ext>
                  </a:extLst>
                </p:cNvPr>
                <p:cNvSpPr/>
                <p:nvPr/>
              </p:nvSpPr>
              <p:spPr>
                <a:xfrm>
                  <a:off x="1032068" y="5815547"/>
                  <a:ext cx="21165" cy="10582"/>
                </a:xfrm>
                <a:custGeom>
                  <a:avLst/>
                  <a:gdLst>
                    <a:gd name="connsiteX0" fmla="*/ 6349 w 21164"/>
                    <a:gd name="connsiteY0" fmla="*/ 0 h 10582"/>
                    <a:gd name="connsiteX1" fmla="*/ 0 w 21164"/>
                    <a:gd name="connsiteY1" fmla="*/ 6350 h 10582"/>
                    <a:gd name="connsiteX2" fmla="*/ 6349 w 21164"/>
                    <a:gd name="connsiteY2" fmla="*/ 12699 h 10582"/>
                    <a:gd name="connsiteX3" fmla="*/ 19577 w 21164"/>
                    <a:gd name="connsiteY3" fmla="*/ 12699 h 10582"/>
                    <a:gd name="connsiteX4" fmla="*/ 25927 w 21164"/>
                    <a:gd name="connsiteY4" fmla="*/ 6350 h 10582"/>
                    <a:gd name="connsiteX5" fmla="*/ 19577 w 21164"/>
                    <a:gd name="connsiteY5" fmla="*/ 0 h 10582"/>
                    <a:gd name="connsiteX6" fmla="*/ 6349 w 21164"/>
                    <a:gd name="connsiteY6" fmla="*/ 0 h 10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164" h="10582">
                      <a:moveTo>
                        <a:pt x="6349" y="0"/>
                      </a:moveTo>
                      <a:cubicBezTo>
                        <a:pt x="2646" y="0"/>
                        <a:pt x="0" y="2646"/>
                        <a:pt x="0" y="6350"/>
                      </a:cubicBezTo>
                      <a:cubicBezTo>
                        <a:pt x="0" y="10053"/>
                        <a:pt x="2646" y="12699"/>
                        <a:pt x="6349" y="12699"/>
                      </a:cubicBezTo>
                      <a:lnTo>
                        <a:pt x="19577" y="12699"/>
                      </a:lnTo>
                      <a:cubicBezTo>
                        <a:pt x="23281" y="12699"/>
                        <a:pt x="25927" y="10053"/>
                        <a:pt x="25927" y="6350"/>
                      </a:cubicBezTo>
                      <a:cubicBezTo>
                        <a:pt x="25927" y="2646"/>
                        <a:pt x="23281" y="0"/>
                        <a:pt x="19577" y="0"/>
                      </a:cubicBezTo>
                      <a:lnTo>
                        <a:pt x="6349" y="0"/>
                      </a:lnTo>
                      <a:close/>
                    </a:path>
                  </a:pathLst>
                </a:custGeom>
                <a:grpFill/>
                <a:ln w="5286" cap="flat">
                  <a:noFill/>
                  <a:prstDash val="solid"/>
                  <a:miter/>
                </a:ln>
              </p:spPr>
              <p:txBody>
                <a:bodyPr rtlCol="0" anchor="ctr"/>
                <a:lstStyle/>
                <a:p>
                  <a:endParaRPr lang="es-MX"/>
                </a:p>
              </p:txBody>
            </p:sp>
            <p:sp>
              <p:nvSpPr>
                <p:cNvPr id="262" name="Forma libre 158">
                  <a:extLst>
                    <a:ext uri="{FF2B5EF4-FFF2-40B4-BE49-F238E27FC236}">
                      <a16:creationId xmlns:a16="http://schemas.microsoft.com/office/drawing/2014/main" id="{57EFDFB2-FF04-9146-9CC9-CAFF48703A2C}"/>
                    </a:ext>
                  </a:extLst>
                </p:cNvPr>
                <p:cNvSpPr/>
                <p:nvPr/>
              </p:nvSpPr>
              <p:spPr>
                <a:xfrm>
                  <a:off x="803489" y="5815547"/>
                  <a:ext cx="21165" cy="10582"/>
                </a:xfrm>
                <a:custGeom>
                  <a:avLst/>
                  <a:gdLst>
                    <a:gd name="connsiteX0" fmla="*/ 19577 w 21164"/>
                    <a:gd name="connsiteY0" fmla="*/ 0 h 10582"/>
                    <a:gd name="connsiteX1" fmla="*/ 6349 w 21164"/>
                    <a:gd name="connsiteY1" fmla="*/ 0 h 10582"/>
                    <a:gd name="connsiteX2" fmla="*/ 0 w 21164"/>
                    <a:gd name="connsiteY2" fmla="*/ 6350 h 10582"/>
                    <a:gd name="connsiteX3" fmla="*/ 6349 w 21164"/>
                    <a:gd name="connsiteY3" fmla="*/ 12699 h 10582"/>
                    <a:gd name="connsiteX4" fmla="*/ 19577 w 21164"/>
                    <a:gd name="connsiteY4" fmla="*/ 12699 h 10582"/>
                    <a:gd name="connsiteX5" fmla="*/ 25927 w 21164"/>
                    <a:gd name="connsiteY5" fmla="*/ 6350 h 10582"/>
                    <a:gd name="connsiteX6" fmla="*/ 19577 w 21164"/>
                    <a:gd name="connsiteY6" fmla="*/ 0 h 10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164" h="10582">
                      <a:moveTo>
                        <a:pt x="19577" y="0"/>
                      </a:moveTo>
                      <a:lnTo>
                        <a:pt x="6349" y="0"/>
                      </a:lnTo>
                      <a:cubicBezTo>
                        <a:pt x="2646" y="0"/>
                        <a:pt x="0" y="2646"/>
                        <a:pt x="0" y="6350"/>
                      </a:cubicBezTo>
                      <a:cubicBezTo>
                        <a:pt x="0" y="10053"/>
                        <a:pt x="2646" y="12699"/>
                        <a:pt x="6349" y="12699"/>
                      </a:cubicBezTo>
                      <a:lnTo>
                        <a:pt x="19577" y="12699"/>
                      </a:lnTo>
                      <a:cubicBezTo>
                        <a:pt x="23281" y="12699"/>
                        <a:pt x="25927" y="10053"/>
                        <a:pt x="25927" y="6350"/>
                      </a:cubicBezTo>
                      <a:cubicBezTo>
                        <a:pt x="25927" y="2646"/>
                        <a:pt x="23281" y="0"/>
                        <a:pt x="19577" y="0"/>
                      </a:cubicBezTo>
                      <a:close/>
                    </a:path>
                  </a:pathLst>
                </a:custGeom>
                <a:grpFill/>
                <a:ln w="5286" cap="flat">
                  <a:noFill/>
                  <a:prstDash val="solid"/>
                  <a:miter/>
                </a:ln>
              </p:spPr>
              <p:txBody>
                <a:bodyPr rtlCol="0" anchor="ctr"/>
                <a:lstStyle/>
                <a:p>
                  <a:endParaRPr lang="es-MX"/>
                </a:p>
              </p:txBody>
            </p:sp>
            <p:sp>
              <p:nvSpPr>
                <p:cNvPr id="263" name="Forma libre 159">
                  <a:extLst>
                    <a:ext uri="{FF2B5EF4-FFF2-40B4-BE49-F238E27FC236}">
                      <a16:creationId xmlns:a16="http://schemas.microsoft.com/office/drawing/2014/main" id="{674A6F09-A645-F542-A12E-ACA8671EED52}"/>
                    </a:ext>
                  </a:extLst>
                </p:cNvPr>
                <p:cNvSpPr/>
                <p:nvPr/>
              </p:nvSpPr>
              <p:spPr>
                <a:xfrm>
                  <a:off x="924657" y="5740412"/>
                  <a:ext cx="42330" cy="84659"/>
                </a:xfrm>
                <a:custGeom>
                  <a:avLst/>
                  <a:gdLst>
                    <a:gd name="connsiteX0" fmla="*/ 42859 w 42329"/>
                    <a:gd name="connsiteY0" fmla="*/ 44975 h 84659"/>
                    <a:gd name="connsiteX1" fmla="*/ 33864 w 42329"/>
                    <a:gd name="connsiteY1" fmla="*/ 44975 h 84659"/>
                    <a:gd name="connsiteX2" fmla="*/ 12699 w 42329"/>
                    <a:gd name="connsiteY2" fmla="*/ 66140 h 84659"/>
                    <a:gd name="connsiteX3" fmla="*/ 12699 w 42329"/>
                    <a:gd name="connsiteY3" fmla="*/ 6349 h 84659"/>
                    <a:gd name="connsiteX4" fmla="*/ 6349 w 42329"/>
                    <a:gd name="connsiteY4" fmla="*/ 0 h 84659"/>
                    <a:gd name="connsiteX5" fmla="*/ 0 w 42329"/>
                    <a:gd name="connsiteY5" fmla="*/ 6349 h 84659"/>
                    <a:gd name="connsiteX6" fmla="*/ 0 w 42329"/>
                    <a:gd name="connsiteY6" fmla="*/ 81484 h 84659"/>
                    <a:gd name="connsiteX7" fmla="*/ 4233 w 42329"/>
                    <a:gd name="connsiteY7" fmla="*/ 87305 h 84659"/>
                    <a:gd name="connsiteX8" fmla="*/ 6879 w 42329"/>
                    <a:gd name="connsiteY8" fmla="*/ 87834 h 84659"/>
                    <a:gd name="connsiteX9" fmla="*/ 11641 w 42329"/>
                    <a:gd name="connsiteY9" fmla="*/ 85717 h 84659"/>
                    <a:gd name="connsiteX10" fmla="*/ 43917 w 42329"/>
                    <a:gd name="connsiteY10" fmla="*/ 53441 h 84659"/>
                    <a:gd name="connsiteX11" fmla="*/ 42859 w 42329"/>
                    <a:gd name="connsiteY11" fmla="*/ 44975 h 84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2329" h="84659">
                      <a:moveTo>
                        <a:pt x="42859" y="44975"/>
                      </a:moveTo>
                      <a:cubicBezTo>
                        <a:pt x="40213" y="42330"/>
                        <a:pt x="35980" y="42330"/>
                        <a:pt x="33864" y="44975"/>
                      </a:cubicBezTo>
                      <a:lnTo>
                        <a:pt x="12699" y="66140"/>
                      </a:lnTo>
                      <a:lnTo>
                        <a:pt x="12699" y="6349"/>
                      </a:lnTo>
                      <a:cubicBezTo>
                        <a:pt x="12699" y="2646"/>
                        <a:pt x="10053" y="0"/>
                        <a:pt x="6349" y="0"/>
                      </a:cubicBezTo>
                      <a:cubicBezTo>
                        <a:pt x="2646" y="0"/>
                        <a:pt x="0" y="2646"/>
                        <a:pt x="0" y="6349"/>
                      </a:cubicBezTo>
                      <a:lnTo>
                        <a:pt x="0" y="81484"/>
                      </a:lnTo>
                      <a:cubicBezTo>
                        <a:pt x="0" y="84130"/>
                        <a:pt x="1587" y="86246"/>
                        <a:pt x="4233" y="87305"/>
                      </a:cubicBezTo>
                      <a:cubicBezTo>
                        <a:pt x="5291" y="87834"/>
                        <a:pt x="5820" y="87834"/>
                        <a:pt x="6879" y="87834"/>
                      </a:cubicBezTo>
                      <a:cubicBezTo>
                        <a:pt x="8466" y="87834"/>
                        <a:pt x="10053" y="87305"/>
                        <a:pt x="11641" y="85717"/>
                      </a:cubicBezTo>
                      <a:lnTo>
                        <a:pt x="43917" y="53441"/>
                      </a:lnTo>
                      <a:cubicBezTo>
                        <a:pt x="45504" y="51324"/>
                        <a:pt x="45504" y="47092"/>
                        <a:pt x="42859" y="44975"/>
                      </a:cubicBezTo>
                      <a:close/>
                    </a:path>
                  </a:pathLst>
                </a:custGeom>
                <a:grpFill/>
                <a:ln w="5286" cap="flat">
                  <a:noFill/>
                  <a:prstDash val="solid"/>
                  <a:miter/>
                </a:ln>
              </p:spPr>
              <p:txBody>
                <a:bodyPr rtlCol="0" anchor="ctr"/>
                <a:lstStyle/>
                <a:p>
                  <a:endParaRPr lang="es-MX"/>
                </a:p>
              </p:txBody>
            </p:sp>
            <p:sp>
              <p:nvSpPr>
                <p:cNvPr id="264" name="Forma libre 160">
                  <a:extLst>
                    <a:ext uri="{FF2B5EF4-FFF2-40B4-BE49-F238E27FC236}">
                      <a16:creationId xmlns:a16="http://schemas.microsoft.com/office/drawing/2014/main" id="{94F872CE-011C-874F-98C7-12D37C82BAB9}"/>
                    </a:ext>
                  </a:extLst>
                </p:cNvPr>
                <p:cNvSpPr/>
                <p:nvPr/>
              </p:nvSpPr>
              <p:spPr>
                <a:xfrm>
                  <a:off x="948996" y="5840416"/>
                  <a:ext cx="137571" cy="137571"/>
                </a:xfrm>
                <a:custGeom>
                  <a:avLst/>
                  <a:gdLst>
                    <a:gd name="connsiteX0" fmla="*/ 69315 w 137570"/>
                    <a:gd name="connsiteY0" fmla="*/ 0 h 137570"/>
                    <a:gd name="connsiteX1" fmla="*/ 0 w 137570"/>
                    <a:gd name="connsiteY1" fmla="*/ 69314 h 137570"/>
                    <a:gd name="connsiteX2" fmla="*/ 69315 w 137570"/>
                    <a:gd name="connsiteY2" fmla="*/ 138629 h 137570"/>
                    <a:gd name="connsiteX3" fmla="*/ 138629 w 137570"/>
                    <a:gd name="connsiteY3" fmla="*/ 69314 h 137570"/>
                    <a:gd name="connsiteX4" fmla="*/ 69315 w 137570"/>
                    <a:gd name="connsiteY4" fmla="*/ 0 h 137570"/>
                    <a:gd name="connsiteX5" fmla="*/ 69315 w 137570"/>
                    <a:gd name="connsiteY5" fmla="*/ 125930 h 137570"/>
                    <a:gd name="connsiteX6" fmla="*/ 12699 w 137570"/>
                    <a:gd name="connsiteY6" fmla="*/ 69314 h 137570"/>
                    <a:gd name="connsiteX7" fmla="*/ 69315 w 137570"/>
                    <a:gd name="connsiteY7" fmla="*/ 12698 h 137570"/>
                    <a:gd name="connsiteX8" fmla="*/ 125930 w 137570"/>
                    <a:gd name="connsiteY8" fmla="*/ 69314 h 137570"/>
                    <a:gd name="connsiteX9" fmla="*/ 69315 w 137570"/>
                    <a:gd name="connsiteY9" fmla="*/ 125930 h 137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7570" h="137570">
                      <a:moveTo>
                        <a:pt x="69315" y="0"/>
                      </a:moveTo>
                      <a:cubicBezTo>
                        <a:pt x="31218" y="0"/>
                        <a:pt x="0" y="31218"/>
                        <a:pt x="0" y="69314"/>
                      </a:cubicBezTo>
                      <a:cubicBezTo>
                        <a:pt x="0" y="107411"/>
                        <a:pt x="31218" y="138629"/>
                        <a:pt x="69315" y="138629"/>
                      </a:cubicBezTo>
                      <a:cubicBezTo>
                        <a:pt x="107411" y="138629"/>
                        <a:pt x="138629" y="107411"/>
                        <a:pt x="138629" y="69314"/>
                      </a:cubicBezTo>
                      <a:cubicBezTo>
                        <a:pt x="138629" y="31218"/>
                        <a:pt x="107940" y="0"/>
                        <a:pt x="69315" y="0"/>
                      </a:cubicBezTo>
                      <a:close/>
                      <a:moveTo>
                        <a:pt x="69315" y="125930"/>
                      </a:moveTo>
                      <a:cubicBezTo>
                        <a:pt x="38097" y="125930"/>
                        <a:pt x="12699" y="100533"/>
                        <a:pt x="12699" y="69314"/>
                      </a:cubicBezTo>
                      <a:cubicBezTo>
                        <a:pt x="12699" y="38096"/>
                        <a:pt x="38097" y="12698"/>
                        <a:pt x="69315" y="12698"/>
                      </a:cubicBezTo>
                      <a:cubicBezTo>
                        <a:pt x="100533" y="12698"/>
                        <a:pt x="125930" y="38096"/>
                        <a:pt x="125930" y="69314"/>
                      </a:cubicBezTo>
                      <a:cubicBezTo>
                        <a:pt x="125930" y="100533"/>
                        <a:pt x="100533" y="125930"/>
                        <a:pt x="69315" y="125930"/>
                      </a:cubicBezTo>
                      <a:close/>
                    </a:path>
                  </a:pathLst>
                </a:custGeom>
                <a:grpFill/>
                <a:ln w="5286" cap="flat">
                  <a:noFill/>
                  <a:prstDash val="solid"/>
                  <a:miter/>
                </a:ln>
              </p:spPr>
              <p:txBody>
                <a:bodyPr rtlCol="0" anchor="ctr"/>
                <a:lstStyle/>
                <a:p>
                  <a:endParaRPr lang="es-MX"/>
                </a:p>
              </p:txBody>
            </p:sp>
            <p:sp>
              <p:nvSpPr>
                <p:cNvPr id="265" name="Forma libre 161">
                  <a:extLst>
                    <a:ext uri="{FF2B5EF4-FFF2-40B4-BE49-F238E27FC236}">
                      <a16:creationId xmlns:a16="http://schemas.microsoft.com/office/drawing/2014/main" id="{58D5E7BD-CB2C-C143-B2DB-4D980F74DC1C}"/>
                    </a:ext>
                  </a:extLst>
                </p:cNvPr>
                <p:cNvSpPr/>
                <p:nvPr/>
              </p:nvSpPr>
              <p:spPr>
                <a:xfrm>
                  <a:off x="773858" y="5664748"/>
                  <a:ext cx="312180" cy="312180"/>
                </a:xfrm>
                <a:custGeom>
                  <a:avLst/>
                  <a:gdLst>
                    <a:gd name="connsiteX0" fmla="*/ 179900 w 312180"/>
                    <a:gd name="connsiteY0" fmla="*/ 299481 h 312180"/>
                    <a:gd name="connsiteX1" fmla="*/ 157148 w 312180"/>
                    <a:gd name="connsiteY1" fmla="*/ 301598 h 312180"/>
                    <a:gd name="connsiteX2" fmla="*/ 12699 w 312180"/>
                    <a:gd name="connsiteY2" fmla="*/ 157149 h 312180"/>
                    <a:gd name="connsiteX3" fmla="*/ 157148 w 312180"/>
                    <a:gd name="connsiteY3" fmla="*/ 12699 h 312180"/>
                    <a:gd name="connsiteX4" fmla="*/ 301598 w 312180"/>
                    <a:gd name="connsiteY4" fmla="*/ 157149 h 312180"/>
                    <a:gd name="connsiteX5" fmla="*/ 299481 w 312180"/>
                    <a:gd name="connsiteY5" fmla="*/ 179900 h 312180"/>
                    <a:gd name="connsiteX6" fmla="*/ 304773 w 312180"/>
                    <a:gd name="connsiteY6" fmla="*/ 187308 h 312180"/>
                    <a:gd name="connsiteX7" fmla="*/ 312180 w 312180"/>
                    <a:gd name="connsiteY7" fmla="*/ 182017 h 312180"/>
                    <a:gd name="connsiteX8" fmla="*/ 314297 w 312180"/>
                    <a:gd name="connsiteY8" fmla="*/ 157149 h 312180"/>
                    <a:gd name="connsiteX9" fmla="*/ 157148 w 312180"/>
                    <a:gd name="connsiteY9" fmla="*/ 0 h 312180"/>
                    <a:gd name="connsiteX10" fmla="*/ 0 w 312180"/>
                    <a:gd name="connsiteY10" fmla="*/ 157149 h 312180"/>
                    <a:gd name="connsiteX11" fmla="*/ 157148 w 312180"/>
                    <a:gd name="connsiteY11" fmla="*/ 314297 h 312180"/>
                    <a:gd name="connsiteX12" fmla="*/ 182017 w 312180"/>
                    <a:gd name="connsiteY12" fmla="*/ 312180 h 312180"/>
                    <a:gd name="connsiteX13" fmla="*/ 187308 w 312180"/>
                    <a:gd name="connsiteY13" fmla="*/ 304772 h 312180"/>
                    <a:gd name="connsiteX14" fmla="*/ 179900 w 312180"/>
                    <a:gd name="connsiteY14" fmla="*/ 299481 h 312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12180" h="312180">
                      <a:moveTo>
                        <a:pt x="179900" y="299481"/>
                      </a:moveTo>
                      <a:cubicBezTo>
                        <a:pt x="171435" y="301069"/>
                        <a:pt x="164027" y="301598"/>
                        <a:pt x="157148" y="301598"/>
                      </a:cubicBezTo>
                      <a:cubicBezTo>
                        <a:pt x="77780" y="301598"/>
                        <a:pt x="12699" y="237046"/>
                        <a:pt x="12699" y="157149"/>
                      </a:cubicBezTo>
                      <a:cubicBezTo>
                        <a:pt x="12699" y="77781"/>
                        <a:pt x="77251" y="12699"/>
                        <a:pt x="157148" y="12699"/>
                      </a:cubicBezTo>
                      <a:cubicBezTo>
                        <a:pt x="236516" y="12699"/>
                        <a:pt x="301598" y="77251"/>
                        <a:pt x="301598" y="157149"/>
                      </a:cubicBezTo>
                      <a:cubicBezTo>
                        <a:pt x="301598" y="164027"/>
                        <a:pt x="301069" y="171435"/>
                        <a:pt x="299481" y="179900"/>
                      </a:cubicBezTo>
                      <a:cubicBezTo>
                        <a:pt x="298952" y="183605"/>
                        <a:pt x="301069" y="186779"/>
                        <a:pt x="304773" y="187308"/>
                      </a:cubicBezTo>
                      <a:cubicBezTo>
                        <a:pt x="308476" y="187837"/>
                        <a:pt x="311651" y="185721"/>
                        <a:pt x="312180" y="182017"/>
                      </a:cubicBezTo>
                      <a:cubicBezTo>
                        <a:pt x="313768" y="173022"/>
                        <a:pt x="314297" y="164556"/>
                        <a:pt x="314297" y="157149"/>
                      </a:cubicBezTo>
                      <a:cubicBezTo>
                        <a:pt x="314297" y="70373"/>
                        <a:pt x="243924" y="0"/>
                        <a:pt x="157148" y="0"/>
                      </a:cubicBezTo>
                      <a:cubicBezTo>
                        <a:pt x="70373" y="0"/>
                        <a:pt x="0" y="70373"/>
                        <a:pt x="0" y="157149"/>
                      </a:cubicBezTo>
                      <a:cubicBezTo>
                        <a:pt x="0" y="243924"/>
                        <a:pt x="70373" y="314297"/>
                        <a:pt x="157148" y="314297"/>
                      </a:cubicBezTo>
                      <a:cubicBezTo>
                        <a:pt x="165085" y="314297"/>
                        <a:pt x="173022" y="313768"/>
                        <a:pt x="182017" y="312180"/>
                      </a:cubicBezTo>
                      <a:cubicBezTo>
                        <a:pt x="185721" y="311651"/>
                        <a:pt x="187837" y="308477"/>
                        <a:pt x="187308" y="304772"/>
                      </a:cubicBezTo>
                      <a:cubicBezTo>
                        <a:pt x="186779" y="301598"/>
                        <a:pt x="183075" y="298952"/>
                        <a:pt x="179900" y="299481"/>
                      </a:cubicBezTo>
                      <a:close/>
                    </a:path>
                  </a:pathLst>
                </a:custGeom>
                <a:grpFill/>
                <a:ln w="5286" cap="flat">
                  <a:noFill/>
                  <a:prstDash val="solid"/>
                  <a:miter/>
                </a:ln>
              </p:spPr>
              <p:txBody>
                <a:bodyPr rtlCol="0" anchor="ctr"/>
                <a:lstStyle/>
                <a:p>
                  <a:endParaRPr lang="es-MX"/>
                </a:p>
              </p:txBody>
            </p:sp>
            <p:sp>
              <p:nvSpPr>
                <p:cNvPr id="266" name="Forma libre 162">
                  <a:extLst>
                    <a:ext uri="{FF2B5EF4-FFF2-40B4-BE49-F238E27FC236}">
                      <a16:creationId xmlns:a16="http://schemas.microsoft.com/office/drawing/2014/main" id="{1396744D-9B5D-E442-82B9-110837ECA3A3}"/>
                    </a:ext>
                  </a:extLst>
                </p:cNvPr>
                <p:cNvSpPr/>
                <p:nvPr/>
              </p:nvSpPr>
              <p:spPr>
                <a:xfrm>
                  <a:off x="1011962" y="5862639"/>
                  <a:ext cx="10582" cy="21165"/>
                </a:xfrm>
                <a:custGeom>
                  <a:avLst/>
                  <a:gdLst>
                    <a:gd name="connsiteX0" fmla="*/ 6349 w 10582"/>
                    <a:gd name="connsiteY0" fmla="*/ 21694 h 21164"/>
                    <a:gd name="connsiteX1" fmla="*/ 12699 w 10582"/>
                    <a:gd name="connsiteY1" fmla="*/ 15345 h 21164"/>
                    <a:gd name="connsiteX2" fmla="*/ 12699 w 10582"/>
                    <a:gd name="connsiteY2" fmla="*/ 6349 h 21164"/>
                    <a:gd name="connsiteX3" fmla="*/ 6349 w 10582"/>
                    <a:gd name="connsiteY3" fmla="*/ 0 h 21164"/>
                    <a:gd name="connsiteX4" fmla="*/ 0 w 10582"/>
                    <a:gd name="connsiteY4" fmla="*/ 6349 h 21164"/>
                    <a:gd name="connsiteX5" fmla="*/ 0 w 10582"/>
                    <a:gd name="connsiteY5" fmla="*/ 15345 h 21164"/>
                    <a:gd name="connsiteX6" fmla="*/ 6349 w 10582"/>
                    <a:gd name="connsiteY6" fmla="*/ 21694 h 21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82" h="21164">
                      <a:moveTo>
                        <a:pt x="6349" y="21694"/>
                      </a:moveTo>
                      <a:cubicBezTo>
                        <a:pt x="10053" y="21694"/>
                        <a:pt x="12699" y="19048"/>
                        <a:pt x="12699" y="15345"/>
                      </a:cubicBezTo>
                      <a:lnTo>
                        <a:pt x="12699" y="6349"/>
                      </a:lnTo>
                      <a:cubicBezTo>
                        <a:pt x="12699" y="2646"/>
                        <a:pt x="10053" y="0"/>
                        <a:pt x="6349" y="0"/>
                      </a:cubicBezTo>
                      <a:cubicBezTo>
                        <a:pt x="2646" y="0"/>
                        <a:pt x="0" y="2646"/>
                        <a:pt x="0" y="6349"/>
                      </a:cubicBezTo>
                      <a:lnTo>
                        <a:pt x="0" y="15345"/>
                      </a:lnTo>
                      <a:cubicBezTo>
                        <a:pt x="0" y="19048"/>
                        <a:pt x="2646" y="21694"/>
                        <a:pt x="6349" y="21694"/>
                      </a:cubicBezTo>
                      <a:close/>
                    </a:path>
                  </a:pathLst>
                </a:custGeom>
                <a:grpFill/>
                <a:ln w="5286" cap="flat">
                  <a:noFill/>
                  <a:prstDash val="solid"/>
                  <a:miter/>
                </a:ln>
              </p:spPr>
              <p:txBody>
                <a:bodyPr rtlCol="0" anchor="ctr"/>
                <a:lstStyle/>
                <a:p>
                  <a:endParaRPr lang="es-MX"/>
                </a:p>
              </p:txBody>
            </p:sp>
            <p:sp>
              <p:nvSpPr>
                <p:cNvPr id="267" name="Forma libre 163">
                  <a:extLst>
                    <a:ext uri="{FF2B5EF4-FFF2-40B4-BE49-F238E27FC236}">
                      <a16:creationId xmlns:a16="http://schemas.microsoft.com/office/drawing/2014/main" id="{7909833B-E659-EB40-83F9-91B1198ECED4}"/>
                    </a:ext>
                  </a:extLst>
                </p:cNvPr>
                <p:cNvSpPr/>
                <p:nvPr/>
              </p:nvSpPr>
              <p:spPr>
                <a:xfrm>
                  <a:off x="1011962" y="5935657"/>
                  <a:ext cx="10582" cy="21165"/>
                </a:xfrm>
                <a:custGeom>
                  <a:avLst/>
                  <a:gdLst>
                    <a:gd name="connsiteX0" fmla="*/ 6349 w 10582"/>
                    <a:gd name="connsiteY0" fmla="*/ 0 h 21164"/>
                    <a:gd name="connsiteX1" fmla="*/ 0 w 10582"/>
                    <a:gd name="connsiteY1" fmla="*/ 6349 h 21164"/>
                    <a:gd name="connsiteX2" fmla="*/ 0 w 10582"/>
                    <a:gd name="connsiteY2" fmla="*/ 15344 h 21164"/>
                    <a:gd name="connsiteX3" fmla="*/ 6349 w 10582"/>
                    <a:gd name="connsiteY3" fmla="*/ 21694 h 21164"/>
                    <a:gd name="connsiteX4" fmla="*/ 12699 w 10582"/>
                    <a:gd name="connsiteY4" fmla="*/ 15344 h 21164"/>
                    <a:gd name="connsiteX5" fmla="*/ 12699 w 10582"/>
                    <a:gd name="connsiteY5" fmla="*/ 6349 h 21164"/>
                    <a:gd name="connsiteX6" fmla="*/ 6349 w 10582"/>
                    <a:gd name="connsiteY6" fmla="*/ 0 h 21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82" h="21164">
                      <a:moveTo>
                        <a:pt x="6349" y="0"/>
                      </a:moveTo>
                      <a:cubicBezTo>
                        <a:pt x="2646" y="0"/>
                        <a:pt x="0" y="2646"/>
                        <a:pt x="0" y="6349"/>
                      </a:cubicBezTo>
                      <a:lnTo>
                        <a:pt x="0" y="15344"/>
                      </a:lnTo>
                      <a:cubicBezTo>
                        <a:pt x="0" y="19048"/>
                        <a:pt x="2646" y="21694"/>
                        <a:pt x="6349" y="21694"/>
                      </a:cubicBezTo>
                      <a:cubicBezTo>
                        <a:pt x="10053" y="21694"/>
                        <a:pt x="12699" y="19048"/>
                        <a:pt x="12699" y="15344"/>
                      </a:cubicBezTo>
                      <a:lnTo>
                        <a:pt x="12699" y="6349"/>
                      </a:lnTo>
                      <a:cubicBezTo>
                        <a:pt x="12699" y="2646"/>
                        <a:pt x="10053" y="0"/>
                        <a:pt x="6349" y="0"/>
                      </a:cubicBezTo>
                      <a:close/>
                    </a:path>
                  </a:pathLst>
                </a:custGeom>
                <a:grpFill/>
                <a:ln w="5286" cap="flat">
                  <a:noFill/>
                  <a:prstDash val="solid"/>
                  <a:miter/>
                </a:ln>
              </p:spPr>
              <p:txBody>
                <a:bodyPr rtlCol="0" anchor="ctr"/>
                <a:lstStyle/>
                <a:p>
                  <a:endParaRPr lang="es-MX"/>
                </a:p>
              </p:txBody>
            </p:sp>
            <p:sp>
              <p:nvSpPr>
                <p:cNvPr id="268" name="Forma libre 164">
                  <a:extLst>
                    <a:ext uri="{FF2B5EF4-FFF2-40B4-BE49-F238E27FC236}">
                      <a16:creationId xmlns:a16="http://schemas.microsoft.com/office/drawing/2014/main" id="{C26A9679-F7B1-0542-BE36-C1706EB4F167}"/>
                    </a:ext>
                  </a:extLst>
                </p:cNvPr>
                <p:cNvSpPr/>
                <p:nvPr/>
              </p:nvSpPr>
              <p:spPr>
                <a:xfrm>
                  <a:off x="994501" y="5886449"/>
                  <a:ext cx="47621" cy="47621"/>
                </a:xfrm>
                <a:custGeom>
                  <a:avLst/>
                  <a:gdLst>
                    <a:gd name="connsiteX0" fmla="*/ 33335 w 47620"/>
                    <a:gd name="connsiteY0" fmla="*/ 17990 h 47620"/>
                    <a:gd name="connsiteX1" fmla="*/ 24340 w 47620"/>
                    <a:gd name="connsiteY1" fmla="*/ 17990 h 47620"/>
                    <a:gd name="connsiteX2" fmla="*/ 15344 w 47620"/>
                    <a:gd name="connsiteY2" fmla="*/ 17990 h 47620"/>
                    <a:gd name="connsiteX3" fmla="*/ 12699 w 47620"/>
                    <a:gd name="connsiteY3" fmla="*/ 15345 h 47620"/>
                    <a:gd name="connsiteX4" fmla="*/ 15344 w 47620"/>
                    <a:gd name="connsiteY4" fmla="*/ 12699 h 47620"/>
                    <a:gd name="connsiteX5" fmla="*/ 41800 w 47620"/>
                    <a:gd name="connsiteY5" fmla="*/ 12699 h 47620"/>
                    <a:gd name="connsiteX6" fmla="*/ 48150 w 47620"/>
                    <a:gd name="connsiteY6" fmla="*/ 6349 h 47620"/>
                    <a:gd name="connsiteX7" fmla="*/ 41800 w 47620"/>
                    <a:gd name="connsiteY7" fmla="*/ 0 h 47620"/>
                    <a:gd name="connsiteX8" fmla="*/ 15344 w 47620"/>
                    <a:gd name="connsiteY8" fmla="*/ 0 h 47620"/>
                    <a:gd name="connsiteX9" fmla="*/ 0 w 47620"/>
                    <a:gd name="connsiteY9" fmla="*/ 15345 h 47620"/>
                    <a:gd name="connsiteX10" fmla="*/ 15344 w 47620"/>
                    <a:gd name="connsiteY10" fmla="*/ 30689 h 47620"/>
                    <a:gd name="connsiteX11" fmla="*/ 24340 w 47620"/>
                    <a:gd name="connsiteY11" fmla="*/ 30689 h 47620"/>
                    <a:gd name="connsiteX12" fmla="*/ 33335 w 47620"/>
                    <a:gd name="connsiteY12" fmla="*/ 30689 h 47620"/>
                    <a:gd name="connsiteX13" fmla="*/ 35980 w 47620"/>
                    <a:gd name="connsiteY13" fmla="*/ 33335 h 47620"/>
                    <a:gd name="connsiteX14" fmla="*/ 33335 w 47620"/>
                    <a:gd name="connsiteY14" fmla="*/ 35980 h 47620"/>
                    <a:gd name="connsiteX15" fmla="*/ 6349 w 47620"/>
                    <a:gd name="connsiteY15" fmla="*/ 35980 h 47620"/>
                    <a:gd name="connsiteX16" fmla="*/ 0 w 47620"/>
                    <a:gd name="connsiteY16" fmla="*/ 42330 h 47620"/>
                    <a:gd name="connsiteX17" fmla="*/ 6349 w 47620"/>
                    <a:gd name="connsiteY17" fmla="*/ 48679 h 47620"/>
                    <a:gd name="connsiteX18" fmla="*/ 33335 w 47620"/>
                    <a:gd name="connsiteY18" fmla="*/ 48679 h 47620"/>
                    <a:gd name="connsiteX19" fmla="*/ 48679 w 47620"/>
                    <a:gd name="connsiteY19" fmla="*/ 33335 h 47620"/>
                    <a:gd name="connsiteX20" fmla="*/ 33335 w 47620"/>
                    <a:gd name="connsiteY20" fmla="*/ 17990 h 47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7620" h="47620">
                      <a:moveTo>
                        <a:pt x="33335" y="17990"/>
                      </a:moveTo>
                      <a:lnTo>
                        <a:pt x="24340" y="17990"/>
                      </a:lnTo>
                      <a:lnTo>
                        <a:pt x="15344" y="17990"/>
                      </a:lnTo>
                      <a:cubicBezTo>
                        <a:pt x="13757" y="17990"/>
                        <a:pt x="12699" y="16932"/>
                        <a:pt x="12699" y="15345"/>
                      </a:cubicBezTo>
                      <a:cubicBezTo>
                        <a:pt x="12699" y="13757"/>
                        <a:pt x="13757" y="12699"/>
                        <a:pt x="15344" y="12699"/>
                      </a:cubicBezTo>
                      <a:lnTo>
                        <a:pt x="41800" y="12699"/>
                      </a:lnTo>
                      <a:cubicBezTo>
                        <a:pt x="45504" y="12699"/>
                        <a:pt x="48150" y="10053"/>
                        <a:pt x="48150" y="6349"/>
                      </a:cubicBezTo>
                      <a:cubicBezTo>
                        <a:pt x="48150" y="2646"/>
                        <a:pt x="45504" y="0"/>
                        <a:pt x="41800" y="0"/>
                      </a:cubicBezTo>
                      <a:lnTo>
                        <a:pt x="15344" y="0"/>
                      </a:lnTo>
                      <a:cubicBezTo>
                        <a:pt x="6879" y="0"/>
                        <a:pt x="0" y="6879"/>
                        <a:pt x="0" y="15345"/>
                      </a:cubicBezTo>
                      <a:cubicBezTo>
                        <a:pt x="0" y="23810"/>
                        <a:pt x="6879" y="30689"/>
                        <a:pt x="15344" y="30689"/>
                      </a:cubicBezTo>
                      <a:lnTo>
                        <a:pt x="24340" y="30689"/>
                      </a:lnTo>
                      <a:lnTo>
                        <a:pt x="33335" y="30689"/>
                      </a:lnTo>
                      <a:cubicBezTo>
                        <a:pt x="34922" y="30689"/>
                        <a:pt x="35980" y="31747"/>
                        <a:pt x="35980" y="33335"/>
                      </a:cubicBezTo>
                      <a:cubicBezTo>
                        <a:pt x="35980" y="34922"/>
                        <a:pt x="34922" y="35980"/>
                        <a:pt x="33335" y="35980"/>
                      </a:cubicBezTo>
                      <a:lnTo>
                        <a:pt x="6349" y="35980"/>
                      </a:lnTo>
                      <a:cubicBezTo>
                        <a:pt x="2646" y="35980"/>
                        <a:pt x="0" y="38626"/>
                        <a:pt x="0" y="42330"/>
                      </a:cubicBezTo>
                      <a:cubicBezTo>
                        <a:pt x="0" y="46033"/>
                        <a:pt x="2646" y="48679"/>
                        <a:pt x="6349" y="48679"/>
                      </a:cubicBezTo>
                      <a:lnTo>
                        <a:pt x="33335" y="48679"/>
                      </a:lnTo>
                      <a:cubicBezTo>
                        <a:pt x="41800" y="48679"/>
                        <a:pt x="48679" y="41801"/>
                        <a:pt x="48679" y="33335"/>
                      </a:cubicBezTo>
                      <a:cubicBezTo>
                        <a:pt x="48679" y="24868"/>
                        <a:pt x="41271" y="17990"/>
                        <a:pt x="33335" y="17990"/>
                      </a:cubicBezTo>
                      <a:close/>
                    </a:path>
                  </a:pathLst>
                </a:custGeom>
                <a:grpFill/>
                <a:ln w="5286" cap="flat">
                  <a:noFill/>
                  <a:prstDash val="solid"/>
                  <a:miter/>
                </a:ln>
              </p:spPr>
              <p:txBody>
                <a:bodyPr rtlCol="0" anchor="ctr"/>
                <a:lstStyle/>
                <a:p>
                  <a:endParaRPr lang="es-MX"/>
                </a:p>
              </p:txBody>
            </p:sp>
          </p:grpSp>
        </p:grpSp>
      </p:grpSp>
    </p:spTree>
    <p:extLst>
      <p:ext uri="{BB962C8B-B14F-4D97-AF65-F5344CB8AC3E}">
        <p14:creationId xmlns:p14="http://schemas.microsoft.com/office/powerpoint/2010/main" val="3270584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CuadroTexto 568">
            <a:extLst>
              <a:ext uri="{FF2B5EF4-FFF2-40B4-BE49-F238E27FC236}">
                <a16:creationId xmlns:a16="http://schemas.microsoft.com/office/drawing/2014/main" id="{493E1664-4696-0546-8637-93472B360EAB}"/>
              </a:ext>
            </a:extLst>
          </p:cNvPr>
          <p:cNvSpPr txBox="1"/>
          <p:nvPr/>
        </p:nvSpPr>
        <p:spPr>
          <a:xfrm>
            <a:off x="790928" y="1137193"/>
            <a:ext cx="5394105" cy="707886"/>
          </a:xfrm>
          <a:prstGeom prst="rect">
            <a:avLst/>
          </a:prstGeom>
          <a:noFill/>
        </p:spPr>
        <p:txBody>
          <a:bodyPr wrap="none" rtlCol="0">
            <a:spAutoFit/>
          </a:bodyPr>
          <a:lstStyle/>
          <a:p>
            <a:r>
              <a:rPr lang="fr-FR" sz="4000" b="1" dirty="0">
                <a:solidFill>
                  <a:schemeClr val="bg1"/>
                </a:solidFill>
                <a:latin typeface="Lato Heavy" charset="0"/>
                <a:ea typeface="Lato Heavy" charset="0"/>
                <a:cs typeface="Lato Heavy" charset="0"/>
              </a:rPr>
              <a:t>Un équilibre </a:t>
            </a:r>
            <a:r>
              <a:rPr lang="fr-FR" sz="4000" b="1" dirty="0">
                <a:solidFill>
                  <a:schemeClr val="accent1"/>
                </a:solidFill>
                <a:latin typeface="Lato Heavy" charset="0"/>
                <a:ea typeface="Lato Heavy" charset="0"/>
                <a:cs typeface="Lato Heavy" charset="0"/>
              </a:rPr>
              <a:t>en danger</a:t>
            </a:r>
          </a:p>
        </p:txBody>
      </p:sp>
      <p:grpSp>
        <p:nvGrpSpPr>
          <p:cNvPr id="32" name="Group 31">
            <a:extLst>
              <a:ext uri="{FF2B5EF4-FFF2-40B4-BE49-F238E27FC236}">
                <a16:creationId xmlns:a16="http://schemas.microsoft.com/office/drawing/2014/main" id="{9A079825-C3FF-EF43-AE3D-BAC6B3C87765}"/>
              </a:ext>
            </a:extLst>
          </p:cNvPr>
          <p:cNvGrpSpPr/>
          <p:nvPr/>
        </p:nvGrpSpPr>
        <p:grpSpPr>
          <a:xfrm flipH="1">
            <a:off x="3497007" y="2489713"/>
            <a:ext cx="1394515" cy="3683941"/>
            <a:chOff x="14640744" y="4796545"/>
            <a:chExt cx="2789029" cy="7367881"/>
          </a:xfrm>
        </p:grpSpPr>
        <p:grpSp>
          <p:nvGrpSpPr>
            <p:cNvPr id="140" name="Group 139">
              <a:extLst>
                <a:ext uri="{FF2B5EF4-FFF2-40B4-BE49-F238E27FC236}">
                  <a16:creationId xmlns:a16="http://schemas.microsoft.com/office/drawing/2014/main" id="{55B0399A-77A8-2843-8B47-48900FE9DD78}"/>
                </a:ext>
              </a:extLst>
            </p:cNvPr>
            <p:cNvGrpSpPr/>
            <p:nvPr/>
          </p:nvGrpSpPr>
          <p:grpSpPr>
            <a:xfrm>
              <a:off x="14640744" y="4946909"/>
              <a:ext cx="2662518" cy="7072002"/>
              <a:chOff x="14640744" y="4946909"/>
              <a:chExt cx="3739720" cy="7072002"/>
            </a:xfrm>
          </p:grpSpPr>
          <p:sp>
            <p:nvSpPr>
              <p:cNvPr id="144" name="Freeform 408">
                <a:extLst>
                  <a:ext uri="{FF2B5EF4-FFF2-40B4-BE49-F238E27FC236}">
                    <a16:creationId xmlns:a16="http://schemas.microsoft.com/office/drawing/2014/main" id="{A58B57CD-E68A-D640-9A68-1FF3048E3EA2}"/>
                  </a:ext>
                </a:extLst>
              </p:cNvPr>
              <p:cNvSpPr>
                <a:spLocks noChangeArrowheads="1"/>
              </p:cNvSpPr>
              <p:nvPr/>
            </p:nvSpPr>
            <p:spPr bwMode="auto">
              <a:xfrm>
                <a:off x="14640744" y="4946909"/>
                <a:ext cx="3739720" cy="1464845"/>
              </a:xfrm>
              <a:custGeom>
                <a:avLst/>
                <a:gdLst>
                  <a:gd name="T0" fmla="*/ 0 w 3400"/>
                  <a:gd name="T1" fmla="*/ 1332 h 1333"/>
                  <a:gd name="T2" fmla="*/ 1160 w 3400"/>
                  <a:gd name="T3" fmla="*/ 0 h 1333"/>
                  <a:gd name="T4" fmla="*/ 3399 w 3400"/>
                  <a:gd name="T5" fmla="*/ 0 h 1333"/>
                </a:gdLst>
                <a:ahLst/>
                <a:cxnLst>
                  <a:cxn ang="0">
                    <a:pos x="T0" y="T1"/>
                  </a:cxn>
                  <a:cxn ang="0">
                    <a:pos x="T2" y="T3"/>
                  </a:cxn>
                  <a:cxn ang="0">
                    <a:pos x="T4" y="T5"/>
                  </a:cxn>
                </a:cxnLst>
                <a:rect l="0" t="0" r="r" b="b"/>
                <a:pathLst>
                  <a:path w="3400" h="1333">
                    <a:moveTo>
                      <a:pt x="0" y="1332"/>
                    </a:moveTo>
                    <a:lnTo>
                      <a:pt x="1160" y="0"/>
                    </a:lnTo>
                    <a:lnTo>
                      <a:pt x="3399" y="0"/>
                    </a:lnTo>
                  </a:path>
                </a:pathLst>
              </a:custGeom>
              <a:noFill/>
              <a:ln w="12960" cap="flat">
                <a:solidFill>
                  <a:schemeClr val="tx1">
                    <a:lumMod val="20000"/>
                    <a:lumOff val="8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sz="900" dirty="0"/>
              </a:p>
            </p:txBody>
          </p:sp>
          <p:sp>
            <p:nvSpPr>
              <p:cNvPr id="145" name="Freeform 410">
                <a:extLst>
                  <a:ext uri="{FF2B5EF4-FFF2-40B4-BE49-F238E27FC236}">
                    <a16:creationId xmlns:a16="http://schemas.microsoft.com/office/drawing/2014/main" id="{1675FDA8-CE8E-164E-B240-E48C3F2D55FC}"/>
                  </a:ext>
                </a:extLst>
              </p:cNvPr>
              <p:cNvSpPr>
                <a:spLocks noChangeArrowheads="1"/>
              </p:cNvSpPr>
              <p:nvPr/>
            </p:nvSpPr>
            <p:spPr bwMode="auto">
              <a:xfrm>
                <a:off x="14640744" y="10554066"/>
                <a:ext cx="3739720" cy="1464845"/>
              </a:xfrm>
              <a:custGeom>
                <a:avLst/>
                <a:gdLst>
                  <a:gd name="T0" fmla="*/ 0 w 3400"/>
                  <a:gd name="T1" fmla="*/ 0 h 1332"/>
                  <a:gd name="T2" fmla="*/ 1160 w 3400"/>
                  <a:gd name="T3" fmla="*/ 1331 h 1332"/>
                  <a:gd name="T4" fmla="*/ 3399 w 3400"/>
                  <a:gd name="T5" fmla="*/ 1331 h 1332"/>
                </a:gdLst>
                <a:ahLst/>
                <a:cxnLst>
                  <a:cxn ang="0">
                    <a:pos x="T0" y="T1"/>
                  </a:cxn>
                  <a:cxn ang="0">
                    <a:pos x="T2" y="T3"/>
                  </a:cxn>
                  <a:cxn ang="0">
                    <a:pos x="T4" y="T5"/>
                  </a:cxn>
                </a:cxnLst>
                <a:rect l="0" t="0" r="r" b="b"/>
                <a:pathLst>
                  <a:path w="3400" h="1332">
                    <a:moveTo>
                      <a:pt x="0" y="0"/>
                    </a:moveTo>
                    <a:lnTo>
                      <a:pt x="1160" y="1331"/>
                    </a:lnTo>
                    <a:lnTo>
                      <a:pt x="3399" y="1331"/>
                    </a:lnTo>
                  </a:path>
                </a:pathLst>
              </a:custGeom>
              <a:noFill/>
              <a:ln w="12960" cap="flat">
                <a:solidFill>
                  <a:schemeClr val="tx1">
                    <a:lumMod val="20000"/>
                    <a:lumOff val="8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sz="900" dirty="0"/>
              </a:p>
            </p:txBody>
          </p:sp>
        </p:grpSp>
        <p:grpSp>
          <p:nvGrpSpPr>
            <p:cNvPr id="141" name="Group 140">
              <a:extLst>
                <a:ext uri="{FF2B5EF4-FFF2-40B4-BE49-F238E27FC236}">
                  <a16:creationId xmlns:a16="http://schemas.microsoft.com/office/drawing/2014/main" id="{753C94B7-C352-1748-88EE-AD1A431FD885}"/>
                </a:ext>
              </a:extLst>
            </p:cNvPr>
            <p:cNvGrpSpPr/>
            <p:nvPr/>
          </p:nvGrpSpPr>
          <p:grpSpPr>
            <a:xfrm>
              <a:off x="17133895" y="4796545"/>
              <a:ext cx="295878" cy="7367881"/>
              <a:chOff x="18220400" y="4796545"/>
              <a:chExt cx="295878" cy="7367881"/>
            </a:xfrm>
          </p:grpSpPr>
          <p:sp>
            <p:nvSpPr>
              <p:cNvPr id="142" name="Freeform 409">
                <a:extLst>
                  <a:ext uri="{FF2B5EF4-FFF2-40B4-BE49-F238E27FC236}">
                    <a16:creationId xmlns:a16="http://schemas.microsoft.com/office/drawing/2014/main" id="{30427043-A048-2744-BBBC-7C60BA8D6A5B}"/>
                  </a:ext>
                </a:extLst>
              </p:cNvPr>
              <p:cNvSpPr>
                <a:spLocks noChangeArrowheads="1"/>
              </p:cNvSpPr>
              <p:nvPr/>
            </p:nvSpPr>
            <p:spPr bwMode="auto">
              <a:xfrm>
                <a:off x="18220400" y="4796545"/>
                <a:ext cx="295878" cy="295878"/>
              </a:xfrm>
              <a:custGeom>
                <a:avLst/>
                <a:gdLst>
                  <a:gd name="T0" fmla="*/ 135 w 271"/>
                  <a:gd name="T1" fmla="*/ 269 h 270"/>
                  <a:gd name="T2" fmla="*/ 135 w 271"/>
                  <a:gd name="T3" fmla="*/ 269 h 270"/>
                  <a:gd name="T4" fmla="*/ 270 w 271"/>
                  <a:gd name="T5" fmla="*/ 134 h 270"/>
                  <a:gd name="T6" fmla="*/ 135 w 271"/>
                  <a:gd name="T7" fmla="*/ 0 h 270"/>
                  <a:gd name="T8" fmla="*/ 0 w 271"/>
                  <a:gd name="T9" fmla="*/ 134 h 270"/>
                  <a:gd name="T10" fmla="*/ 135 w 271"/>
                  <a:gd name="T11" fmla="*/ 269 h 270"/>
                </a:gdLst>
                <a:ahLst/>
                <a:cxnLst>
                  <a:cxn ang="0">
                    <a:pos x="T0" y="T1"/>
                  </a:cxn>
                  <a:cxn ang="0">
                    <a:pos x="T2" y="T3"/>
                  </a:cxn>
                  <a:cxn ang="0">
                    <a:pos x="T4" y="T5"/>
                  </a:cxn>
                  <a:cxn ang="0">
                    <a:pos x="T6" y="T7"/>
                  </a:cxn>
                  <a:cxn ang="0">
                    <a:pos x="T8" y="T9"/>
                  </a:cxn>
                  <a:cxn ang="0">
                    <a:pos x="T10" y="T11"/>
                  </a:cxn>
                </a:cxnLst>
                <a:rect l="0" t="0" r="r" b="b"/>
                <a:pathLst>
                  <a:path w="271" h="270">
                    <a:moveTo>
                      <a:pt x="135" y="269"/>
                    </a:moveTo>
                    <a:lnTo>
                      <a:pt x="135" y="269"/>
                    </a:lnTo>
                    <a:cubicBezTo>
                      <a:pt x="207" y="269"/>
                      <a:pt x="270" y="206"/>
                      <a:pt x="270" y="134"/>
                    </a:cubicBezTo>
                    <a:cubicBezTo>
                      <a:pt x="270" y="62"/>
                      <a:pt x="207" y="0"/>
                      <a:pt x="135" y="0"/>
                    </a:cubicBezTo>
                    <a:cubicBezTo>
                      <a:pt x="63" y="0"/>
                      <a:pt x="0" y="62"/>
                      <a:pt x="0" y="134"/>
                    </a:cubicBezTo>
                    <a:cubicBezTo>
                      <a:pt x="0" y="206"/>
                      <a:pt x="63" y="269"/>
                      <a:pt x="135" y="269"/>
                    </a:cubicBezTo>
                  </a:path>
                </a:pathLst>
              </a:custGeom>
              <a:solidFill>
                <a:schemeClr val="tx1">
                  <a:lumMod val="20000"/>
                  <a:lumOff val="80000"/>
                </a:schemeClr>
              </a:solidFill>
              <a:ln>
                <a:noFill/>
              </a:ln>
              <a:effectLst/>
            </p:spPr>
            <p:txBody>
              <a:bodyPr wrap="none" anchor="ctr"/>
              <a:lstStyle/>
              <a:p>
                <a:endParaRPr lang="fr-FR" sz="900" dirty="0"/>
              </a:p>
            </p:txBody>
          </p:sp>
          <p:sp>
            <p:nvSpPr>
              <p:cNvPr id="143" name="Freeform 411">
                <a:extLst>
                  <a:ext uri="{FF2B5EF4-FFF2-40B4-BE49-F238E27FC236}">
                    <a16:creationId xmlns:a16="http://schemas.microsoft.com/office/drawing/2014/main" id="{6A1C917E-B633-2745-8FB9-01FCE0DD3BEE}"/>
                  </a:ext>
                </a:extLst>
              </p:cNvPr>
              <p:cNvSpPr>
                <a:spLocks noChangeArrowheads="1"/>
              </p:cNvSpPr>
              <p:nvPr/>
            </p:nvSpPr>
            <p:spPr bwMode="auto">
              <a:xfrm>
                <a:off x="18220400" y="11868548"/>
                <a:ext cx="295878" cy="295878"/>
              </a:xfrm>
              <a:custGeom>
                <a:avLst/>
                <a:gdLst>
                  <a:gd name="T0" fmla="*/ 135 w 271"/>
                  <a:gd name="T1" fmla="*/ 270 h 271"/>
                  <a:gd name="T2" fmla="*/ 135 w 271"/>
                  <a:gd name="T3" fmla="*/ 270 h 271"/>
                  <a:gd name="T4" fmla="*/ 270 w 271"/>
                  <a:gd name="T5" fmla="*/ 135 h 271"/>
                  <a:gd name="T6" fmla="*/ 135 w 271"/>
                  <a:gd name="T7" fmla="*/ 0 h 271"/>
                  <a:gd name="T8" fmla="*/ 0 w 271"/>
                  <a:gd name="T9" fmla="*/ 135 h 271"/>
                  <a:gd name="T10" fmla="*/ 135 w 271"/>
                  <a:gd name="T11" fmla="*/ 270 h 271"/>
                </a:gdLst>
                <a:ahLst/>
                <a:cxnLst>
                  <a:cxn ang="0">
                    <a:pos x="T0" y="T1"/>
                  </a:cxn>
                  <a:cxn ang="0">
                    <a:pos x="T2" y="T3"/>
                  </a:cxn>
                  <a:cxn ang="0">
                    <a:pos x="T4" y="T5"/>
                  </a:cxn>
                  <a:cxn ang="0">
                    <a:pos x="T6" y="T7"/>
                  </a:cxn>
                  <a:cxn ang="0">
                    <a:pos x="T8" y="T9"/>
                  </a:cxn>
                  <a:cxn ang="0">
                    <a:pos x="T10" y="T11"/>
                  </a:cxn>
                </a:cxnLst>
                <a:rect l="0" t="0" r="r" b="b"/>
                <a:pathLst>
                  <a:path w="271" h="271">
                    <a:moveTo>
                      <a:pt x="135" y="270"/>
                    </a:moveTo>
                    <a:lnTo>
                      <a:pt x="135" y="270"/>
                    </a:lnTo>
                    <a:cubicBezTo>
                      <a:pt x="207" y="270"/>
                      <a:pt x="270" y="207"/>
                      <a:pt x="270" y="135"/>
                    </a:cubicBezTo>
                    <a:cubicBezTo>
                      <a:pt x="270" y="63"/>
                      <a:pt x="207" y="0"/>
                      <a:pt x="135" y="0"/>
                    </a:cubicBezTo>
                    <a:cubicBezTo>
                      <a:pt x="63" y="0"/>
                      <a:pt x="0" y="63"/>
                      <a:pt x="0" y="135"/>
                    </a:cubicBezTo>
                    <a:cubicBezTo>
                      <a:pt x="0" y="207"/>
                      <a:pt x="63" y="270"/>
                      <a:pt x="135" y="270"/>
                    </a:cubicBezTo>
                  </a:path>
                </a:pathLst>
              </a:custGeom>
              <a:solidFill>
                <a:schemeClr val="tx1">
                  <a:lumMod val="20000"/>
                  <a:lumOff val="80000"/>
                </a:schemeClr>
              </a:solidFill>
              <a:ln>
                <a:noFill/>
              </a:ln>
              <a:effectLst/>
            </p:spPr>
            <p:txBody>
              <a:bodyPr wrap="none" anchor="ctr"/>
              <a:lstStyle/>
              <a:p>
                <a:endParaRPr lang="fr-FR" sz="900" dirty="0"/>
              </a:p>
            </p:txBody>
          </p:sp>
        </p:grpSp>
      </p:grpSp>
      <p:grpSp>
        <p:nvGrpSpPr>
          <p:cNvPr id="33" name="Group 32">
            <a:extLst>
              <a:ext uri="{FF2B5EF4-FFF2-40B4-BE49-F238E27FC236}">
                <a16:creationId xmlns:a16="http://schemas.microsoft.com/office/drawing/2014/main" id="{AF7EACE8-2426-DF4C-8D12-DCB5716073E3}"/>
              </a:ext>
            </a:extLst>
          </p:cNvPr>
          <p:cNvGrpSpPr/>
          <p:nvPr/>
        </p:nvGrpSpPr>
        <p:grpSpPr>
          <a:xfrm>
            <a:off x="6979513" y="2489713"/>
            <a:ext cx="1394515" cy="3683941"/>
            <a:chOff x="14640744" y="4796545"/>
            <a:chExt cx="2789029" cy="7367881"/>
          </a:xfrm>
        </p:grpSpPr>
        <p:grpSp>
          <p:nvGrpSpPr>
            <p:cNvPr id="134" name="Group 133">
              <a:extLst>
                <a:ext uri="{FF2B5EF4-FFF2-40B4-BE49-F238E27FC236}">
                  <a16:creationId xmlns:a16="http://schemas.microsoft.com/office/drawing/2014/main" id="{037EAFC8-996C-454D-966A-EC488A35D610}"/>
                </a:ext>
              </a:extLst>
            </p:cNvPr>
            <p:cNvGrpSpPr/>
            <p:nvPr/>
          </p:nvGrpSpPr>
          <p:grpSpPr>
            <a:xfrm>
              <a:off x="14640744" y="4946909"/>
              <a:ext cx="2662518" cy="7072002"/>
              <a:chOff x="14640744" y="4946909"/>
              <a:chExt cx="3739720" cy="7072002"/>
            </a:xfrm>
          </p:grpSpPr>
          <p:sp>
            <p:nvSpPr>
              <p:cNvPr id="138" name="Freeform 408">
                <a:extLst>
                  <a:ext uri="{FF2B5EF4-FFF2-40B4-BE49-F238E27FC236}">
                    <a16:creationId xmlns:a16="http://schemas.microsoft.com/office/drawing/2014/main" id="{0C62C08D-7F65-2348-926F-D8D3C0EACE5E}"/>
                  </a:ext>
                </a:extLst>
              </p:cNvPr>
              <p:cNvSpPr>
                <a:spLocks noChangeArrowheads="1"/>
              </p:cNvSpPr>
              <p:nvPr/>
            </p:nvSpPr>
            <p:spPr bwMode="auto">
              <a:xfrm>
                <a:off x="14640744" y="4946909"/>
                <a:ext cx="3739720" cy="1464845"/>
              </a:xfrm>
              <a:custGeom>
                <a:avLst/>
                <a:gdLst>
                  <a:gd name="T0" fmla="*/ 0 w 3400"/>
                  <a:gd name="T1" fmla="*/ 1332 h 1333"/>
                  <a:gd name="T2" fmla="*/ 1160 w 3400"/>
                  <a:gd name="T3" fmla="*/ 0 h 1333"/>
                  <a:gd name="T4" fmla="*/ 3399 w 3400"/>
                  <a:gd name="T5" fmla="*/ 0 h 1333"/>
                </a:gdLst>
                <a:ahLst/>
                <a:cxnLst>
                  <a:cxn ang="0">
                    <a:pos x="T0" y="T1"/>
                  </a:cxn>
                  <a:cxn ang="0">
                    <a:pos x="T2" y="T3"/>
                  </a:cxn>
                  <a:cxn ang="0">
                    <a:pos x="T4" y="T5"/>
                  </a:cxn>
                </a:cxnLst>
                <a:rect l="0" t="0" r="r" b="b"/>
                <a:pathLst>
                  <a:path w="3400" h="1333">
                    <a:moveTo>
                      <a:pt x="0" y="1332"/>
                    </a:moveTo>
                    <a:lnTo>
                      <a:pt x="1160" y="0"/>
                    </a:lnTo>
                    <a:lnTo>
                      <a:pt x="3399" y="0"/>
                    </a:lnTo>
                  </a:path>
                </a:pathLst>
              </a:custGeom>
              <a:noFill/>
              <a:ln w="12960" cap="flat">
                <a:solidFill>
                  <a:schemeClr val="tx1">
                    <a:lumMod val="20000"/>
                    <a:lumOff val="8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sz="900" dirty="0"/>
              </a:p>
            </p:txBody>
          </p:sp>
          <p:sp>
            <p:nvSpPr>
              <p:cNvPr id="139" name="Freeform 410">
                <a:extLst>
                  <a:ext uri="{FF2B5EF4-FFF2-40B4-BE49-F238E27FC236}">
                    <a16:creationId xmlns:a16="http://schemas.microsoft.com/office/drawing/2014/main" id="{A94E2514-9C14-024C-AFB7-84B846393422}"/>
                  </a:ext>
                </a:extLst>
              </p:cNvPr>
              <p:cNvSpPr>
                <a:spLocks noChangeArrowheads="1"/>
              </p:cNvSpPr>
              <p:nvPr/>
            </p:nvSpPr>
            <p:spPr bwMode="auto">
              <a:xfrm>
                <a:off x="14640744" y="10554066"/>
                <a:ext cx="3739720" cy="1464845"/>
              </a:xfrm>
              <a:custGeom>
                <a:avLst/>
                <a:gdLst>
                  <a:gd name="T0" fmla="*/ 0 w 3400"/>
                  <a:gd name="T1" fmla="*/ 0 h 1332"/>
                  <a:gd name="T2" fmla="*/ 1160 w 3400"/>
                  <a:gd name="T3" fmla="*/ 1331 h 1332"/>
                  <a:gd name="T4" fmla="*/ 3399 w 3400"/>
                  <a:gd name="T5" fmla="*/ 1331 h 1332"/>
                </a:gdLst>
                <a:ahLst/>
                <a:cxnLst>
                  <a:cxn ang="0">
                    <a:pos x="T0" y="T1"/>
                  </a:cxn>
                  <a:cxn ang="0">
                    <a:pos x="T2" y="T3"/>
                  </a:cxn>
                  <a:cxn ang="0">
                    <a:pos x="T4" y="T5"/>
                  </a:cxn>
                </a:cxnLst>
                <a:rect l="0" t="0" r="r" b="b"/>
                <a:pathLst>
                  <a:path w="3400" h="1332">
                    <a:moveTo>
                      <a:pt x="0" y="0"/>
                    </a:moveTo>
                    <a:lnTo>
                      <a:pt x="1160" y="1331"/>
                    </a:lnTo>
                    <a:lnTo>
                      <a:pt x="3399" y="1331"/>
                    </a:lnTo>
                  </a:path>
                </a:pathLst>
              </a:custGeom>
              <a:noFill/>
              <a:ln w="12960" cap="flat">
                <a:solidFill>
                  <a:schemeClr val="tx1">
                    <a:lumMod val="20000"/>
                    <a:lumOff val="8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sz="900" dirty="0"/>
              </a:p>
            </p:txBody>
          </p:sp>
        </p:grpSp>
        <p:grpSp>
          <p:nvGrpSpPr>
            <p:cNvPr id="135" name="Group 134">
              <a:extLst>
                <a:ext uri="{FF2B5EF4-FFF2-40B4-BE49-F238E27FC236}">
                  <a16:creationId xmlns:a16="http://schemas.microsoft.com/office/drawing/2014/main" id="{02A8BB1E-6D73-7348-977E-554BBF1873F2}"/>
                </a:ext>
              </a:extLst>
            </p:cNvPr>
            <p:cNvGrpSpPr/>
            <p:nvPr/>
          </p:nvGrpSpPr>
          <p:grpSpPr>
            <a:xfrm>
              <a:off x="17133895" y="4796545"/>
              <a:ext cx="295878" cy="7367881"/>
              <a:chOff x="18220400" y="4796545"/>
              <a:chExt cx="295878" cy="7367881"/>
            </a:xfrm>
          </p:grpSpPr>
          <p:sp>
            <p:nvSpPr>
              <p:cNvPr id="136" name="Freeform 409">
                <a:extLst>
                  <a:ext uri="{FF2B5EF4-FFF2-40B4-BE49-F238E27FC236}">
                    <a16:creationId xmlns:a16="http://schemas.microsoft.com/office/drawing/2014/main" id="{CF72580A-8459-9F4C-AA3F-8C7E91EF0CBC}"/>
                  </a:ext>
                </a:extLst>
              </p:cNvPr>
              <p:cNvSpPr>
                <a:spLocks noChangeArrowheads="1"/>
              </p:cNvSpPr>
              <p:nvPr/>
            </p:nvSpPr>
            <p:spPr bwMode="auto">
              <a:xfrm>
                <a:off x="18220400" y="4796545"/>
                <a:ext cx="295878" cy="295878"/>
              </a:xfrm>
              <a:custGeom>
                <a:avLst/>
                <a:gdLst>
                  <a:gd name="T0" fmla="*/ 135 w 271"/>
                  <a:gd name="T1" fmla="*/ 269 h 270"/>
                  <a:gd name="T2" fmla="*/ 135 w 271"/>
                  <a:gd name="T3" fmla="*/ 269 h 270"/>
                  <a:gd name="T4" fmla="*/ 270 w 271"/>
                  <a:gd name="T5" fmla="*/ 134 h 270"/>
                  <a:gd name="T6" fmla="*/ 135 w 271"/>
                  <a:gd name="T7" fmla="*/ 0 h 270"/>
                  <a:gd name="T8" fmla="*/ 0 w 271"/>
                  <a:gd name="T9" fmla="*/ 134 h 270"/>
                  <a:gd name="T10" fmla="*/ 135 w 271"/>
                  <a:gd name="T11" fmla="*/ 269 h 270"/>
                </a:gdLst>
                <a:ahLst/>
                <a:cxnLst>
                  <a:cxn ang="0">
                    <a:pos x="T0" y="T1"/>
                  </a:cxn>
                  <a:cxn ang="0">
                    <a:pos x="T2" y="T3"/>
                  </a:cxn>
                  <a:cxn ang="0">
                    <a:pos x="T4" y="T5"/>
                  </a:cxn>
                  <a:cxn ang="0">
                    <a:pos x="T6" y="T7"/>
                  </a:cxn>
                  <a:cxn ang="0">
                    <a:pos x="T8" y="T9"/>
                  </a:cxn>
                  <a:cxn ang="0">
                    <a:pos x="T10" y="T11"/>
                  </a:cxn>
                </a:cxnLst>
                <a:rect l="0" t="0" r="r" b="b"/>
                <a:pathLst>
                  <a:path w="271" h="270">
                    <a:moveTo>
                      <a:pt x="135" y="269"/>
                    </a:moveTo>
                    <a:lnTo>
                      <a:pt x="135" y="269"/>
                    </a:lnTo>
                    <a:cubicBezTo>
                      <a:pt x="207" y="269"/>
                      <a:pt x="270" y="206"/>
                      <a:pt x="270" y="134"/>
                    </a:cubicBezTo>
                    <a:cubicBezTo>
                      <a:pt x="270" y="62"/>
                      <a:pt x="207" y="0"/>
                      <a:pt x="135" y="0"/>
                    </a:cubicBezTo>
                    <a:cubicBezTo>
                      <a:pt x="63" y="0"/>
                      <a:pt x="0" y="62"/>
                      <a:pt x="0" y="134"/>
                    </a:cubicBezTo>
                    <a:cubicBezTo>
                      <a:pt x="0" y="206"/>
                      <a:pt x="63" y="269"/>
                      <a:pt x="135" y="269"/>
                    </a:cubicBezTo>
                  </a:path>
                </a:pathLst>
              </a:custGeom>
              <a:solidFill>
                <a:schemeClr val="tx1">
                  <a:lumMod val="20000"/>
                  <a:lumOff val="80000"/>
                </a:schemeClr>
              </a:solidFill>
              <a:ln>
                <a:noFill/>
              </a:ln>
              <a:effectLst/>
            </p:spPr>
            <p:txBody>
              <a:bodyPr wrap="none" anchor="ctr"/>
              <a:lstStyle/>
              <a:p>
                <a:endParaRPr lang="fr-FR" sz="900" dirty="0"/>
              </a:p>
            </p:txBody>
          </p:sp>
          <p:sp>
            <p:nvSpPr>
              <p:cNvPr id="137" name="Freeform 411">
                <a:extLst>
                  <a:ext uri="{FF2B5EF4-FFF2-40B4-BE49-F238E27FC236}">
                    <a16:creationId xmlns:a16="http://schemas.microsoft.com/office/drawing/2014/main" id="{9F1E7999-3499-084A-883C-2B6CE0D1EADA}"/>
                  </a:ext>
                </a:extLst>
              </p:cNvPr>
              <p:cNvSpPr>
                <a:spLocks noChangeArrowheads="1"/>
              </p:cNvSpPr>
              <p:nvPr/>
            </p:nvSpPr>
            <p:spPr bwMode="auto">
              <a:xfrm>
                <a:off x="18220400" y="11868548"/>
                <a:ext cx="295878" cy="295878"/>
              </a:xfrm>
              <a:custGeom>
                <a:avLst/>
                <a:gdLst>
                  <a:gd name="T0" fmla="*/ 135 w 271"/>
                  <a:gd name="T1" fmla="*/ 270 h 271"/>
                  <a:gd name="T2" fmla="*/ 135 w 271"/>
                  <a:gd name="T3" fmla="*/ 270 h 271"/>
                  <a:gd name="T4" fmla="*/ 270 w 271"/>
                  <a:gd name="T5" fmla="*/ 135 h 271"/>
                  <a:gd name="T6" fmla="*/ 135 w 271"/>
                  <a:gd name="T7" fmla="*/ 0 h 271"/>
                  <a:gd name="T8" fmla="*/ 0 w 271"/>
                  <a:gd name="T9" fmla="*/ 135 h 271"/>
                  <a:gd name="T10" fmla="*/ 135 w 271"/>
                  <a:gd name="T11" fmla="*/ 270 h 271"/>
                </a:gdLst>
                <a:ahLst/>
                <a:cxnLst>
                  <a:cxn ang="0">
                    <a:pos x="T0" y="T1"/>
                  </a:cxn>
                  <a:cxn ang="0">
                    <a:pos x="T2" y="T3"/>
                  </a:cxn>
                  <a:cxn ang="0">
                    <a:pos x="T4" y="T5"/>
                  </a:cxn>
                  <a:cxn ang="0">
                    <a:pos x="T6" y="T7"/>
                  </a:cxn>
                  <a:cxn ang="0">
                    <a:pos x="T8" y="T9"/>
                  </a:cxn>
                  <a:cxn ang="0">
                    <a:pos x="T10" y="T11"/>
                  </a:cxn>
                </a:cxnLst>
                <a:rect l="0" t="0" r="r" b="b"/>
                <a:pathLst>
                  <a:path w="271" h="271">
                    <a:moveTo>
                      <a:pt x="135" y="270"/>
                    </a:moveTo>
                    <a:lnTo>
                      <a:pt x="135" y="270"/>
                    </a:lnTo>
                    <a:cubicBezTo>
                      <a:pt x="207" y="270"/>
                      <a:pt x="270" y="207"/>
                      <a:pt x="270" y="135"/>
                    </a:cubicBezTo>
                    <a:cubicBezTo>
                      <a:pt x="270" y="63"/>
                      <a:pt x="207" y="0"/>
                      <a:pt x="135" y="0"/>
                    </a:cubicBezTo>
                    <a:cubicBezTo>
                      <a:pt x="63" y="0"/>
                      <a:pt x="0" y="63"/>
                      <a:pt x="0" y="135"/>
                    </a:cubicBezTo>
                    <a:cubicBezTo>
                      <a:pt x="0" y="207"/>
                      <a:pt x="63" y="270"/>
                      <a:pt x="135" y="270"/>
                    </a:cubicBezTo>
                  </a:path>
                </a:pathLst>
              </a:custGeom>
              <a:solidFill>
                <a:schemeClr val="tx1">
                  <a:lumMod val="20000"/>
                  <a:lumOff val="80000"/>
                </a:schemeClr>
              </a:solidFill>
              <a:ln>
                <a:noFill/>
              </a:ln>
              <a:effectLst/>
            </p:spPr>
            <p:txBody>
              <a:bodyPr wrap="none" anchor="ctr"/>
              <a:lstStyle/>
              <a:p>
                <a:endParaRPr lang="fr-FR" sz="900" dirty="0"/>
              </a:p>
            </p:txBody>
          </p:sp>
        </p:grpSp>
      </p:grpSp>
      <p:sp>
        <p:nvSpPr>
          <p:cNvPr id="34" name="Freeform 416">
            <a:extLst>
              <a:ext uri="{FF2B5EF4-FFF2-40B4-BE49-F238E27FC236}">
                <a16:creationId xmlns:a16="http://schemas.microsoft.com/office/drawing/2014/main" id="{777FA274-275D-E943-93E4-7942AF25E59C}"/>
              </a:ext>
            </a:extLst>
          </p:cNvPr>
          <p:cNvSpPr>
            <a:spLocks noChangeArrowheads="1"/>
          </p:cNvSpPr>
          <p:nvPr/>
        </p:nvSpPr>
        <p:spPr bwMode="auto">
          <a:xfrm>
            <a:off x="4496066" y="2902004"/>
            <a:ext cx="2859358" cy="2859358"/>
          </a:xfrm>
          <a:custGeom>
            <a:avLst/>
            <a:gdLst>
              <a:gd name="T0" fmla="*/ 2599 w 5199"/>
              <a:gd name="T1" fmla="*/ 63 h 5199"/>
              <a:gd name="T2" fmla="*/ 2599 w 5199"/>
              <a:gd name="T3" fmla="*/ 63 h 5199"/>
              <a:gd name="T4" fmla="*/ 4397 w 5199"/>
              <a:gd name="T5" fmla="*/ 801 h 5199"/>
              <a:gd name="T6" fmla="*/ 5135 w 5199"/>
              <a:gd name="T7" fmla="*/ 2472 h 5199"/>
              <a:gd name="T8" fmla="*/ 5126 w 5199"/>
              <a:gd name="T9" fmla="*/ 2472 h 5199"/>
              <a:gd name="T10" fmla="*/ 5135 w 5199"/>
              <a:gd name="T11" fmla="*/ 2481 h 5199"/>
              <a:gd name="T12" fmla="*/ 5135 w 5199"/>
              <a:gd name="T13" fmla="*/ 2598 h 5199"/>
              <a:gd name="T14" fmla="*/ 4397 w 5199"/>
              <a:gd name="T15" fmla="*/ 4388 h 5199"/>
              <a:gd name="T16" fmla="*/ 2725 w 5199"/>
              <a:gd name="T17" fmla="*/ 5134 h 5199"/>
              <a:gd name="T18" fmla="*/ 2725 w 5199"/>
              <a:gd name="T19" fmla="*/ 5126 h 5199"/>
              <a:gd name="T20" fmla="*/ 2725 w 5199"/>
              <a:gd name="T21" fmla="*/ 5134 h 5199"/>
              <a:gd name="T22" fmla="*/ 2599 w 5199"/>
              <a:gd name="T23" fmla="*/ 5134 h 5199"/>
              <a:gd name="T24" fmla="*/ 810 w 5199"/>
              <a:gd name="T25" fmla="*/ 4388 h 5199"/>
              <a:gd name="T26" fmla="*/ 63 w 5199"/>
              <a:gd name="T27" fmla="*/ 2724 h 5199"/>
              <a:gd name="T28" fmla="*/ 72 w 5199"/>
              <a:gd name="T29" fmla="*/ 2724 h 5199"/>
              <a:gd name="T30" fmla="*/ 63 w 5199"/>
              <a:gd name="T31" fmla="*/ 2715 h 5199"/>
              <a:gd name="T32" fmla="*/ 63 w 5199"/>
              <a:gd name="T33" fmla="*/ 2598 h 5199"/>
              <a:gd name="T34" fmla="*/ 810 w 5199"/>
              <a:gd name="T35" fmla="*/ 801 h 5199"/>
              <a:gd name="T36" fmla="*/ 2473 w 5199"/>
              <a:gd name="T37" fmla="*/ 63 h 5199"/>
              <a:gd name="T38" fmla="*/ 2473 w 5199"/>
              <a:gd name="T39" fmla="*/ 72 h 5199"/>
              <a:gd name="T40" fmla="*/ 2482 w 5199"/>
              <a:gd name="T41" fmla="*/ 63 h 5199"/>
              <a:gd name="T42" fmla="*/ 2599 w 5199"/>
              <a:gd name="T43" fmla="*/ 63 h 5199"/>
              <a:gd name="T44" fmla="*/ 2599 w 5199"/>
              <a:gd name="T45" fmla="*/ 0 h 5199"/>
              <a:gd name="T46" fmla="*/ 2599 w 5199"/>
              <a:gd name="T47" fmla="*/ 0 h 5199"/>
              <a:gd name="T48" fmla="*/ 2527 w 5199"/>
              <a:gd name="T49" fmla="*/ 0 h 5199"/>
              <a:gd name="T50" fmla="*/ 2527 w 5199"/>
              <a:gd name="T51" fmla="*/ 0 h 5199"/>
              <a:gd name="T52" fmla="*/ 2464 w 5199"/>
              <a:gd name="T53" fmla="*/ 9 h 5199"/>
              <a:gd name="T54" fmla="*/ 2464 w 5199"/>
              <a:gd name="T55" fmla="*/ 9 h 5199"/>
              <a:gd name="T56" fmla="*/ 2464 w 5199"/>
              <a:gd name="T57" fmla="*/ 9 h 5199"/>
              <a:gd name="T58" fmla="*/ 2464 w 5199"/>
              <a:gd name="T59" fmla="*/ 9 h 5199"/>
              <a:gd name="T60" fmla="*/ 1547 w 5199"/>
              <a:gd name="T61" fmla="*/ 225 h 5199"/>
              <a:gd name="T62" fmla="*/ 765 w 5199"/>
              <a:gd name="T63" fmla="*/ 765 h 5199"/>
              <a:gd name="T64" fmla="*/ 0 w 5199"/>
              <a:gd name="T65" fmla="*/ 2598 h 5199"/>
              <a:gd name="T66" fmla="*/ 0 w 5199"/>
              <a:gd name="T67" fmla="*/ 2670 h 5199"/>
              <a:gd name="T68" fmla="*/ 0 w 5199"/>
              <a:gd name="T69" fmla="*/ 2670 h 5199"/>
              <a:gd name="T70" fmla="*/ 9 w 5199"/>
              <a:gd name="T71" fmla="*/ 2733 h 5199"/>
              <a:gd name="T72" fmla="*/ 9 w 5199"/>
              <a:gd name="T73" fmla="*/ 2733 h 5199"/>
              <a:gd name="T74" fmla="*/ 9 w 5199"/>
              <a:gd name="T75" fmla="*/ 2733 h 5199"/>
              <a:gd name="T76" fmla="*/ 9 w 5199"/>
              <a:gd name="T77" fmla="*/ 2733 h 5199"/>
              <a:gd name="T78" fmla="*/ 225 w 5199"/>
              <a:gd name="T79" fmla="*/ 3651 h 5199"/>
              <a:gd name="T80" fmla="*/ 765 w 5199"/>
              <a:gd name="T81" fmla="*/ 4433 h 5199"/>
              <a:gd name="T82" fmla="*/ 2599 w 5199"/>
              <a:gd name="T83" fmla="*/ 5198 h 5199"/>
              <a:gd name="T84" fmla="*/ 2670 w 5199"/>
              <a:gd name="T85" fmla="*/ 5198 h 5199"/>
              <a:gd name="T86" fmla="*/ 2670 w 5199"/>
              <a:gd name="T87" fmla="*/ 5198 h 5199"/>
              <a:gd name="T88" fmla="*/ 2734 w 5199"/>
              <a:gd name="T89" fmla="*/ 5189 h 5199"/>
              <a:gd name="T90" fmla="*/ 2734 w 5199"/>
              <a:gd name="T91" fmla="*/ 5189 h 5199"/>
              <a:gd name="T92" fmla="*/ 2742 w 5199"/>
              <a:gd name="T93" fmla="*/ 5189 h 5199"/>
              <a:gd name="T94" fmla="*/ 2742 w 5199"/>
              <a:gd name="T95" fmla="*/ 5189 h 5199"/>
              <a:gd name="T96" fmla="*/ 3651 w 5199"/>
              <a:gd name="T97" fmla="*/ 4973 h 5199"/>
              <a:gd name="T98" fmla="*/ 4433 w 5199"/>
              <a:gd name="T99" fmla="*/ 4433 h 5199"/>
              <a:gd name="T100" fmla="*/ 5198 w 5199"/>
              <a:gd name="T101" fmla="*/ 2598 h 5199"/>
              <a:gd name="T102" fmla="*/ 5198 w 5199"/>
              <a:gd name="T103" fmla="*/ 2526 h 5199"/>
              <a:gd name="T104" fmla="*/ 5198 w 5199"/>
              <a:gd name="T105" fmla="*/ 2526 h 5199"/>
              <a:gd name="T106" fmla="*/ 5198 w 5199"/>
              <a:gd name="T107" fmla="*/ 2463 h 5199"/>
              <a:gd name="T108" fmla="*/ 5198 w 5199"/>
              <a:gd name="T109" fmla="*/ 2463 h 5199"/>
              <a:gd name="T110" fmla="*/ 5198 w 5199"/>
              <a:gd name="T111" fmla="*/ 2463 h 5199"/>
              <a:gd name="T112" fmla="*/ 5198 w 5199"/>
              <a:gd name="T113" fmla="*/ 2463 h 5199"/>
              <a:gd name="T114" fmla="*/ 4973 w 5199"/>
              <a:gd name="T115" fmla="*/ 1546 h 5199"/>
              <a:gd name="T116" fmla="*/ 4433 w 5199"/>
              <a:gd name="T117" fmla="*/ 765 h 5199"/>
              <a:gd name="T118" fmla="*/ 2599 w 5199"/>
              <a:gd name="T119" fmla="*/ 0 h 5199"/>
              <a:gd name="T120" fmla="*/ 2599 w 5199"/>
              <a:gd name="T121" fmla="*/ 63 h 5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199" h="5199">
                <a:moveTo>
                  <a:pt x="2599" y="63"/>
                </a:moveTo>
                <a:lnTo>
                  <a:pt x="2599" y="63"/>
                </a:lnTo>
                <a:cubicBezTo>
                  <a:pt x="3273" y="63"/>
                  <a:pt x="3912" y="324"/>
                  <a:pt x="4397" y="801"/>
                </a:cubicBezTo>
                <a:cubicBezTo>
                  <a:pt x="4847" y="1249"/>
                  <a:pt x="5099" y="1843"/>
                  <a:pt x="5135" y="2472"/>
                </a:cubicBezTo>
                <a:cubicBezTo>
                  <a:pt x="5126" y="2472"/>
                  <a:pt x="5126" y="2472"/>
                  <a:pt x="5126" y="2472"/>
                </a:cubicBezTo>
                <a:cubicBezTo>
                  <a:pt x="5135" y="2481"/>
                  <a:pt x="5135" y="2481"/>
                  <a:pt x="5135" y="2481"/>
                </a:cubicBezTo>
                <a:cubicBezTo>
                  <a:pt x="5135" y="2517"/>
                  <a:pt x="5135" y="2553"/>
                  <a:pt x="5135" y="2598"/>
                </a:cubicBezTo>
                <a:cubicBezTo>
                  <a:pt x="5135" y="3273"/>
                  <a:pt x="4874" y="3911"/>
                  <a:pt x="4397" y="4388"/>
                </a:cubicBezTo>
                <a:cubicBezTo>
                  <a:pt x="3948" y="4838"/>
                  <a:pt x="3354" y="5099"/>
                  <a:pt x="2725" y="5134"/>
                </a:cubicBezTo>
                <a:cubicBezTo>
                  <a:pt x="2725" y="5126"/>
                  <a:pt x="2725" y="5126"/>
                  <a:pt x="2725" y="5126"/>
                </a:cubicBezTo>
                <a:cubicBezTo>
                  <a:pt x="2725" y="5134"/>
                  <a:pt x="2725" y="5134"/>
                  <a:pt x="2725" y="5134"/>
                </a:cubicBezTo>
                <a:cubicBezTo>
                  <a:pt x="2680" y="5134"/>
                  <a:pt x="2644" y="5134"/>
                  <a:pt x="2599" y="5134"/>
                </a:cubicBezTo>
                <a:cubicBezTo>
                  <a:pt x="1925" y="5134"/>
                  <a:pt x="1287" y="4874"/>
                  <a:pt x="810" y="4388"/>
                </a:cubicBezTo>
                <a:cubicBezTo>
                  <a:pt x="360" y="3947"/>
                  <a:pt x="99" y="3354"/>
                  <a:pt x="63" y="2724"/>
                </a:cubicBezTo>
                <a:cubicBezTo>
                  <a:pt x="72" y="2724"/>
                  <a:pt x="72" y="2724"/>
                  <a:pt x="72" y="2724"/>
                </a:cubicBezTo>
                <a:cubicBezTo>
                  <a:pt x="63" y="2715"/>
                  <a:pt x="63" y="2715"/>
                  <a:pt x="63" y="2715"/>
                </a:cubicBezTo>
                <a:cubicBezTo>
                  <a:pt x="63" y="2679"/>
                  <a:pt x="63" y="2634"/>
                  <a:pt x="63" y="2598"/>
                </a:cubicBezTo>
                <a:cubicBezTo>
                  <a:pt x="63" y="1924"/>
                  <a:pt x="324" y="1285"/>
                  <a:pt x="810" y="801"/>
                </a:cubicBezTo>
                <a:cubicBezTo>
                  <a:pt x="1259" y="360"/>
                  <a:pt x="1844" y="99"/>
                  <a:pt x="2473" y="63"/>
                </a:cubicBezTo>
                <a:cubicBezTo>
                  <a:pt x="2473" y="72"/>
                  <a:pt x="2473" y="72"/>
                  <a:pt x="2473" y="72"/>
                </a:cubicBezTo>
                <a:cubicBezTo>
                  <a:pt x="2482" y="63"/>
                  <a:pt x="2482" y="63"/>
                  <a:pt x="2482" y="63"/>
                </a:cubicBezTo>
                <a:cubicBezTo>
                  <a:pt x="2518" y="63"/>
                  <a:pt x="2563" y="63"/>
                  <a:pt x="2599" y="63"/>
                </a:cubicBezTo>
                <a:lnTo>
                  <a:pt x="2599" y="0"/>
                </a:lnTo>
                <a:lnTo>
                  <a:pt x="2599" y="0"/>
                </a:lnTo>
                <a:cubicBezTo>
                  <a:pt x="2581" y="0"/>
                  <a:pt x="2554" y="0"/>
                  <a:pt x="2527" y="0"/>
                </a:cubicBezTo>
                <a:lnTo>
                  <a:pt x="2527" y="0"/>
                </a:lnTo>
                <a:cubicBezTo>
                  <a:pt x="2464" y="9"/>
                  <a:pt x="2464" y="9"/>
                  <a:pt x="2464" y="9"/>
                </a:cubicBezTo>
                <a:lnTo>
                  <a:pt x="2464" y="9"/>
                </a:lnTo>
                <a:lnTo>
                  <a:pt x="2464" y="9"/>
                </a:lnTo>
                <a:lnTo>
                  <a:pt x="2464" y="9"/>
                </a:lnTo>
                <a:cubicBezTo>
                  <a:pt x="2141" y="18"/>
                  <a:pt x="1835" y="99"/>
                  <a:pt x="1547" y="225"/>
                </a:cubicBezTo>
                <a:cubicBezTo>
                  <a:pt x="1259" y="351"/>
                  <a:pt x="990" y="531"/>
                  <a:pt x="765" y="765"/>
                </a:cubicBezTo>
                <a:cubicBezTo>
                  <a:pt x="270" y="1249"/>
                  <a:pt x="0" y="1906"/>
                  <a:pt x="0" y="2598"/>
                </a:cubicBezTo>
                <a:cubicBezTo>
                  <a:pt x="0" y="2616"/>
                  <a:pt x="0" y="2643"/>
                  <a:pt x="0" y="2670"/>
                </a:cubicBezTo>
                <a:lnTo>
                  <a:pt x="0" y="2670"/>
                </a:lnTo>
                <a:cubicBezTo>
                  <a:pt x="9" y="2733"/>
                  <a:pt x="9" y="2733"/>
                  <a:pt x="9" y="2733"/>
                </a:cubicBezTo>
                <a:lnTo>
                  <a:pt x="9" y="2733"/>
                </a:lnTo>
                <a:lnTo>
                  <a:pt x="9" y="2733"/>
                </a:lnTo>
                <a:lnTo>
                  <a:pt x="9" y="2733"/>
                </a:lnTo>
                <a:cubicBezTo>
                  <a:pt x="27" y="3057"/>
                  <a:pt x="99" y="3363"/>
                  <a:pt x="225" y="3651"/>
                </a:cubicBezTo>
                <a:cubicBezTo>
                  <a:pt x="351" y="3938"/>
                  <a:pt x="540" y="4208"/>
                  <a:pt x="765" y="4433"/>
                </a:cubicBezTo>
                <a:cubicBezTo>
                  <a:pt x="1251" y="4928"/>
                  <a:pt x="1907" y="5198"/>
                  <a:pt x="2599" y="5198"/>
                </a:cubicBezTo>
                <a:cubicBezTo>
                  <a:pt x="2626" y="5198"/>
                  <a:pt x="2644" y="5198"/>
                  <a:pt x="2670" y="5198"/>
                </a:cubicBezTo>
                <a:lnTo>
                  <a:pt x="2670" y="5198"/>
                </a:lnTo>
                <a:cubicBezTo>
                  <a:pt x="2734" y="5189"/>
                  <a:pt x="2734" y="5189"/>
                  <a:pt x="2734" y="5189"/>
                </a:cubicBezTo>
                <a:lnTo>
                  <a:pt x="2734" y="5189"/>
                </a:lnTo>
                <a:cubicBezTo>
                  <a:pt x="2742" y="5189"/>
                  <a:pt x="2742" y="5189"/>
                  <a:pt x="2742" y="5189"/>
                </a:cubicBezTo>
                <a:lnTo>
                  <a:pt x="2742" y="5189"/>
                </a:lnTo>
                <a:cubicBezTo>
                  <a:pt x="3057" y="5179"/>
                  <a:pt x="3363" y="5099"/>
                  <a:pt x="3651" y="4973"/>
                </a:cubicBezTo>
                <a:cubicBezTo>
                  <a:pt x="3948" y="4847"/>
                  <a:pt x="4209" y="4667"/>
                  <a:pt x="4433" y="4433"/>
                </a:cubicBezTo>
                <a:cubicBezTo>
                  <a:pt x="4928" y="3947"/>
                  <a:pt x="5198" y="3291"/>
                  <a:pt x="5198" y="2598"/>
                </a:cubicBezTo>
                <a:cubicBezTo>
                  <a:pt x="5198" y="2571"/>
                  <a:pt x="5198" y="2553"/>
                  <a:pt x="5198" y="2526"/>
                </a:cubicBezTo>
                <a:lnTo>
                  <a:pt x="5198" y="2526"/>
                </a:lnTo>
                <a:cubicBezTo>
                  <a:pt x="5198" y="2463"/>
                  <a:pt x="5198" y="2463"/>
                  <a:pt x="5198" y="2463"/>
                </a:cubicBezTo>
                <a:lnTo>
                  <a:pt x="5198" y="2463"/>
                </a:lnTo>
                <a:lnTo>
                  <a:pt x="5198" y="2463"/>
                </a:lnTo>
                <a:lnTo>
                  <a:pt x="5198" y="2463"/>
                </a:lnTo>
                <a:cubicBezTo>
                  <a:pt x="5180" y="2140"/>
                  <a:pt x="5108" y="1834"/>
                  <a:pt x="4973" y="1546"/>
                </a:cubicBezTo>
                <a:cubicBezTo>
                  <a:pt x="4847" y="1249"/>
                  <a:pt x="4667" y="989"/>
                  <a:pt x="4433" y="765"/>
                </a:cubicBezTo>
                <a:cubicBezTo>
                  <a:pt x="3948" y="270"/>
                  <a:pt x="3291" y="0"/>
                  <a:pt x="2599" y="0"/>
                </a:cubicBezTo>
                <a:lnTo>
                  <a:pt x="2599" y="63"/>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35" name="Freeform 417">
            <a:extLst>
              <a:ext uri="{FF2B5EF4-FFF2-40B4-BE49-F238E27FC236}">
                <a16:creationId xmlns:a16="http://schemas.microsoft.com/office/drawing/2014/main" id="{4FA08191-9F10-364A-A5CF-7D12A37417C4}"/>
              </a:ext>
            </a:extLst>
          </p:cNvPr>
          <p:cNvSpPr>
            <a:spLocks noChangeArrowheads="1"/>
          </p:cNvSpPr>
          <p:nvPr/>
        </p:nvSpPr>
        <p:spPr bwMode="auto">
          <a:xfrm>
            <a:off x="5837224" y="2741938"/>
            <a:ext cx="80034" cy="50930"/>
          </a:xfrm>
          <a:custGeom>
            <a:avLst/>
            <a:gdLst>
              <a:gd name="T0" fmla="*/ 0 w 145"/>
              <a:gd name="T1" fmla="*/ 0 h 91"/>
              <a:gd name="T2" fmla="*/ 144 w 145"/>
              <a:gd name="T3" fmla="*/ 81 h 91"/>
              <a:gd name="T4" fmla="*/ 36 w 145"/>
              <a:gd name="T5" fmla="*/ 81 h 91"/>
              <a:gd name="T6" fmla="*/ 0 w 145"/>
              <a:gd name="T7" fmla="*/ 90 h 91"/>
              <a:gd name="T8" fmla="*/ 0 w 145"/>
              <a:gd name="T9" fmla="*/ 0 h 91"/>
            </a:gdLst>
            <a:ahLst/>
            <a:cxnLst>
              <a:cxn ang="0">
                <a:pos x="T0" y="T1"/>
              </a:cxn>
              <a:cxn ang="0">
                <a:pos x="T2" y="T3"/>
              </a:cxn>
              <a:cxn ang="0">
                <a:pos x="T4" y="T5"/>
              </a:cxn>
              <a:cxn ang="0">
                <a:pos x="T6" y="T7"/>
              </a:cxn>
              <a:cxn ang="0">
                <a:pos x="T8" y="T9"/>
              </a:cxn>
            </a:cxnLst>
            <a:rect l="0" t="0" r="r" b="b"/>
            <a:pathLst>
              <a:path w="145" h="91">
                <a:moveTo>
                  <a:pt x="0" y="0"/>
                </a:moveTo>
                <a:lnTo>
                  <a:pt x="144" y="81"/>
                </a:lnTo>
                <a:lnTo>
                  <a:pt x="36" y="81"/>
                </a:lnTo>
                <a:lnTo>
                  <a:pt x="0" y="90"/>
                </a:lnTo>
                <a:lnTo>
                  <a:pt x="0" y="0"/>
                </a:lnTo>
              </a:path>
            </a:pathLst>
          </a:custGeom>
          <a:solidFill>
            <a:srgbClr val="A9283B"/>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36" name="Freeform 418">
            <a:extLst>
              <a:ext uri="{FF2B5EF4-FFF2-40B4-BE49-F238E27FC236}">
                <a16:creationId xmlns:a16="http://schemas.microsoft.com/office/drawing/2014/main" id="{67D7D130-0CE7-2648-B531-A4E797876D5A}"/>
              </a:ext>
            </a:extLst>
          </p:cNvPr>
          <p:cNvSpPr>
            <a:spLocks noChangeArrowheads="1"/>
          </p:cNvSpPr>
          <p:nvPr/>
        </p:nvSpPr>
        <p:spPr bwMode="auto">
          <a:xfrm>
            <a:off x="5822672" y="2712835"/>
            <a:ext cx="147941" cy="94584"/>
          </a:xfrm>
          <a:custGeom>
            <a:avLst/>
            <a:gdLst>
              <a:gd name="T0" fmla="*/ 63 w 271"/>
              <a:gd name="T1" fmla="*/ 108 h 172"/>
              <a:gd name="T2" fmla="*/ 63 w 271"/>
              <a:gd name="T3" fmla="*/ 108 h 172"/>
              <a:gd name="T4" fmla="*/ 63 w 271"/>
              <a:gd name="T5" fmla="*/ 108 h 172"/>
              <a:gd name="T6" fmla="*/ 63 w 271"/>
              <a:gd name="T7" fmla="*/ 108 h 172"/>
              <a:gd name="T8" fmla="*/ 63 w 271"/>
              <a:gd name="T9" fmla="*/ 108 h 172"/>
              <a:gd name="T10" fmla="*/ 0 w 271"/>
              <a:gd name="T11" fmla="*/ 0 h 172"/>
              <a:gd name="T12" fmla="*/ 0 w 271"/>
              <a:gd name="T13" fmla="*/ 0 h 172"/>
              <a:gd name="T14" fmla="*/ 0 w 271"/>
              <a:gd name="T15" fmla="*/ 108 h 172"/>
              <a:gd name="T16" fmla="*/ 0 w 271"/>
              <a:gd name="T17" fmla="*/ 108 h 172"/>
              <a:gd name="T18" fmla="*/ 0 w 271"/>
              <a:gd name="T19" fmla="*/ 171 h 172"/>
              <a:gd name="T20" fmla="*/ 63 w 271"/>
              <a:gd name="T21" fmla="*/ 171 h 172"/>
              <a:gd name="T22" fmla="*/ 63 w 271"/>
              <a:gd name="T23" fmla="*/ 171 h 172"/>
              <a:gd name="T24" fmla="*/ 72 w 271"/>
              <a:gd name="T25" fmla="*/ 171 h 172"/>
              <a:gd name="T26" fmla="*/ 270 w 271"/>
              <a:gd name="T27" fmla="*/ 162 h 172"/>
              <a:gd name="T28" fmla="*/ 99 w 271"/>
              <a:gd name="T29" fmla="*/ 54 h 172"/>
              <a:gd name="T30" fmla="*/ 90 w 271"/>
              <a:gd name="T31" fmla="*/ 54 h 172"/>
              <a:gd name="T32" fmla="*/ 0 w 271"/>
              <a:gd name="T33" fmla="*/ 0 h 172"/>
              <a:gd name="T34" fmla="*/ 63 w 271"/>
              <a:gd name="T35" fmla="*/ 108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71" h="172">
                <a:moveTo>
                  <a:pt x="63" y="108"/>
                </a:moveTo>
                <a:lnTo>
                  <a:pt x="63" y="108"/>
                </a:lnTo>
                <a:lnTo>
                  <a:pt x="63" y="108"/>
                </a:lnTo>
                <a:lnTo>
                  <a:pt x="63" y="108"/>
                </a:lnTo>
                <a:lnTo>
                  <a:pt x="63" y="108"/>
                </a:lnTo>
                <a:lnTo>
                  <a:pt x="0" y="0"/>
                </a:lnTo>
                <a:lnTo>
                  <a:pt x="0" y="0"/>
                </a:lnTo>
                <a:cubicBezTo>
                  <a:pt x="0" y="108"/>
                  <a:pt x="0" y="108"/>
                  <a:pt x="0" y="108"/>
                </a:cubicBezTo>
                <a:lnTo>
                  <a:pt x="0" y="108"/>
                </a:lnTo>
                <a:cubicBezTo>
                  <a:pt x="0" y="171"/>
                  <a:pt x="0" y="171"/>
                  <a:pt x="0" y="171"/>
                </a:cubicBezTo>
                <a:cubicBezTo>
                  <a:pt x="63" y="171"/>
                  <a:pt x="63" y="171"/>
                  <a:pt x="63" y="171"/>
                </a:cubicBezTo>
                <a:lnTo>
                  <a:pt x="63" y="171"/>
                </a:lnTo>
                <a:cubicBezTo>
                  <a:pt x="72" y="171"/>
                  <a:pt x="72" y="171"/>
                  <a:pt x="72" y="171"/>
                </a:cubicBezTo>
                <a:cubicBezTo>
                  <a:pt x="270" y="162"/>
                  <a:pt x="270" y="162"/>
                  <a:pt x="270" y="162"/>
                </a:cubicBezTo>
                <a:cubicBezTo>
                  <a:pt x="99" y="54"/>
                  <a:pt x="99" y="54"/>
                  <a:pt x="99" y="54"/>
                </a:cubicBezTo>
                <a:cubicBezTo>
                  <a:pt x="90" y="54"/>
                  <a:pt x="90" y="54"/>
                  <a:pt x="90" y="54"/>
                </a:cubicBezTo>
                <a:cubicBezTo>
                  <a:pt x="0" y="0"/>
                  <a:pt x="0" y="0"/>
                  <a:pt x="0" y="0"/>
                </a:cubicBezTo>
                <a:lnTo>
                  <a:pt x="63" y="108"/>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37" name="Freeform 419">
            <a:extLst>
              <a:ext uri="{FF2B5EF4-FFF2-40B4-BE49-F238E27FC236}">
                <a16:creationId xmlns:a16="http://schemas.microsoft.com/office/drawing/2014/main" id="{5647BA0F-18A0-7847-8AB7-85286F8F2C1D}"/>
              </a:ext>
            </a:extLst>
          </p:cNvPr>
          <p:cNvSpPr>
            <a:spLocks noChangeArrowheads="1"/>
          </p:cNvSpPr>
          <p:nvPr/>
        </p:nvSpPr>
        <p:spPr bwMode="auto">
          <a:xfrm>
            <a:off x="5837224" y="2916555"/>
            <a:ext cx="89735" cy="55780"/>
          </a:xfrm>
          <a:custGeom>
            <a:avLst/>
            <a:gdLst>
              <a:gd name="T0" fmla="*/ 0 w 163"/>
              <a:gd name="T1" fmla="*/ 9 h 100"/>
              <a:gd name="T2" fmla="*/ 45 w 163"/>
              <a:gd name="T3" fmla="*/ 9 h 100"/>
              <a:gd name="T4" fmla="*/ 162 w 163"/>
              <a:gd name="T5" fmla="*/ 0 h 100"/>
              <a:gd name="T6" fmla="*/ 0 w 163"/>
              <a:gd name="T7" fmla="*/ 99 h 100"/>
              <a:gd name="T8" fmla="*/ 0 w 163"/>
              <a:gd name="T9" fmla="*/ 9 h 100"/>
            </a:gdLst>
            <a:ahLst/>
            <a:cxnLst>
              <a:cxn ang="0">
                <a:pos x="T0" y="T1"/>
              </a:cxn>
              <a:cxn ang="0">
                <a:pos x="T2" y="T3"/>
              </a:cxn>
              <a:cxn ang="0">
                <a:pos x="T4" y="T5"/>
              </a:cxn>
              <a:cxn ang="0">
                <a:pos x="T6" y="T7"/>
              </a:cxn>
              <a:cxn ang="0">
                <a:pos x="T8" y="T9"/>
              </a:cxn>
            </a:cxnLst>
            <a:rect l="0" t="0" r="r" b="b"/>
            <a:pathLst>
              <a:path w="163" h="100">
                <a:moveTo>
                  <a:pt x="0" y="9"/>
                </a:moveTo>
                <a:lnTo>
                  <a:pt x="45" y="9"/>
                </a:lnTo>
                <a:lnTo>
                  <a:pt x="162" y="0"/>
                </a:lnTo>
                <a:lnTo>
                  <a:pt x="0" y="99"/>
                </a:lnTo>
                <a:lnTo>
                  <a:pt x="0" y="9"/>
                </a:lnTo>
              </a:path>
            </a:pathLst>
          </a:custGeom>
          <a:solidFill>
            <a:srgbClr val="A9283B"/>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38" name="Freeform 420">
            <a:extLst>
              <a:ext uri="{FF2B5EF4-FFF2-40B4-BE49-F238E27FC236}">
                <a16:creationId xmlns:a16="http://schemas.microsoft.com/office/drawing/2014/main" id="{18F78C37-1C6E-C546-A2EB-4CE54E7F6C11}"/>
              </a:ext>
            </a:extLst>
          </p:cNvPr>
          <p:cNvSpPr>
            <a:spLocks noChangeArrowheads="1"/>
          </p:cNvSpPr>
          <p:nvPr/>
        </p:nvSpPr>
        <p:spPr bwMode="auto">
          <a:xfrm>
            <a:off x="5822672" y="2897153"/>
            <a:ext cx="169767" cy="99434"/>
          </a:xfrm>
          <a:custGeom>
            <a:avLst/>
            <a:gdLst>
              <a:gd name="T0" fmla="*/ 72 w 307"/>
              <a:gd name="T1" fmla="*/ 72 h 181"/>
              <a:gd name="T2" fmla="*/ 72 w 307"/>
              <a:gd name="T3" fmla="*/ 72 h 181"/>
              <a:gd name="T4" fmla="*/ 63 w 307"/>
              <a:gd name="T5" fmla="*/ 81 h 181"/>
              <a:gd name="T6" fmla="*/ 63 w 307"/>
              <a:gd name="T7" fmla="*/ 72 h 181"/>
              <a:gd name="T8" fmla="*/ 72 w 307"/>
              <a:gd name="T9" fmla="*/ 72 h 181"/>
              <a:gd name="T10" fmla="*/ 306 w 307"/>
              <a:gd name="T11" fmla="*/ 0 h 181"/>
              <a:gd name="T12" fmla="*/ 306 w 307"/>
              <a:gd name="T13" fmla="*/ 0 h 181"/>
              <a:gd name="T14" fmla="*/ 63 w 307"/>
              <a:gd name="T15" fmla="*/ 18 h 181"/>
              <a:gd name="T16" fmla="*/ 63 w 307"/>
              <a:gd name="T17" fmla="*/ 18 h 181"/>
              <a:gd name="T18" fmla="*/ 54 w 307"/>
              <a:gd name="T19" fmla="*/ 18 h 181"/>
              <a:gd name="T20" fmla="*/ 0 w 307"/>
              <a:gd name="T21" fmla="*/ 18 h 181"/>
              <a:gd name="T22" fmla="*/ 0 w 307"/>
              <a:gd name="T23" fmla="*/ 72 h 181"/>
              <a:gd name="T24" fmla="*/ 0 w 307"/>
              <a:gd name="T25" fmla="*/ 81 h 181"/>
              <a:gd name="T26" fmla="*/ 0 w 307"/>
              <a:gd name="T27" fmla="*/ 180 h 181"/>
              <a:gd name="T28" fmla="*/ 90 w 307"/>
              <a:gd name="T29" fmla="*/ 126 h 181"/>
              <a:gd name="T30" fmla="*/ 99 w 307"/>
              <a:gd name="T31" fmla="*/ 126 h 181"/>
              <a:gd name="T32" fmla="*/ 306 w 307"/>
              <a:gd name="T33" fmla="*/ 0 h 181"/>
              <a:gd name="T34" fmla="*/ 72 w 307"/>
              <a:gd name="T35" fmla="*/ 72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07" h="181">
                <a:moveTo>
                  <a:pt x="72" y="72"/>
                </a:moveTo>
                <a:lnTo>
                  <a:pt x="72" y="72"/>
                </a:lnTo>
                <a:cubicBezTo>
                  <a:pt x="63" y="81"/>
                  <a:pt x="63" y="81"/>
                  <a:pt x="63" y="81"/>
                </a:cubicBezTo>
                <a:cubicBezTo>
                  <a:pt x="63" y="72"/>
                  <a:pt x="63" y="72"/>
                  <a:pt x="63" y="72"/>
                </a:cubicBezTo>
                <a:cubicBezTo>
                  <a:pt x="63" y="72"/>
                  <a:pt x="63" y="72"/>
                  <a:pt x="72" y="72"/>
                </a:cubicBezTo>
                <a:lnTo>
                  <a:pt x="306" y="0"/>
                </a:lnTo>
                <a:lnTo>
                  <a:pt x="306" y="0"/>
                </a:lnTo>
                <a:cubicBezTo>
                  <a:pt x="63" y="18"/>
                  <a:pt x="63" y="18"/>
                  <a:pt x="63" y="18"/>
                </a:cubicBezTo>
                <a:lnTo>
                  <a:pt x="63" y="18"/>
                </a:lnTo>
                <a:cubicBezTo>
                  <a:pt x="54" y="18"/>
                  <a:pt x="54" y="18"/>
                  <a:pt x="54" y="18"/>
                </a:cubicBezTo>
                <a:cubicBezTo>
                  <a:pt x="0" y="18"/>
                  <a:pt x="0" y="18"/>
                  <a:pt x="0" y="18"/>
                </a:cubicBezTo>
                <a:cubicBezTo>
                  <a:pt x="0" y="72"/>
                  <a:pt x="0" y="72"/>
                  <a:pt x="0" y="72"/>
                </a:cubicBezTo>
                <a:cubicBezTo>
                  <a:pt x="0" y="81"/>
                  <a:pt x="0" y="81"/>
                  <a:pt x="0" y="81"/>
                </a:cubicBezTo>
                <a:cubicBezTo>
                  <a:pt x="0" y="180"/>
                  <a:pt x="0" y="180"/>
                  <a:pt x="0" y="180"/>
                </a:cubicBezTo>
                <a:cubicBezTo>
                  <a:pt x="90" y="126"/>
                  <a:pt x="90" y="126"/>
                  <a:pt x="90" y="126"/>
                </a:cubicBezTo>
                <a:cubicBezTo>
                  <a:pt x="99" y="126"/>
                  <a:pt x="99" y="126"/>
                  <a:pt x="99" y="126"/>
                </a:cubicBezTo>
                <a:cubicBezTo>
                  <a:pt x="306" y="0"/>
                  <a:pt x="306" y="0"/>
                  <a:pt x="306" y="0"/>
                </a:cubicBezTo>
                <a:lnTo>
                  <a:pt x="72" y="72"/>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39" name="Freeform 421">
            <a:extLst>
              <a:ext uri="{FF2B5EF4-FFF2-40B4-BE49-F238E27FC236}">
                <a16:creationId xmlns:a16="http://schemas.microsoft.com/office/drawing/2014/main" id="{05308E6E-DF18-A848-A40A-286028D436B9}"/>
              </a:ext>
            </a:extLst>
          </p:cNvPr>
          <p:cNvSpPr>
            <a:spLocks noChangeArrowheads="1"/>
          </p:cNvSpPr>
          <p:nvPr/>
        </p:nvSpPr>
        <p:spPr bwMode="auto">
          <a:xfrm>
            <a:off x="5926958" y="5691031"/>
            <a:ext cx="89733" cy="55780"/>
          </a:xfrm>
          <a:custGeom>
            <a:avLst/>
            <a:gdLst>
              <a:gd name="T0" fmla="*/ 162 w 163"/>
              <a:gd name="T1" fmla="*/ 0 h 100"/>
              <a:gd name="T2" fmla="*/ 162 w 163"/>
              <a:gd name="T3" fmla="*/ 91 h 100"/>
              <a:gd name="T4" fmla="*/ 126 w 163"/>
              <a:gd name="T5" fmla="*/ 91 h 100"/>
              <a:gd name="T6" fmla="*/ 0 w 163"/>
              <a:gd name="T7" fmla="*/ 99 h 100"/>
              <a:gd name="T8" fmla="*/ 162 w 163"/>
              <a:gd name="T9" fmla="*/ 0 h 100"/>
            </a:gdLst>
            <a:ahLst/>
            <a:cxnLst>
              <a:cxn ang="0">
                <a:pos x="T0" y="T1"/>
              </a:cxn>
              <a:cxn ang="0">
                <a:pos x="T2" y="T3"/>
              </a:cxn>
              <a:cxn ang="0">
                <a:pos x="T4" y="T5"/>
              </a:cxn>
              <a:cxn ang="0">
                <a:pos x="T6" y="T7"/>
              </a:cxn>
              <a:cxn ang="0">
                <a:pos x="T8" y="T9"/>
              </a:cxn>
            </a:cxnLst>
            <a:rect l="0" t="0" r="r" b="b"/>
            <a:pathLst>
              <a:path w="163" h="100">
                <a:moveTo>
                  <a:pt x="162" y="0"/>
                </a:moveTo>
                <a:lnTo>
                  <a:pt x="162" y="91"/>
                </a:lnTo>
                <a:lnTo>
                  <a:pt x="126" y="91"/>
                </a:lnTo>
                <a:lnTo>
                  <a:pt x="0" y="99"/>
                </a:lnTo>
                <a:lnTo>
                  <a:pt x="162" y="0"/>
                </a:lnTo>
              </a:path>
            </a:pathLst>
          </a:custGeom>
          <a:solidFill>
            <a:srgbClr val="A9283B"/>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42" name="Freeform 422">
            <a:extLst>
              <a:ext uri="{FF2B5EF4-FFF2-40B4-BE49-F238E27FC236}">
                <a16:creationId xmlns:a16="http://schemas.microsoft.com/office/drawing/2014/main" id="{C1B41DBC-56B3-7F4E-BEC8-F64FD193DE5B}"/>
              </a:ext>
            </a:extLst>
          </p:cNvPr>
          <p:cNvSpPr>
            <a:spLocks noChangeArrowheads="1"/>
          </p:cNvSpPr>
          <p:nvPr/>
        </p:nvSpPr>
        <p:spPr bwMode="auto">
          <a:xfrm>
            <a:off x="5861476" y="5666778"/>
            <a:ext cx="169767" cy="99434"/>
          </a:xfrm>
          <a:custGeom>
            <a:avLst/>
            <a:gdLst>
              <a:gd name="T0" fmla="*/ 243 w 307"/>
              <a:gd name="T1" fmla="*/ 99 h 180"/>
              <a:gd name="T2" fmla="*/ 243 w 307"/>
              <a:gd name="T3" fmla="*/ 99 h 180"/>
              <a:gd name="T4" fmla="*/ 243 w 307"/>
              <a:gd name="T5" fmla="*/ 107 h 180"/>
              <a:gd name="T6" fmla="*/ 243 w 307"/>
              <a:gd name="T7" fmla="*/ 107 h 180"/>
              <a:gd name="T8" fmla="*/ 243 w 307"/>
              <a:gd name="T9" fmla="*/ 99 h 180"/>
              <a:gd name="T10" fmla="*/ 306 w 307"/>
              <a:gd name="T11" fmla="*/ 0 h 180"/>
              <a:gd name="T12" fmla="*/ 306 w 307"/>
              <a:gd name="T13" fmla="*/ 0 h 180"/>
              <a:gd name="T14" fmla="*/ 216 w 307"/>
              <a:gd name="T15" fmla="*/ 54 h 180"/>
              <a:gd name="T16" fmla="*/ 207 w 307"/>
              <a:gd name="T17" fmla="*/ 54 h 180"/>
              <a:gd name="T18" fmla="*/ 0 w 307"/>
              <a:gd name="T19" fmla="*/ 179 h 180"/>
              <a:gd name="T20" fmla="*/ 243 w 307"/>
              <a:gd name="T21" fmla="*/ 162 h 180"/>
              <a:gd name="T22" fmla="*/ 243 w 307"/>
              <a:gd name="T23" fmla="*/ 162 h 180"/>
              <a:gd name="T24" fmla="*/ 252 w 307"/>
              <a:gd name="T25" fmla="*/ 162 h 180"/>
              <a:gd name="T26" fmla="*/ 306 w 307"/>
              <a:gd name="T27" fmla="*/ 162 h 180"/>
              <a:gd name="T28" fmla="*/ 306 w 307"/>
              <a:gd name="T29" fmla="*/ 107 h 180"/>
              <a:gd name="T30" fmla="*/ 306 w 307"/>
              <a:gd name="T31" fmla="*/ 99 h 180"/>
              <a:gd name="T32" fmla="*/ 306 w 307"/>
              <a:gd name="T33" fmla="*/ 0 h 180"/>
              <a:gd name="T34" fmla="*/ 243 w 307"/>
              <a:gd name="T35" fmla="*/ 99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07" h="180">
                <a:moveTo>
                  <a:pt x="243" y="99"/>
                </a:moveTo>
                <a:lnTo>
                  <a:pt x="243" y="99"/>
                </a:lnTo>
                <a:cubicBezTo>
                  <a:pt x="243" y="107"/>
                  <a:pt x="243" y="107"/>
                  <a:pt x="243" y="107"/>
                </a:cubicBezTo>
                <a:lnTo>
                  <a:pt x="243" y="107"/>
                </a:lnTo>
                <a:cubicBezTo>
                  <a:pt x="243" y="99"/>
                  <a:pt x="243" y="99"/>
                  <a:pt x="243" y="99"/>
                </a:cubicBezTo>
                <a:lnTo>
                  <a:pt x="306" y="0"/>
                </a:lnTo>
                <a:lnTo>
                  <a:pt x="306" y="0"/>
                </a:lnTo>
                <a:cubicBezTo>
                  <a:pt x="216" y="54"/>
                  <a:pt x="216" y="54"/>
                  <a:pt x="216" y="54"/>
                </a:cubicBezTo>
                <a:cubicBezTo>
                  <a:pt x="207" y="54"/>
                  <a:pt x="207" y="54"/>
                  <a:pt x="207" y="54"/>
                </a:cubicBezTo>
                <a:cubicBezTo>
                  <a:pt x="0" y="179"/>
                  <a:pt x="0" y="179"/>
                  <a:pt x="0" y="179"/>
                </a:cubicBezTo>
                <a:cubicBezTo>
                  <a:pt x="243" y="162"/>
                  <a:pt x="243" y="162"/>
                  <a:pt x="243" y="162"/>
                </a:cubicBezTo>
                <a:lnTo>
                  <a:pt x="243" y="162"/>
                </a:lnTo>
                <a:cubicBezTo>
                  <a:pt x="252" y="162"/>
                  <a:pt x="252" y="162"/>
                  <a:pt x="252" y="162"/>
                </a:cubicBezTo>
                <a:cubicBezTo>
                  <a:pt x="306" y="162"/>
                  <a:pt x="306" y="162"/>
                  <a:pt x="306" y="162"/>
                </a:cubicBezTo>
                <a:cubicBezTo>
                  <a:pt x="306" y="107"/>
                  <a:pt x="306" y="107"/>
                  <a:pt x="306" y="107"/>
                </a:cubicBezTo>
                <a:cubicBezTo>
                  <a:pt x="306" y="99"/>
                  <a:pt x="306" y="99"/>
                  <a:pt x="306" y="99"/>
                </a:cubicBezTo>
                <a:cubicBezTo>
                  <a:pt x="306" y="0"/>
                  <a:pt x="306" y="0"/>
                  <a:pt x="306" y="0"/>
                </a:cubicBezTo>
                <a:lnTo>
                  <a:pt x="243" y="99"/>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43" name="Freeform 423">
            <a:extLst>
              <a:ext uri="{FF2B5EF4-FFF2-40B4-BE49-F238E27FC236}">
                <a16:creationId xmlns:a16="http://schemas.microsoft.com/office/drawing/2014/main" id="{3C8F27E7-CB74-7848-A04B-D6B8136B899D}"/>
              </a:ext>
            </a:extLst>
          </p:cNvPr>
          <p:cNvSpPr>
            <a:spLocks noChangeArrowheads="1"/>
          </p:cNvSpPr>
          <p:nvPr/>
        </p:nvSpPr>
        <p:spPr bwMode="auto">
          <a:xfrm>
            <a:off x="5936659" y="5868073"/>
            <a:ext cx="80032" cy="50931"/>
          </a:xfrm>
          <a:custGeom>
            <a:avLst/>
            <a:gdLst>
              <a:gd name="T0" fmla="*/ 0 w 145"/>
              <a:gd name="T1" fmla="*/ 9 h 91"/>
              <a:gd name="T2" fmla="*/ 108 w 145"/>
              <a:gd name="T3" fmla="*/ 9 h 91"/>
              <a:gd name="T4" fmla="*/ 144 w 145"/>
              <a:gd name="T5" fmla="*/ 0 h 91"/>
              <a:gd name="T6" fmla="*/ 144 w 145"/>
              <a:gd name="T7" fmla="*/ 90 h 91"/>
              <a:gd name="T8" fmla="*/ 0 w 145"/>
              <a:gd name="T9" fmla="*/ 9 h 91"/>
            </a:gdLst>
            <a:ahLst/>
            <a:cxnLst>
              <a:cxn ang="0">
                <a:pos x="T0" y="T1"/>
              </a:cxn>
              <a:cxn ang="0">
                <a:pos x="T2" y="T3"/>
              </a:cxn>
              <a:cxn ang="0">
                <a:pos x="T4" y="T5"/>
              </a:cxn>
              <a:cxn ang="0">
                <a:pos x="T6" y="T7"/>
              </a:cxn>
              <a:cxn ang="0">
                <a:pos x="T8" y="T9"/>
              </a:cxn>
            </a:cxnLst>
            <a:rect l="0" t="0" r="r" b="b"/>
            <a:pathLst>
              <a:path w="145" h="91">
                <a:moveTo>
                  <a:pt x="0" y="9"/>
                </a:moveTo>
                <a:lnTo>
                  <a:pt x="108" y="9"/>
                </a:lnTo>
                <a:lnTo>
                  <a:pt x="144" y="0"/>
                </a:lnTo>
                <a:lnTo>
                  <a:pt x="144" y="90"/>
                </a:lnTo>
                <a:lnTo>
                  <a:pt x="0" y="9"/>
                </a:lnTo>
              </a:path>
            </a:pathLst>
          </a:custGeom>
          <a:solidFill>
            <a:srgbClr val="A9283B"/>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44" name="Freeform 424">
            <a:extLst>
              <a:ext uri="{FF2B5EF4-FFF2-40B4-BE49-F238E27FC236}">
                <a16:creationId xmlns:a16="http://schemas.microsoft.com/office/drawing/2014/main" id="{3707D624-DD56-5342-9F52-C3AE80AE6EFC}"/>
              </a:ext>
            </a:extLst>
          </p:cNvPr>
          <p:cNvSpPr>
            <a:spLocks noChangeArrowheads="1"/>
          </p:cNvSpPr>
          <p:nvPr/>
        </p:nvSpPr>
        <p:spPr bwMode="auto">
          <a:xfrm>
            <a:off x="5880878" y="5853521"/>
            <a:ext cx="147941" cy="94585"/>
          </a:xfrm>
          <a:custGeom>
            <a:avLst/>
            <a:gdLst>
              <a:gd name="T0" fmla="*/ 207 w 271"/>
              <a:gd name="T1" fmla="*/ 63 h 172"/>
              <a:gd name="T2" fmla="*/ 207 w 271"/>
              <a:gd name="T3" fmla="*/ 63 h 172"/>
              <a:gd name="T4" fmla="*/ 207 w 271"/>
              <a:gd name="T5" fmla="*/ 63 h 172"/>
              <a:gd name="T6" fmla="*/ 207 w 271"/>
              <a:gd name="T7" fmla="*/ 63 h 172"/>
              <a:gd name="T8" fmla="*/ 207 w 271"/>
              <a:gd name="T9" fmla="*/ 63 h 172"/>
              <a:gd name="T10" fmla="*/ 270 w 271"/>
              <a:gd name="T11" fmla="*/ 0 h 172"/>
              <a:gd name="T12" fmla="*/ 270 w 271"/>
              <a:gd name="T13" fmla="*/ 0 h 172"/>
              <a:gd name="T14" fmla="*/ 207 w 271"/>
              <a:gd name="T15" fmla="*/ 0 h 172"/>
              <a:gd name="T16" fmla="*/ 207 w 271"/>
              <a:gd name="T17" fmla="*/ 0 h 172"/>
              <a:gd name="T18" fmla="*/ 207 w 271"/>
              <a:gd name="T19" fmla="*/ 0 h 172"/>
              <a:gd name="T20" fmla="*/ 0 w 271"/>
              <a:gd name="T21" fmla="*/ 9 h 172"/>
              <a:gd name="T22" fmla="*/ 180 w 271"/>
              <a:gd name="T23" fmla="*/ 117 h 172"/>
              <a:gd name="T24" fmla="*/ 180 w 271"/>
              <a:gd name="T25" fmla="*/ 117 h 172"/>
              <a:gd name="T26" fmla="*/ 270 w 271"/>
              <a:gd name="T27" fmla="*/ 171 h 172"/>
              <a:gd name="T28" fmla="*/ 270 w 271"/>
              <a:gd name="T29" fmla="*/ 63 h 172"/>
              <a:gd name="T30" fmla="*/ 270 w 271"/>
              <a:gd name="T31" fmla="*/ 63 h 172"/>
              <a:gd name="T32" fmla="*/ 270 w 271"/>
              <a:gd name="T33" fmla="*/ 0 h 172"/>
              <a:gd name="T34" fmla="*/ 207 w 271"/>
              <a:gd name="T35" fmla="*/ 63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71" h="172">
                <a:moveTo>
                  <a:pt x="207" y="63"/>
                </a:moveTo>
                <a:lnTo>
                  <a:pt x="207" y="63"/>
                </a:lnTo>
                <a:lnTo>
                  <a:pt x="207" y="63"/>
                </a:lnTo>
                <a:lnTo>
                  <a:pt x="207" y="63"/>
                </a:lnTo>
                <a:lnTo>
                  <a:pt x="207" y="63"/>
                </a:lnTo>
                <a:lnTo>
                  <a:pt x="270" y="0"/>
                </a:lnTo>
                <a:lnTo>
                  <a:pt x="270" y="0"/>
                </a:lnTo>
                <a:cubicBezTo>
                  <a:pt x="207" y="0"/>
                  <a:pt x="207" y="0"/>
                  <a:pt x="207" y="0"/>
                </a:cubicBezTo>
                <a:lnTo>
                  <a:pt x="207" y="0"/>
                </a:lnTo>
                <a:lnTo>
                  <a:pt x="207" y="0"/>
                </a:lnTo>
                <a:cubicBezTo>
                  <a:pt x="0" y="9"/>
                  <a:pt x="0" y="9"/>
                  <a:pt x="0" y="9"/>
                </a:cubicBezTo>
                <a:cubicBezTo>
                  <a:pt x="180" y="117"/>
                  <a:pt x="180" y="117"/>
                  <a:pt x="180" y="117"/>
                </a:cubicBezTo>
                <a:lnTo>
                  <a:pt x="180" y="117"/>
                </a:lnTo>
                <a:cubicBezTo>
                  <a:pt x="270" y="171"/>
                  <a:pt x="270" y="171"/>
                  <a:pt x="270" y="171"/>
                </a:cubicBezTo>
                <a:cubicBezTo>
                  <a:pt x="270" y="63"/>
                  <a:pt x="270" y="63"/>
                  <a:pt x="270" y="63"/>
                </a:cubicBezTo>
                <a:lnTo>
                  <a:pt x="270" y="63"/>
                </a:lnTo>
                <a:cubicBezTo>
                  <a:pt x="270" y="0"/>
                  <a:pt x="270" y="0"/>
                  <a:pt x="270" y="0"/>
                </a:cubicBezTo>
                <a:lnTo>
                  <a:pt x="207" y="63"/>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45" name="Freeform 425">
            <a:extLst>
              <a:ext uri="{FF2B5EF4-FFF2-40B4-BE49-F238E27FC236}">
                <a16:creationId xmlns:a16="http://schemas.microsoft.com/office/drawing/2014/main" id="{9BB617E0-5BEB-8D49-B474-38928FA2742A}"/>
              </a:ext>
            </a:extLst>
          </p:cNvPr>
          <p:cNvSpPr>
            <a:spLocks noChangeArrowheads="1"/>
          </p:cNvSpPr>
          <p:nvPr/>
        </p:nvSpPr>
        <p:spPr bwMode="auto">
          <a:xfrm>
            <a:off x="5822672" y="4197082"/>
            <a:ext cx="1683117" cy="1707370"/>
          </a:xfrm>
          <a:custGeom>
            <a:avLst/>
            <a:gdLst>
              <a:gd name="T0" fmla="*/ 0 w 3059"/>
              <a:gd name="T1" fmla="*/ 2922 h 3103"/>
              <a:gd name="T2" fmla="*/ 0 w 3059"/>
              <a:gd name="T3" fmla="*/ 2922 h 3103"/>
              <a:gd name="T4" fmla="*/ 306 w 3059"/>
              <a:gd name="T5" fmla="*/ 2743 h 3103"/>
              <a:gd name="T6" fmla="*/ 315 w 3059"/>
              <a:gd name="T7" fmla="*/ 2743 h 3103"/>
              <a:gd name="T8" fmla="*/ 1961 w 3059"/>
              <a:gd name="T9" fmla="*/ 2014 h 3103"/>
              <a:gd name="T10" fmla="*/ 2698 w 3059"/>
              <a:gd name="T11" fmla="*/ 242 h 3103"/>
              <a:gd name="T12" fmla="*/ 2698 w 3059"/>
              <a:gd name="T13" fmla="*/ 125 h 3103"/>
              <a:gd name="T14" fmla="*/ 2689 w 3059"/>
              <a:gd name="T15" fmla="*/ 0 h 3103"/>
              <a:gd name="T16" fmla="*/ 2869 w 3059"/>
              <a:gd name="T17" fmla="*/ 314 h 3103"/>
              <a:gd name="T18" fmla="*/ 3049 w 3059"/>
              <a:gd name="T19" fmla="*/ 17 h 3103"/>
              <a:gd name="T20" fmla="*/ 3049 w 3059"/>
              <a:gd name="T21" fmla="*/ 116 h 3103"/>
              <a:gd name="T22" fmla="*/ 3058 w 3059"/>
              <a:gd name="T23" fmla="*/ 242 h 3103"/>
              <a:gd name="T24" fmla="*/ 2212 w 3059"/>
              <a:gd name="T25" fmla="*/ 2266 h 3103"/>
              <a:gd name="T26" fmla="*/ 324 w 3059"/>
              <a:gd name="T27" fmla="*/ 3102 h 3103"/>
              <a:gd name="T28" fmla="*/ 306 w 3059"/>
              <a:gd name="T29" fmla="*/ 3102 h 3103"/>
              <a:gd name="T30" fmla="*/ 0 w 3059"/>
              <a:gd name="T31" fmla="*/ 2922 h 3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59" h="3103">
                <a:moveTo>
                  <a:pt x="0" y="2922"/>
                </a:moveTo>
                <a:lnTo>
                  <a:pt x="0" y="2922"/>
                </a:lnTo>
                <a:cubicBezTo>
                  <a:pt x="306" y="2743"/>
                  <a:pt x="306" y="2743"/>
                  <a:pt x="306" y="2743"/>
                </a:cubicBezTo>
                <a:cubicBezTo>
                  <a:pt x="315" y="2743"/>
                  <a:pt x="315" y="2743"/>
                  <a:pt x="315" y="2743"/>
                </a:cubicBezTo>
                <a:cubicBezTo>
                  <a:pt x="935" y="2715"/>
                  <a:pt x="1520" y="2455"/>
                  <a:pt x="1961" y="2014"/>
                </a:cubicBezTo>
                <a:cubicBezTo>
                  <a:pt x="2437" y="1537"/>
                  <a:pt x="2698" y="908"/>
                  <a:pt x="2698" y="242"/>
                </a:cubicBezTo>
                <a:cubicBezTo>
                  <a:pt x="2698" y="206"/>
                  <a:pt x="2698" y="161"/>
                  <a:pt x="2698" y="125"/>
                </a:cubicBezTo>
                <a:cubicBezTo>
                  <a:pt x="2689" y="0"/>
                  <a:pt x="2689" y="0"/>
                  <a:pt x="2689" y="0"/>
                </a:cubicBezTo>
                <a:cubicBezTo>
                  <a:pt x="2869" y="314"/>
                  <a:pt x="2869" y="314"/>
                  <a:pt x="2869" y="314"/>
                </a:cubicBezTo>
                <a:cubicBezTo>
                  <a:pt x="3049" y="17"/>
                  <a:pt x="3049" y="17"/>
                  <a:pt x="3049" y="17"/>
                </a:cubicBezTo>
                <a:cubicBezTo>
                  <a:pt x="3049" y="116"/>
                  <a:pt x="3049" y="116"/>
                  <a:pt x="3049" y="116"/>
                </a:cubicBezTo>
                <a:cubicBezTo>
                  <a:pt x="3058" y="161"/>
                  <a:pt x="3058" y="206"/>
                  <a:pt x="3058" y="242"/>
                </a:cubicBezTo>
                <a:cubicBezTo>
                  <a:pt x="3058" y="1007"/>
                  <a:pt x="2761" y="1726"/>
                  <a:pt x="2212" y="2266"/>
                </a:cubicBezTo>
                <a:cubicBezTo>
                  <a:pt x="1709" y="2778"/>
                  <a:pt x="1034" y="3075"/>
                  <a:pt x="324" y="3102"/>
                </a:cubicBezTo>
                <a:cubicBezTo>
                  <a:pt x="306" y="3102"/>
                  <a:pt x="306" y="3102"/>
                  <a:pt x="306" y="3102"/>
                </a:cubicBezTo>
                <a:lnTo>
                  <a:pt x="0" y="2922"/>
                </a:lnTo>
              </a:path>
            </a:pathLst>
          </a:custGeom>
          <a:solidFill>
            <a:schemeClr val="accent1"/>
          </a:solidFill>
          <a:ln>
            <a:noFill/>
          </a:ln>
          <a:effectLst/>
        </p:spPr>
        <p:txBody>
          <a:bodyPr wrap="none" anchor="ctr"/>
          <a:lstStyle/>
          <a:p>
            <a:endParaRPr lang="fr-FR" sz="900" dirty="0"/>
          </a:p>
        </p:txBody>
      </p:sp>
      <p:sp>
        <p:nvSpPr>
          <p:cNvPr id="48" name="Freeform 426">
            <a:extLst>
              <a:ext uri="{FF2B5EF4-FFF2-40B4-BE49-F238E27FC236}">
                <a16:creationId xmlns:a16="http://schemas.microsoft.com/office/drawing/2014/main" id="{4BE8316F-0C46-2745-9C5F-9E51D7C9A169}"/>
              </a:ext>
            </a:extLst>
          </p:cNvPr>
          <p:cNvSpPr>
            <a:spLocks noChangeArrowheads="1"/>
          </p:cNvSpPr>
          <p:nvPr/>
        </p:nvSpPr>
        <p:spPr bwMode="auto">
          <a:xfrm>
            <a:off x="5793569" y="4131600"/>
            <a:ext cx="1726772" cy="1789828"/>
          </a:xfrm>
          <a:custGeom>
            <a:avLst/>
            <a:gdLst>
              <a:gd name="T0" fmla="*/ 3076 w 3140"/>
              <a:gd name="T1" fmla="*/ 233 h 3256"/>
              <a:gd name="T2" fmla="*/ 3076 w 3140"/>
              <a:gd name="T3" fmla="*/ 233 h 3256"/>
              <a:gd name="T4" fmla="*/ 3076 w 3140"/>
              <a:gd name="T5" fmla="*/ 359 h 3256"/>
              <a:gd name="T6" fmla="*/ 2248 w 3140"/>
              <a:gd name="T7" fmla="*/ 2365 h 3256"/>
              <a:gd name="T8" fmla="*/ 369 w 3140"/>
              <a:gd name="T9" fmla="*/ 3192 h 3256"/>
              <a:gd name="T10" fmla="*/ 369 w 3140"/>
              <a:gd name="T11" fmla="*/ 3192 h 3256"/>
              <a:gd name="T12" fmla="*/ 117 w 3140"/>
              <a:gd name="T13" fmla="*/ 3039 h 3256"/>
              <a:gd name="T14" fmla="*/ 369 w 3140"/>
              <a:gd name="T15" fmla="*/ 2895 h 3256"/>
              <a:gd name="T16" fmla="*/ 369 w 3140"/>
              <a:gd name="T17" fmla="*/ 2895 h 3256"/>
              <a:gd name="T18" fmla="*/ 2041 w 3140"/>
              <a:gd name="T19" fmla="*/ 2149 h 3256"/>
              <a:gd name="T20" fmla="*/ 2779 w 3140"/>
              <a:gd name="T21" fmla="*/ 359 h 3256"/>
              <a:gd name="T22" fmla="*/ 2779 w 3140"/>
              <a:gd name="T23" fmla="*/ 242 h 3256"/>
              <a:gd name="T24" fmla="*/ 2923 w 3140"/>
              <a:gd name="T25" fmla="*/ 485 h 3256"/>
              <a:gd name="T26" fmla="*/ 3076 w 3140"/>
              <a:gd name="T27" fmla="*/ 233 h 3256"/>
              <a:gd name="T28" fmla="*/ 2707 w 3140"/>
              <a:gd name="T29" fmla="*/ 0 h 3256"/>
              <a:gd name="T30" fmla="*/ 2707 w 3140"/>
              <a:gd name="T31" fmla="*/ 0 h 3256"/>
              <a:gd name="T32" fmla="*/ 2716 w 3140"/>
              <a:gd name="T33" fmla="*/ 242 h 3256"/>
              <a:gd name="T34" fmla="*/ 2725 w 3140"/>
              <a:gd name="T35" fmla="*/ 359 h 3256"/>
              <a:gd name="T36" fmla="*/ 1996 w 3140"/>
              <a:gd name="T37" fmla="*/ 2113 h 3256"/>
              <a:gd name="T38" fmla="*/ 1250 w 3140"/>
              <a:gd name="T39" fmla="*/ 2626 h 3256"/>
              <a:gd name="T40" fmla="*/ 369 w 3140"/>
              <a:gd name="T41" fmla="*/ 2832 h 3256"/>
              <a:gd name="T42" fmla="*/ 369 w 3140"/>
              <a:gd name="T43" fmla="*/ 2832 h 3256"/>
              <a:gd name="T44" fmla="*/ 360 w 3140"/>
              <a:gd name="T45" fmla="*/ 2832 h 3256"/>
              <a:gd name="T46" fmla="*/ 350 w 3140"/>
              <a:gd name="T47" fmla="*/ 2832 h 3256"/>
              <a:gd name="T48" fmla="*/ 333 w 3140"/>
              <a:gd name="T49" fmla="*/ 2842 h 3256"/>
              <a:gd name="T50" fmla="*/ 81 w 3140"/>
              <a:gd name="T51" fmla="*/ 2986 h 3256"/>
              <a:gd name="T52" fmla="*/ 0 w 3140"/>
              <a:gd name="T53" fmla="*/ 3039 h 3256"/>
              <a:gd name="T54" fmla="*/ 81 w 3140"/>
              <a:gd name="T55" fmla="*/ 3093 h 3256"/>
              <a:gd name="T56" fmla="*/ 342 w 3140"/>
              <a:gd name="T57" fmla="*/ 3246 h 3256"/>
              <a:gd name="T58" fmla="*/ 350 w 3140"/>
              <a:gd name="T59" fmla="*/ 3255 h 3256"/>
              <a:gd name="T60" fmla="*/ 369 w 3140"/>
              <a:gd name="T61" fmla="*/ 3255 h 3256"/>
              <a:gd name="T62" fmla="*/ 369 w 3140"/>
              <a:gd name="T63" fmla="*/ 3255 h 3256"/>
              <a:gd name="T64" fmla="*/ 378 w 3140"/>
              <a:gd name="T65" fmla="*/ 3255 h 3256"/>
              <a:gd name="T66" fmla="*/ 1412 w 3140"/>
              <a:gd name="T67" fmla="*/ 3012 h 3256"/>
              <a:gd name="T68" fmla="*/ 2293 w 3140"/>
              <a:gd name="T69" fmla="*/ 2410 h 3256"/>
              <a:gd name="T70" fmla="*/ 3139 w 3140"/>
              <a:gd name="T71" fmla="*/ 359 h 3256"/>
              <a:gd name="T72" fmla="*/ 3139 w 3140"/>
              <a:gd name="T73" fmla="*/ 233 h 3256"/>
              <a:gd name="T74" fmla="*/ 3130 w 3140"/>
              <a:gd name="T75" fmla="*/ 26 h 3256"/>
              <a:gd name="T76" fmla="*/ 3022 w 3140"/>
              <a:gd name="T77" fmla="*/ 206 h 3256"/>
              <a:gd name="T78" fmla="*/ 2923 w 3140"/>
              <a:gd name="T79" fmla="*/ 368 h 3256"/>
              <a:gd name="T80" fmla="*/ 2833 w 3140"/>
              <a:gd name="T81" fmla="*/ 206 h 3256"/>
              <a:gd name="T82" fmla="*/ 2707 w 3140"/>
              <a:gd name="T83" fmla="*/ 0 h 3256"/>
              <a:gd name="T84" fmla="*/ 3076 w 3140"/>
              <a:gd name="T85" fmla="*/ 233 h 3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140" h="3256">
                <a:moveTo>
                  <a:pt x="3076" y="233"/>
                </a:moveTo>
                <a:lnTo>
                  <a:pt x="3076" y="233"/>
                </a:lnTo>
                <a:cubicBezTo>
                  <a:pt x="3076" y="278"/>
                  <a:pt x="3076" y="314"/>
                  <a:pt x="3076" y="359"/>
                </a:cubicBezTo>
                <a:cubicBezTo>
                  <a:pt x="3076" y="1115"/>
                  <a:pt x="2788" y="1825"/>
                  <a:pt x="2248" y="2365"/>
                </a:cubicBezTo>
                <a:cubicBezTo>
                  <a:pt x="1745" y="2868"/>
                  <a:pt x="1079" y="3156"/>
                  <a:pt x="369" y="3192"/>
                </a:cubicBezTo>
                <a:lnTo>
                  <a:pt x="369" y="3192"/>
                </a:lnTo>
                <a:cubicBezTo>
                  <a:pt x="117" y="3039"/>
                  <a:pt x="117" y="3039"/>
                  <a:pt x="117" y="3039"/>
                </a:cubicBezTo>
                <a:cubicBezTo>
                  <a:pt x="369" y="2895"/>
                  <a:pt x="369" y="2895"/>
                  <a:pt x="369" y="2895"/>
                </a:cubicBezTo>
                <a:lnTo>
                  <a:pt x="369" y="2895"/>
                </a:lnTo>
                <a:cubicBezTo>
                  <a:pt x="998" y="2860"/>
                  <a:pt x="1592" y="2599"/>
                  <a:pt x="2041" y="2149"/>
                </a:cubicBezTo>
                <a:cubicBezTo>
                  <a:pt x="2518" y="1672"/>
                  <a:pt x="2779" y="1034"/>
                  <a:pt x="2779" y="359"/>
                </a:cubicBezTo>
                <a:cubicBezTo>
                  <a:pt x="2779" y="314"/>
                  <a:pt x="2779" y="278"/>
                  <a:pt x="2779" y="242"/>
                </a:cubicBezTo>
                <a:cubicBezTo>
                  <a:pt x="2923" y="485"/>
                  <a:pt x="2923" y="485"/>
                  <a:pt x="2923" y="485"/>
                </a:cubicBezTo>
                <a:cubicBezTo>
                  <a:pt x="3076" y="233"/>
                  <a:pt x="3076" y="233"/>
                  <a:pt x="3076" y="233"/>
                </a:cubicBezTo>
                <a:lnTo>
                  <a:pt x="2707" y="0"/>
                </a:lnTo>
                <a:lnTo>
                  <a:pt x="2707" y="0"/>
                </a:lnTo>
                <a:cubicBezTo>
                  <a:pt x="2716" y="242"/>
                  <a:pt x="2716" y="242"/>
                  <a:pt x="2716" y="242"/>
                </a:cubicBezTo>
                <a:cubicBezTo>
                  <a:pt x="2716" y="278"/>
                  <a:pt x="2725" y="323"/>
                  <a:pt x="2725" y="359"/>
                </a:cubicBezTo>
                <a:cubicBezTo>
                  <a:pt x="2725" y="1025"/>
                  <a:pt x="2464" y="1645"/>
                  <a:pt x="1996" y="2113"/>
                </a:cubicBezTo>
                <a:cubicBezTo>
                  <a:pt x="1781" y="2329"/>
                  <a:pt x="1529" y="2500"/>
                  <a:pt x="1250" y="2626"/>
                </a:cubicBezTo>
                <a:cubicBezTo>
                  <a:pt x="971" y="2752"/>
                  <a:pt x="674" y="2815"/>
                  <a:pt x="369" y="2832"/>
                </a:cubicBezTo>
                <a:lnTo>
                  <a:pt x="369" y="2832"/>
                </a:lnTo>
                <a:cubicBezTo>
                  <a:pt x="360" y="2832"/>
                  <a:pt x="360" y="2832"/>
                  <a:pt x="360" y="2832"/>
                </a:cubicBezTo>
                <a:cubicBezTo>
                  <a:pt x="350" y="2832"/>
                  <a:pt x="350" y="2832"/>
                  <a:pt x="350" y="2832"/>
                </a:cubicBezTo>
                <a:cubicBezTo>
                  <a:pt x="333" y="2842"/>
                  <a:pt x="333" y="2842"/>
                  <a:pt x="333" y="2842"/>
                </a:cubicBezTo>
                <a:cubicBezTo>
                  <a:pt x="81" y="2986"/>
                  <a:pt x="81" y="2986"/>
                  <a:pt x="81" y="2986"/>
                </a:cubicBezTo>
                <a:cubicBezTo>
                  <a:pt x="0" y="3039"/>
                  <a:pt x="0" y="3039"/>
                  <a:pt x="0" y="3039"/>
                </a:cubicBezTo>
                <a:cubicBezTo>
                  <a:pt x="81" y="3093"/>
                  <a:pt x="81" y="3093"/>
                  <a:pt x="81" y="3093"/>
                </a:cubicBezTo>
                <a:cubicBezTo>
                  <a:pt x="342" y="3246"/>
                  <a:pt x="342" y="3246"/>
                  <a:pt x="342" y="3246"/>
                </a:cubicBezTo>
                <a:cubicBezTo>
                  <a:pt x="350" y="3255"/>
                  <a:pt x="350" y="3255"/>
                  <a:pt x="350" y="3255"/>
                </a:cubicBezTo>
                <a:cubicBezTo>
                  <a:pt x="369" y="3255"/>
                  <a:pt x="369" y="3255"/>
                  <a:pt x="369" y="3255"/>
                </a:cubicBezTo>
                <a:lnTo>
                  <a:pt x="369" y="3255"/>
                </a:lnTo>
                <a:cubicBezTo>
                  <a:pt x="378" y="3255"/>
                  <a:pt x="378" y="3255"/>
                  <a:pt x="378" y="3255"/>
                </a:cubicBezTo>
                <a:cubicBezTo>
                  <a:pt x="737" y="3237"/>
                  <a:pt x="1088" y="3156"/>
                  <a:pt x="1412" y="3012"/>
                </a:cubicBezTo>
                <a:cubicBezTo>
                  <a:pt x="1736" y="2868"/>
                  <a:pt x="2032" y="2662"/>
                  <a:pt x="2293" y="2410"/>
                </a:cubicBezTo>
                <a:cubicBezTo>
                  <a:pt x="2842" y="1861"/>
                  <a:pt x="3139" y="1133"/>
                  <a:pt x="3139" y="359"/>
                </a:cubicBezTo>
                <a:cubicBezTo>
                  <a:pt x="3139" y="323"/>
                  <a:pt x="3139" y="278"/>
                  <a:pt x="3139" y="233"/>
                </a:cubicBezTo>
                <a:cubicBezTo>
                  <a:pt x="3130" y="26"/>
                  <a:pt x="3130" y="26"/>
                  <a:pt x="3130" y="26"/>
                </a:cubicBezTo>
                <a:cubicBezTo>
                  <a:pt x="3022" y="206"/>
                  <a:pt x="3022" y="206"/>
                  <a:pt x="3022" y="206"/>
                </a:cubicBezTo>
                <a:cubicBezTo>
                  <a:pt x="2923" y="368"/>
                  <a:pt x="2923" y="368"/>
                  <a:pt x="2923" y="368"/>
                </a:cubicBezTo>
                <a:cubicBezTo>
                  <a:pt x="2833" y="206"/>
                  <a:pt x="2833" y="206"/>
                  <a:pt x="2833" y="206"/>
                </a:cubicBezTo>
                <a:cubicBezTo>
                  <a:pt x="2707" y="0"/>
                  <a:pt x="2707" y="0"/>
                  <a:pt x="2707" y="0"/>
                </a:cubicBezTo>
                <a:lnTo>
                  <a:pt x="3076" y="233"/>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49" name="Freeform 427">
            <a:extLst>
              <a:ext uri="{FF2B5EF4-FFF2-40B4-BE49-F238E27FC236}">
                <a16:creationId xmlns:a16="http://schemas.microsoft.com/office/drawing/2014/main" id="{E80496CD-A3B0-DE4D-93F3-F5876A939C9D}"/>
              </a:ext>
            </a:extLst>
          </p:cNvPr>
          <p:cNvSpPr>
            <a:spLocks noChangeArrowheads="1"/>
          </p:cNvSpPr>
          <p:nvPr/>
        </p:nvSpPr>
        <p:spPr bwMode="auto">
          <a:xfrm>
            <a:off x="4510618" y="4330470"/>
            <a:ext cx="55780" cy="89735"/>
          </a:xfrm>
          <a:custGeom>
            <a:avLst/>
            <a:gdLst>
              <a:gd name="T0" fmla="*/ 9 w 100"/>
              <a:gd name="T1" fmla="*/ 162 h 163"/>
              <a:gd name="T2" fmla="*/ 9 w 100"/>
              <a:gd name="T3" fmla="*/ 126 h 163"/>
              <a:gd name="T4" fmla="*/ 0 w 100"/>
              <a:gd name="T5" fmla="*/ 0 h 163"/>
              <a:gd name="T6" fmla="*/ 99 w 100"/>
              <a:gd name="T7" fmla="*/ 162 h 163"/>
              <a:gd name="T8" fmla="*/ 9 w 100"/>
              <a:gd name="T9" fmla="*/ 162 h 163"/>
            </a:gdLst>
            <a:ahLst/>
            <a:cxnLst>
              <a:cxn ang="0">
                <a:pos x="T0" y="T1"/>
              </a:cxn>
              <a:cxn ang="0">
                <a:pos x="T2" y="T3"/>
              </a:cxn>
              <a:cxn ang="0">
                <a:pos x="T4" y="T5"/>
              </a:cxn>
              <a:cxn ang="0">
                <a:pos x="T6" y="T7"/>
              </a:cxn>
              <a:cxn ang="0">
                <a:pos x="T8" y="T9"/>
              </a:cxn>
            </a:cxnLst>
            <a:rect l="0" t="0" r="r" b="b"/>
            <a:pathLst>
              <a:path w="100" h="163">
                <a:moveTo>
                  <a:pt x="9" y="162"/>
                </a:moveTo>
                <a:lnTo>
                  <a:pt x="9" y="126"/>
                </a:lnTo>
                <a:lnTo>
                  <a:pt x="0" y="0"/>
                </a:lnTo>
                <a:lnTo>
                  <a:pt x="99" y="162"/>
                </a:lnTo>
                <a:lnTo>
                  <a:pt x="9" y="162"/>
                </a:lnTo>
              </a:path>
            </a:pathLst>
          </a:custGeom>
          <a:solidFill>
            <a:srgbClr val="A9283B"/>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50" name="Freeform 428">
            <a:extLst>
              <a:ext uri="{FF2B5EF4-FFF2-40B4-BE49-F238E27FC236}">
                <a16:creationId xmlns:a16="http://schemas.microsoft.com/office/drawing/2014/main" id="{1742A22D-D9FA-C44A-9E6A-DFC9B7B09505}"/>
              </a:ext>
            </a:extLst>
          </p:cNvPr>
          <p:cNvSpPr>
            <a:spLocks noChangeArrowheads="1"/>
          </p:cNvSpPr>
          <p:nvPr/>
        </p:nvSpPr>
        <p:spPr bwMode="auto">
          <a:xfrm>
            <a:off x="4491216" y="4264989"/>
            <a:ext cx="104285" cy="169767"/>
          </a:xfrm>
          <a:custGeom>
            <a:avLst/>
            <a:gdLst>
              <a:gd name="T0" fmla="*/ 72 w 190"/>
              <a:gd name="T1" fmla="*/ 234 h 307"/>
              <a:gd name="T2" fmla="*/ 72 w 190"/>
              <a:gd name="T3" fmla="*/ 234 h 307"/>
              <a:gd name="T4" fmla="*/ 81 w 190"/>
              <a:gd name="T5" fmla="*/ 243 h 307"/>
              <a:gd name="T6" fmla="*/ 72 w 190"/>
              <a:gd name="T7" fmla="*/ 243 h 307"/>
              <a:gd name="T8" fmla="*/ 72 w 190"/>
              <a:gd name="T9" fmla="*/ 234 h 307"/>
              <a:gd name="T10" fmla="*/ 0 w 190"/>
              <a:gd name="T11" fmla="*/ 0 h 307"/>
              <a:gd name="T12" fmla="*/ 0 w 190"/>
              <a:gd name="T13" fmla="*/ 0 h 307"/>
              <a:gd name="T14" fmla="*/ 18 w 190"/>
              <a:gd name="T15" fmla="*/ 243 h 307"/>
              <a:gd name="T16" fmla="*/ 18 w 190"/>
              <a:gd name="T17" fmla="*/ 243 h 307"/>
              <a:gd name="T18" fmla="*/ 18 w 190"/>
              <a:gd name="T19" fmla="*/ 252 h 307"/>
              <a:gd name="T20" fmla="*/ 18 w 190"/>
              <a:gd name="T21" fmla="*/ 306 h 307"/>
              <a:gd name="T22" fmla="*/ 72 w 190"/>
              <a:gd name="T23" fmla="*/ 306 h 307"/>
              <a:gd name="T24" fmla="*/ 81 w 190"/>
              <a:gd name="T25" fmla="*/ 306 h 307"/>
              <a:gd name="T26" fmla="*/ 189 w 190"/>
              <a:gd name="T27" fmla="*/ 306 h 307"/>
              <a:gd name="T28" fmla="*/ 135 w 190"/>
              <a:gd name="T29" fmla="*/ 216 h 307"/>
              <a:gd name="T30" fmla="*/ 126 w 190"/>
              <a:gd name="T31" fmla="*/ 207 h 307"/>
              <a:gd name="T32" fmla="*/ 0 w 190"/>
              <a:gd name="T33" fmla="*/ 0 h 307"/>
              <a:gd name="T34" fmla="*/ 72 w 190"/>
              <a:gd name="T35" fmla="*/ 234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 h="307">
                <a:moveTo>
                  <a:pt x="72" y="234"/>
                </a:moveTo>
                <a:lnTo>
                  <a:pt x="72" y="234"/>
                </a:lnTo>
                <a:cubicBezTo>
                  <a:pt x="81" y="243"/>
                  <a:pt x="81" y="243"/>
                  <a:pt x="81" y="243"/>
                </a:cubicBezTo>
                <a:cubicBezTo>
                  <a:pt x="72" y="243"/>
                  <a:pt x="72" y="243"/>
                  <a:pt x="72" y="243"/>
                </a:cubicBezTo>
                <a:cubicBezTo>
                  <a:pt x="72" y="243"/>
                  <a:pt x="72" y="243"/>
                  <a:pt x="72" y="234"/>
                </a:cubicBezTo>
                <a:lnTo>
                  <a:pt x="0" y="0"/>
                </a:lnTo>
                <a:lnTo>
                  <a:pt x="0" y="0"/>
                </a:lnTo>
                <a:cubicBezTo>
                  <a:pt x="18" y="243"/>
                  <a:pt x="18" y="243"/>
                  <a:pt x="18" y="243"/>
                </a:cubicBezTo>
                <a:lnTo>
                  <a:pt x="18" y="243"/>
                </a:lnTo>
                <a:cubicBezTo>
                  <a:pt x="18" y="252"/>
                  <a:pt x="18" y="252"/>
                  <a:pt x="18" y="252"/>
                </a:cubicBezTo>
                <a:cubicBezTo>
                  <a:pt x="18" y="306"/>
                  <a:pt x="18" y="306"/>
                  <a:pt x="18" y="306"/>
                </a:cubicBezTo>
                <a:cubicBezTo>
                  <a:pt x="72" y="306"/>
                  <a:pt x="72" y="306"/>
                  <a:pt x="72" y="306"/>
                </a:cubicBezTo>
                <a:cubicBezTo>
                  <a:pt x="81" y="306"/>
                  <a:pt x="81" y="306"/>
                  <a:pt x="81" y="306"/>
                </a:cubicBezTo>
                <a:cubicBezTo>
                  <a:pt x="189" y="306"/>
                  <a:pt x="189" y="306"/>
                  <a:pt x="189" y="306"/>
                </a:cubicBezTo>
                <a:cubicBezTo>
                  <a:pt x="135" y="216"/>
                  <a:pt x="135" y="216"/>
                  <a:pt x="135" y="216"/>
                </a:cubicBezTo>
                <a:cubicBezTo>
                  <a:pt x="126" y="207"/>
                  <a:pt x="126" y="207"/>
                  <a:pt x="126" y="207"/>
                </a:cubicBezTo>
                <a:cubicBezTo>
                  <a:pt x="0" y="0"/>
                  <a:pt x="0" y="0"/>
                  <a:pt x="0" y="0"/>
                </a:cubicBezTo>
                <a:lnTo>
                  <a:pt x="72" y="234"/>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51" name="Freeform 429">
            <a:extLst>
              <a:ext uri="{FF2B5EF4-FFF2-40B4-BE49-F238E27FC236}">
                <a16:creationId xmlns:a16="http://schemas.microsoft.com/office/drawing/2014/main" id="{C230BDE4-0F80-5F43-AA4A-E5887F4BDA02}"/>
              </a:ext>
            </a:extLst>
          </p:cNvPr>
          <p:cNvSpPr>
            <a:spLocks noChangeArrowheads="1"/>
          </p:cNvSpPr>
          <p:nvPr/>
        </p:nvSpPr>
        <p:spPr bwMode="auto">
          <a:xfrm>
            <a:off x="4338425" y="4340171"/>
            <a:ext cx="50931" cy="80034"/>
          </a:xfrm>
          <a:custGeom>
            <a:avLst/>
            <a:gdLst>
              <a:gd name="T0" fmla="*/ 0 w 92"/>
              <a:gd name="T1" fmla="*/ 144 h 145"/>
              <a:gd name="T2" fmla="*/ 81 w 92"/>
              <a:gd name="T3" fmla="*/ 0 h 145"/>
              <a:gd name="T4" fmla="*/ 91 w 92"/>
              <a:gd name="T5" fmla="*/ 108 h 145"/>
              <a:gd name="T6" fmla="*/ 91 w 92"/>
              <a:gd name="T7" fmla="*/ 144 h 145"/>
              <a:gd name="T8" fmla="*/ 0 w 92"/>
              <a:gd name="T9" fmla="*/ 144 h 145"/>
            </a:gdLst>
            <a:ahLst/>
            <a:cxnLst>
              <a:cxn ang="0">
                <a:pos x="T0" y="T1"/>
              </a:cxn>
              <a:cxn ang="0">
                <a:pos x="T2" y="T3"/>
              </a:cxn>
              <a:cxn ang="0">
                <a:pos x="T4" y="T5"/>
              </a:cxn>
              <a:cxn ang="0">
                <a:pos x="T6" y="T7"/>
              </a:cxn>
              <a:cxn ang="0">
                <a:pos x="T8" y="T9"/>
              </a:cxn>
            </a:cxnLst>
            <a:rect l="0" t="0" r="r" b="b"/>
            <a:pathLst>
              <a:path w="92" h="145">
                <a:moveTo>
                  <a:pt x="0" y="144"/>
                </a:moveTo>
                <a:lnTo>
                  <a:pt x="81" y="0"/>
                </a:lnTo>
                <a:lnTo>
                  <a:pt x="91" y="108"/>
                </a:lnTo>
                <a:lnTo>
                  <a:pt x="91" y="144"/>
                </a:lnTo>
                <a:lnTo>
                  <a:pt x="0" y="144"/>
                </a:lnTo>
              </a:path>
            </a:pathLst>
          </a:custGeom>
          <a:solidFill>
            <a:srgbClr val="A9283B"/>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52" name="Freeform 430">
            <a:extLst>
              <a:ext uri="{FF2B5EF4-FFF2-40B4-BE49-F238E27FC236}">
                <a16:creationId xmlns:a16="http://schemas.microsoft.com/office/drawing/2014/main" id="{DAEC5BFC-573F-2F46-A1C3-F04240AACFEC}"/>
              </a:ext>
            </a:extLst>
          </p:cNvPr>
          <p:cNvSpPr>
            <a:spLocks noChangeArrowheads="1"/>
          </p:cNvSpPr>
          <p:nvPr/>
        </p:nvSpPr>
        <p:spPr bwMode="auto">
          <a:xfrm>
            <a:off x="4309322" y="4284391"/>
            <a:ext cx="94585" cy="147939"/>
          </a:xfrm>
          <a:custGeom>
            <a:avLst/>
            <a:gdLst>
              <a:gd name="T0" fmla="*/ 108 w 171"/>
              <a:gd name="T1" fmla="*/ 207 h 271"/>
              <a:gd name="T2" fmla="*/ 108 w 171"/>
              <a:gd name="T3" fmla="*/ 207 h 271"/>
              <a:gd name="T4" fmla="*/ 108 w 171"/>
              <a:gd name="T5" fmla="*/ 207 h 271"/>
              <a:gd name="T6" fmla="*/ 108 w 171"/>
              <a:gd name="T7" fmla="*/ 207 h 271"/>
              <a:gd name="T8" fmla="*/ 108 w 171"/>
              <a:gd name="T9" fmla="*/ 207 h 271"/>
              <a:gd name="T10" fmla="*/ 161 w 171"/>
              <a:gd name="T11" fmla="*/ 0 h 271"/>
              <a:gd name="T12" fmla="*/ 161 w 171"/>
              <a:gd name="T13" fmla="*/ 0 h 271"/>
              <a:gd name="T14" fmla="*/ 62 w 171"/>
              <a:gd name="T15" fmla="*/ 171 h 271"/>
              <a:gd name="T16" fmla="*/ 53 w 171"/>
              <a:gd name="T17" fmla="*/ 180 h 271"/>
              <a:gd name="T18" fmla="*/ 0 w 171"/>
              <a:gd name="T19" fmla="*/ 270 h 271"/>
              <a:gd name="T20" fmla="*/ 108 w 171"/>
              <a:gd name="T21" fmla="*/ 270 h 271"/>
              <a:gd name="T22" fmla="*/ 108 w 171"/>
              <a:gd name="T23" fmla="*/ 270 h 271"/>
              <a:gd name="T24" fmla="*/ 170 w 171"/>
              <a:gd name="T25" fmla="*/ 270 h 271"/>
              <a:gd name="T26" fmla="*/ 170 w 171"/>
              <a:gd name="T27" fmla="*/ 207 h 271"/>
              <a:gd name="T28" fmla="*/ 170 w 171"/>
              <a:gd name="T29" fmla="*/ 207 h 271"/>
              <a:gd name="T30" fmla="*/ 170 w 171"/>
              <a:gd name="T31" fmla="*/ 198 h 271"/>
              <a:gd name="T32" fmla="*/ 161 w 171"/>
              <a:gd name="T33" fmla="*/ 0 h 271"/>
              <a:gd name="T34" fmla="*/ 108 w 171"/>
              <a:gd name="T35" fmla="*/ 207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1" h="271">
                <a:moveTo>
                  <a:pt x="108" y="207"/>
                </a:moveTo>
                <a:lnTo>
                  <a:pt x="108" y="207"/>
                </a:lnTo>
                <a:lnTo>
                  <a:pt x="108" y="207"/>
                </a:lnTo>
                <a:lnTo>
                  <a:pt x="108" y="207"/>
                </a:lnTo>
                <a:lnTo>
                  <a:pt x="108" y="207"/>
                </a:lnTo>
                <a:lnTo>
                  <a:pt x="161" y="0"/>
                </a:lnTo>
                <a:lnTo>
                  <a:pt x="161" y="0"/>
                </a:lnTo>
                <a:cubicBezTo>
                  <a:pt x="62" y="171"/>
                  <a:pt x="62" y="171"/>
                  <a:pt x="62" y="171"/>
                </a:cubicBezTo>
                <a:cubicBezTo>
                  <a:pt x="53" y="180"/>
                  <a:pt x="53" y="180"/>
                  <a:pt x="53" y="180"/>
                </a:cubicBezTo>
                <a:cubicBezTo>
                  <a:pt x="0" y="270"/>
                  <a:pt x="0" y="270"/>
                  <a:pt x="0" y="270"/>
                </a:cubicBezTo>
                <a:cubicBezTo>
                  <a:pt x="108" y="270"/>
                  <a:pt x="108" y="270"/>
                  <a:pt x="108" y="270"/>
                </a:cubicBezTo>
                <a:lnTo>
                  <a:pt x="108" y="270"/>
                </a:lnTo>
                <a:cubicBezTo>
                  <a:pt x="170" y="270"/>
                  <a:pt x="170" y="270"/>
                  <a:pt x="170" y="270"/>
                </a:cubicBezTo>
                <a:cubicBezTo>
                  <a:pt x="170" y="207"/>
                  <a:pt x="170" y="207"/>
                  <a:pt x="170" y="207"/>
                </a:cubicBezTo>
                <a:lnTo>
                  <a:pt x="170" y="207"/>
                </a:lnTo>
                <a:cubicBezTo>
                  <a:pt x="170" y="198"/>
                  <a:pt x="170" y="198"/>
                  <a:pt x="170" y="198"/>
                </a:cubicBezTo>
                <a:cubicBezTo>
                  <a:pt x="161" y="0"/>
                  <a:pt x="161" y="0"/>
                  <a:pt x="161" y="0"/>
                </a:cubicBezTo>
                <a:lnTo>
                  <a:pt x="108" y="207"/>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53" name="Freeform 431">
            <a:extLst>
              <a:ext uri="{FF2B5EF4-FFF2-40B4-BE49-F238E27FC236}">
                <a16:creationId xmlns:a16="http://schemas.microsoft.com/office/drawing/2014/main" id="{D8352E5B-3AF0-E04F-88BB-A9F56BA22427}"/>
              </a:ext>
            </a:extLst>
          </p:cNvPr>
          <p:cNvSpPr>
            <a:spLocks noChangeArrowheads="1"/>
          </p:cNvSpPr>
          <p:nvPr/>
        </p:nvSpPr>
        <p:spPr bwMode="auto">
          <a:xfrm>
            <a:off x="4352976" y="4226185"/>
            <a:ext cx="1707370" cy="1683117"/>
          </a:xfrm>
          <a:custGeom>
            <a:avLst/>
            <a:gdLst>
              <a:gd name="T0" fmla="*/ 2860 w 3103"/>
              <a:gd name="T1" fmla="*/ 3058 h 3059"/>
              <a:gd name="T2" fmla="*/ 2860 w 3103"/>
              <a:gd name="T3" fmla="*/ 3058 h 3059"/>
              <a:gd name="T4" fmla="*/ 837 w 3103"/>
              <a:gd name="T5" fmla="*/ 2213 h 3059"/>
              <a:gd name="T6" fmla="*/ 0 w 3103"/>
              <a:gd name="T7" fmla="*/ 315 h 3059"/>
              <a:gd name="T8" fmla="*/ 0 w 3103"/>
              <a:gd name="T9" fmla="*/ 306 h 3059"/>
              <a:gd name="T10" fmla="*/ 180 w 3103"/>
              <a:gd name="T11" fmla="*/ 0 h 3059"/>
              <a:gd name="T12" fmla="*/ 360 w 3103"/>
              <a:gd name="T13" fmla="*/ 297 h 3059"/>
              <a:gd name="T14" fmla="*/ 360 w 3103"/>
              <a:gd name="T15" fmla="*/ 315 h 3059"/>
              <a:gd name="T16" fmla="*/ 1089 w 3103"/>
              <a:gd name="T17" fmla="*/ 1961 h 3059"/>
              <a:gd name="T18" fmla="*/ 2860 w 3103"/>
              <a:gd name="T19" fmla="*/ 2698 h 3059"/>
              <a:gd name="T20" fmla="*/ 2977 w 3103"/>
              <a:gd name="T21" fmla="*/ 2690 h 3059"/>
              <a:gd name="T22" fmla="*/ 3102 w 3103"/>
              <a:gd name="T23" fmla="*/ 2690 h 3059"/>
              <a:gd name="T24" fmla="*/ 2788 w 3103"/>
              <a:gd name="T25" fmla="*/ 2869 h 3059"/>
              <a:gd name="T26" fmla="*/ 3085 w 3103"/>
              <a:gd name="T27" fmla="*/ 3049 h 3059"/>
              <a:gd name="T28" fmla="*/ 2986 w 3103"/>
              <a:gd name="T29" fmla="*/ 3049 h 3059"/>
              <a:gd name="T30" fmla="*/ 2860 w 3103"/>
              <a:gd name="T31" fmla="*/ 3058 h 3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3" h="3059">
                <a:moveTo>
                  <a:pt x="2860" y="3058"/>
                </a:moveTo>
                <a:lnTo>
                  <a:pt x="2860" y="3058"/>
                </a:lnTo>
                <a:cubicBezTo>
                  <a:pt x="2096" y="3058"/>
                  <a:pt x="1377" y="2753"/>
                  <a:pt x="837" y="2213"/>
                </a:cubicBezTo>
                <a:cubicBezTo>
                  <a:pt x="324" y="1709"/>
                  <a:pt x="28" y="1035"/>
                  <a:pt x="0" y="315"/>
                </a:cubicBezTo>
                <a:cubicBezTo>
                  <a:pt x="0" y="306"/>
                  <a:pt x="0" y="306"/>
                  <a:pt x="0" y="306"/>
                </a:cubicBezTo>
                <a:cubicBezTo>
                  <a:pt x="180" y="0"/>
                  <a:pt x="180" y="0"/>
                  <a:pt x="180" y="0"/>
                </a:cubicBezTo>
                <a:cubicBezTo>
                  <a:pt x="360" y="297"/>
                  <a:pt x="360" y="297"/>
                  <a:pt x="360" y="297"/>
                </a:cubicBezTo>
                <a:cubicBezTo>
                  <a:pt x="360" y="315"/>
                  <a:pt x="360" y="315"/>
                  <a:pt x="360" y="315"/>
                </a:cubicBezTo>
                <a:cubicBezTo>
                  <a:pt x="387" y="936"/>
                  <a:pt x="648" y="1520"/>
                  <a:pt x="1089" y="1961"/>
                </a:cubicBezTo>
                <a:cubicBezTo>
                  <a:pt x="1565" y="2438"/>
                  <a:pt x="2195" y="2698"/>
                  <a:pt x="2860" y="2698"/>
                </a:cubicBezTo>
                <a:cubicBezTo>
                  <a:pt x="2896" y="2698"/>
                  <a:pt x="2941" y="2698"/>
                  <a:pt x="2977" y="2690"/>
                </a:cubicBezTo>
                <a:cubicBezTo>
                  <a:pt x="3102" y="2690"/>
                  <a:pt x="3102" y="2690"/>
                  <a:pt x="3102" y="2690"/>
                </a:cubicBezTo>
                <a:cubicBezTo>
                  <a:pt x="2788" y="2869"/>
                  <a:pt x="2788" y="2869"/>
                  <a:pt x="2788" y="2869"/>
                </a:cubicBezTo>
                <a:cubicBezTo>
                  <a:pt x="3085" y="3049"/>
                  <a:pt x="3085" y="3049"/>
                  <a:pt x="3085" y="3049"/>
                </a:cubicBezTo>
                <a:cubicBezTo>
                  <a:pt x="2986" y="3049"/>
                  <a:pt x="2986" y="3049"/>
                  <a:pt x="2986" y="3049"/>
                </a:cubicBezTo>
                <a:cubicBezTo>
                  <a:pt x="2941" y="3049"/>
                  <a:pt x="2905" y="3058"/>
                  <a:pt x="2860" y="3058"/>
                </a:cubicBezTo>
              </a:path>
            </a:pathLst>
          </a:custGeom>
          <a:solidFill>
            <a:schemeClr val="tx1">
              <a:lumMod val="75000"/>
              <a:lumOff val="25000"/>
            </a:schemeClr>
          </a:solidFill>
          <a:ln>
            <a:noFill/>
          </a:ln>
          <a:effectLst/>
        </p:spPr>
        <p:txBody>
          <a:bodyPr wrap="none" anchor="ctr"/>
          <a:lstStyle/>
          <a:p>
            <a:endParaRPr lang="fr-FR" sz="900" dirty="0"/>
          </a:p>
        </p:txBody>
      </p:sp>
      <p:sp>
        <p:nvSpPr>
          <p:cNvPr id="54" name="Freeform 432">
            <a:extLst>
              <a:ext uri="{FF2B5EF4-FFF2-40B4-BE49-F238E27FC236}">
                <a16:creationId xmlns:a16="http://schemas.microsoft.com/office/drawing/2014/main" id="{E8FF4E4E-8CF9-4842-9C71-6951ECE9AEB6}"/>
              </a:ext>
            </a:extLst>
          </p:cNvPr>
          <p:cNvSpPr>
            <a:spLocks noChangeArrowheads="1"/>
          </p:cNvSpPr>
          <p:nvPr/>
        </p:nvSpPr>
        <p:spPr bwMode="auto">
          <a:xfrm>
            <a:off x="4333574" y="4197082"/>
            <a:ext cx="1789828" cy="1726772"/>
          </a:xfrm>
          <a:custGeom>
            <a:avLst/>
            <a:gdLst>
              <a:gd name="T0" fmla="*/ 215 w 3255"/>
              <a:gd name="T1" fmla="*/ 116 h 3139"/>
              <a:gd name="T2" fmla="*/ 215 w 3255"/>
              <a:gd name="T3" fmla="*/ 116 h 3139"/>
              <a:gd name="T4" fmla="*/ 359 w 3255"/>
              <a:gd name="T5" fmla="*/ 359 h 3139"/>
              <a:gd name="T6" fmla="*/ 359 w 3255"/>
              <a:gd name="T7" fmla="*/ 368 h 3139"/>
              <a:gd name="T8" fmla="*/ 1106 w 3255"/>
              <a:gd name="T9" fmla="*/ 2032 h 3139"/>
              <a:gd name="T10" fmla="*/ 2895 w 3255"/>
              <a:gd name="T11" fmla="*/ 2778 h 3139"/>
              <a:gd name="T12" fmla="*/ 3021 w 3255"/>
              <a:gd name="T13" fmla="*/ 2778 h 3139"/>
              <a:gd name="T14" fmla="*/ 2769 w 3255"/>
              <a:gd name="T15" fmla="*/ 2922 h 3139"/>
              <a:gd name="T16" fmla="*/ 3021 w 3255"/>
              <a:gd name="T17" fmla="*/ 3075 h 3139"/>
              <a:gd name="T18" fmla="*/ 2895 w 3255"/>
              <a:gd name="T19" fmla="*/ 3075 h 3139"/>
              <a:gd name="T20" fmla="*/ 890 w 3255"/>
              <a:gd name="T21" fmla="*/ 2248 h 3139"/>
              <a:gd name="T22" fmla="*/ 63 w 3255"/>
              <a:gd name="T23" fmla="*/ 368 h 3139"/>
              <a:gd name="T24" fmla="*/ 63 w 3255"/>
              <a:gd name="T25" fmla="*/ 368 h 3139"/>
              <a:gd name="T26" fmla="*/ 215 w 3255"/>
              <a:gd name="T27" fmla="*/ 116 h 3139"/>
              <a:gd name="T28" fmla="*/ 215 w 3255"/>
              <a:gd name="T29" fmla="*/ 0 h 3139"/>
              <a:gd name="T30" fmla="*/ 215 w 3255"/>
              <a:gd name="T31" fmla="*/ 0 h 3139"/>
              <a:gd name="T32" fmla="*/ 161 w 3255"/>
              <a:gd name="T33" fmla="*/ 80 h 3139"/>
              <a:gd name="T34" fmla="*/ 17 w 3255"/>
              <a:gd name="T35" fmla="*/ 332 h 3139"/>
              <a:gd name="T36" fmla="*/ 0 w 3255"/>
              <a:gd name="T37" fmla="*/ 350 h 3139"/>
              <a:gd name="T38" fmla="*/ 8 w 3255"/>
              <a:gd name="T39" fmla="*/ 368 h 3139"/>
              <a:gd name="T40" fmla="*/ 8 w 3255"/>
              <a:gd name="T41" fmla="*/ 368 h 3139"/>
              <a:gd name="T42" fmla="*/ 8 w 3255"/>
              <a:gd name="T43" fmla="*/ 377 h 3139"/>
              <a:gd name="T44" fmla="*/ 242 w 3255"/>
              <a:gd name="T45" fmla="*/ 1411 h 3139"/>
              <a:gd name="T46" fmla="*/ 854 w 3255"/>
              <a:gd name="T47" fmla="*/ 2293 h 3139"/>
              <a:gd name="T48" fmla="*/ 2895 w 3255"/>
              <a:gd name="T49" fmla="*/ 3138 h 3139"/>
              <a:gd name="T50" fmla="*/ 3021 w 3255"/>
              <a:gd name="T51" fmla="*/ 3138 h 3139"/>
              <a:gd name="T52" fmla="*/ 3228 w 3255"/>
              <a:gd name="T53" fmla="*/ 3129 h 3139"/>
              <a:gd name="T54" fmla="*/ 3048 w 3255"/>
              <a:gd name="T55" fmla="*/ 3021 h 3139"/>
              <a:gd name="T56" fmla="*/ 2886 w 3255"/>
              <a:gd name="T57" fmla="*/ 2922 h 3139"/>
              <a:gd name="T58" fmla="*/ 3048 w 3255"/>
              <a:gd name="T59" fmla="*/ 2833 h 3139"/>
              <a:gd name="T60" fmla="*/ 3254 w 3255"/>
              <a:gd name="T61" fmla="*/ 2707 h 3139"/>
              <a:gd name="T62" fmla="*/ 3012 w 3255"/>
              <a:gd name="T63" fmla="*/ 2715 h 3139"/>
              <a:gd name="T64" fmla="*/ 2895 w 3255"/>
              <a:gd name="T65" fmla="*/ 2715 h 3139"/>
              <a:gd name="T66" fmla="*/ 1142 w 3255"/>
              <a:gd name="T67" fmla="*/ 1996 h 3139"/>
              <a:gd name="T68" fmla="*/ 629 w 3255"/>
              <a:gd name="T69" fmla="*/ 1250 h 3139"/>
              <a:gd name="T70" fmla="*/ 422 w 3255"/>
              <a:gd name="T71" fmla="*/ 368 h 3139"/>
              <a:gd name="T72" fmla="*/ 422 w 3255"/>
              <a:gd name="T73" fmla="*/ 368 h 3139"/>
              <a:gd name="T74" fmla="*/ 422 w 3255"/>
              <a:gd name="T75" fmla="*/ 359 h 3139"/>
              <a:gd name="T76" fmla="*/ 422 w 3255"/>
              <a:gd name="T77" fmla="*/ 341 h 3139"/>
              <a:gd name="T78" fmla="*/ 413 w 3255"/>
              <a:gd name="T79" fmla="*/ 332 h 3139"/>
              <a:gd name="T80" fmla="*/ 269 w 3255"/>
              <a:gd name="T81" fmla="*/ 80 h 3139"/>
              <a:gd name="T82" fmla="*/ 215 w 3255"/>
              <a:gd name="T83" fmla="*/ 0 h 3139"/>
              <a:gd name="T84" fmla="*/ 215 w 3255"/>
              <a:gd name="T85" fmla="*/ 116 h 3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255" h="3139">
                <a:moveTo>
                  <a:pt x="215" y="116"/>
                </a:moveTo>
                <a:lnTo>
                  <a:pt x="215" y="116"/>
                </a:lnTo>
                <a:cubicBezTo>
                  <a:pt x="359" y="359"/>
                  <a:pt x="359" y="359"/>
                  <a:pt x="359" y="359"/>
                </a:cubicBezTo>
                <a:cubicBezTo>
                  <a:pt x="359" y="368"/>
                  <a:pt x="359" y="368"/>
                  <a:pt x="359" y="368"/>
                </a:cubicBezTo>
                <a:cubicBezTo>
                  <a:pt x="395" y="998"/>
                  <a:pt x="656" y="1591"/>
                  <a:pt x="1106" y="2032"/>
                </a:cubicBezTo>
                <a:cubicBezTo>
                  <a:pt x="1583" y="2518"/>
                  <a:pt x="2221" y="2778"/>
                  <a:pt x="2895" y="2778"/>
                </a:cubicBezTo>
                <a:cubicBezTo>
                  <a:pt x="2940" y="2778"/>
                  <a:pt x="2976" y="2778"/>
                  <a:pt x="3021" y="2778"/>
                </a:cubicBezTo>
                <a:cubicBezTo>
                  <a:pt x="2769" y="2922"/>
                  <a:pt x="2769" y="2922"/>
                  <a:pt x="2769" y="2922"/>
                </a:cubicBezTo>
                <a:cubicBezTo>
                  <a:pt x="3021" y="3075"/>
                  <a:pt x="3021" y="3075"/>
                  <a:pt x="3021" y="3075"/>
                </a:cubicBezTo>
                <a:cubicBezTo>
                  <a:pt x="2976" y="3075"/>
                  <a:pt x="2940" y="3075"/>
                  <a:pt x="2895" y="3075"/>
                </a:cubicBezTo>
                <a:cubicBezTo>
                  <a:pt x="2140" y="3075"/>
                  <a:pt x="1430" y="2778"/>
                  <a:pt x="890" y="2248"/>
                </a:cubicBezTo>
                <a:cubicBezTo>
                  <a:pt x="386" y="1744"/>
                  <a:pt x="99" y="1079"/>
                  <a:pt x="63" y="368"/>
                </a:cubicBezTo>
                <a:lnTo>
                  <a:pt x="63" y="368"/>
                </a:lnTo>
                <a:cubicBezTo>
                  <a:pt x="215" y="116"/>
                  <a:pt x="215" y="116"/>
                  <a:pt x="215" y="116"/>
                </a:cubicBezTo>
                <a:lnTo>
                  <a:pt x="215" y="0"/>
                </a:lnTo>
                <a:lnTo>
                  <a:pt x="215" y="0"/>
                </a:lnTo>
                <a:cubicBezTo>
                  <a:pt x="161" y="80"/>
                  <a:pt x="161" y="80"/>
                  <a:pt x="161" y="80"/>
                </a:cubicBezTo>
                <a:cubicBezTo>
                  <a:pt x="17" y="332"/>
                  <a:pt x="17" y="332"/>
                  <a:pt x="17" y="332"/>
                </a:cubicBezTo>
                <a:cubicBezTo>
                  <a:pt x="0" y="350"/>
                  <a:pt x="0" y="350"/>
                  <a:pt x="0" y="350"/>
                </a:cubicBezTo>
                <a:cubicBezTo>
                  <a:pt x="8" y="368"/>
                  <a:pt x="8" y="368"/>
                  <a:pt x="8" y="368"/>
                </a:cubicBezTo>
                <a:lnTo>
                  <a:pt x="8" y="368"/>
                </a:lnTo>
                <a:cubicBezTo>
                  <a:pt x="8" y="377"/>
                  <a:pt x="8" y="377"/>
                  <a:pt x="8" y="377"/>
                </a:cubicBezTo>
                <a:cubicBezTo>
                  <a:pt x="17" y="737"/>
                  <a:pt x="99" y="1079"/>
                  <a:pt x="242" y="1411"/>
                </a:cubicBezTo>
                <a:cubicBezTo>
                  <a:pt x="386" y="1735"/>
                  <a:pt x="593" y="2032"/>
                  <a:pt x="854" y="2293"/>
                </a:cubicBezTo>
                <a:cubicBezTo>
                  <a:pt x="1394" y="2833"/>
                  <a:pt x="2122" y="3138"/>
                  <a:pt x="2895" y="3138"/>
                </a:cubicBezTo>
                <a:cubicBezTo>
                  <a:pt x="2940" y="3138"/>
                  <a:pt x="2976" y="3138"/>
                  <a:pt x="3021" y="3138"/>
                </a:cubicBezTo>
                <a:cubicBezTo>
                  <a:pt x="3228" y="3129"/>
                  <a:pt x="3228" y="3129"/>
                  <a:pt x="3228" y="3129"/>
                </a:cubicBezTo>
                <a:cubicBezTo>
                  <a:pt x="3048" y="3021"/>
                  <a:pt x="3048" y="3021"/>
                  <a:pt x="3048" y="3021"/>
                </a:cubicBezTo>
                <a:cubicBezTo>
                  <a:pt x="2886" y="2922"/>
                  <a:pt x="2886" y="2922"/>
                  <a:pt x="2886" y="2922"/>
                </a:cubicBezTo>
                <a:cubicBezTo>
                  <a:pt x="3048" y="2833"/>
                  <a:pt x="3048" y="2833"/>
                  <a:pt x="3048" y="2833"/>
                </a:cubicBezTo>
                <a:cubicBezTo>
                  <a:pt x="3254" y="2707"/>
                  <a:pt x="3254" y="2707"/>
                  <a:pt x="3254" y="2707"/>
                </a:cubicBezTo>
                <a:cubicBezTo>
                  <a:pt x="3012" y="2715"/>
                  <a:pt x="3012" y="2715"/>
                  <a:pt x="3012" y="2715"/>
                </a:cubicBezTo>
                <a:cubicBezTo>
                  <a:pt x="2976" y="2715"/>
                  <a:pt x="2931" y="2715"/>
                  <a:pt x="2895" y="2715"/>
                </a:cubicBezTo>
                <a:cubicBezTo>
                  <a:pt x="2239" y="2715"/>
                  <a:pt x="1610" y="2464"/>
                  <a:pt x="1142" y="1996"/>
                </a:cubicBezTo>
                <a:cubicBezTo>
                  <a:pt x="926" y="1780"/>
                  <a:pt x="755" y="1528"/>
                  <a:pt x="629" y="1250"/>
                </a:cubicBezTo>
                <a:cubicBezTo>
                  <a:pt x="512" y="971"/>
                  <a:pt x="440" y="674"/>
                  <a:pt x="422" y="368"/>
                </a:cubicBezTo>
                <a:lnTo>
                  <a:pt x="422" y="368"/>
                </a:lnTo>
                <a:cubicBezTo>
                  <a:pt x="422" y="359"/>
                  <a:pt x="422" y="359"/>
                  <a:pt x="422" y="359"/>
                </a:cubicBezTo>
                <a:cubicBezTo>
                  <a:pt x="422" y="341"/>
                  <a:pt x="422" y="341"/>
                  <a:pt x="422" y="341"/>
                </a:cubicBezTo>
                <a:cubicBezTo>
                  <a:pt x="413" y="332"/>
                  <a:pt x="413" y="332"/>
                  <a:pt x="413" y="332"/>
                </a:cubicBezTo>
                <a:cubicBezTo>
                  <a:pt x="269" y="80"/>
                  <a:pt x="269" y="80"/>
                  <a:pt x="269" y="80"/>
                </a:cubicBezTo>
                <a:cubicBezTo>
                  <a:pt x="215" y="0"/>
                  <a:pt x="215" y="0"/>
                  <a:pt x="215" y="0"/>
                </a:cubicBezTo>
                <a:lnTo>
                  <a:pt x="215" y="116"/>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55" name="Freeform 433">
            <a:extLst>
              <a:ext uri="{FF2B5EF4-FFF2-40B4-BE49-F238E27FC236}">
                <a16:creationId xmlns:a16="http://schemas.microsoft.com/office/drawing/2014/main" id="{6B943F5F-DD63-CD41-9018-6EB3C7DE2B59}"/>
              </a:ext>
            </a:extLst>
          </p:cNvPr>
          <p:cNvSpPr>
            <a:spLocks noChangeArrowheads="1"/>
          </p:cNvSpPr>
          <p:nvPr/>
        </p:nvSpPr>
        <p:spPr bwMode="auto">
          <a:xfrm>
            <a:off x="7469412" y="4240737"/>
            <a:ext cx="46079" cy="80032"/>
          </a:xfrm>
          <a:custGeom>
            <a:avLst/>
            <a:gdLst>
              <a:gd name="T0" fmla="*/ 0 w 82"/>
              <a:gd name="T1" fmla="*/ 0 h 145"/>
              <a:gd name="T2" fmla="*/ 81 w 82"/>
              <a:gd name="T3" fmla="*/ 0 h 145"/>
              <a:gd name="T4" fmla="*/ 0 w 82"/>
              <a:gd name="T5" fmla="*/ 144 h 145"/>
              <a:gd name="T6" fmla="*/ 0 w 82"/>
              <a:gd name="T7" fmla="*/ 0 h 145"/>
            </a:gdLst>
            <a:ahLst/>
            <a:cxnLst>
              <a:cxn ang="0">
                <a:pos x="T0" y="T1"/>
              </a:cxn>
              <a:cxn ang="0">
                <a:pos x="T2" y="T3"/>
              </a:cxn>
              <a:cxn ang="0">
                <a:pos x="T4" y="T5"/>
              </a:cxn>
              <a:cxn ang="0">
                <a:pos x="T6" y="T7"/>
              </a:cxn>
            </a:cxnLst>
            <a:rect l="0" t="0" r="r" b="b"/>
            <a:pathLst>
              <a:path w="82" h="145">
                <a:moveTo>
                  <a:pt x="0" y="0"/>
                </a:moveTo>
                <a:lnTo>
                  <a:pt x="81" y="0"/>
                </a:lnTo>
                <a:lnTo>
                  <a:pt x="0" y="144"/>
                </a:lnTo>
                <a:lnTo>
                  <a:pt x="0" y="0"/>
                </a:lnTo>
              </a:path>
            </a:pathLst>
          </a:custGeom>
          <a:solidFill>
            <a:srgbClr val="A9283B"/>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58" name="Freeform 434">
            <a:extLst>
              <a:ext uri="{FF2B5EF4-FFF2-40B4-BE49-F238E27FC236}">
                <a16:creationId xmlns:a16="http://schemas.microsoft.com/office/drawing/2014/main" id="{F22FC4A6-94BE-1E4C-896E-3406F98D2D46}"/>
              </a:ext>
            </a:extLst>
          </p:cNvPr>
          <p:cNvSpPr>
            <a:spLocks noChangeArrowheads="1"/>
          </p:cNvSpPr>
          <p:nvPr/>
        </p:nvSpPr>
        <p:spPr bwMode="auto">
          <a:xfrm>
            <a:off x="7450010" y="4226185"/>
            <a:ext cx="94584" cy="147939"/>
          </a:xfrm>
          <a:custGeom>
            <a:avLst/>
            <a:gdLst>
              <a:gd name="T0" fmla="*/ 63 w 172"/>
              <a:gd name="T1" fmla="*/ 63 h 271"/>
              <a:gd name="T2" fmla="*/ 63 w 172"/>
              <a:gd name="T3" fmla="*/ 63 h 271"/>
              <a:gd name="T4" fmla="*/ 63 w 172"/>
              <a:gd name="T5" fmla="*/ 63 h 271"/>
              <a:gd name="T6" fmla="*/ 63 w 172"/>
              <a:gd name="T7" fmla="*/ 63 h 271"/>
              <a:gd name="T8" fmla="*/ 63 w 172"/>
              <a:gd name="T9" fmla="*/ 63 h 271"/>
              <a:gd name="T10" fmla="*/ 171 w 172"/>
              <a:gd name="T11" fmla="*/ 0 h 271"/>
              <a:gd name="T12" fmla="*/ 171 w 172"/>
              <a:gd name="T13" fmla="*/ 0 h 271"/>
              <a:gd name="T14" fmla="*/ 63 w 172"/>
              <a:gd name="T15" fmla="*/ 0 h 271"/>
              <a:gd name="T16" fmla="*/ 63 w 172"/>
              <a:gd name="T17" fmla="*/ 0 h 271"/>
              <a:gd name="T18" fmla="*/ 0 w 172"/>
              <a:gd name="T19" fmla="*/ 0 h 271"/>
              <a:gd name="T20" fmla="*/ 0 w 172"/>
              <a:gd name="T21" fmla="*/ 63 h 271"/>
              <a:gd name="T22" fmla="*/ 0 w 172"/>
              <a:gd name="T23" fmla="*/ 63 h 271"/>
              <a:gd name="T24" fmla="*/ 0 w 172"/>
              <a:gd name="T25" fmla="*/ 63 h 271"/>
              <a:gd name="T26" fmla="*/ 9 w 172"/>
              <a:gd name="T27" fmla="*/ 270 h 271"/>
              <a:gd name="T28" fmla="*/ 117 w 172"/>
              <a:gd name="T29" fmla="*/ 99 h 271"/>
              <a:gd name="T30" fmla="*/ 117 w 172"/>
              <a:gd name="T31" fmla="*/ 90 h 271"/>
              <a:gd name="T32" fmla="*/ 171 w 172"/>
              <a:gd name="T33" fmla="*/ 0 h 271"/>
              <a:gd name="T34" fmla="*/ 63 w 172"/>
              <a:gd name="T35" fmla="*/ 63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2" h="271">
                <a:moveTo>
                  <a:pt x="63" y="63"/>
                </a:moveTo>
                <a:lnTo>
                  <a:pt x="63" y="63"/>
                </a:lnTo>
                <a:lnTo>
                  <a:pt x="63" y="63"/>
                </a:lnTo>
                <a:lnTo>
                  <a:pt x="63" y="63"/>
                </a:lnTo>
                <a:lnTo>
                  <a:pt x="63" y="63"/>
                </a:lnTo>
                <a:lnTo>
                  <a:pt x="171" y="0"/>
                </a:lnTo>
                <a:lnTo>
                  <a:pt x="171" y="0"/>
                </a:lnTo>
                <a:cubicBezTo>
                  <a:pt x="63" y="0"/>
                  <a:pt x="63" y="0"/>
                  <a:pt x="63" y="0"/>
                </a:cubicBezTo>
                <a:lnTo>
                  <a:pt x="63" y="0"/>
                </a:lnTo>
                <a:cubicBezTo>
                  <a:pt x="0" y="0"/>
                  <a:pt x="0" y="0"/>
                  <a:pt x="0" y="0"/>
                </a:cubicBezTo>
                <a:cubicBezTo>
                  <a:pt x="0" y="63"/>
                  <a:pt x="0" y="63"/>
                  <a:pt x="0" y="63"/>
                </a:cubicBezTo>
                <a:lnTo>
                  <a:pt x="0" y="63"/>
                </a:lnTo>
                <a:lnTo>
                  <a:pt x="0" y="63"/>
                </a:lnTo>
                <a:cubicBezTo>
                  <a:pt x="9" y="270"/>
                  <a:pt x="9" y="270"/>
                  <a:pt x="9" y="270"/>
                </a:cubicBezTo>
                <a:cubicBezTo>
                  <a:pt x="117" y="99"/>
                  <a:pt x="117" y="99"/>
                  <a:pt x="117" y="99"/>
                </a:cubicBezTo>
                <a:cubicBezTo>
                  <a:pt x="117" y="90"/>
                  <a:pt x="117" y="90"/>
                  <a:pt x="117" y="90"/>
                </a:cubicBezTo>
                <a:cubicBezTo>
                  <a:pt x="171" y="0"/>
                  <a:pt x="171" y="0"/>
                  <a:pt x="171" y="0"/>
                </a:cubicBezTo>
                <a:lnTo>
                  <a:pt x="63" y="63"/>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59" name="Freeform 435">
            <a:extLst>
              <a:ext uri="{FF2B5EF4-FFF2-40B4-BE49-F238E27FC236}">
                <a16:creationId xmlns:a16="http://schemas.microsoft.com/office/drawing/2014/main" id="{0DAFBC14-C538-A344-9087-4C74A4A3978E}"/>
              </a:ext>
            </a:extLst>
          </p:cNvPr>
          <p:cNvSpPr>
            <a:spLocks noChangeArrowheads="1"/>
          </p:cNvSpPr>
          <p:nvPr/>
        </p:nvSpPr>
        <p:spPr bwMode="auto">
          <a:xfrm>
            <a:off x="7292368" y="4240737"/>
            <a:ext cx="50931" cy="89733"/>
          </a:xfrm>
          <a:custGeom>
            <a:avLst/>
            <a:gdLst>
              <a:gd name="T0" fmla="*/ 0 w 91"/>
              <a:gd name="T1" fmla="*/ 0 h 163"/>
              <a:gd name="T2" fmla="*/ 81 w 91"/>
              <a:gd name="T3" fmla="*/ 0 h 163"/>
              <a:gd name="T4" fmla="*/ 90 w 91"/>
              <a:gd name="T5" fmla="*/ 162 h 163"/>
              <a:gd name="T6" fmla="*/ 0 w 91"/>
              <a:gd name="T7" fmla="*/ 0 h 163"/>
            </a:gdLst>
            <a:ahLst/>
            <a:cxnLst>
              <a:cxn ang="0">
                <a:pos x="T0" y="T1"/>
              </a:cxn>
              <a:cxn ang="0">
                <a:pos x="T2" y="T3"/>
              </a:cxn>
              <a:cxn ang="0">
                <a:pos x="T4" y="T5"/>
              </a:cxn>
              <a:cxn ang="0">
                <a:pos x="T6" y="T7"/>
              </a:cxn>
            </a:cxnLst>
            <a:rect l="0" t="0" r="r" b="b"/>
            <a:pathLst>
              <a:path w="91" h="163">
                <a:moveTo>
                  <a:pt x="0" y="0"/>
                </a:moveTo>
                <a:lnTo>
                  <a:pt x="81" y="0"/>
                </a:lnTo>
                <a:lnTo>
                  <a:pt x="90" y="162"/>
                </a:lnTo>
                <a:lnTo>
                  <a:pt x="0" y="0"/>
                </a:lnTo>
              </a:path>
            </a:pathLst>
          </a:custGeom>
          <a:solidFill>
            <a:srgbClr val="A9283B"/>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60" name="Freeform 436">
            <a:extLst>
              <a:ext uri="{FF2B5EF4-FFF2-40B4-BE49-F238E27FC236}">
                <a16:creationId xmlns:a16="http://schemas.microsoft.com/office/drawing/2014/main" id="{6F26D458-0D59-914C-A12E-D2804744769F}"/>
              </a:ext>
            </a:extLst>
          </p:cNvPr>
          <p:cNvSpPr>
            <a:spLocks noChangeArrowheads="1"/>
          </p:cNvSpPr>
          <p:nvPr/>
        </p:nvSpPr>
        <p:spPr bwMode="auto">
          <a:xfrm>
            <a:off x="7260841" y="4226185"/>
            <a:ext cx="99434" cy="169767"/>
          </a:xfrm>
          <a:custGeom>
            <a:avLst/>
            <a:gdLst>
              <a:gd name="T0" fmla="*/ 108 w 181"/>
              <a:gd name="T1" fmla="*/ 63 h 307"/>
              <a:gd name="T2" fmla="*/ 108 w 181"/>
              <a:gd name="T3" fmla="*/ 63 h 307"/>
              <a:gd name="T4" fmla="*/ 108 w 181"/>
              <a:gd name="T5" fmla="*/ 72 h 307"/>
              <a:gd name="T6" fmla="*/ 99 w 181"/>
              <a:gd name="T7" fmla="*/ 63 h 307"/>
              <a:gd name="T8" fmla="*/ 108 w 181"/>
              <a:gd name="T9" fmla="*/ 63 h 307"/>
              <a:gd name="T10" fmla="*/ 162 w 181"/>
              <a:gd name="T11" fmla="*/ 0 h 307"/>
              <a:gd name="T12" fmla="*/ 162 w 181"/>
              <a:gd name="T13" fmla="*/ 0 h 307"/>
              <a:gd name="T14" fmla="*/ 108 w 181"/>
              <a:gd name="T15" fmla="*/ 0 h 307"/>
              <a:gd name="T16" fmla="*/ 99 w 181"/>
              <a:gd name="T17" fmla="*/ 0 h 307"/>
              <a:gd name="T18" fmla="*/ 0 w 181"/>
              <a:gd name="T19" fmla="*/ 0 h 307"/>
              <a:gd name="T20" fmla="*/ 54 w 181"/>
              <a:gd name="T21" fmla="*/ 90 h 307"/>
              <a:gd name="T22" fmla="*/ 54 w 181"/>
              <a:gd name="T23" fmla="*/ 99 h 307"/>
              <a:gd name="T24" fmla="*/ 180 w 181"/>
              <a:gd name="T25" fmla="*/ 306 h 307"/>
              <a:gd name="T26" fmla="*/ 171 w 181"/>
              <a:gd name="T27" fmla="*/ 63 h 307"/>
              <a:gd name="T28" fmla="*/ 171 w 181"/>
              <a:gd name="T29" fmla="*/ 63 h 307"/>
              <a:gd name="T30" fmla="*/ 171 w 181"/>
              <a:gd name="T31" fmla="*/ 54 h 307"/>
              <a:gd name="T32" fmla="*/ 162 w 181"/>
              <a:gd name="T33" fmla="*/ 0 h 307"/>
              <a:gd name="T34" fmla="*/ 108 w 181"/>
              <a:gd name="T35" fmla="*/ 63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1" h="307">
                <a:moveTo>
                  <a:pt x="108" y="63"/>
                </a:moveTo>
                <a:lnTo>
                  <a:pt x="108" y="63"/>
                </a:lnTo>
                <a:cubicBezTo>
                  <a:pt x="108" y="63"/>
                  <a:pt x="108" y="63"/>
                  <a:pt x="108" y="72"/>
                </a:cubicBezTo>
                <a:cubicBezTo>
                  <a:pt x="99" y="63"/>
                  <a:pt x="99" y="63"/>
                  <a:pt x="99" y="63"/>
                </a:cubicBezTo>
                <a:cubicBezTo>
                  <a:pt x="108" y="63"/>
                  <a:pt x="108" y="63"/>
                  <a:pt x="108" y="63"/>
                </a:cubicBezTo>
                <a:lnTo>
                  <a:pt x="162" y="0"/>
                </a:lnTo>
                <a:lnTo>
                  <a:pt x="162" y="0"/>
                </a:lnTo>
                <a:cubicBezTo>
                  <a:pt x="108" y="0"/>
                  <a:pt x="108" y="0"/>
                  <a:pt x="108" y="0"/>
                </a:cubicBezTo>
                <a:cubicBezTo>
                  <a:pt x="99" y="0"/>
                  <a:pt x="99" y="0"/>
                  <a:pt x="99" y="0"/>
                </a:cubicBezTo>
                <a:cubicBezTo>
                  <a:pt x="0" y="0"/>
                  <a:pt x="0" y="0"/>
                  <a:pt x="0" y="0"/>
                </a:cubicBezTo>
                <a:cubicBezTo>
                  <a:pt x="54" y="90"/>
                  <a:pt x="54" y="90"/>
                  <a:pt x="54" y="90"/>
                </a:cubicBezTo>
                <a:cubicBezTo>
                  <a:pt x="54" y="99"/>
                  <a:pt x="54" y="99"/>
                  <a:pt x="54" y="99"/>
                </a:cubicBezTo>
                <a:cubicBezTo>
                  <a:pt x="180" y="306"/>
                  <a:pt x="180" y="306"/>
                  <a:pt x="180" y="306"/>
                </a:cubicBezTo>
                <a:cubicBezTo>
                  <a:pt x="171" y="63"/>
                  <a:pt x="171" y="63"/>
                  <a:pt x="171" y="63"/>
                </a:cubicBezTo>
                <a:lnTo>
                  <a:pt x="171" y="63"/>
                </a:lnTo>
                <a:cubicBezTo>
                  <a:pt x="171" y="54"/>
                  <a:pt x="171" y="54"/>
                  <a:pt x="171" y="54"/>
                </a:cubicBezTo>
                <a:cubicBezTo>
                  <a:pt x="162" y="0"/>
                  <a:pt x="162" y="0"/>
                  <a:pt x="162" y="0"/>
                </a:cubicBezTo>
                <a:lnTo>
                  <a:pt x="108" y="63"/>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61" name="Freeform 437">
            <a:extLst>
              <a:ext uri="{FF2B5EF4-FFF2-40B4-BE49-F238E27FC236}">
                <a16:creationId xmlns:a16="http://schemas.microsoft.com/office/drawing/2014/main" id="{322F3BF9-6AEB-EC48-8FFA-181D848FFF5F}"/>
              </a:ext>
            </a:extLst>
          </p:cNvPr>
          <p:cNvSpPr>
            <a:spLocks noChangeArrowheads="1"/>
          </p:cNvSpPr>
          <p:nvPr/>
        </p:nvSpPr>
        <p:spPr bwMode="auto">
          <a:xfrm>
            <a:off x="4352976" y="2756489"/>
            <a:ext cx="1678267" cy="1707370"/>
          </a:xfrm>
          <a:custGeom>
            <a:avLst/>
            <a:gdLst>
              <a:gd name="T0" fmla="*/ 180 w 3050"/>
              <a:gd name="T1" fmla="*/ 2787 h 3103"/>
              <a:gd name="T2" fmla="*/ 180 w 3050"/>
              <a:gd name="T3" fmla="*/ 2787 h 3103"/>
              <a:gd name="T4" fmla="*/ 0 w 3050"/>
              <a:gd name="T5" fmla="*/ 3084 h 3103"/>
              <a:gd name="T6" fmla="*/ 0 w 3050"/>
              <a:gd name="T7" fmla="*/ 2985 h 3103"/>
              <a:gd name="T8" fmla="*/ 0 w 3050"/>
              <a:gd name="T9" fmla="*/ 2859 h 3103"/>
              <a:gd name="T10" fmla="*/ 837 w 3050"/>
              <a:gd name="T11" fmla="*/ 837 h 3103"/>
              <a:gd name="T12" fmla="*/ 2734 w 3050"/>
              <a:gd name="T13" fmla="*/ 0 h 3103"/>
              <a:gd name="T14" fmla="*/ 2743 w 3050"/>
              <a:gd name="T15" fmla="*/ 0 h 3103"/>
              <a:gd name="T16" fmla="*/ 3049 w 3050"/>
              <a:gd name="T17" fmla="*/ 180 h 3103"/>
              <a:gd name="T18" fmla="*/ 2752 w 3050"/>
              <a:gd name="T19" fmla="*/ 351 h 3103"/>
              <a:gd name="T20" fmla="*/ 2734 w 3050"/>
              <a:gd name="T21" fmla="*/ 360 h 3103"/>
              <a:gd name="T22" fmla="*/ 1089 w 3050"/>
              <a:gd name="T23" fmla="*/ 1088 h 3103"/>
              <a:gd name="T24" fmla="*/ 351 w 3050"/>
              <a:gd name="T25" fmla="*/ 2859 h 3103"/>
              <a:gd name="T26" fmla="*/ 360 w 3050"/>
              <a:gd name="T27" fmla="*/ 2976 h 3103"/>
              <a:gd name="T28" fmla="*/ 360 w 3050"/>
              <a:gd name="T29" fmla="*/ 3102 h 3103"/>
              <a:gd name="T30" fmla="*/ 180 w 3050"/>
              <a:gd name="T31" fmla="*/ 2787 h 3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50" h="3103">
                <a:moveTo>
                  <a:pt x="180" y="2787"/>
                </a:moveTo>
                <a:lnTo>
                  <a:pt x="180" y="2787"/>
                </a:lnTo>
                <a:cubicBezTo>
                  <a:pt x="0" y="3084"/>
                  <a:pt x="0" y="3084"/>
                  <a:pt x="0" y="3084"/>
                </a:cubicBezTo>
                <a:cubicBezTo>
                  <a:pt x="0" y="2985"/>
                  <a:pt x="0" y="2985"/>
                  <a:pt x="0" y="2985"/>
                </a:cubicBezTo>
                <a:cubicBezTo>
                  <a:pt x="0" y="2940"/>
                  <a:pt x="0" y="2895"/>
                  <a:pt x="0" y="2859"/>
                </a:cubicBezTo>
                <a:cubicBezTo>
                  <a:pt x="0" y="2095"/>
                  <a:pt x="297" y="1376"/>
                  <a:pt x="837" y="837"/>
                </a:cubicBezTo>
                <a:cubicBezTo>
                  <a:pt x="1341" y="324"/>
                  <a:pt x="2015" y="27"/>
                  <a:pt x="2734" y="0"/>
                </a:cubicBezTo>
                <a:cubicBezTo>
                  <a:pt x="2743" y="0"/>
                  <a:pt x="2743" y="0"/>
                  <a:pt x="2743" y="0"/>
                </a:cubicBezTo>
                <a:cubicBezTo>
                  <a:pt x="3049" y="180"/>
                  <a:pt x="3049" y="180"/>
                  <a:pt x="3049" y="180"/>
                </a:cubicBezTo>
                <a:cubicBezTo>
                  <a:pt x="2752" y="351"/>
                  <a:pt x="2752" y="351"/>
                  <a:pt x="2752" y="351"/>
                </a:cubicBezTo>
                <a:cubicBezTo>
                  <a:pt x="2734" y="360"/>
                  <a:pt x="2734" y="360"/>
                  <a:pt x="2734" y="360"/>
                </a:cubicBezTo>
                <a:cubicBezTo>
                  <a:pt x="2114" y="387"/>
                  <a:pt x="1529" y="648"/>
                  <a:pt x="1089" y="1088"/>
                </a:cubicBezTo>
                <a:cubicBezTo>
                  <a:pt x="612" y="1555"/>
                  <a:pt x="351" y="2194"/>
                  <a:pt x="351" y="2859"/>
                </a:cubicBezTo>
                <a:cubicBezTo>
                  <a:pt x="351" y="2895"/>
                  <a:pt x="351" y="2940"/>
                  <a:pt x="360" y="2976"/>
                </a:cubicBezTo>
                <a:cubicBezTo>
                  <a:pt x="360" y="3102"/>
                  <a:pt x="360" y="3102"/>
                  <a:pt x="360" y="3102"/>
                </a:cubicBezTo>
                <a:lnTo>
                  <a:pt x="180" y="2787"/>
                </a:lnTo>
              </a:path>
            </a:pathLst>
          </a:custGeom>
          <a:solidFill>
            <a:schemeClr val="accent1"/>
          </a:solidFill>
          <a:ln>
            <a:noFill/>
          </a:ln>
          <a:effectLst/>
        </p:spPr>
        <p:txBody>
          <a:bodyPr wrap="none" anchor="ctr"/>
          <a:lstStyle/>
          <a:p>
            <a:endParaRPr lang="fr-FR" sz="900" dirty="0"/>
          </a:p>
        </p:txBody>
      </p:sp>
      <p:sp>
        <p:nvSpPr>
          <p:cNvPr id="62" name="Freeform 438">
            <a:extLst>
              <a:ext uri="{FF2B5EF4-FFF2-40B4-BE49-F238E27FC236}">
                <a16:creationId xmlns:a16="http://schemas.microsoft.com/office/drawing/2014/main" id="{433132BF-0C27-2540-8881-D0796EDC16F5}"/>
              </a:ext>
            </a:extLst>
          </p:cNvPr>
          <p:cNvSpPr>
            <a:spLocks noChangeArrowheads="1"/>
          </p:cNvSpPr>
          <p:nvPr/>
        </p:nvSpPr>
        <p:spPr bwMode="auto">
          <a:xfrm>
            <a:off x="4333574" y="2737087"/>
            <a:ext cx="1731622" cy="1789828"/>
          </a:xfrm>
          <a:custGeom>
            <a:avLst/>
            <a:gdLst>
              <a:gd name="T0" fmla="*/ 2769 w 3147"/>
              <a:gd name="T1" fmla="*/ 63 h 3256"/>
              <a:gd name="T2" fmla="*/ 2769 w 3147"/>
              <a:gd name="T3" fmla="*/ 63 h 3256"/>
              <a:gd name="T4" fmla="*/ 3021 w 3147"/>
              <a:gd name="T5" fmla="*/ 216 h 3256"/>
              <a:gd name="T6" fmla="*/ 2778 w 3147"/>
              <a:gd name="T7" fmla="*/ 360 h 3256"/>
              <a:gd name="T8" fmla="*/ 2769 w 3147"/>
              <a:gd name="T9" fmla="*/ 360 h 3256"/>
              <a:gd name="T10" fmla="*/ 1106 w 3147"/>
              <a:gd name="T11" fmla="*/ 1098 h 3256"/>
              <a:gd name="T12" fmla="*/ 359 w 3147"/>
              <a:gd name="T13" fmla="*/ 2895 h 3256"/>
              <a:gd name="T14" fmla="*/ 359 w 3147"/>
              <a:gd name="T15" fmla="*/ 3012 h 3256"/>
              <a:gd name="T16" fmla="*/ 215 w 3147"/>
              <a:gd name="T17" fmla="*/ 2769 h 3256"/>
              <a:gd name="T18" fmla="*/ 63 w 3147"/>
              <a:gd name="T19" fmla="*/ 3021 h 3256"/>
              <a:gd name="T20" fmla="*/ 63 w 3147"/>
              <a:gd name="T21" fmla="*/ 2895 h 3256"/>
              <a:gd name="T22" fmla="*/ 890 w 3147"/>
              <a:gd name="T23" fmla="*/ 891 h 3256"/>
              <a:gd name="T24" fmla="*/ 2769 w 3147"/>
              <a:gd name="T25" fmla="*/ 63 h 3256"/>
              <a:gd name="T26" fmla="*/ 2769 w 3147"/>
              <a:gd name="T27" fmla="*/ 63 h 3256"/>
              <a:gd name="T28" fmla="*/ 2787 w 3147"/>
              <a:gd name="T29" fmla="*/ 0 h 3256"/>
              <a:gd name="T30" fmla="*/ 2787 w 3147"/>
              <a:gd name="T31" fmla="*/ 0 h 3256"/>
              <a:gd name="T32" fmla="*/ 2769 w 3147"/>
              <a:gd name="T33" fmla="*/ 0 h 3256"/>
              <a:gd name="T34" fmla="*/ 2769 w 3147"/>
              <a:gd name="T35" fmla="*/ 0 h 3256"/>
              <a:gd name="T36" fmla="*/ 2769 w 3147"/>
              <a:gd name="T37" fmla="*/ 0 h 3256"/>
              <a:gd name="T38" fmla="*/ 1726 w 3147"/>
              <a:gd name="T39" fmla="*/ 243 h 3256"/>
              <a:gd name="T40" fmla="*/ 854 w 3147"/>
              <a:gd name="T41" fmla="*/ 846 h 3256"/>
              <a:gd name="T42" fmla="*/ 0 w 3147"/>
              <a:gd name="T43" fmla="*/ 2895 h 3256"/>
              <a:gd name="T44" fmla="*/ 8 w 3147"/>
              <a:gd name="T45" fmla="*/ 3021 h 3256"/>
              <a:gd name="T46" fmla="*/ 17 w 3147"/>
              <a:gd name="T47" fmla="*/ 3219 h 3256"/>
              <a:gd name="T48" fmla="*/ 116 w 3147"/>
              <a:gd name="T49" fmla="*/ 3048 h 3256"/>
              <a:gd name="T50" fmla="*/ 215 w 3147"/>
              <a:gd name="T51" fmla="*/ 2886 h 3256"/>
              <a:gd name="T52" fmla="*/ 314 w 3147"/>
              <a:gd name="T53" fmla="*/ 3048 h 3256"/>
              <a:gd name="T54" fmla="*/ 431 w 3147"/>
              <a:gd name="T55" fmla="*/ 3255 h 3256"/>
              <a:gd name="T56" fmla="*/ 422 w 3147"/>
              <a:gd name="T57" fmla="*/ 3012 h 3256"/>
              <a:gd name="T58" fmla="*/ 422 w 3147"/>
              <a:gd name="T59" fmla="*/ 2895 h 3256"/>
              <a:gd name="T60" fmla="*/ 1142 w 3147"/>
              <a:gd name="T61" fmla="*/ 1143 h 3256"/>
              <a:gd name="T62" fmla="*/ 1888 w 3147"/>
              <a:gd name="T63" fmla="*/ 630 h 3256"/>
              <a:gd name="T64" fmla="*/ 2769 w 3147"/>
              <a:gd name="T65" fmla="*/ 423 h 3256"/>
              <a:gd name="T66" fmla="*/ 2778 w 3147"/>
              <a:gd name="T67" fmla="*/ 423 h 3256"/>
              <a:gd name="T68" fmla="*/ 2778 w 3147"/>
              <a:gd name="T69" fmla="*/ 423 h 3256"/>
              <a:gd name="T70" fmla="*/ 2796 w 3147"/>
              <a:gd name="T71" fmla="*/ 423 h 3256"/>
              <a:gd name="T72" fmla="*/ 2805 w 3147"/>
              <a:gd name="T73" fmla="*/ 414 h 3256"/>
              <a:gd name="T74" fmla="*/ 3057 w 3147"/>
              <a:gd name="T75" fmla="*/ 261 h 3256"/>
              <a:gd name="T76" fmla="*/ 3146 w 3147"/>
              <a:gd name="T77" fmla="*/ 216 h 3256"/>
              <a:gd name="T78" fmla="*/ 3057 w 3147"/>
              <a:gd name="T79" fmla="*/ 162 h 3256"/>
              <a:gd name="T80" fmla="*/ 2805 w 3147"/>
              <a:gd name="T81" fmla="*/ 9 h 3256"/>
              <a:gd name="T82" fmla="*/ 2787 w 3147"/>
              <a:gd name="T83" fmla="*/ 0 h 3256"/>
              <a:gd name="T84" fmla="*/ 2769 w 3147"/>
              <a:gd name="T85" fmla="*/ 63 h 3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147" h="3256">
                <a:moveTo>
                  <a:pt x="2769" y="63"/>
                </a:moveTo>
                <a:lnTo>
                  <a:pt x="2769" y="63"/>
                </a:lnTo>
                <a:cubicBezTo>
                  <a:pt x="3021" y="216"/>
                  <a:pt x="3021" y="216"/>
                  <a:pt x="3021" y="216"/>
                </a:cubicBezTo>
                <a:cubicBezTo>
                  <a:pt x="2778" y="360"/>
                  <a:pt x="2778" y="360"/>
                  <a:pt x="2778" y="360"/>
                </a:cubicBezTo>
                <a:cubicBezTo>
                  <a:pt x="2769" y="360"/>
                  <a:pt x="2769" y="360"/>
                  <a:pt x="2769" y="360"/>
                </a:cubicBezTo>
                <a:cubicBezTo>
                  <a:pt x="2140" y="396"/>
                  <a:pt x="1555" y="657"/>
                  <a:pt x="1106" y="1098"/>
                </a:cubicBezTo>
                <a:cubicBezTo>
                  <a:pt x="620" y="1582"/>
                  <a:pt x="359" y="2221"/>
                  <a:pt x="359" y="2895"/>
                </a:cubicBezTo>
                <a:cubicBezTo>
                  <a:pt x="359" y="2931"/>
                  <a:pt x="359" y="2976"/>
                  <a:pt x="359" y="3012"/>
                </a:cubicBezTo>
                <a:cubicBezTo>
                  <a:pt x="215" y="2769"/>
                  <a:pt x="215" y="2769"/>
                  <a:pt x="215" y="2769"/>
                </a:cubicBezTo>
                <a:cubicBezTo>
                  <a:pt x="63" y="3021"/>
                  <a:pt x="63" y="3021"/>
                  <a:pt x="63" y="3021"/>
                </a:cubicBezTo>
                <a:cubicBezTo>
                  <a:pt x="63" y="2976"/>
                  <a:pt x="63" y="2940"/>
                  <a:pt x="63" y="2895"/>
                </a:cubicBezTo>
                <a:cubicBezTo>
                  <a:pt x="63" y="2140"/>
                  <a:pt x="359" y="1430"/>
                  <a:pt x="890" y="891"/>
                </a:cubicBezTo>
                <a:cubicBezTo>
                  <a:pt x="1394" y="387"/>
                  <a:pt x="2059" y="99"/>
                  <a:pt x="2769" y="63"/>
                </a:cubicBezTo>
                <a:lnTo>
                  <a:pt x="2769" y="63"/>
                </a:lnTo>
                <a:lnTo>
                  <a:pt x="2787" y="0"/>
                </a:lnTo>
                <a:lnTo>
                  <a:pt x="2787" y="0"/>
                </a:lnTo>
                <a:cubicBezTo>
                  <a:pt x="2769" y="0"/>
                  <a:pt x="2769" y="0"/>
                  <a:pt x="2769" y="0"/>
                </a:cubicBezTo>
                <a:lnTo>
                  <a:pt x="2769" y="0"/>
                </a:lnTo>
                <a:lnTo>
                  <a:pt x="2769" y="0"/>
                </a:lnTo>
                <a:cubicBezTo>
                  <a:pt x="2401" y="18"/>
                  <a:pt x="2059" y="99"/>
                  <a:pt x="1726" y="243"/>
                </a:cubicBezTo>
                <a:cubicBezTo>
                  <a:pt x="1403" y="387"/>
                  <a:pt x="1106" y="594"/>
                  <a:pt x="854" y="846"/>
                </a:cubicBezTo>
                <a:cubicBezTo>
                  <a:pt x="305" y="1394"/>
                  <a:pt x="0" y="2122"/>
                  <a:pt x="0" y="2895"/>
                </a:cubicBezTo>
                <a:cubicBezTo>
                  <a:pt x="0" y="2931"/>
                  <a:pt x="0" y="2976"/>
                  <a:pt x="8" y="3021"/>
                </a:cubicBezTo>
                <a:cubicBezTo>
                  <a:pt x="17" y="3219"/>
                  <a:pt x="17" y="3219"/>
                  <a:pt x="17" y="3219"/>
                </a:cubicBezTo>
                <a:cubicBezTo>
                  <a:pt x="116" y="3048"/>
                  <a:pt x="116" y="3048"/>
                  <a:pt x="116" y="3048"/>
                </a:cubicBezTo>
                <a:cubicBezTo>
                  <a:pt x="215" y="2886"/>
                  <a:pt x="215" y="2886"/>
                  <a:pt x="215" y="2886"/>
                </a:cubicBezTo>
                <a:cubicBezTo>
                  <a:pt x="314" y="3048"/>
                  <a:pt x="314" y="3048"/>
                  <a:pt x="314" y="3048"/>
                </a:cubicBezTo>
                <a:cubicBezTo>
                  <a:pt x="431" y="3255"/>
                  <a:pt x="431" y="3255"/>
                  <a:pt x="431" y="3255"/>
                </a:cubicBezTo>
                <a:cubicBezTo>
                  <a:pt x="422" y="3012"/>
                  <a:pt x="422" y="3012"/>
                  <a:pt x="422" y="3012"/>
                </a:cubicBezTo>
                <a:cubicBezTo>
                  <a:pt x="422" y="2976"/>
                  <a:pt x="422" y="2931"/>
                  <a:pt x="422" y="2895"/>
                </a:cubicBezTo>
                <a:cubicBezTo>
                  <a:pt x="422" y="2230"/>
                  <a:pt x="674" y="1609"/>
                  <a:pt x="1142" y="1143"/>
                </a:cubicBezTo>
                <a:cubicBezTo>
                  <a:pt x="1367" y="927"/>
                  <a:pt x="1618" y="756"/>
                  <a:pt x="1888" y="630"/>
                </a:cubicBezTo>
                <a:cubicBezTo>
                  <a:pt x="2167" y="504"/>
                  <a:pt x="2464" y="441"/>
                  <a:pt x="2769" y="423"/>
                </a:cubicBezTo>
                <a:cubicBezTo>
                  <a:pt x="2778" y="423"/>
                  <a:pt x="2778" y="423"/>
                  <a:pt x="2778" y="423"/>
                </a:cubicBezTo>
                <a:lnTo>
                  <a:pt x="2778" y="423"/>
                </a:lnTo>
                <a:cubicBezTo>
                  <a:pt x="2796" y="423"/>
                  <a:pt x="2796" y="423"/>
                  <a:pt x="2796" y="423"/>
                </a:cubicBezTo>
                <a:cubicBezTo>
                  <a:pt x="2805" y="414"/>
                  <a:pt x="2805" y="414"/>
                  <a:pt x="2805" y="414"/>
                </a:cubicBezTo>
                <a:cubicBezTo>
                  <a:pt x="3057" y="261"/>
                  <a:pt x="3057" y="261"/>
                  <a:pt x="3057" y="261"/>
                </a:cubicBezTo>
                <a:cubicBezTo>
                  <a:pt x="3146" y="216"/>
                  <a:pt x="3146" y="216"/>
                  <a:pt x="3146" y="216"/>
                </a:cubicBezTo>
                <a:cubicBezTo>
                  <a:pt x="3057" y="162"/>
                  <a:pt x="3057" y="162"/>
                  <a:pt x="3057" y="162"/>
                </a:cubicBezTo>
                <a:cubicBezTo>
                  <a:pt x="2805" y="9"/>
                  <a:pt x="2805" y="9"/>
                  <a:pt x="2805" y="9"/>
                </a:cubicBezTo>
                <a:cubicBezTo>
                  <a:pt x="2787" y="0"/>
                  <a:pt x="2787" y="0"/>
                  <a:pt x="2787" y="0"/>
                </a:cubicBezTo>
                <a:lnTo>
                  <a:pt x="2769" y="63"/>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64" name="Freeform 439">
            <a:extLst>
              <a:ext uri="{FF2B5EF4-FFF2-40B4-BE49-F238E27FC236}">
                <a16:creationId xmlns:a16="http://schemas.microsoft.com/office/drawing/2014/main" id="{63A286E7-9573-E44A-B0CC-8B915A83331D}"/>
              </a:ext>
            </a:extLst>
          </p:cNvPr>
          <p:cNvSpPr>
            <a:spLocks noChangeArrowheads="1"/>
          </p:cNvSpPr>
          <p:nvPr/>
        </p:nvSpPr>
        <p:spPr bwMode="auto">
          <a:xfrm>
            <a:off x="5793569" y="2751639"/>
            <a:ext cx="1707370" cy="1680691"/>
          </a:xfrm>
          <a:custGeom>
            <a:avLst/>
            <a:gdLst>
              <a:gd name="T0" fmla="*/ 2752 w 3104"/>
              <a:gd name="T1" fmla="*/ 2760 h 3058"/>
              <a:gd name="T2" fmla="*/ 2752 w 3104"/>
              <a:gd name="T3" fmla="*/ 2760 h 3058"/>
              <a:gd name="T4" fmla="*/ 2752 w 3104"/>
              <a:gd name="T5" fmla="*/ 2742 h 3058"/>
              <a:gd name="T6" fmla="*/ 2015 w 3104"/>
              <a:gd name="T7" fmla="*/ 1097 h 3058"/>
              <a:gd name="T8" fmla="*/ 243 w 3104"/>
              <a:gd name="T9" fmla="*/ 360 h 3058"/>
              <a:gd name="T10" fmla="*/ 126 w 3104"/>
              <a:gd name="T11" fmla="*/ 360 h 3058"/>
              <a:gd name="T12" fmla="*/ 0 w 3104"/>
              <a:gd name="T13" fmla="*/ 369 h 3058"/>
              <a:gd name="T14" fmla="*/ 314 w 3104"/>
              <a:gd name="T15" fmla="*/ 189 h 3058"/>
              <a:gd name="T16" fmla="*/ 18 w 3104"/>
              <a:gd name="T17" fmla="*/ 9 h 3058"/>
              <a:gd name="T18" fmla="*/ 117 w 3104"/>
              <a:gd name="T19" fmla="*/ 9 h 3058"/>
              <a:gd name="T20" fmla="*/ 243 w 3104"/>
              <a:gd name="T21" fmla="*/ 0 h 3058"/>
              <a:gd name="T22" fmla="*/ 2266 w 3104"/>
              <a:gd name="T23" fmla="*/ 846 h 3058"/>
              <a:gd name="T24" fmla="*/ 3103 w 3104"/>
              <a:gd name="T25" fmla="*/ 2742 h 3058"/>
              <a:gd name="T26" fmla="*/ 3103 w 3104"/>
              <a:gd name="T27" fmla="*/ 2751 h 3058"/>
              <a:gd name="T28" fmla="*/ 2923 w 3104"/>
              <a:gd name="T29" fmla="*/ 3057 h 3058"/>
              <a:gd name="T30" fmla="*/ 2752 w 3104"/>
              <a:gd name="T31" fmla="*/ 2760 h 3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4" h="3058">
                <a:moveTo>
                  <a:pt x="2752" y="2760"/>
                </a:moveTo>
                <a:lnTo>
                  <a:pt x="2752" y="2760"/>
                </a:lnTo>
                <a:cubicBezTo>
                  <a:pt x="2752" y="2742"/>
                  <a:pt x="2752" y="2742"/>
                  <a:pt x="2752" y="2742"/>
                </a:cubicBezTo>
                <a:cubicBezTo>
                  <a:pt x="2716" y="2122"/>
                  <a:pt x="2455" y="1537"/>
                  <a:pt x="2015" y="1097"/>
                </a:cubicBezTo>
                <a:cubicBezTo>
                  <a:pt x="1547" y="621"/>
                  <a:pt x="917" y="360"/>
                  <a:pt x="243" y="360"/>
                </a:cubicBezTo>
                <a:cubicBezTo>
                  <a:pt x="207" y="360"/>
                  <a:pt x="162" y="360"/>
                  <a:pt x="126" y="360"/>
                </a:cubicBezTo>
                <a:cubicBezTo>
                  <a:pt x="0" y="369"/>
                  <a:pt x="0" y="369"/>
                  <a:pt x="0" y="369"/>
                </a:cubicBezTo>
                <a:cubicBezTo>
                  <a:pt x="314" y="189"/>
                  <a:pt x="314" y="189"/>
                  <a:pt x="314" y="189"/>
                </a:cubicBezTo>
                <a:cubicBezTo>
                  <a:pt x="18" y="9"/>
                  <a:pt x="18" y="9"/>
                  <a:pt x="18" y="9"/>
                </a:cubicBezTo>
                <a:cubicBezTo>
                  <a:pt x="117" y="9"/>
                  <a:pt x="117" y="9"/>
                  <a:pt x="117" y="9"/>
                </a:cubicBezTo>
                <a:cubicBezTo>
                  <a:pt x="162" y="9"/>
                  <a:pt x="207" y="0"/>
                  <a:pt x="243" y="0"/>
                </a:cubicBezTo>
                <a:cubicBezTo>
                  <a:pt x="1007" y="0"/>
                  <a:pt x="1727" y="306"/>
                  <a:pt x="2266" y="846"/>
                </a:cubicBezTo>
                <a:cubicBezTo>
                  <a:pt x="2779" y="1349"/>
                  <a:pt x="3076" y="2023"/>
                  <a:pt x="3103" y="2742"/>
                </a:cubicBezTo>
                <a:cubicBezTo>
                  <a:pt x="3103" y="2751"/>
                  <a:pt x="3103" y="2751"/>
                  <a:pt x="3103" y="2751"/>
                </a:cubicBezTo>
                <a:cubicBezTo>
                  <a:pt x="2923" y="3057"/>
                  <a:pt x="2923" y="3057"/>
                  <a:pt x="2923" y="3057"/>
                </a:cubicBezTo>
                <a:lnTo>
                  <a:pt x="2752" y="2760"/>
                </a:lnTo>
              </a:path>
            </a:pathLst>
          </a:custGeom>
          <a:solidFill>
            <a:schemeClr val="tx1">
              <a:lumMod val="75000"/>
              <a:lumOff val="25000"/>
            </a:schemeClr>
          </a:solidFill>
          <a:ln>
            <a:noFill/>
          </a:ln>
          <a:effectLst/>
        </p:spPr>
        <p:txBody>
          <a:bodyPr wrap="none" anchor="ctr"/>
          <a:lstStyle/>
          <a:p>
            <a:endParaRPr lang="fr-FR" sz="900" dirty="0"/>
          </a:p>
        </p:txBody>
      </p:sp>
      <p:sp>
        <p:nvSpPr>
          <p:cNvPr id="65" name="Freeform 440">
            <a:extLst>
              <a:ext uri="{FF2B5EF4-FFF2-40B4-BE49-F238E27FC236}">
                <a16:creationId xmlns:a16="http://schemas.microsoft.com/office/drawing/2014/main" id="{A48B5E1C-157A-FC43-9E4B-3A5D1B04224E}"/>
              </a:ext>
            </a:extLst>
          </p:cNvPr>
          <p:cNvSpPr>
            <a:spLocks noChangeArrowheads="1"/>
          </p:cNvSpPr>
          <p:nvPr/>
        </p:nvSpPr>
        <p:spPr bwMode="auto">
          <a:xfrm>
            <a:off x="5728089" y="2737087"/>
            <a:ext cx="1789828" cy="1726772"/>
          </a:xfrm>
          <a:custGeom>
            <a:avLst/>
            <a:gdLst>
              <a:gd name="T0" fmla="*/ 359 w 3256"/>
              <a:gd name="T1" fmla="*/ 63 h 3139"/>
              <a:gd name="T2" fmla="*/ 359 w 3256"/>
              <a:gd name="T3" fmla="*/ 63 h 3139"/>
              <a:gd name="T4" fmla="*/ 2364 w 3256"/>
              <a:gd name="T5" fmla="*/ 891 h 3139"/>
              <a:gd name="T6" fmla="*/ 3192 w 3256"/>
              <a:gd name="T7" fmla="*/ 2769 h 3139"/>
              <a:gd name="T8" fmla="*/ 3192 w 3256"/>
              <a:gd name="T9" fmla="*/ 2769 h 3139"/>
              <a:gd name="T10" fmla="*/ 3039 w 3256"/>
              <a:gd name="T11" fmla="*/ 3021 h 3139"/>
              <a:gd name="T12" fmla="*/ 2895 w 3256"/>
              <a:gd name="T13" fmla="*/ 2778 h 3139"/>
              <a:gd name="T14" fmla="*/ 2895 w 3256"/>
              <a:gd name="T15" fmla="*/ 2769 h 3139"/>
              <a:gd name="T16" fmla="*/ 2157 w 3256"/>
              <a:gd name="T17" fmla="*/ 1098 h 3139"/>
              <a:gd name="T18" fmla="*/ 359 w 3256"/>
              <a:gd name="T19" fmla="*/ 360 h 3139"/>
              <a:gd name="T20" fmla="*/ 242 w 3256"/>
              <a:gd name="T21" fmla="*/ 360 h 3139"/>
              <a:gd name="T22" fmla="*/ 485 w 3256"/>
              <a:gd name="T23" fmla="*/ 216 h 3139"/>
              <a:gd name="T24" fmla="*/ 233 w 3256"/>
              <a:gd name="T25" fmla="*/ 63 h 3139"/>
              <a:gd name="T26" fmla="*/ 359 w 3256"/>
              <a:gd name="T27" fmla="*/ 63 h 3139"/>
              <a:gd name="T28" fmla="*/ 359 w 3256"/>
              <a:gd name="T29" fmla="*/ 0 h 3139"/>
              <a:gd name="T30" fmla="*/ 359 w 3256"/>
              <a:gd name="T31" fmla="*/ 0 h 3139"/>
              <a:gd name="T32" fmla="*/ 233 w 3256"/>
              <a:gd name="T33" fmla="*/ 0 h 3139"/>
              <a:gd name="T34" fmla="*/ 36 w 3256"/>
              <a:gd name="T35" fmla="*/ 9 h 3139"/>
              <a:gd name="T36" fmla="*/ 206 w 3256"/>
              <a:gd name="T37" fmla="*/ 117 h 3139"/>
              <a:gd name="T38" fmla="*/ 368 w 3256"/>
              <a:gd name="T39" fmla="*/ 216 h 3139"/>
              <a:gd name="T40" fmla="*/ 206 w 3256"/>
              <a:gd name="T41" fmla="*/ 306 h 3139"/>
              <a:gd name="T42" fmla="*/ 0 w 3256"/>
              <a:gd name="T43" fmla="*/ 432 h 3139"/>
              <a:gd name="T44" fmla="*/ 242 w 3256"/>
              <a:gd name="T45" fmla="*/ 423 h 3139"/>
              <a:gd name="T46" fmla="*/ 359 w 3256"/>
              <a:gd name="T47" fmla="*/ 423 h 3139"/>
              <a:gd name="T48" fmla="*/ 2112 w 3256"/>
              <a:gd name="T49" fmla="*/ 1143 h 3139"/>
              <a:gd name="T50" fmla="*/ 2625 w 3256"/>
              <a:gd name="T51" fmla="*/ 1888 h 3139"/>
              <a:gd name="T52" fmla="*/ 2832 w 3256"/>
              <a:gd name="T53" fmla="*/ 2769 h 3139"/>
              <a:gd name="T54" fmla="*/ 2832 w 3256"/>
              <a:gd name="T55" fmla="*/ 2769 h 3139"/>
              <a:gd name="T56" fmla="*/ 2832 w 3256"/>
              <a:gd name="T57" fmla="*/ 2778 h 3139"/>
              <a:gd name="T58" fmla="*/ 2832 w 3256"/>
              <a:gd name="T59" fmla="*/ 2787 h 3139"/>
              <a:gd name="T60" fmla="*/ 2841 w 3256"/>
              <a:gd name="T61" fmla="*/ 2805 h 3139"/>
              <a:gd name="T62" fmla="*/ 2994 w 3256"/>
              <a:gd name="T63" fmla="*/ 3057 h 3139"/>
              <a:gd name="T64" fmla="*/ 3039 w 3256"/>
              <a:gd name="T65" fmla="*/ 3138 h 3139"/>
              <a:gd name="T66" fmla="*/ 3093 w 3256"/>
              <a:gd name="T67" fmla="*/ 3057 h 3139"/>
              <a:gd name="T68" fmla="*/ 3246 w 3256"/>
              <a:gd name="T69" fmla="*/ 2805 h 3139"/>
              <a:gd name="T70" fmla="*/ 3255 w 3256"/>
              <a:gd name="T71" fmla="*/ 2787 h 3139"/>
              <a:gd name="T72" fmla="*/ 3255 w 3256"/>
              <a:gd name="T73" fmla="*/ 2769 h 3139"/>
              <a:gd name="T74" fmla="*/ 3255 w 3256"/>
              <a:gd name="T75" fmla="*/ 2769 h 3139"/>
              <a:gd name="T76" fmla="*/ 3255 w 3256"/>
              <a:gd name="T77" fmla="*/ 2760 h 3139"/>
              <a:gd name="T78" fmla="*/ 3012 w 3256"/>
              <a:gd name="T79" fmla="*/ 1726 h 3139"/>
              <a:gd name="T80" fmla="*/ 2409 w 3256"/>
              <a:gd name="T81" fmla="*/ 846 h 3139"/>
              <a:gd name="T82" fmla="*/ 359 w 3256"/>
              <a:gd name="T83" fmla="*/ 0 h 3139"/>
              <a:gd name="T84" fmla="*/ 359 w 3256"/>
              <a:gd name="T85" fmla="*/ 63 h 3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256" h="3139">
                <a:moveTo>
                  <a:pt x="359" y="63"/>
                </a:moveTo>
                <a:lnTo>
                  <a:pt x="359" y="63"/>
                </a:lnTo>
                <a:cubicBezTo>
                  <a:pt x="1114" y="63"/>
                  <a:pt x="1825" y="360"/>
                  <a:pt x="2364" y="891"/>
                </a:cubicBezTo>
                <a:cubicBezTo>
                  <a:pt x="2868" y="1394"/>
                  <a:pt x="3165" y="2059"/>
                  <a:pt x="3192" y="2769"/>
                </a:cubicBezTo>
                <a:lnTo>
                  <a:pt x="3192" y="2769"/>
                </a:lnTo>
                <a:cubicBezTo>
                  <a:pt x="3039" y="3021"/>
                  <a:pt x="3039" y="3021"/>
                  <a:pt x="3039" y="3021"/>
                </a:cubicBezTo>
                <a:cubicBezTo>
                  <a:pt x="2895" y="2778"/>
                  <a:pt x="2895" y="2778"/>
                  <a:pt x="2895" y="2778"/>
                </a:cubicBezTo>
                <a:cubicBezTo>
                  <a:pt x="2895" y="2769"/>
                  <a:pt x="2895" y="2769"/>
                  <a:pt x="2895" y="2769"/>
                </a:cubicBezTo>
                <a:cubicBezTo>
                  <a:pt x="2859" y="2140"/>
                  <a:pt x="2607" y="1546"/>
                  <a:pt x="2157" y="1098"/>
                </a:cubicBezTo>
                <a:cubicBezTo>
                  <a:pt x="1672" y="621"/>
                  <a:pt x="1033" y="360"/>
                  <a:pt x="359" y="360"/>
                </a:cubicBezTo>
                <a:cubicBezTo>
                  <a:pt x="323" y="360"/>
                  <a:pt x="278" y="360"/>
                  <a:pt x="242" y="360"/>
                </a:cubicBezTo>
                <a:cubicBezTo>
                  <a:pt x="485" y="216"/>
                  <a:pt x="485" y="216"/>
                  <a:pt x="485" y="216"/>
                </a:cubicBezTo>
                <a:cubicBezTo>
                  <a:pt x="233" y="63"/>
                  <a:pt x="233" y="63"/>
                  <a:pt x="233" y="63"/>
                </a:cubicBezTo>
                <a:cubicBezTo>
                  <a:pt x="278" y="63"/>
                  <a:pt x="323" y="63"/>
                  <a:pt x="359" y="63"/>
                </a:cubicBezTo>
                <a:lnTo>
                  <a:pt x="359" y="0"/>
                </a:lnTo>
                <a:lnTo>
                  <a:pt x="359" y="0"/>
                </a:lnTo>
                <a:cubicBezTo>
                  <a:pt x="323" y="0"/>
                  <a:pt x="278" y="0"/>
                  <a:pt x="233" y="0"/>
                </a:cubicBezTo>
                <a:cubicBezTo>
                  <a:pt x="36" y="9"/>
                  <a:pt x="36" y="9"/>
                  <a:pt x="36" y="9"/>
                </a:cubicBezTo>
                <a:cubicBezTo>
                  <a:pt x="206" y="117"/>
                  <a:pt x="206" y="117"/>
                  <a:pt x="206" y="117"/>
                </a:cubicBezTo>
                <a:cubicBezTo>
                  <a:pt x="368" y="216"/>
                  <a:pt x="368" y="216"/>
                  <a:pt x="368" y="216"/>
                </a:cubicBezTo>
                <a:cubicBezTo>
                  <a:pt x="206" y="306"/>
                  <a:pt x="206" y="306"/>
                  <a:pt x="206" y="306"/>
                </a:cubicBezTo>
                <a:cubicBezTo>
                  <a:pt x="0" y="432"/>
                  <a:pt x="0" y="432"/>
                  <a:pt x="0" y="432"/>
                </a:cubicBezTo>
                <a:cubicBezTo>
                  <a:pt x="242" y="423"/>
                  <a:pt x="242" y="423"/>
                  <a:pt x="242" y="423"/>
                </a:cubicBezTo>
                <a:cubicBezTo>
                  <a:pt x="278" y="423"/>
                  <a:pt x="323" y="423"/>
                  <a:pt x="359" y="423"/>
                </a:cubicBezTo>
                <a:cubicBezTo>
                  <a:pt x="1024" y="423"/>
                  <a:pt x="1645" y="675"/>
                  <a:pt x="2112" y="1143"/>
                </a:cubicBezTo>
                <a:cubicBezTo>
                  <a:pt x="2328" y="1358"/>
                  <a:pt x="2499" y="1609"/>
                  <a:pt x="2625" y="1888"/>
                </a:cubicBezTo>
                <a:cubicBezTo>
                  <a:pt x="2751" y="2167"/>
                  <a:pt x="2823" y="2464"/>
                  <a:pt x="2832" y="2769"/>
                </a:cubicBezTo>
                <a:lnTo>
                  <a:pt x="2832" y="2769"/>
                </a:lnTo>
                <a:cubicBezTo>
                  <a:pt x="2832" y="2778"/>
                  <a:pt x="2832" y="2778"/>
                  <a:pt x="2832" y="2778"/>
                </a:cubicBezTo>
                <a:cubicBezTo>
                  <a:pt x="2832" y="2787"/>
                  <a:pt x="2832" y="2787"/>
                  <a:pt x="2832" y="2787"/>
                </a:cubicBezTo>
                <a:cubicBezTo>
                  <a:pt x="2841" y="2805"/>
                  <a:pt x="2841" y="2805"/>
                  <a:pt x="2841" y="2805"/>
                </a:cubicBezTo>
                <a:cubicBezTo>
                  <a:pt x="2994" y="3057"/>
                  <a:pt x="2994" y="3057"/>
                  <a:pt x="2994" y="3057"/>
                </a:cubicBezTo>
                <a:cubicBezTo>
                  <a:pt x="3039" y="3138"/>
                  <a:pt x="3039" y="3138"/>
                  <a:pt x="3039" y="3138"/>
                </a:cubicBezTo>
                <a:cubicBezTo>
                  <a:pt x="3093" y="3057"/>
                  <a:pt x="3093" y="3057"/>
                  <a:pt x="3093" y="3057"/>
                </a:cubicBezTo>
                <a:cubicBezTo>
                  <a:pt x="3246" y="2805"/>
                  <a:pt x="3246" y="2805"/>
                  <a:pt x="3246" y="2805"/>
                </a:cubicBezTo>
                <a:cubicBezTo>
                  <a:pt x="3255" y="2787"/>
                  <a:pt x="3255" y="2787"/>
                  <a:pt x="3255" y="2787"/>
                </a:cubicBezTo>
                <a:cubicBezTo>
                  <a:pt x="3255" y="2769"/>
                  <a:pt x="3255" y="2769"/>
                  <a:pt x="3255" y="2769"/>
                </a:cubicBezTo>
                <a:lnTo>
                  <a:pt x="3255" y="2769"/>
                </a:lnTo>
                <a:cubicBezTo>
                  <a:pt x="3255" y="2760"/>
                  <a:pt x="3255" y="2760"/>
                  <a:pt x="3255" y="2760"/>
                </a:cubicBezTo>
                <a:cubicBezTo>
                  <a:pt x="3237" y="2401"/>
                  <a:pt x="3156" y="2059"/>
                  <a:pt x="3012" y="1726"/>
                </a:cubicBezTo>
                <a:cubicBezTo>
                  <a:pt x="2868" y="1403"/>
                  <a:pt x="2661" y="1107"/>
                  <a:pt x="2409" y="846"/>
                </a:cubicBezTo>
                <a:cubicBezTo>
                  <a:pt x="1861" y="306"/>
                  <a:pt x="1132" y="0"/>
                  <a:pt x="359" y="0"/>
                </a:cubicBezTo>
                <a:lnTo>
                  <a:pt x="359" y="63"/>
                </a:lnTo>
              </a:path>
            </a:pathLst>
          </a:custGeom>
          <a:solidFill>
            <a:srgbClr val="FFFFFF"/>
          </a:solidFill>
          <a:ln>
            <a:noFill/>
          </a:ln>
          <a:effectLst/>
          <a:extLst>
            <a:ext uri="{91240B29-F687-4F45-9708-019B960494DF}">
              <a14:hiddenLine xmlns:a14="http://schemas.microsoft.com/office/drawing/2010/main" w="9525" cap="flat">
                <a:solidFill>
                  <a:srgbClr val="D4D4D4"/>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66" name="Freeform 441">
            <a:extLst>
              <a:ext uri="{FF2B5EF4-FFF2-40B4-BE49-F238E27FC236}">
                <a16:creationId xmlns:a16="http://schemas.microsoft.com/office/drawing/2014/main" id="{AC997027-5396-8B49-86BE-980D218D9704}"/>
              </a:ext>
            </a:extLst>
          </p:cNvPr>
          <p:cNvSpPr>
            <a:spLocks noChangeArrowheads="1"/>
          </p:cNvSpPr>
          <p:nvPr/>
        </p:nvSpPr>
        <p:spPr bwMode="auto">
          <a:xfrm>
            <a:off x="4580949" y="2994163"/>
            <a:ext cx="613587" cy="608735"/>
          </a:xfrm>
          <a:custGeom>
            <a:avLst/>
            <a:gdLst>
              <a:gd name="T0" fmla="*/ 558 w 1116"/>
              <a:gd name="T1" fmla="*/ 1105 h 1106"/>
              <a:gd name="T2" fmla="*/ 558 w 1116"/>
              <a:gd name="T3" fmla="*/ 1105 h 1106"/>
              <a:gd name="T4" fmla="*/ 0 w 1116"/>
              <a:gd name="T5" fmla="*/ 549 h 1106"/>
              <a:gd name="T6" fmla="*/ 558 w 1116"/>
              <a:gd name="T7" fmla="*/ 0 h 1106"/>
              <a:gd name="T8" fmla="*/ 1115 w 1116"/>
              <a:gd name="T9" fmla="*/ 549 h 1106"/>
              <a:gd name="T10" fmla="*/ 558 w 1116"/>
              <a:gd name="T11" fmla="*/ 1105 h 1106"/>
            </a:gdLst>
            <a:ahLst/>
            <a:cxnLst>
              <a:cxn ang="0">
                <a:pos x="T0" y="T1"/>
              </a:cxn>
              <a:cxn ang="0">
                <a:pos x="T2" y="T3"/>
              </a:cxn>
              <a:cxn ang="0">
                <a:pos x="T4" y="T5"/>
              </a:cxn>
              <a:cxn ang="0">
                <a:pos x="T6" y="T7"/>
              </a:cxn>
              <a:cxn ang="0">
                <a:pos x="T8" y="T9"/>
              </a:cxn>
              <a:cxn ang="0">
                <a:pos x="T10" y="T11"/>
              </a:cxn>
            </a:cxnLst>
            <a:rect l="0" t="0" r="r" b="b"/>
            <a:pathLst>
              <a:path w="1116" h="1106">
                <a:moveTo>
                  <a:pt x="558" y="1105"/>
                </a:moveTo>
                <a:lnTo>
                  <a:pt x="558" y="1105"/>
                </a:lnTo>
                <a:cubicBezTo>
                  <a:pt x="252" y="1105"/>
                  <a:pt x="0" y="854"/>
                  <a:pt x="0" y="549"/>
                </a:cubicBezTo>
                <a:cubicBezTo>
                  <a:pt x="0" y="243"/>
                  <a:pt x="252" y="0"/>
                  <a:pt x="558" y="0"/>
                </a:cubicBezTo>
                <a:cubicBezTo>
                  <a:pt x="864" y="0"/>
                  <a:pt x="1115" y="243"/>
                  <a:pt x="1115" y="549"/>
                </a:cubicBezTo>
                <a:cubicBezTo>
                  <a:pt x="1115" y="854"/>
                  <a:pt x="864" y="1105"/>
                  <a:pt x="558" y="1105"/>
                </a:cubicBezTo>
              </a:path>
            </a:pathLst>
          </a:custGeom>
          <a:solidFill>
            <a:schemeClr val="accent1"/>
          </a:solidFill>
          <a:ln>
            <a:solidFill>
              <a:schemeClr val="accent1">
                <a:lumMod val="40000"/>
                <a:lumOff val="60000"/>
              </a:schemeClr>
            </a:solidFill>
          </a:ln>
          <a:effectLst/>
        </p:spPr>
        <p:txBody>
          <a:bodyPr wrap="none" anchor="ctr"/>
          <a:lstStyle/>
          <a:p>
            <a:endParaRPr lang="fr-FR" sz="900" dirty="0"/>
          </a:p>
        </p:txBody>
      </p:sp>
      <p:sp>
        <p:nvSpPr>
          <p:cNvPr id="67" name="Freeform 443">
            <a:extLst>
              <a:ext uri="{FF2B5EF4-FFF2-40B4-BE49-F238E27FC236}">
                <a16:creationId xmlns:a16="http://schemas.microsoft.com/office/drawing/2014/main" id="{671C1776-E414-344D-BBCA-FEC5A306E339}"/>
              </a:ext>
            </a:extLst>
          </p:cNvPr>
          <p:cNvSpPr>
            <a:spLocks noChangeArrowheads="1"/>
          </p:cNvSpPr>
          <p:nvPr/>
        </p:nvSpPr>
        <p:spPr bwMode="auto">
          <a:xfrm>
            <a:off x="6678783" y="2994163"/>
            <a:ext cx="608735" cy="608735"/>
          </a:xfrm>
          <a:custGeom>
            <a:avLst/>
            <a:gdLst>
              <a:gd name="T0" fmla="*/ 549 w 1107"/>
              <a:gd name="T1" fmla="*/ 1105 h 1106"/>
              <a:gd name="T2" fmla="*/ 549 w 1107"/>
              <a:gd name="T3" fmla="*/ 1105 h 1106"/>
              <a:gd name="T4" fmla="*/ 0 w 1107"/>
              <a:gd name="T5" fmla="*/ 549 h 1106"/>
              <a:gd name="T6" fmla="*/ 549 w 1107"/>
              <a:gd name="T7" fmla="*/ 0 h 1106"/>
              <a:gd name="T8" fmla="*/ 1106 w 1107"/>
              <a:gd name="T9" fmla="*/ 549 h 1106"/>
              <a:gd name="T10" fmla="*/ 549 w 1107"/>
              <a:gd name="T11" fmla="*/ 1105 h 1106"/>
            </a:gdLst>
            <a:ahLst/>
            <a:cxnLst>
              <a:cxn ang="0">
                <a:pos x="T0" y="T1"/>
              </a:cxn>
              <a:cxn ang="0">
                <a:pos x="T2" y="T3"/>
              </a:cxn>
              <a:cxn ang="0">
                <a:pos x="T4" y="T5"/>
              </a:cxn>
              <a:cxn ang="0">
                <a:pos x="T6" y="T7"/>
              </a:cxn>
              <a:cxn ang="0">
                <a:pos x="T8" y="T9"/>
              </a:cxn>
              <a:cxn ang="0">
                <a:pos x="T10" y="T11"/>
              </a:cxn>
            </a:cxnLst>
            <a:rect l="0" t="0" r="r" b="b"/>
            <a:pathLst>
              <a:path w="1107" h="1106">
                <a:moveTo>
                  <a:pt x="549" y="1105"/>
                </a:moveTo>
                <a:lnTo>
                  <a:pt x="549" y="1105"/>
                </a:lnTo>
                <a:cubicBezTo>
                  <a:pt x="252" y="1105"/>
                  <a:pt x="0" y="854"/>
                  <a:pt x="0" y="549"/>
                </a:cubicBezTo>
                <a:cubicBezTo>
                  <a:pt x="0" y="243"/>
                  <a:pt x="252" y="0"/>
                  <a:pt x="549" y="0"/>
                </a:cubicBezTo>
                <a:cubicBezTo>
                  <a:pt x="854" y="0"/>
                  <a:pt x="1106" y="243"/>
                  <a:pt x="1106" y="549"/>
                </a:cubicBezTo>
                <a:cubicBezTo>
                  <a:pt x="1106" y="854"/>
                  <a:pt x="854" y="1105"/>
                  <a:pt x="549" y="1105"/>
                </a:cubicBezTo>
              </a:path>
            </a:pathLst>
          </a:custGeom>
          <a:solidFill>
            <a:schemeClr val="tx1">
              <a:lumMod val="75000"/>
              <a:lumOff val="25000"/>
            </a:schemeClr>
          </a:solidFill>
          <a:ln>
            <a:solidFill>
              <a:schemeClr val="tx2">
                <a:lumMod val="60000"/>
                <a:lumOff val="40000"/>
              </a:schemeClr>
            </a:solidFill>
          </a:ln>
          <a:effectLst/>
        </p:spPr>
        <p:txBody>
          <a:bodyPr wrap="none" anchor="ctr"/>
          <a:lstStyle/>
          <a:p>
            <a:endParaRPr lang="fr-FR" sz="900" dirty="0"/>
          </a:p>
        </p:txBody>
      </p:sp>
      <p:sp>
        <p:nvSpPr>
          <p:cNvPr id="68" name="Freeform 445">
            <a:extLst>
              <a:ext uri="{FF2B5EF4-FFF2-40B4-BE49-F238E27FC236}">
                <a16:creationId xmlns:a16="http://schemas.microsoft.com/office/drawing/2014/main" id="{30E6D42F-1AD1-184C-B1A7-AF3175B75D94}"/>
              </a:ext>
            </a:extLst>
          </p:cNvPr>
          <p:cNvSpPr>
            <a:spLocks noChangeArrowheads="1"/>
          </p:cNvSpPr>
          <p:nvPr/>
        </p:nvSpPr>
        <p:spPr bwMode="auto">
          <a:xfrm>
            <a:off x="4580949" y="5067743"/>
            <a:ext cx="613587" cy="608736"/>
          </a:xfrm>
          <a:custGeom>
            <a:avLst/>
            <a:gdLst>
              <a:gd name="T0" fmla="*/ 558 w 1116"/>
              <a:gd name="T1" fmla="*/ 1107 h 1108"/>
              <a:gd name="T2" fmla="*/ 558 w 1116"/>
              <a:gd name="T3" fmla="*/ 1107 h 1108"/>
              <a:gd name="T4" fmla="*/ 0 w 1116"/>
              <a:gd name="T5" fmla="*/ 549 h 1108"/>
              <a:gd name="T6" fmla="*/ 558 w 1116"/>
              <a:gd name="T7" fmla="*/ 0 h 1108"/>
              <a:gd name="T8" fmla="*/ 1115 w 1116"/>
              <a:gd name="T9" fmla="*/ 549 h 1108"/>
              <a:gd name="T10" fmla="*/ 558 w 1116"/>
              <a:gd name="T11" fmla="*/ 1107 h 1108"/>
            </a:gdLst>
            <a:ahLst/>
            <a:cxnLst>
              <a:cxn ang="0">
                <a:pos x="T0" y="T1"/>
              </a:cxn>
              <a:cxn ang="0">
                <a:pos x="T2" y="T3"/>
              </a:cxn>
              <a:cxn ang="0">
                <a:pos x="T4" y="T5"/>
              </a:cxn>
              <a:cxn ang="0">
                <a:pos x="T6" y="T7"/>
              </a:cxn>
              <a:cxn ang="0">
                <a:pos x="T8" y="T9"/>
              </a:cxn>
              <a:cxn ang="0">
                <a:pos x="T10" y="T11"/>
              </a:cxn>
            </a:cxnLst>
            <a:rect l="0" t="0" r="r" b="b"/>
            <a:pathLst>
              <a:path w="1116" h="1108">
                <a:moveTo>
                  <a:pt x="558" y="1107"/>
                </a:moveTo>
                <a:lnTo>
                  <a:pt x="558" y="1107"/>
                </a:lnTo>
                <a:cubicBezTo>
                  <a:pt x="252" y="1107"/>
                  <a:pt x="0" y="855"/>
                  <a:pt x="0" y="549"/>
                </a:cubicBezTo>
                <a:cubicBezTo>
                  <a:pt x="0" y="243"/>
                  <a:pt x="252" y="0"/>
                  <a:pt x="558" y="0"/>
                </a:cubicBezTo>
                <a:cubicBezTo>
                  <a:pt x="864" y="0"/>
                  <a:pt x="1115" y="243"/>
                  <a:pt x="1115" y="549"/>
                </a:cubicBezTo>
                <a:cubicBezTo>
                  <a:pt x="1115" y="855"/>
                  <a:pt x="864" y="1107"/>
                  <a:pt x="558" y="1107"/>
                </a:cubicBezTo>
              </a:path>
            </a:pathLst>
          </a:custGeom>
          <a:solidFill>
            <a:schemeClr val="tx1">
              <a:lumMod val="75000"/>
              <a:lumOff val="25000"/>
            </a:schemeClr>
          </a:solidFill>
          <a:ln>
            <a:solidFill>
              <a:schemeClr val="tx2">
                <a:lumMod val="60000"/>
                <a:lumOff val="40000"/>
              </a:schemeClr>
            </a:solidFill>
          </a:ln>
          <a:effectLst/>
        </p:spPr>
        <p:txBody>
          <a:bodyPr wrap="none" anchor="ctr"/>
          <a:lstStyle/>
          <a:p>
            <a:endParaRPr lang="fr-FR" sz="900" dirty="0"/>
          </a:p>
        </p:txBody>
      </p:sp>
      <p:sp>
        <p:nvSpPr>
          <p:cNvPr id="69" name="Freeform 447">
            <a:extLst>
              <a:ext uri="{FF2B5EF4-FFF2-40B4-BE49-F238E27FC236}">
                <a16:creationId xmlns:a16="http://schemas.microsoft.com/office/drawing/2014/main" id="{42900164-0E99-BA4F-8E61-56A0795553A4}"/>
              </a:ext>
            </a:extLst>
          </p:cNvPr>
          <p:cNvSpPr>
            <a:spLocks noChangeArrowheads="1"/>
          </p:cNvSpPr>
          <p:nvPr/>
        </p:nvSpPr>
        <p:spPr bwMode="auto">
          <a:xfrm>
            <a:off x="6678783" y="5067743"/>
            <a:ext cx="608735" cy="608736"/>
          </a:xfrm>
          <a:custGeom>
            <a:avLst/>
            <a:gdLst>
              <a:gd name="T0" fmla="*/ 549 w 1107"/>
              <a:gd name="T1" fmla="*/ 1107 h 1108"/>
              <a:gd name="T2" fmla="*/ 549 w 1107"/>
              <a:gd name="T3" fmla="*/ 1107 h 1108"/>
              <a:gd name="T4" fmla="*/ 0 w 1107"/>
              <a:gd name="T5" fmla="*/ 549 h 1108"/>
              <a:gd name="T6" fmla="*/ 549 w 1107"/>
              <a:gd name="T7" fmla="*/ 0 h 1108"/>
              <a:gd name="T8" fmla="*/ 1106 w 1107"/>
              <a:gd name="T9" fmla="*/ 549 h 1108"/>
              <a:gd name="T10" fmla="*/ 549 w 1107"/>
              <a:gd name="T11" fmla="*/ 1107 h 1108"/>
            </a:gdLst>
            <a:ahLst/>
            <a:cxnLst>
              <a:cxn ang="0">
                <a:pos x="T0" y="T1"/>
              </a:cxn>
              <a:cxn ang="0">
                <a:pos x="T2" y="T3"/>
              </a:cxn>
              <a:cxn ang="0">
                <a:pos x="T4" y="T5"/>
              </a:cxn>
              <a:cxn ang="0">
                <a:pos x="T6" y="T7"/>
              </a:cxn>
              <a:cxn ang="0">
                <a:pos x="T8" y="T9"/>
              </a:cxn>
              <a:cxn ang="0">
                <a:pos x="T10" y="T11"/>
              </a:cxn>
            </a:cxnLst>
            <a:rect l="0" t="0" r="r" b="b"/>
            <a:pathLst>
              <a:path w="1107" h="1108">
                <a:moveTo>
                  <a:pt x="549" y="1107"/>
                </a:moveTo>
                <a:lnTo>
                  <a:pt x="549" y="1107"/>
                </a:lnTo>
                <a:cubicBezTo>
                  <a:pt x="252" y="1107"/>
                  <a:pt x="0" y="855"/>
                  <a:pt x="0" y="549"/>
                </a:cubicBezTo>
                <a:cubicBezTo>
                  <a:pt x="0" y="243"/>
                  <a:pt x="252" y="0"/>
                  <a:pt x="549" y="0"/>
                </a:cubicBezTo>
                <a:cubicBezTo>
                  <a:pt x="854" y="0"/>
                  <a:pt x="1106" y="243"/>
                  <a:pt x="1106" y="549"/>
                </a:cubicBezTo>
                <a:cubicBezTo>
                  <a:pt x="1106" y="855"/>
                  <a:pt x="854" y="1107"/>
                  <a:pt x="549" y="1107"/>
                </a:cubicBezTo>
              </a:path>
            </a:pathLst>
          </a:custGeom>
          <a:solidFill>
            <a:schemeClr val="accent1"/>
          </a:solidFill>
          <a:ln>
            <a:solidFill>
              <a:schemeClr val="accent1">
                <a:lumMod val="40000"/>
                <a:lumOff val="60000"/>
              </a:schemeClr>
            </a:solidFill>
          </a:ln>
          <a:effectLst/>
        </p:spPr>
        <p:txBody>
          <a:bodyPr wrap="none" anchor="ctr"/>
          <a:lstStyle/>
          <a:p>
            <a:endParaRPr lang="fr-FR" sz="900" dirty="0"/>
          </a:p>
        </p:txBody>
      </p:sp>
      <p:grpSp>
        <p:nvGrpSpPr>
          <p:cNvPr id="74" name="Group 73">
            <a:extLst>
              <a:ext uri="{FF2B5EF4-FFF2-40B4-BE49-F238E27FC236}">
                <a16:creationId xmlns:a16="http://schemas.microsoft.com/office/drawing/2014/main" id="{A86E3502-5483-AF4A-8FC9-B66037CD765B}"/>
              </a:ext>
            </a:extLst>
          </p:cNvPr>
          <p:cNvGrpSpPr/>
          <p:nvPr/>
        </p:nvGrpSpPr>
        <p:grpSpPr>
          <a:xfrm rot="7200000">
            <a:off x="5088890" y="3553287"/>
            <a:ext cx="1608227" cy="1595807"/>
            <a:chOff x="11558894" y="6365204"/>
            <a:chExt cx="632372" cy="627488"/>
          </a:xfrm>
          <a:solidFill>
            <a:schemeClr val="accent1"/>
          </a:solidFill>
        </p:grpSpPr>
        <p:sp>
          <p:nvSpPr>
            <p:cNvPr id="110" name="Freeform 57">
              <a:extLst>
                <a:ext uri="{FF2B5EF4-FFF2-40B4-BE49-F238E27FC236}">
                  <a16:creationId xmlns:a16="http://schemas.microsoft.com/office/drawing/2014/main" id="{B3B327A5-AD9C-1B47-91EC-DB3D820331AC}"/>
                </a:ext>
              </a:extLst>
            </p:cNvPr>
            <p:cNvSpPr>
              <a:spLocks noChangeArrowheads="1"/>
            </p:cNvSpPr>
            <p:nvPr/>
          </p:nvSpPr>
          <p:spPr bwMode="auto">
            <a:xfrm>
              <a:off x="11666324" y="6472634"/>
              <a:ext cx="380888" cy="388212"/>
            </a:xfrm>
            <a:custGeom>
              <a:avLst/>
              <a:gdLst>
                <a:gd name="T0" fmla="*/ 597 w 686"/>
                <a:gd name="T1" fmla="*/ 508 h 699"/>
                <a:gd name="T2" fmla="*/ 597 w 686"/>
                <a:gd name="T3" fmla="*/ 508 h 699"/>
                <a:gd name="T4" fmla="*/ 177 w 686"/>
                <a:gd name="T5" fmla="*/ 609 h 699"/>
                <a:gd name="T6" fmla="*/ 89 w 686"/>
                <a:gd name="T7" fmla="*/ 190 h 699"/>
                <a:gd name="T8" fmla="*/ 508 w 686"/>
                <a:gd name="T9" fmla="*/ 89 h 699"/>
                <a:gd name="T10" fmla="*/ 597 w 686"/>
                <a:gd name="T11" fmla="*/ 508 h 699"/>
              </a:gdLst>
              <a:ahLst/>
              <a:cxnLst>
                <a:cxn ang="0">
                  <a:pos x="T0" y="T1"/>
                </a:cxn>
                <a:cxn ang="0">
                  <a:pos x="T2" y="T3"/>
                </a:cxn>
                <a:cxn ang="0">
                  <a:pos x="T4" y="T5"/>
                </a:cxn>
                <a:cxn ang="0">
                  <a:pos x="T6" y="T7"/>
                </a:cxn>
                <a:cxn ang="0">
                  <a:pos x="T8" y="T9"/>
                </a:cxn>
                <a:cxn ang="0">
                  <a:pos x="T10" y="T11"/>
                </a:cxn>
              </a:cxnLst>
              <a:rect l="0" t="0" r="r" b="b"/>
              <a:pathLst>
                <a:path w="686" h="699">
                  <a:moveTo>
                    <a:pt x="597" y="508"/>
                  </a:moveTo>
                  <a:lnTo>
                    <a:pt x="597" y="508"/>
                  </a:lnTo>
                  <a:cubicBezTo>
                    <a:pt x="508" y="647"/>
                    <a:pt x="317" y="698"/>
                    <a:pt x="177" y="609"/>
                  </a:cubicBezTo>
                  <a:cubicBezTo>
                    <a:pt x="38" y="520"/>
                    <a:pt x="0" y="330"/>
                    <a:pt x="89" y="190"/>
                  </a:cubicBezTo>
                  <a:cubicBezTo>
                    <a:pt x="177" y="38"/>
                    <a:pt x="355" y="0"/>
                    <a:pt x="508" y="89"/>
                  </a:cubicBezTo>
                  <a:cubicBezTo>
                    <a:pt x="647" y="177"/>
                    <a:pt x="685" y="368"/>
                    <a:pt x="597" y="508"/>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11" name="Freeform 58">
              <a:extLst>
                <a:ext uri="{FF2B5EF4-FFF2-40B4-BE49-F238E27FC236}">
                  <a16:creationId xmlns:a16="http://schemas.microsoft.com/office/drawing/2014/main" id="{E463519F-8CB8-834C-AE2D-5C5BC2E6F235}"/>
                </a:ext>
              </a:extLst>
            </p:cNvPr>
            <p:cNvSpPr>
              <a:spLocks noChangeArrowheads="1"/>
            </p:cNvSpPr>
            <p:nvPr/>
          </p:nvSpPr>
          <p:spPr bwMode="auto">
            <a:xfrm>
              <a:off x="11812820" y="6753416"/>
              <a:ext cx="36623" cy="205094"/>
            </a:xfrm>
            <a:custGeom>
              <a:avLst/>
              <a:gdLst>
                <a:gd name="T0" fmla="*/ 0 w 65"/>
                <a:gd name="T1" fmla="*/ 37 h 369"/>
                <a:gd name="T2" fmla="*/ 0 w 65"/>
                <a:gd name="T3" fmla="*/ 37 h 369"/>
                <a:gd name="T4" fmla="*/ 0 w 65"/>
                <a:gd name="T5" fmla="*/ 329 h 369"/>
                <a:gd name="T6" fmla="*/ 39 w 65"/>
                <a:gd name="T7" fmla="*/ 368 h 369"/>
                <a:gd name="T8" fmla="*/ 64 w 65"/>
                <a:gd name="T9" fmla="*/ 329 h 369"/>
                <a:gd name="T10" fmla="*/ 64 w 65"/>
                <a:gd name="T11" fmla="*/ 37 h 369"/>
                <a:gd name="T12" fmla="*/ 26 w 65"/>
                <a:gd name="T13" fmla="*/ 0 h 369"/>
                <a:gd name="T14" fmla="*/ 0 w 65"/>
                <a:gd name="T15" fmla="*/ 37 h 3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369">
                  <a:moveTo>
                    <a:pt x="0" y="37"/>
                  </a:moveTo>
                  <a:lnTo>
                    <a:pt x="0" y="37"/>
                  </a:lnTo>
                  <a:cubicBezTo>
                    <a:pt x="0" y="329"/>
                    <a:pt x="0" y="329"/>
                    <a:pt x="0" y="329"/>
                  </a:cubicBezTo>
                  <a:cubicBezTo>
                    <a:pt x="0" y="355"/>
                    <a:pt x="13" y="368"/>
                    <a:pt x="39" y="368"/>
                  </a:cubicBezTo>
                  <a:cubicBezTo>
                    <a:pt x="51" y="368"/>
                    <a:pt x="64" y="355"/>
                    <a:pt x="64" y="329"/>
                  </a:cubicBezTo>
                  <a:cubicBezTo>
                    <a:pt x="64" y="37"/>
                    <a:pt x="64" y="37"/>
                    <a:pt x="64" y="37"/>
                  </a:cubicBezTo>
                  <a:cubicBezTo>
                    <a:pt x="64" y="12"/>
                    <a:pt x="51" y="0"/>
                    <a:pt x="26" y="0"/>
                  </a:cubicBezTo>
                  <a:cubicBezTo>
                    <a:pt x="13" y="0"/>
                    <a:pt x="0" y="25"/>
                    <a:pt x="0" y="37"/>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12" name="Freeform 59">
              <a:extLst>
                <a:ext uri="{FF2B5EF4-FFF2-40B4-BE49-F238E27FC236}">
                  <a16:creationId xmlns:a16="http://schemas.microsoft.com/office/drawing/2014/main" id="{97965311-424B-274B-9060-EB97D1479C23}"/>
                </a:ext>
              </a:extLst>
            </p:cNvPr>
            <p:cNvSpPr>
              <a:spLocks noChangeArrowheads="1"/>
            </p:cNvSpPr>
            <p:nvPr/>
          </p:nvSpPr>
          <p:spPr bwMode="auto">
            <a:xfrm>
              <a:off x="11610167" y="6477517"/>
              <a:ext cx="175795" cy="126963"/>
            </a:xfrm>
            <a:custGeom>
              <a:avLst/>
              <a:gdLst>
                <a:gd name="T0" fmla="*/ 13 w 319"/>
                <a:gd name="T1" fmla="*/ 64 h 230"/>
                <a:gd name="T2" fmla="*/ 13 w 319"/>
                <a:gd name="T3" fmla="*/ 64 h 230"/>
                <a:gd name="T4" fmla="*/ 254 w 319"/>
                <a:gd name="T5" fmla="*/ 216 h 230"/>
                <a:gd name="T6" fmla="*/ 305 w 319"/>
                <a:gd name="T7" fmla="*/ 203 h 230"/>
                <a:gd name="T8" fmla="*/ 292 w 319"/>
                <a:gd name="T9" fmla="*/ 165 h 230"/>
                <a:gd name="T10" fmla="*/ 51 w 319"/>
                <a:gd name="T11" fmla="*/ 13 h 230"/>
                <a:gd name="T12" fmla="*/ 0 w 319"/>
                <a:gd name="T13" fmla="*/ 26 h 230"/>
                <a:gd name="T14" fmla="*/ 13 w 319"/>
                <a:gd name="T15" fmla="*/ 64 h 2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9" h="230">
                  <a:moveTo>
                    <a:pt x="13" y="64"/>
                  </a:moveTo>
                  <a:lnTo>
                    <a:pt x="13" y="64"/>
                  </a:lnTo>
                  <a:cubicBezTo>
                    <a:pt x="254" y="216"/>
                    <a:pt x="254" y="216"/>
                    <a:pt x="254" y="216"/>
                  </a:cubicBezTo>
                  <a:cubicBezTo>
                    <a:pt x="267" y="229"/>
                    <a:pt x="292" y="229"/>
                    <a:pt x="305" y="203"/>
                  </a:cubicBezTo>
                  <a:cubicBezTo>
                    <a:pt x="318" y="191"/>
                    <a:pt x="305" y="178"/>
                    <a:pt x="292" y="165"/>
                  </a:cubicBezTo>
                  <a:cubicBezTo>
                    <a:pt x="51" y="13"/>
                    <a:pt x="51" y="13"/>
                    <a:pt x="51" y="13"/>
                  </a:cubicBezTo>
                  <a:cubicBezTo>
                    <a:pt x="38" y="0"/>
                    <a:pt x="13" y="0"/>
                    <a:pt x="0" y="26"/>
                  </a:cubicBezTo>
                  <a:cubicBezTo>
                    <a:pt x="0" y="39"/>
                    <a:pt x="0" y="64"/>
                    <a:pt x="13" y="64"/>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13" name="Freeform 60">
              <a:extLst>
                <a:ext uri="{FF2B5EF4-FFF2-40B4-BE49-F238E27FC236}">
                  <a16:creationId xmlns:a16="http://schemas.microsoft.com/office/drawing/2014/main" id="{20B90012-4D99-634B-8FC1-3E40987A62C8}"/>
                </a:ext>
              </a:extLst>
            </p:cNvPr>
            <p:cNvSpPr>
              <a:spLocks noChangeArrowheads="1"/>
            </p:cNvSpPr>
            <p:nvPr/>
          </p:nvSpPr>
          <p:spPr bwMode="auto">
            <a:xfrm>
              <a:off x="11910483" y="6401827"/>
              <a:ext cx="126963" cy="197770"/>
            </a:xfrm>
            <a:custGeom>
              <a:avLst/>
              <a:gdLst>
                <a:gd name="T0" fmla="*/ 64 w 230"/>
                <a:gd name="T1" fmla="*/ 342 h 356"/>
                <a:gd name="T2" fmla="*/ 64 w 230"/>
                <a:gd name="T3" fmla="*/ 342 h 356"/>
                <a:gd name="T4" fmla="*/ 216 w 230"/>
                <a:gd name="T5" fmla="*/ 50 h 356"/>
                <a:gd name="T6" fmla="*/ 203 w 230"/>
                <a:gd name="T7" fmla="*/ 13 h 356"/>
                <a:gd name="T8" fmla="*/ 165 w 230"/>
                <a:gd name="T9" fmla="*/ 25 h 356"/>
                <a:gd name="T10" fmla="*/ 0 w 230"/>
                <a:gd name="T11" fmla="*/ 304 h 356"/>
                <a:gd name="T12" fmla="*/ 13 w 230"/>
                <a:gd name="T13" fmla="*/ 355 h 356"/>
                <a:gd name="T14" fmla="*/ 64 w 230"/>
                <a:gd name="T15" fmla="*/ 342 h 3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0" h="356">
                  <a:moveTo>
                    <a:pt x="64" y="342"/>
                  </a:moveTo>
                  <a:lnTo>
                    <a:pt x="64" y="342"/>
                  </a:lnTo>
                  <a:cubicBezTo>
                    <a:pt x="216" y="50"/>
                    <a:pt x="216" y="50"/>
                    <a:pt x="216" y="50"/>
                  </a:cubicBezTo>
                  <a:cubicBezTo>
                    <a:pt x="229" y="38"/>
                    <a:pt x="229" y="13"/>
                    <a:pt x="203" y="13"/>
                  </a:cubicBezTo>
                  <a:cubicBezTo>
                    <a:pt x="190" y="0"/>
                    <a:pt x="165" y="0"/>
                    <a:pt x="165" y="25"/>
                  </a:cubicBezTo>
                  <a:cubicBezTo>
                    <a:pt x="0" y="304"/>
                    <a:pt x="0" y="304"/>
                    <a:pt x="0" y="304"/>
                  </a:cubicBezTo>
                  <a:cubicBezTo>
                    <a:pt x="0" y="317"/>
                    <a:pt x="0" y="342"/>
                    <a:pt x="13" y="355"/>
                  </a:cubicBezTo>
                  <a:cubicBezTo>
                    <a:pt x="38" y="355"/>
                    <a:pt x="51" y="355"/>
                    <a:pt x="64" y="342"/>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14" name="Freeform 61">
              <a:extLst>
                <a:ext uri="{FF2B5EF4-FFF2-40B4-BE49-F238E27FC236}">
                  <a16:creationId xmlns:a16="http://schemas.microsoft.com/office/drawing/2014/main" id="{0D6D68AC-1018-FE46-8A4D-05AFBEA5D6E5}"/>
                </a:ext>
              </a:extLst>
            </p:cNvPr>
            <p:cNvSpPr>
              <a:spLocks noChangeArrowheads="1"/>
            </p:cNvSpPr>
            <p:nvPr/>
          </p:nvSpPr>
          <p:spPr bwMode="auto">
            <a:xfrm>
              <a:off x="11595517" y="6689935"/>
              <a:ext cx="153821" cy="56157"/>
            </a:xfrm>
            <a:custGeom>
              <a:avLst/>
              <a:gdLst>
                <a:gd name="T0" fmla="*/ 241 w 280"/>
                <a:gd name="T1" fmla="*/ 0 h 103"/>
                <a:gd name="T2" fmla="*/ 241 w 280"/>
                <a:gd name="T3" fmla="*/ 0 h 103"/>
                <a:gd name="T4" fmla="*/ 38 w 280"/>
                <a:gd name="T5" fmla="*/ 26 h 103"/>
                <a:gd name="T6" fmla="*/ 13 w 280"/>
                <a:gd name="T7" fmla="*/ 64 h 103"/>
                <a:gd name="T8" fmla="*/ 50 w 280"/>
                <a:gd name="T9" fmla="*/ 89 h 103"/>
                <a:gd name="T10" fmla="*/ 254 w 280"/>
                <a:gd name="T11" fmla="*/ 76 h 103"/>
                <a:gd name="T12" fmla="*/ 279 w 280"/>
                <a:gd name="T13" fmla="*/ 38 h 103"/>
                <a:gd name="T14" fmla="*/ 241 w 280"/>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0" h="103">
                  <a:moveTo>
                    <a:pt x="241" y="0"/>
                  </a:moveTo>
                  <a:lnTo>
                    <a:pt x="241" y="0"/>
                  </a:lnTo>
                  <a:cubicBezTo>
                    <a:pt x="38" y="26"/>
                    <a:pt x="38" y="26"/>
                    <a:pt x="38" y="26"/>
                  </a:cubicBezTo>
                  <a:cubicBezTo>
                    <a:pt x="25" y="26"/>
                    <a:pt x="0" y="51"/>
                    <a:pt x="13" y="64"/>
                  </a:cubicBezTo>
                  <a:cubicBezTo>
                    <a:pt x="13" y="89"/>
                    <a:pt x="25" y="102"/>
                    <a:pt x="50" y="89"/>
                  </a:cubicBezTo>
                  <a:cubicBezTo>
                    <a:pt x="254" y="76"/>
                    <a:pt x="254" y="76"/>
                    <a:pt x="254" y="76"/>
                  </a:cubicBezTo>
                  <a:cubicBezTo>
                    <a:pt x="267" y="76"/>
                    <a:pt x="279" y="51"/>
                    <a:pt x="279" y="38"/>
                  </a:cubicBezTo>
                  <a:cubicBezTo>
                    <a:pt x="279" y="13"/>
                    <a:pt x="254" y="0"/>
                    <a:pt x="241" y="0"/>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15" name="Freeform 62">
              <a:extLst>
                <a:ext uri="{FF2B5EF4-FFF2-40B4-BE49-F238E27FC236}">
                  <a16:creationId xmlns:a16="http://schemas.microsoft.com/office/drawing/2014/main" id="{32D47C7A-B545-EA48-9380-C971E75D464C}"/>
                </a:ext>
              </a:extLst>
            </p:cNvPr>
            <p:cNvSpPr>
              <a:spLocks noChangeArrowheads="1"/>
            </p:cNvSpPr>
            <p:nvPr/>
          </p:nvSpPr>
          <p:spPr bwMode="auto">
            <a:xfrm>
              <a:off x="11842119" y="6387177"/>
              <a:ext cx="48832" cy="246602"/>
            </a:xfrm>
            <a:custGeom>
              <a:avLst/>
              <a:gdLst>
                <a:gd name="T0" fmla="*/ 26 w 90"/>
                <a:gd name="T1" fmla="*/ 39 h 446"/>
                <a:gd name="T2" fmla="*/ 26 w 90"/>
                <a:gd name="T3" fmla="*/ 39 h 446"/>
                <a:gd name="T4" fmla="*/ 0 w 90"/>
                <a:gd name="T5" fmla="*/ 407 h 446"/>
                <a:gd name="T6" fmla="*/ 38 w 90"/>
                <a:gd name="T7" fmla="*/ 445 h 446"/>
                <a:gd name="T8" fmla="*/ 63 w 90"/>
                <a:gd name="T9" fmla="*/ 407 h 446"/>
                <a:gd name="T10" fmla="*/ 89 w 90"/>
                <a:gd name="T11" fmla="*/ 39 h 446"/>
                <a:gd name="T12" fmla="*/ 51 w 90"/>
                <a:gd name="T13" fmla="*/ 0 h 446"/>
                <a:gd name="T14" fmla="*/ 26 w 90"/>
                <a:gd name="T15" fmla="*/ 39 h 4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 h="446">
                  <a:moveTo>
                    <a:pt x="26" y="39"/>
                  </a:moveTo>
                  <a:lnTo>
                    <a:pt x="26" y="39"/>
                  </a:lnTo>
                  <a:cubicBezTo>
                    <a:pt x="0" y="407"/>
                    <a:pt x="0" y="407"/>
                    <a:pt x="0" y="407"/>
                  </a:cubicBezTo>
                  <a:cubicBezTo>
                    <a:pt x="0" y="419"/>
                    <a:pt x="13" y="445"/>
                    <a:pt x="38" y="445"/>
                  </a:cubicBezTo>
                  <a:cubicBezTo>
                    <a:pt x="51" y="445"/>
                    <a:pt x="63" y="432"/>
                    <a:pt x="63" y="407"/>
                  </a:cubicBezTo>
                  <a:cubicBezTo>
                    <a:pt x="89" y="39"/>
                    <a:pt x="89" y="39"/>
                    <a:pt x="89" y="39"/>
                  </a:cubicBezTo>
                  <a:cubicBezTo>
                    <a:pt x="89" y="26"/>
                    <a:pt x="76" y="0"/>
                    <a:pt x="51" y="0"/>
                  </a:cubicBezTo>
                  <a:cubicBezTo>
                    <a:pt x="38" y="0"/>
                    <a:pt x="26" y="13"/>
                    <a:pt x="26" y="39"/>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16" name="Freeform 63">
              <a:extLst>
                <a:ext uri="{FF2B5EF4-FFF2-40B4-BE49-F238E27FC236}">
                  <a16:creationId xmlns:a16="http://schemas.microsoft.com/office/drawing/2014/main" id="{109B9D88-9DEA-4943-9881-FCBCD9AE8240}"/>
                </a:ext>
              </a:extLst>
            </p:cNvPr>
            <p:cNvSpPr>
              <a:spLocks noChangeArrowheads="1"/>
            </p:cNvSpPr>
            <p:nvPr/>
          </p:nvSpPr>
          <p:spPr bwMode="auto">
            <a:xfrm>
              <a:off x="11883625" y="6528789"/>
              <a:ext cx="268575" cy="134288"/>
            </a:xfrm>
            <a:custGeom>
              <a:avLst/>
              <a:gdLst>
                <a:gd name="T0" fmla="*/ 254 w 484"/>
                <a:gd name="T1" fmla="*/ 13 h 243"/>
                <a:gd name="T2" fmla="*/ 254 w 484"/>
                <a:gd name="T3" fmla="*/ 13 h 243"/>
                <a:gd name="T4" fmla="*/ 0 w 484"/>
                <a:gd name="T5" fmla="*/ 242 h 243"/>
                <a:gd name="T6" fmla="*/ 445 w 484"/>
                <a:gd name="T7" fmla="*/ 242 h 243"/>
                <a:gd name="T8" fmla="*/ 470 w 484"/>
                <a:gd name="T9" fmla="*/ 203 h 243"/>
                <a:gd name="T10" fmla="*/ 445 w 484"/>
                <a:gd name="T11" fmla="*/ 165 h 243"/>
                <a:gd name="T12" fmla="*/ 178 w 484"/>
                <a:gd name="T13" fmla="*/ 178 h 243"/>
                <a:gd name="T14" fmla="*/ 305 w 484"/>
                <a:gd name="T15" fmla="*/ 64 h 243"/>
                <a:gd name="T16" fmla="*/ 305 w 484"/>
                <a:gd name="T17" fmla="*/ 13 h 243"/>
                <a:gd name="T18" fmla="*/ 254 w 484"/>
                <a:gd name="T19" fmla="*/ 13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4" h="243">
                  <a:moveTo>
                    <a:pt x="254" y="13"/>
                  </a:moveTo>
                  <a:lnTo>
                    <a:pt x="254" y="13"/>
                  </a:lnTo>
                  <a:cubicBezTo>
                    <a:pt x="0" y="242"/>
                    <a:pt x="0" y="242"/>
                    <a:pt x="0" y="242"/>
                  </a:cubicBezTo>
                  <a:cubicBezTo>
                    <a:pt x="445" y="242"/>
                    <a:pt x="445" y="242"/>
                    <a:pt x="445" y="242"/>
                  </a:cubicBezTo>
                  <a:cubicBezTo>
                    <a:pt x="458" y="242"/>
                    <a:pt x="483" y="229"/>
                    <a:pt x="470" y="203"/>
                  </a:cubicBezTo>
                  <a:cubicBezTo>
                    <a:pt x="470" y="191"/>
                    <a:pt x="458" y="165"/>
                    <a:pt x="445" y="165"/>
                  </a:cubicBezTo>
                  <a:cubicBezTo>
                    <a:pt x="178" y="178"/>
                    <a:pt x="178" y="178"/>
                    <a:pt x="178" y="178"/>
                  </a:cubicBezTo>
                  <a:cubicBezTo>
                    <a:pt x="305" y="64"/>
                    <a:pt x="305" y="64"/>
                    <a:pt x="305" y="64"/>
                  </a:cubicBezTo>
                  <a:cubicBezTo>
                    <a:pt x="318" y="51"/>
                    <a:pt x="318" y="25"/>
                    <a:pt x="305" y="13"/>
                  </a:cubicBezTo>
                  <a:cubicBezTo>
                    <a:pt x="292" y="0"/>
                    <a:pt x="267" y="0"/>
                    <a:pt x="254" y="13"/>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17" name="Freeform 64">
              <a:extLst>
                <a:ext uri="{FF2B5EF4-FFF2-40B4-BE49-F238E27FC236}">
                  <a16:creationId xmlns:a16="http://schemas.microsoft.com/office/drawing/2014/main" id="{CF3F5D18-6E9C-014B-B2A0-516185689048}"/>
                </a:ext>
              </a:extLst>
            </p:cNvPr>
            <p:cNvSpPr>
              <a:spLocks noChangeArrowheads="1"/>
            </p:cNvSpPr>
            <p:nvPr/>
          </p:nvSpPr>
          <p:spPr bwMode="auto">
            <a:xfrm>
              <a:off x="11671207" y="6716793"/>
              <a:ext cx="119637" cy="153820"/>
            </a:xfrm>
            <a:custGeom>
              <a:avLst/>
              <a:gdLst>
                <a:gd name="T0" fmla="*/ 153 w 217"/>
                <a:gd name="T1" fmla="*/ 13 h 280"/>
                <a:gd name="T2" fmla="*/ 153 w 217"/>
                <a:gd name="T3" fmla="*/ 13 h 280"/>
                <a:gd name="T4" fmla="*/ 13 w 217"/>
                <a:gd name="T5" fmla="*/ 228 h 280"/>
                <a:gd name="T6" fmla="*/ 26 w 217"/>
                <a:gd name="T7" fmla="*/ 267 h 280"/>
                <a:gd name="T8" fmla="*/ 64 w 217"/>
                <a:gd name="T9" fmla="*/ 267 h 280"/>
                <a:gd name="T10" fmla="*/ 216 w 217"/>
                <a:gd name="T11" fmla="*/ 64 h 280"/>
                <a:gd name="T12" fmla="*/ 204 w 217"/>
                <a:gd name="T13" fmla="*/ 13 h 280"/>
                <a:gd name="T14" fmla="*/ 153 w 217"/>
                <a:gd name="T15" fmla="*/ 13 h 2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7" h="280">
                  <a:moveTo>
                    <a:pt x="153" y="13"/>
                  </a:moveTo>
                  <a:lnTo>
                    <a:pt x="153" y="13"/>
                  </a:lnTo>
                  <a:cubicBezTo>
                    <a:pt x="13" y="228"/>
                    <a:pt x="13" y="228"/>
                    <a:pt x="13" y="228"/>
                  </a:cubicBezTo>
                  <a:cubicBezTo>
                    <a:pt x="0" y="241"/>
                    <a:pt x="0" y="267"/>
                    <a:pt x="26" y="267"/>
                  </a:cubicBezTo>
                  <a:cubicBezTo>
                    <a:pt x="39" y="279"/>
                    <a:pt x="51" y="279"/>
                    <a:pt x="64" y="267"/>
                  </a:cubicBezTo>
                  <a:cubicBezTo>
                    <a:pt x="216" y="64"/>
                    <a:pt x="216" y="64"/>
                    <a:pt x="216" y="64"/>
                  </a:cubicBezTo>
                  <a:cubicBezTo>
                    <a:pt x="216" y="38"/>
                    <a:pt x="216" y="25"/>
                    <a:pt x="204" y="13"/>
                  </a:cubicBezTo>
                  <a:cubicBezTo>
                    <a:pt x="191" y="0"/>
                    <a:pt x="165" y="0"/>
                    <a:pt x="153" y="13"/>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18" name="Freeform 65">
              <a:extLst>
                <a:ext uri="{FF2B5EF4-FFF2-40B4-BE49-F238E27FC236}">
                  <a16:creationId xmlns:a16="http://schemas.microsoft.com/office/drawing/2014/main" id="{0B51E07D-4EB7-D14A-9042-8DF0EDCAB094}"/>
                </a:ext>
              </a:extLst>
            </p:cNvPr>
            <p:cNvSpPr>
              <a:spLocks noChangeArrowheads="1"/>
            </p:cNvSpPr>
            <p:nvPr/>
          </p:nvSpPr>
          <p:spPr bwMode="auto">
            <a:xfrm>
              <a:off x="11854326" y="6704584"/>
              <a:ext cx="97664" cy="183120"/>
            </a:xfrm>
            <a:custGeom>
              <a:avLst/>
              <a:gdLst>
                <a:gd name="T0" fmla="*/ 0 w 178"/>
                <a:gd name="T1" fmla="*/ 50 h 331"/>
                <a:gd name="T2" fmla="*/ 0 w 178"/>
                <a:gd name="T3" fmla="*/ 50 h 331"/>
                <a:gd name="T4" fmla="*/ 101 w 178"/>
                <a:gd name="T5" fmla="*/ 304 h 331"/>
                <a:gd name="T6" fmla="*/ 152 w 178"/>
                <a:gd name="T7" fmla="*/ 330 h 331"/>
                <a:gd name="T8" fmla="*/ 165 w 178"/>
                <a:gd name="T9" fmla="*/ 279 h 331"/>
                <a:gd name="T10" fmla="*/ 63 w 178"/>
                <a:gd name="T11" fmla="*/ 25 h 331"/>
                <a:gd name="T12" fmla="*/ 25 w 178"/>
                <a:gd name="T13" fmla="*/ 0 h 331"/>
                <a:gd name="T14" fmla="*/ 0 w 178"/>
                <a:gd name="T15" fmla="*/ 50 h 3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8" h="331">
                  <a:moveTo>
                    <a:pt x="0" y="50"/>
                  </a:moveTo>
                  <a:lnTo>
                    <a:pt x="0" y="50"/>
                  </a:lnTo>
                  <a:cubicBezTo>
                    <a:pt x="101" y="304"/>
                    <a:pt x="101" y="304"/>
                    <a:pt x="101" y="304"/>
                  </a:cubicBezTo>
                  <a:cubicBezTo>
                    <a:pt x="114" y="317"/>
                    <a:pt x="139" y="330"/>
                    <a:pt x="152" y="330"/>
                  </a:cubicBezTo>
                  <a:cubicBezTo>
                    <a:pt x="165" y="317"/>
                    <a:pt x="177" y="292"/>
                    <a:pt x="165" y="279"/>
                  </a:cubicBezTo>
                  <a:cubicBezTo>
                    <a:pt x="63" y="25"/>
                    <a:pt x="63" y="25"/>
                    <a:pt x="63" y="25"/>
                  </a:cubicBezTo>
                  <a:cubicBezTo>
                    <a:pt x="63" y="12"/>
                    <a:pt x="37" y="0"/>
                    <a:pt x="25" y="0"/>
                  </a:cubicBezTo>
                  <a:cubicBezTo>
                    <a:pt x="0" y="12"/>
                    <a:pt x="0" y="38"/>
                    <a:pt x="0" y="50"/>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19" name="Freeform 66">
              <a:extLst>
                <a:ext uri="{FF2B5EF4-FFF2-40B4-BE49-F238E27FC236}">
                  <a16:creationId xmlns:a16="http://schemas.microsoft.com/office/drawing/2014/main" id="{09B1B7A9-2E7A-EB46-8D31-D4185CB8B7B6}"/>
                </a:ext>
              </a:extLst>
            </p:cNvPr>
            <p:cNvSpPr>
              <a:spLocks noChangeArrowheads="1"/>
            </p:cNvSpPr>
            <p:nvPr/>
          </p:nvSpPr>
          <p:spPr bwMode="auto">
            <a:xfrm>
              <a:off x="11898275" y="6682611"/>
              <a:ext cx="183120" cy="141612"/>
            </a:xfrm>
            <a:custGeom>
              <a:avLst/>
              <a:gdLst>
                <a:gd name="T0" fmla="*/ 12 w 331"/>
                <a:gd name="T1" fmla="*/ 64 h 255"/>
                <a:gd name="T2" fmla="*/ 12 w 331"/>
                <a:gd name="T3" fmla="*/ 64 h 255"/>
                <a:gd name="T4" fmla="*/ 266 w 331"/>
                <a:gd name="T5" fmla="*/ 242 h 255"/>
                <a:gd name="T6" fmla="*/ 317 w 331"/>
                <a:gd name="T7" fmla="*/ 229 h 255"/>
                <a:gd name="T8" fmla="*/ 304 w 331"/>
                <a:gd name="T9" fmla="*/ 178 h 255"/>
                <a:gd name="T10" fmla="*/ 50 w 331"/>
                <a:gd name="T11" fmla="*/ 13 h 255"/>
                <a:gd name="T12" fmla="*/ 0 w 331"/>
                <a:gd name="T13" fmla="*/ 13 h 255"/>
                <a:gd name="T14" fmla="*/ 12 w 331"/>
                <a:gd name="T15" fmla="*/ 64 h 2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1" h="255">
                  <a:moveTo>
                    <a:pt x="12" y="64"/>
                  </a:moveTo>
                  <a:lnTo>
                    <a:pt x="12" y="64"/>
                  </a:lnTo>
                  <a:cubicBezTo>
                    <a:pt x="266" y="242"/>
                    <a:pt x="266" y="242"/>
                    <a:pt x="266" y="242"/>
                  </a:cubicBezTo>
                  <a:cubicBezTo>
                    <a:pt x="292" y="254"/>
                    <a:pt x="304" y="242"/>
                    <a:pt x="317" y="229"/>
                  </a:cubicBezTo>
                  <a:cubicBezTo>
                    <a:pt x="330" y="217"/>
                    <a:pt x="330" y="191"/>
                    <a:pt x="304" y="178"/>
                  </a:cubicBezTo>
                  <a:cubicBezTo>
                    <a:pt x="50" y="13"/>
                    <a:pt x="50" y="13"/>
                    <a:pt x="50" y="13"/>
                  </a:cubicBezTo>
                  <a:cubicBezTo>
                    <a:pt x="38" y="0"/>
                    <a:pt x="12" y="0"/>
                    <a:pt x="0" y="13"/>
                  </a:cubicBezTo>
                  <a:cubicBezTo>
                    <a:pt x="0" y="39"/>
                    <a:pt x="0" y="51"/>
                    <a:pt x="12" y="64"/>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20" name="Freeform 67">
              <a:extLst>
                <a:ext uri="{FF2B5EF4-FFF2-40B4-BE49-F238E27FC236}">
                  <a16:creationId xmlns:a16="http://schemas.microsoft.com/office/drawing/2014/main" id="{F4C7DF54-1DF5-9E4C-972D-6EFD357D96D3}"/>
                </a:ext>
              </a:extLst>
            </p:cNvPr>
            <p:cNvSpPr>
              <a:spLocks noChangeArrowheads="1"/>
            </p:cNvSpPr>
            <p:nvPr/>
          </p:nvSpPr>
          <p:spPr bwMode="auto">
            <a:xfrm>
              <a:off x="11629700" y="6592271"/>
              <a:ext cx="141612" cy="63481"/>
            </a:xfrm>
            <a:custGeom>
              <a:avLst/>
              <a:gdLst>
                <a:gd name="T0" fmla="*/ 38 w 255"/>
                <a:gd name="T1" fmla="*/ 64 h 116"/>
                <a:gd name="T2" fmla="*/ 38 w 255"/>
                <a:gd name="T3" fmla="*/ 64 h 116"/>
                <a:gd name="T4" fmla="*/ 115 w 255"/>
                <a:gd name="T5" fmla="*/ 89 h 116"/>
                <a:gd name="T6" fmla="*/ 216 w 255"/>
                <a:gd name="T7" fmla="*/ 115 h 116"/>
                <a:gd name="T8" fmla="*/ 254 w 255"/>
                <a:gd name="T9" fmla="*/ 77 h 116"/>
                <a:gd name="T10" fmla="*/ 229 w 255"/>
                <a:gd name="T11" fmla="*/ 39 h 116"/>
                <a:gd name="T12" fmla="*/ 140 w 255"/>
                <a:gd name="T13" fmla="*/ 26 h 116"/>
                <a:gd name="T14" fmla="*/ 51 w 255"/>
                <a:gd name="T15" fmla="*/ 0 h 116"/>
                <a:gd name="T16" fmla="*/ 13 w 255"/>
                <a:gd name="T17" fmla="*/ 26 h 116"/>
                <a:gd name="T18" fmla="*/ 38 w 255"/>
                <a:gd name="T19" fmla="*/ 6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5" h="116">
                  <a:moveTo>
                    <a:pt x="38" y="64"/>
                  </a:moveTo>
                  <a:lnTo>
                    <a:pt x="38" y="64"/>
                  </a:lnTo>
                  <a:cubicBezTo>
                    <a:pt x="76" y="77"/>
                    <a:pt x="102" y="77"/>
                    <a:pt x="115" y="89"/>
                  </a:cubicBezTo>
                  <a:cubicBezTo>
                    <a:pt x="140" y="89"/>
                    <a:pt x="165" y="102"/>
                    <a:pt x="216" y="115"/>
                  </a:cubicBezTo>
                  <a:cubicBezTo>
                    <a:pt x="229" y="115"/>
                    <a:pt x="254" y="102"/>
                    <a:pt x="254" y="77"/>
                  </a:cubicBezTo>
                  <a:cubicBezTo>
                    <a:pt x="254" y="64"/>
                    <a:pt x="241" y="51"/>
                    <a:pt x="229" y="39"/>
                  </a:cubicBezTo>
                  <a:cubicBezTo>
                    <a:pt x="191" y="39"/>
                    <a:pt x="165" y="26"/>
                    <a:pt x="140" y="26"/>
                  </a:cubicBezTo>
                  <a:cubicBezTo>
                    <a:pt x="115" y="13"/>
                    <a:pt x="89" y="13"/>
                    <a:pt x="51" y="0"/>
                  </a:cubicBezTo>
                  <a:cubicBezTo>
                    <a:pt x="26" y="0"/>
                    <a:pt x="13" y="13"/>
                    <a:pt x="13" y="26"/>
                  </a:cubicBezTo>
                  <a:cubicBezTo>
                    <a:pt x="0" y="51"/>
                    <a:pt x="13" y="64"/>
                    <a:pt x="38" y="64"/>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21" name="Freeform 68">
              <a:extLst>
                <a:ext uri="{FF2B5EF4-FFF2-40B4-BE49-F238E27FC236}">
                  <a16:creationId xmlns:a16="http://schemas.microsoft.com/office/drawing/2014/main" id="{604F06C2-03C2-E84F-B2B0-0ABF057CFED1}"/>
                </a:ext>
              </a:extLst>
            </p:cNvPr>
            <p:cNvSpPr>
              <a:spLocks noChangeArrowheads="1"/>
            </p:cNvSpPr>
            <p:nvPr/>
          </p:nvSpPr>
          <p:spPr bwMode="auto">
            <a:xfrm>
              <a:off x="11729806" y="6457984"/>
              <a:ext cx="92781" cy="141612"/>
            </a:xfrm>
            <a:custGeom>
              <a:avLst/>
              <a:gdLst>
                <a:gd name="T0" fmla="*/ 13 w 166"/>
                <a:gd name="T1" fmla="*/ 51 h 255"/>
                <a:gd name="T2" fmla="*/ 13 w 166"/>
                <a:gd name="T3" fmla="*/ 51 h 255"/>
                <a:gd name="T4" fmla="*/ 63 w 166"/>
                <a:gd name="T5" fmla="*/ 140 h 255"/>
                <a:gd name="T6" fmla="*/ 102 w 166"/>
                <a:gd name="T7" fmla="*/ 229 h 255"/>
                <a:gd name="T8" fmla="*/ 140 w 166"/>
                <a:gd name="T9" fmla="*/ 241 h 255"/>
                <a:gd name="T10" fmla="*/ 165 w 166"/>
                <a:gd name="T11" fmla="*/ 203 h 255"/>
                <a:gd name="T12" fmla="*/ 114 w 166"/>
                <a:gd name="T13" fmla="*/ 115 h 255"/>
                <a:gd name="T14" fmla="*/ 76 w 166"/>
                <a:gd name="T15" fmla="*/ 38 h 255"/>
                <a:gd name="T16" fmla="*/ 26 w 166"/>
                <a:gd name="T17" fmla="*/ 13 h 255"/>
                <a:gd name="T18" fmla="*/ 13 w 166"/>
                <a:gd name="T19" fmla="*/ 51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6" h="255">
                  <a:moveTo>
                    <a:pt x="13" y="51"/>
                  </a:moveTo>
                  <a:lnTo>
                    <a:pt x="13" y="51"/>
                  </a:lnTo>
                  <a:cubicBezTo>
                    <a:pt x="26" y="89"/>
                    <a:pt x="38" y="127"/>
                    <a:pt x="63" y="140"/>
                  </a:cubicBezTo>
                  <a:cubicBezTo>
                    <a:pt x="76" y="165"/>
                    <a:pt x="89" y="191"/>
                    <a:pt x="102" y="229"/>
                  </a:cubicBezTo>
                  <a:cubicBezTo>
                    <a:pt x="102" y="241"/>
                    <a:pt x="127" y="254"/>
                    <a:pt x="140" y="241"/>
                  </a:cubicBezTo>
                  <a:cubicBezTo>
                    <a:pt x="165" y="241"/>
                    <a:pt x="165" y="216"/>
                    <a:pt x="165" y="203"/>
                  </a:cubicBezTo>
                  <a:cubicBezTo>
                    <a:pt x="152" y="165"/>
                    <a:pt x="127" y="140"/>
                    <a:pt x="114" y="115"/>
                  </a:cubicBezTo>
                  <a:cubicBezTo>
                    <a:pt x="102" y="89"/>
                    <a:pt x="89" y="64"/>
                    <a:pt x="76" y="38"/>
                  </a:cubicBezTo>
                  <a:cubicBezTo>
                    <a:pt x="63" y="13"/>
                    <a:pt x="51" y="0"/>
                    <a:pt x="26" y="13"/>
                  </a:cubicBezTo>
                  <a:cubicBezTo>
                    <a:pt x="13" y="13"/>
                    <a:pt x="0" y="38"/>
                    <a:pt x="13" y="51"/>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22" name="Freeform 69">
              <a:extLst>
                <a:ext uri="{FF2B5EF4-FFF2-40B4-BE49-F238E27FC236}">
                  <a16:creationId xmlns:a16="http://schemas.microsoft.com/office/drawing/2014/main" id="{A4A48B16-73A1-C84A-BB69-0D0B0DEB2399}"/>
                </a:ext>
              </a:extLst>
            </p:cNvPr>
            <p:cNvSpPr>
              <a:spLocks noChangeArrowheads="1"/>
            </p:cNvSpPr>
            <p:nvPr/>
          </p:nvSpPr>
          <p:spPr bwMode="auto">
            <a:xfrm>
              <a:off x="12086278" y="6592271"/>
              <a:ext cx="104988" cy="100106"/>
            </a:xfrm>
            <a:custGeom>
              <a:avLst/>
              <a:gdLst>
                <a:gd name="T0" fmla="*/ 164 w 190"/>
                <a:gd name="T1" fmla="*/ 128 h 179"/>
                <a:gd name="T2" fmla="*/ 164 w 190"/>
                <a:gd name="T3" fmla="*/ 128 h 179"/>
                <a:gd name="T4" fmla="*/ 50 w 190"/>
                <a:gd name="T5" fmla="*/ 153 h 179"/>
                <a:gd name="T6" fmla="*/ 25 w 190"/>
                <a:gd name="T7" fmla="*/ 51 h 179"/>
                <a:gd name="T8" fmla="*/ 139 w 190"/>
                <a:gd name="T9" fmla="*/ 26 h 179"/>
                <a:gd name="T10" fmla="*/ 164 w 190"/>
                <a:gd name="T11" fmla="*/ 128 h 179"/>
              </a:gdLst>
              <a:ahLst/>
              <a:cxnLst>
                <a:cxn ang="0">
                  <a:pos x="T0" y="T1"/>
                </a:cxn>
                <a:cxn ang="0">
                  <a:pos x="T2" y="T3"/>
                </a:cxn>
                <a:cxn ang="0">
                  <a:pos x="T4" y="T5"/>
                </a:cxn>
                <a:cxn ang="0">
                  <a:pos x="T6" y="T7"/>
                </a:cxn>
                <a:cxn ang="0">
                  <a:pos x="T8" y="T9"/>
                </a:cxn>
                <a:cxn ang="0">
                  <a:pos x="T10" y="T11"/>
                </a:cxn>
              </a:cxnLst>
              <a:rect l="0" t="0" r="r" b="b"/>
              <a:pathLst>
                <a:path w="190" h="179">
                  <a:moveTo>
                    <a:pt x="164" y="128"/>
                  </a:moveTo>
                  <a:lnTo>
                    <a:pt x="164" y="128"/>
                  </a:lnTo>
                  <a:cubicBezTo>
                    <a:pt x="139" y="165"/>
                    <a:pt x="89" y="178"/>
                    <a:pt x="50" y="153"/>
                  </a:cubicBezTo>
                  <a:cubicBezTo>
                    <a:pt x="12" y="128"/>
                    <a:pt x="0" y="77"/>
                    <a:pt x="25" y="51"/>
                  </a:cubicBezTo>
                  <a:cubicBezTo>
                    <a:pt x="50" y="13"/>
                    <a:pt x="101" y="0"/>
                    <a:pt x="139" y="26"/>
                  </a:cubicBezTo>
                  <a:cubicBezTo>
                    <a:pt x="176" y="39"/>
                    <a:pt x="189" y="89"/>
                    <a:pt x="164" y="128"/>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23" name="Freeform 70">
              <a:extLst>
                <a:ext uri="{FF2B5EF4-FFF2-40B4-BE49-F238E27FC236}">
                  <a16:creationId xmlns:a16="http://schemas.microsoft.com/office/drawing/2014/main" id="{1192A47D-CBA5-6B49-8943-2028C22A620F}"/>
                </a:ext>
              </a:extLst>
            </p:cNvPr>
            <p:cNvSpPr>
              <a:spLocks noChangeArrowheads="1"/>
            </p:cNvSpPr>
            <p:nvPr/>
          </p:nvSpPr>
          <p:spPr bwMode="auto">
            <a:xfrm>
              <a:off x="11580868" y="6450659"/>
              <a:ext cx="100106" cy="97664"/>
            </a:xfrm>
            <a:custGeom>
              <a:avLst/>
              <a:gdLst>
                <a:gd name="T0" fmla="*/ 153 w 179"/>
                <a:gd name="T1" fmla="*/ 127 h 178"/>
                <a:gd name="T2" fmla="*/ 153 w 179"/>
                <a:gd name="T3" fmla="*/ 127 h 178"/>
                <a:gd name="T4" fmla="*/ 39 w 179"/>
                <a:gd name="T5" fmla="*/ 152 h 178"/>
                <a:gd name="T6" fmla="*/ 13 w 179"/>
                <a:gd name="T7" fmla="*/ 50 h 178"/>
                <a:gd name="T8" fmla="*/ 127 w 179"/>
                <a:gd name="T9" fmla="*/ 25 h 178"/>
                <a:gd name="T10" fmla="*/ 153 w 179"/>
                <a:gd name="T11" fmla="*/ 127 h 178"/>
              </a:gdLst>
              <a:ahLst/>
              <a:cxnLst>
                <a:cxn ang="0">
                  <a:pos x="T0" y="T1"/>
                </a:cxn>
                <a:cxn ang="0">
                  <a:pos x="T2" y="T3"/>
                </a:cxn>
                <a:cxn ang="0">
                  <a:pos x="T4" y="T5"/>
                </a:cxn>
                <a:cxn ang="0">
                  <a:pos x="T6" y="T7"/>
                </a:cxn>
                <a:cxn ang="0">
                  <a:pos x="T8" y="T9"/>
                </a:cxn>
                <a:cxn ang="0">
                  <a:pos x="T10" y="T11"/>
                </a:cxn>
              </a:cxnLst>
              <a:rect l="0" t="0" r="r" b="b"/>
              <a:pathLst>
                <a:path w="179" h="178">
                  <a:moveTo>
                    <a:pt x="153" y="127"/>
                  </a:moveTo>
                  <a:lnTo>
                    <a:pt x="153" y="127"/>
                  </a:lnTo>
                  <a:cubicBezTo>
                    <a:pt x="127" y="164"/>
                    <a:pt x="76" y="177"/>
                    <a:pt x="39" y="152"/>
                  </a:cubicBezTo>
                  <a:cubicBezTo>
                    <a:pt x="13" y="127"/>
                    <a:pt x="0" y="89"/>
                    <a:pt x="13" y="50"/>
                  </a:cubicBezTo>
                  <a:cubicBezTo>
                    <a:pt x="39" y="12"/>
                    <a:pt x="89" y="0"/>
                    <a:pt x="127" y="25"/>
                  </a:cubicBezTo>
                  <a:cubicBezTo>
                    <a:pt x="165" y="50"/>
                    <a:pt x="178" y="89"/>
                    <a:pt x="153" y="127"/>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24" name="Freeform 71">
              <a:extLst>
                <a:ext uri="{FF2B5EF4-FFF2-40B4-BE49-F238E27FC236}">
                  <a16:creationId xmlns:a16="http://schemas.microsoft.com/office/drawing/2014/main" id="{DC27E710-4EEA-C148-8307-C26EA9160920}"/>
                </a:ext>
              </a:extLst>
            </p:cNvPr>
            <p:cNvSpPr>
              <a:spLocks noChangeArrowheads="1"/>
            </p:cNvSpPr>
            <p:nvPr/>
          </p:nvSpPr>
          <p:spPr bwMode="auto">
            <a:xfrm>
              <a:off x="12010588" y="6477517"/>
              <a:ext cx="100106" cy="100105"/>
            </a:xfrm>
            <a:custGeom>
              <a:avLst/>
              <a:gdLst>
                <a:gd name="T0" fmla="*/ 152 w 179"/>
                <a:gd name="T1" fmla="*/ 140 h 179"/>
                <a:gd name="T2" fmla="*/ 152 w 179"/>
                <a:gd name="T3" fmla="*/ 140 h 179"/>
                <a:gd name="T4" fmla="*/ 51 w 179"/>
                <a:gd name="T5" fmla="*/ 165 h 179"/>
                <a:gd name="T6" fmla="*/ 25 w 179"/>
                <a:gd name="T7" fmla="*/ 51 h 179"/>
                <a:gd name="T8" fmla="*/ 127 w 179"/>
                <a:gd name="T9" fmla="*/ 26 h 179"/>
                <a:gd name="T10" fmla="*/ 152 w 179"/>
                <a:gd name="T11" fmla="*/ 140 h 179"/>
              </a:gdLst>
              <a:ahLst/>
              <a:cxnLst>
                <a:cxn ang="0">
                  <a:pos x="T0" y="T1"/>
                </a:cxn>
                <a:cxn ang="0">
                  <a:pos x="T2" y="T3"/>
                </a:cxn>
                <a:cxn ang="0">
                  <a:pos x="T4" y="T5"/>
                </a:cxn>
                <a:cxn ang="0">
                  <a:pos x="T6" y="T7"/>
                </a:cxn>
                <a:cxn ang="0">
                  <a:pos x="T8" y="T9"/>
                </a:cxn>
                <a:cxn ang="0">
                  <a:pos x="T10" y="T11"/>
                </a:cxn>
              </a:cxnLst>
              <a:rect l="0" t="0" r="r" b="b"/>
              <a:pathLst>
                <a:path w="179" h="179">
                  <a:moveTo>
                    <a:pt x="152" y="140"/>
                  </a:moveTo>
                  <a:lnTo>
                    <a:pt x="152" y="140"/>
                  </a:lnTo>
                  <a:cubicBezTo>
                    <a:pt x="127" y="178"/>
                    <a:pt x="76" y="178"/>
                    <a:pt x="51" y="165"/>
                  </a:cubicBezTo>
                  <a:cubicBezTo>
                    <a:pt x="12" y="140"/>
                    <a:pt x="0" y="89"/>
                    <a:pt x="25" y="51"/>
                  </a:cubicBezTo>
                  <a:cubicBezTo>
                    <a:pt x="38" y="13"/>
                    <a:pt x="89" y="0"/>
                    <a:pt x="127" y="26"/>
                  </a:cubicBezTo>
                  <a:cubicBezTo>
                    <a:pt x="165" y="51"/>
                    <a:pt x="178" y="102"/>
                    <a:pt x="152" y="140"/>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25" name="Freeform 72">
              <a:extLst>
                <a:ext uri="{FF2B5EF4-FFF2-40B4-BE49-F238E27FC236}">
                  <a16:creationId xmlns:a16="http://schemas.microsoft.com/office/drawing/2014/main" id="{9D5D2A4D-9060-AD4A-8504-0673E1153DAD}"/>
                </a:ext>
              </a:extLst>
            </p:cNvPr>
            <p:cNvSpPr>
              <a:spLocks noChangeArrowheads="1"/>
            </p:cNvSpPr>
            <p:nvPr/>
          </p:nvSpPr>
          <p:spPr bwMode="auto">
            <a:xfrm>
              <a:off x="11693181" y="6416476"/>
              <a:ext cx="97664" cy="100106"/>
            </a:xfrm>
            <a:custGeom>
              <a:avLst/>
              <a:gdLst>
                <a:gd name="T0" fmla="*/ 165 w 178"/>
                <a:gd name="T1" fmla="*/ 127 h 179"/>
                <a:gd name="T2" fmla="*/ 165 w 178"/>
                <a:gd name="T3" fmla="*/ 127 h 179"/>
                <a:gd name="T4" fmla="*/ 50 w 178"/>
                <a:gd name="T5" fmla="*/ 153 h 179"/>
                <a:gd name="T6" fmla="*/ 25 w 178"/>
                <a:gd name="T7" fmla="*/ 38 h 179"/>
                <a:gd name="T8" fmla="*/ 139 w 178"/>
                <a:gd name="T9" fmla="*/ 13 h 179"/>
                <a:gd name="T10" fmla="*/ 165 w 178"/>
                <a:gd name="T11" fmla="*/ 127 h 179"/>
              </a:gdLst>
              <a:ahLst/>
              <a:cxnLst>
                <a:cxn ang="0">
                  <a:pos x="T0" y="T1"/>
                </a:cxn>
                <a:cxn ang="0">
                  <a:pos x="T2" y="T3"/>
                </a:cxn>
                <a:cxn ang="0">
                  <a:pos x="T4" y="T5"/>
                </a:cxn>
                <a:cxn ang="0">
                  <a:pos x="T6" y="T7"/>
                </a:cxn>
                <a:cxn ang="0">
                  <a:pos x="T8" y="T9"/>
                </a:cxn>
                <a:cxn ang="0">
                  <a:pos x="T10" y="T11"/>
                </a:cxn>
              </a:cxnLst>
              <a:rect l="0" t="0" r="r" b="b"/>
              <a:pathLst>
                <a:path w="178" h="179">
                  <a:moveTo>
                    <a:pt x="165" y="127"/>
                  </a:moveTo>
                  <a:lnTo>
                    <a:pt x="165" y="127"/>
                  </a:lnTo>
                  <a:cubicBezTo>
                    <a:pt x="139" y="165"/>
                    <a:pt x="89" y="178"/>
                    <a:pt x="50" y="153"/>
                  </a:cubicBezTo>
                  <a:cubicBezTo>
                    <a:pt x="12" y="127"/>
                    <a:pt x="0" y="76"/>
                    <a:pt x="25" y="38"/>
                  </a:cubicBezTo>
                  <a:cubicBezTo>
                    <a:pt x="50" y="13"/>
                    <a:pt x="101" y="0"/>
                    <a:pt x="139" y="13"/>
                  </a:cubicBezTo>
                  <a:cubicBezTo>
                    <a:pt x="165" y="38"/>
                    <a:pt x="177" y="89"/>
                    <a:pt x="165" y="127"/>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26" name="Freeform 73">
              <a:extLst>
                <a:ext uri="{FF2B5EF4-FFF2-40B4-BE49-F238E27FC236}">
                  <a16:creationId xmlns:a16="http://schemas.microsoft.com/office/drawing/2014/main" id="{4B6ACEEC-80A1-EC4D-B943-B35E796D8730}"/>
                </a:ext>
              </a:extLst>
            </p:cNvPr>
            <p:cNvSpPr>
              <a:spLocks noChangeArrowheads="1"/>
            </p:cNvSpPr>
            <p:nvPr/>
          </p:nvSpPr>
          <p:spPr bwMode="auto">
            <a:xfrm>
              <a:off x="11827469" y="6372528"/>
              <a:ext cx="97664" cy="100106"/>
            </a:xfrm>
            <a:custGeom>
              <a:avLst/>
              <a:gdLst>
                <a:gd name="T0" fmla="*/ 152 w 178"/>
                <a:gd name="T1" fmla="*/ 127 h 179"/>
                <a:gd name="T2" fmla="*/ 152 w 178"/>
                <a:gd name="T3" fmla="*/ 127 h 179"/>
                <a:gd name="T4" fmla="*/ 38 w 178"/>
                <a:gd name="T5" fmla="*/ 152 h 179"/>
                <a:gd name="T6" fmla="*/ 13 w 178"/>
                <a:gd name="T7" fmla="*/ 51 h 179"/>
                <a:gd name="T8" fmla="*/ 127 w 178"/>
                <a:gd name="T9" fmla="*/ 25 h 179"/>
                <a:gd name="T10" fmla="*/ 152 w 178"/>
                <a:gd name="T11" fmla="*/ 127 h 179"/>
              </a:gdLst>
              <a:ahLst/>
              <a:cxnLst>
                <a:cxn ang="0">
                  <a:pos x="T0" y="T1"/>
                </a:cxn>
                <a:cxn ang="0">
                  <a:pos x="T2" y="T3"/>
                </a:cxn>
                <a:cxn ang="0">
                  <a:pos x="T4" y="T5"/>
                </a:cxn>
                <a:cxn ang="0">
                  <a:pos x="T6" y="T7"/>
                </a:cxn>
                <a:cxn ang="0">
                  <a:pos x="T8" y="T9"/>
                </a:cxn>
                <a:cxn ang="0">
                  <a:pos x="T10" y="T11"/>
                </a:cxn>
              </a:cxnLst>
              <a:rect l="0" t="0" r="r" b="b"/>
              <a:pathLst>
                <a:path w="178" h="179">
                  <a:moveTo>
                    <a:pt x="152" y="127"/>
                  </a:moveTo>
                  <a:lnTo>
                    <a:pt x="152" y="127"/>
                  </a:lnTo>
                  <a:cubicBezTo>
                    <a:pt x="127" y="165"/>
                    <a:pt x="76" y="178"/>
                    <a:pt x="38" y="152"/>
                  </a:cubicBezTo>
                  <a:cubicBezTo>
                    <a:pt x="0" y="127"/>
                    <a:pt x="0" y="89"/>
                    <a:pt x="13" y="51"/>
                  </a:cubicBezTo>
                  <a:cubicBezTo>
                    <a:pt x="38" y="12"/>
                    <a:pt x="88" y="0"/>
                    <a:pt x="127" y="25"/>
                  </a:cubicBezTo>
                  <a:cubicBezTo>
                    <a:pt x="165" y="51"/>
                    <a:pt x="177" y="89"/>
                    <a:pt x="152" y="127"/>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27" name="Freeform 74">
              <a:extLst>
                <a:ext uri="{FF2B5EF4-FFF2-40B4-BE49-F238E27FC236}">
                  <a16:creationId xmlns:a16="http://schemas.microsoft.com/office/drawing/2014/main" id="{DAE5A96D-BE5B-9F48-9813-B5927E6781BC}"/>
                </a:ext>
              </a:extLst>
            </p:cNvPr>
            <p:cNvSpPr>
              <a:spLocks noChangeArrowheads="1"/>
            </p:cNvSpPr>
            <p:nvPr/>
          </p:nvSpPr>
          <p:spPr bwMode="auto">
            <a:xfrm>
              <a:off x="11580868" y="6548322"/>
              <a:ext cx="107430" cy="100106"/>
            </a:xfrm>
            <a:custGeom>
              <a:avLst/>
              <a:gdLst>
                <a:gd name="T0" fmla="*/ 165 w 192"/>
                <a:gd name="T1" fmla="*/ 127 h 179"/>
                <a:gd name="T2" fmla="*/ 165 w 192"/>
                <a:gd name="T3" fmla="*/ 127 h 179"/>
                <a:gd name="T4" fmla="*/ 51 w 192"/>
                <a:gd name="T5" fmla="*/ 153 h 179"/>
                <a:gd name="T6" fmla="*/ 26 w 192"/>
                <a:gd name="T7" fmla="*/ 51 h 179"/>
                <a:gd name="T8" fmla="*/ 140 w 192"/>
                <a:gd name="T9" fmla="*/ 26 h 179"/>
                <a:gd name="T10" fmla="*/ 165 w 192"/>
                <a:gd name="T11" fmla="*/ 127 h 179"/>
              </a:gdLst>
              <a:ahLst/>
              <a:cxnLst>
                <a:cxn ang="0">
                  <a:pos x="T0" y="T1"/>
                </a:cxn>
                <a:cxn ang="0">
                  <a:pos x="T2" y="T3"/>
                </a:cxn>
                <a:cxn ang="0">
                  <a:pos x="T4" y="T5"/>
                </a:cxn>
                <a:cxn ang="0">
                  <a:pos x="T6" y="T7"/>
                </a:cxn>
                <a:cxn ang="0">
                  <a:pos x="T8" y="T9"/>
                </a:cxn>
                <a:cxn ang="0">
                  <a:pos x="T10" y="T11"/>
                </a:cxn>
              </a:cxnLst>
              <a:rect l="0" t="0" r="r" b="b"/>
              <a:pathLst>
                <a:path w="192" h="179">
                  <a:moveTo>
                    <a:pt x="165" y="127"/>
                  </a:moveTo>
                  <a:lnTo>
                    <a:pt x="165" y="127"/>
                  </a:lnTo>
                  <a:cubicBezTo>
                    <a:pt x="140" y="165"/>
                    <a:pt x="89" y="178"/>
                    <a:pt x="51" y="153"/>
                  </a:cubicBezTo>
                  <a:cubicBezTo>
                    <a:pt x="13" y="127"/>
                    <a:pt x="0" y="89"/>
                    <a:pt x="26" y="51"/>
                  </a:cubicBezTo>
                  <a:cubicBezTo>
                    <a:pt x="51" y="13"/>
                    <a:pt x="102" y="0"/>
                    <a:pt x="140" y="26"/>
                  </a:cubicBezTo>
                  <a:cubicBezTo>
                    <a:pt x="178" y="51"/>
                    <a:pt x="191" y="89"/>
                    <a:pt x="165" y="127"/>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28" name="Freeform 75">
              <a:extLst>
                <a:ext uri="{FF2B5EF4-FFF2-40B4-BE49-F238E27FC236}">
                  <a16:creationId xmlns:a16="http://schemas.microsoft.com/office/drawing/2014/main" id="{61E092DD-978B-594C-9C0B-088E46B047BA}"/>
                </a:ext>
              </a:extLst>
            </p:cNvPr>
            <p:cNvSpPr>
              <a:spLocks noChangeArrowheads="1"/>
            </p:cNvSpPr>
            <p:nvPr/>
          </p:nvSpPr>
          <p:spPr bwMode="auto">
            <a:xfrm>
              <a:off x="11973965" y="6365204"/>
              <a:ext cx="100105" cy="100105"/>
            </a:xfrm>
            <a:custGeom>
              <a:avLst/>
              <a:gdLst>
                <a:gd name="T0" fmla="*/ 153 w 179"/>
                <a:gd name="T1" fmla="*/ 127 h 179"/>
                <a:gd name="T2" fmla="*/ 153 w 179"/>
                <a:gd name="T3" fmla="*/ 127 h 179"/>
                <a:gd name="T4" fmla="*/ 39 w 179"/>
                <a:gd name="T5" fmla="*/ 153 h 179"/>
                <a:gd name="T6" fmla="*/ 13 w 179"/>
                <a:gd name="T7" fmla="*/ 38 h 179"/>
                <a:gd name="T8" fmla="*/ 127 w 179"/>
                <a:gd name="T9" fmla="*/ 13 h 179"/>
                <a:gd name="T10" fmla="*/ 153 w 179"/>
                <a:gd name="T11" fmla="*/ 127 h 179"/>
              </a:gdLst>
              <a:ahLst/>
              <a:cxnLst>
                <a:cxn ang="0">
                  <a:pos x="T0" y="T1"/>
                </a:cxn>
                <a:cxn ang="0">
                  <a:pos x="T2" y="T3"/>
                </a:cxn>
                <a:cxn ang="0">
                  <a:pos x="T4" y="T5"/>
                </a:cxn>
                <a:cxn ang="0">
                  <a:pos x="T6" y="T7"/>
                </a:cxn>
                <a:cxn ang="0">
                  <a:pos x="T8" y="T9"/>
                </a:cxn>
                <a:cxn ang="0">
                  <a:pos x="T10" y="T11"/>
                </a:cxn>
              </a:cxnLst>
              <a:rect l="0" t="0" r="r" b="b"/>
              <a:pathLst>
                <a:path w="179" h="179">
                  <a:moveTo>
                    <a:pt x="153" y="127"/>
                  </a:moveTo>
                  <a:lnTo>
                    <a:pt x="153" y="127"/>
                  </a:lnTo>
                  <a:cubicBezTo>
                    <a:pt x="127" y="165"/>
                    <a:pt x="76" y="178"/>
                    <a:pt x="39" y="153"/>
                  </a:cubicBezTo>
                  <a:cubicBezTo>
                    <a:pt x="13" y="127"/>
                    <a:pt x="0" y="77"/>
                    <a:pt x="13" y="38"/>
                  </a:cubicBezTo>
                  <a:cubicBezTo>
                    <a:pt x="39" y="0"/>
                    <a:pt x="89" y="0"/>
                    <a:pt x="127" y="13"/>
                  </a:cubicBezTo>
                  <a:cubicBezTo>
                    <a:pt x="165" y="38"/>
                    <a:pt x="178" y="89"/>
                    <a:pt x="153" y="127"/>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29" name="Freeform 76">
              <a:extLst>
                <a:ext uri="{FF2B5EF4-FFF2-40B4-BE49-F238E27FC236}">
                  <a16:creationId xmlns:a16="http://schemas.microsoft.com/office/drawing/2014/main" id="{0CFED8AF-5325-8741-A948-14404AF04339}"/>
                </a:ext>
              </a:extLst>
            </p:cNvPr>
            <p:cNvSpPr>
              <a:spLocks noChangeArrowheads="1"/>
            </p:cNvSpPr>
            <p:nvPr/>
          </p:nvSpPr>
          <p:spPr bwMode="auto">
            <a:xfrm>
              <a:off x="11644349" y="6809573"/>
              <a:ext cx="100106" cy="100105"/>
            </a:xfrm>
            <a:custGeom>
              <a:avLst/>
              <a:gdLst>
                <a:gd name="T0" fmla="*/ 152 w 179"/>
                <a:gd name="T1" fmla="*/ 127 h 179"/>
                <a:gd name="T2" fmla="*/ 152 w 179"/>
                <a:gd name="T3" fmla="*/ 127 h 179"/>
                <a:gd name="T4" fmla="*/ 38 w 179"/>
                <a:gd name="T5" fmla="*/ 152 h 179"/>
                <a:gd name="T6" fmla="*/ 25 w 179"/>
                <a:gd name="T7" fmla="*/ 38 h 179"/>
                <a:gd name="T8" fmla="*/ 127 w 179"/>
                <a:gd name="T9" fmla="*/ 13 h 179"/>
                <a:gd name="T10" fmla="*/ 152 w 179"/>
                <a:gd name="T11" fmla="*/ 127 h 179"/>
              </a:gdLst>
              <a:ahLst/>
              <a:cxnLst>
                <a:cxn ang="0">
                  <a:pos x="T0" y="T1"/>
                </a:cxn>
                <a:cxn ang="0">
                  <a:pos x="T2" y="T3"/>
                </a:cxn>
                <a:cxn ang="0">
                  <a:pos x="T4" y="T5"/>
                </a:cxn>
                <a:cxn ang="0">
                  <a:pos x="T6" y="T7"/>
                </a:cxn>
                <a:cxn ang="0">
                  <a:pos x="T8" y="T9"/>
                </a:cxn>
                <a:cxn ang="0">
                  <a:pos x="T10" y="T11"/>
                </a:cxn>
              </a:cxnLst>
              <a:rect l="0" t="0" r="r" b="b"/>
              <a:pathLst>
                <a:path w="179" h="179">
                  <a:moveTo>
                    <a:pt x="152" y="127"/>
                  </a:moveTo>
                  <a:lnTo>
                    <a:pt x="152" y="127"/>
                  </a:lnTo>
                  <a:cubicBezTo>
                    <a:pt x="127" y="165"/>
                    <a:pt x="76" y="178"/>
                    <a:pt x="38" y="152"/>
                  </a:cubicBezTo>
                  <a:cubicBezTo>
                    <a:pt x="12" y="127"/>
                    <a:pt x="0" y="76"/>
                    <a:pt x="25" y="38"/>
                  </a:cubicBezTo>
                  <a:cubicBezTo>
                    <a:pt x="38" y="0"/>
                    <a:pt x="89" y="0"/>
                    <a:pt x="127" y="13"/>
                  </a:cubicBezTo>
                  <a:cubicBezTo>
                    <a:pt x="165" y="38"/>
                    <a:pt x="178" y="89"/>
                    <a:pt x="152" y="127"/>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30" name="Freeform 77">
              <a:extLst>
                <a:ext uri="{FF2B5EF4-FFF2-40B4-BE49-F238E27FC236}">
                  <a16:creationId xmlns:a16="http://schemas.microsoft.com/office/drawing/2014/main" id="{1A3CECBD-350F-AE4A-80F9-7E27F141E17F}"/>
                </a:ext>
              </a:extLst>
            </p:cNvPr>
            <p:cNvSpPr>
              <a:spLocks noChangeArrowheads="1"/>
            </p:cNvSpPr>
            <p:nvPr/>
          </p:nvSpPr>
          <p:spPr bwMode="auto">
            <a:xfrm>
              <a:off x="11558894" y="6675285"/>
              <a:ext cx="100105" cy="97664"/>
            </a:xfrm>
            <a:custGeom>
              <a:avLst/>
              <a:gdLst>
                <a:gd name="T0" fmla="*/ 153 w 179"/>
                <a:gd name="T1" fmla="*/ 127 h 178"/>
                <a:gd name="T2" fmla="*/ 153 w 179"/>
                <a:gd name="T3" fmla="*/ 127 h 178"/>
                <a:gd name="T4" fmla="*/ 38 w 179"/>
                <a:gd name="T5" fmla="*/ 152 h 178"/>
                <a:gd name="T6" fmla="*/ 26 w 179"/>
                <a:gd name="T7" fmla="*/ 38 h 178"/>
                <a:gd name="T8" fmla="*/ 127 w 179"/>
                <a:gd name="T9" fmla="*/ 12 h 178"/>
                <a:gd name="T10" fmla="*/ 153 w 179"/>
                <a:gd name="T11" fmla="*/ 127 h 178"/>
              </a:gdLst>
              <a:ahLst/>
              <a:cxnLst>
                <a:cxn ang="0">
                  <a:pos x="T0" y="T1"/>
                </a:cxn>
                <a:cxn ang="0">
                  <a:pos x="T2" y="T3"/>
                </a:cxn>
                <a:cxn ang="0">
                  <a:pos x="T4" y="T5"/>
                </a:cxn>
                <a:cxn ang="0">
                  <a:pos x="T6" y="T7"/>
                </a:cxn>
                <a:cxn ang="0">
                  <a:pos x="T8" y="T9"/>
                </a:cxn>
                <a:cxn ang="0">
                  <a:pos x="T10" y="T11"/>
                </a:cxn>
              </a:cxnLst>
              <a:rect l="0" t="0" r="r" b="b"/>
              <a:pathLst>
                <a:path w="179" h="178">
                  <a:moveTo>
                    <a:pt x="153" y="127"/>
                  </a:moveTo>
                  <a:lnTo>
                    <a:pt x="153" y="127"/>
                  </a:lnTo>
                  <a:cubicBezTo>
                    <a:pt x="127" y="165"/>
                    <a:pt x="77" y="177"/>
                    <a:pt x="38" y="152"/>
                  </a:cubicBezTo>
                  <a:cubicBezTo>
                    <a:pt x="13" y="127"/>
                    <a:pt x="0" y="76"/>
                    <a:pt x="26" y="38"/>
                  </a:cubicBezTo>
                  <a:cubicBezTo>
                    <a:pt x="38" y="0"/>
                    <a:pt x="89" y="0"/>
                    <a:pt x="127" y="12"/>
                  </a:cubicBezTo>
                  <a:cubicBezTo>
                    <a:pt x="165" y="38"/>
                    <a:pt x="178" y="89"/>
                    <a:pt x="153" y="127"/>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31" name="Freeform 78">
              <a:extLst>
                <a:ext uri="{FF2B5EF4-FFF2-40B4-BE49-F238E27FC236}">
                  <a16:creationId xmlns:a16="http://schemas.microsoft.com/office/drawing/2014/main" id="{7E40CB0A-ABE7-B943-A501-94B1FF663AC3}"/>
                </a:ext>
              </a:extLst>
            </p:cNvPr>
            <p:cNvSpPr>
              <a:spLocks noChangeArrowheads="1"/>
            </p:cNvSpPr>
            <p:nvPr/>
          </p:nvSpPr>
          <p:spPr bwMode="auto">
            <a:xfrm>
              <a:off x="11890951" y="6836430"/>
              <a:ext cx="100105" cy="97664"/>
            </a:xfrm>
            <a:custGeom>
              <a:avLst/>
              <a:gdLst>
                <a:gd name="T0" fmla="*/ 152 w 179"/>
                <a:gd name="T1" fmla="*/ 127 h 178"/>
                <a:gd name="T2" fmla="*/ 152 w 179"/>
                <a:gd name="T3" fmla="*/ 127 h 178"/>
                <a:gd name="T4" fmla="*/ 51 w 179"/>
                <a:gd name="T5" fmla="*/ 152 h 178"/>
                <a:gd name="T6" fmla="*/ 25 w 179"/>
                <a:gd name="T7" fmla="*/ 38 h 178"/>
                <a:gd name="T8" fmla="*/ 127 w 179"/>
                <a:gd name="T9" fmla="*/ 25 h 178"/>
                <a:gd name="T10" fmla="*/ 152 w 179"/>
                <a:gd name="T11" fmla="*/ 127 h 178"/>
              </a:gdLst>
              <a:ahLst/>
              <a:cxnLst>
                <a:cxn ang="0">
                  <a:pos x="T0" y="T1"/>
                </a:cxn>
                <a:cxn ang="0">
                  <a:pos x="T2" y="T3"/>
                </a:cxn>
                <a:cxn ang="0">
                  <a:pos x="T4" y="T5"/>
                </a:cxn>
                <a:cxn ang="0">
                  <a:pos x="T6" y="T7"/>
                </a:cxn>
                <a:cxn ang="0">
                  <a:pos x="T8" y="T9"/>
                </a:cxn>
                <a:cxn ang="0">
                  <a:pos x="T10" y="T11"/>
                </a:cxn>
              </a:cxnLst>
              <a:rect l="0" t="0" r="r" b="b"/>
              <a:pathLst>
                <a:path w="179" h="178">
                  <a:moveTo>
                    <a:pt x="152" y="127"/>
                  </a:moveTo>
                  <a:lnTo>
                    <a:pt x="152" y="127"/>
                  </a:lnTo>
                  <a:cubicBezTo>
                    <a:pt x="140" y="165"/>
                    <a:pt x="89" y="177"/>
                    <a:pt x="51" y="152"/>
                  </a:cubicBezTo>
                  <a:cubicBezTo>
                    <a:pt x="13" y="127"/>
                    <a:pt x="0" y="76"/>
                    <a:pt x="25" y="38"/>
                  </a:cubicBezTo>
                  <a:cubicBezTo>
                    <a:pt x="51" y="12"/>
                    <a:pt x="102" y="0"/>
                    <a:pt x="127" y="25"/>
                  </a:cubicBezTo>
                  <a:cubicBezTo>
                    <a:pt x="165" y="38"/>
                    <a:pt x="178" y="89"/>
                    <a:pt x="152" y="127"/>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32" name="Freeform 79">
              <a:extLst>
                <a:ext uri="{FF2B5EF4-FFF2-40B4-BE49-F238E27FC236}">
                  <a16:creationId xmlns:a16="http://schemas.microsoft.com/office/drawing/2014/main" id="{AB5B0B6F-474C-4B4E-8921-075C26BA444B}"/>
                </a:ext>
              </a:extLst>
            </p:cNvPr>
            <p:cNvSpPr>
              <a:spLocks noChangeArrowheads="1"/>
            </p:cNvSpPr>
            <p:nvPr/>
          </p:nvSpPr>
          <p:spPr bwMode="auto">
            <a:xfrm>
              <a:off x="12030121" y="6768065"/>
              <a:ext cx="100106" cy="100106"/>
            </a:xfrm>
            <a:custGeom>
              <a:avLst/>
              <a:gdLst>
                <a:gd name="T0" fmla="*/ 152 w 179"/>
                <a:gd name="T1" fmla="*/ 127 h 179"/>
                <a:gd name="T2" fmla="*/ 152 w 179"/>
                <a:gd name="T3" fmla="*/ 127 h 179"/>
                <a:gd name="T4" fmla="*/ 51 w 179"/>
                <a:gd name="T5" fmla="*/ 152 h 179"/>
                <a:gd name="T6" fmla="*/ 25 w 179"/>
                <a:gd name="T7" fmla="*/ 38 h 179"/>
                <a:gd name="T8" fmla="*/ 127 w 179"/>
                <a:gd name="T9" fmla="*/ 12 h 179"/>
                <a:gd name="T10" fmla="*/ 152 w 179"/>
                <a:gd name="T11" fmla="*/ 127 h 179"/>
              </a:gdLst>
              <a:ahLst/>
              <a:cxnLst>
                <a:cxn ang="0">
                  <a:pos x="T0" y="T1"/>
                </a:cxn>
                <a:cxn ang="0">
                  <a:pos x="T2" y="T3"/>
                </a:cxn>
                <a:cxn ang="0">
                  <a:pos x="T4" y="T5"/>
                </a:cxn>
                <a:cxn ang="0">
                  <a:pos x="T6" y="T7"/>
                </a:cxn>
                <a:cxn ang="0">
                  <a:pos x="T8" y="T9"/>
                </a:cxn>
                <a:cxn ang="0">
                  <a:pos x="T10" y="T11"/>
                </a:cxn>
              </a:cxnLst>
              <a:rect l="0" t="0" r="r" b="b"/>
              <a:pathLst>
                <a:path w="179" h="179">
                  <a:moveTo>
                    <a:pt x="152" y="127"/>
                  </a:moveTo>
                  <a:lnTo>
                    <a:pt x="152" y="127"/>
                  </a:lnTo>
                  <a:cubicBezTo>
                    <a:pt x="140" y="165"/>
                    <a:pt x="89" y="178"/>
                    <a:pt x="51" y="152"/>
                  </a:cubicBezTo>
                  <a:cubicBezTo>
                    <a:pt x="13" y="127"/>
                    <a:pt x="0" y="76"/>
                    <a:pt x="25" y="38"/>
                  </a:cubicBezTo>
                  <a:cubicBezTo>
                    <a:pt x="51" y="0"/>
                    <a:pt x="102" y="0"/>
                    <a:pt x="127" y="12"/>
                  </a:cubicBezTo>
                  <a:cubicBezTo>
                    <a:pt x="165" y="38"/>
                    <a:pt x="178" y="89"/>
                    <a:pt x="152" y="127"/>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33" name="Freeform 80">
              <a:extLst>
                <a:ext uri="{FF2B5EF4-FFF2-40B4-BE49-F238E27FC236}">
                  <a16:creationId xmlns:a16="http://schemas.microsoft.com/office/drawing/2014/main" id="{1C33AC44-675C-964F-96A5-6B50F62A056A}"/>
                </a:ext>
              </a:extLst>
            </p:cNvPr>
            <p:cNvSpPr>
              <a:spLocks noChangeArrowheads="1"/>
            </p:cNvSpPr>
            <p:nvPr/>
          </p:nvSpPr>
          <p:spPr bwMode="auto">
            <a:xfrm>
              <a:off x="11778637" y="6892587"/>
              <a:ext cx="97664" cy="100105"/>
            </a:xfrm>
            <a:custGeom>
              <a:avLst/>
              <a:gdLst>
                <a:gd name="T0" fmla="*/ 165 w 178"/>
                <a:gd name="T1" fmla="*/ 127 h 179"/>
                <a:gd name="T2" fmla="*/ 165 w 178"/>
                <a:gd name="T3" fmla="*/ 127 h 179"/>
                <a:gd name="T4" fmla="*/ 51 w 178"/>
                <a:gd name="T5" fmla="*/ 153 h 179"/>
                <a:gd name="T6" fmla="*/ 25 w 178"/>
                <a:gd name="T7" fmla="*/ 51 h 179"/>
                <a:gd name="T8" fmla="*/ 140 w 178"/>
                <a:gd name="T9" fmla="*/ 26 h 179"/>
                <a:gd name="T10" fmla="*/ 165 w 178"/>
                <a:gd name="T11" fmla="*/ 127 h 179"/>
              </a:gdLst>
              <a:ahLst/>
              <a:cxnLst>
                <a:cxn ang="0">
                  <a:pos x="T0" y="T1"/>
                </a:cxn>
                <a:cxn ang="0">
                  <a:pos x="T2" y="T3"/>
                </a:cxn>
                <a:cxn ang="0">
                  <a:pos x="T4" y="T5"/>
                </a:cxn>
                <a:cxn ang="0">
                  <a:pos x="T6" y="T7"/>
                </a:cxn>
                <a:cxn ang="0">
                  <a:pos x="T8" y="T9"/>
                </a:cxn>
                <a:cxn ang="0">
                  <a:pos x="T10" y="T11"/>
                </a:cxn>
              </a:cxnLst>
              <a:rect l="0" t="0" r="r" b="b"/>
              <a:pathLst>
                <a:path w="178" h="179">
                  <a:moveTo>
                    <a:pt x="165" y="127"/>
                  </a:moveTo>
                  <a:lnTo>
                    <a:pt x="165" y="127"/>
                  </a:lnTo>
                  <a:cubicBezTo>
                    <a:pt x="140" y="165"/>
                    <a:pt x="89" y="178"/>
                    <a:pt x="51" y="153"/>
                  </a:cubicBezTo>
                  <a:cubicBezTo>
                    <a:pt x="13" y="127"/>
                    <a:pt x="0" y="89"/>
                    <a:pt x="25" y="51"/>
                  </a:cubicBezTo>
                  <a:cubicBezTo>
                    <a:pt x="51" y="13"/>
                    <a:pt x="102" y="0"/>
                    <a:pt x="140" y="26"/>
                  </a:cubicBezTo>
                  <a:cubicBezTo>
                    <a:pt x="165" y="51"/>
                    <a:pt x="177" y="89"/>
                    <a:pt x="165" y="127"/>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grpSp>
      <p:grpSp>
        <p:nvGrpSpPr>
          <p:cNvPr id="75" name="Group 74">
            <a:extLst>
              <a:ext uri="{FF2B5EF4-FFF2-40B4-BE49-F238E27FC236}">
                <a16:creationId xmlns:a16="http://schemas.microsoft.com/office/drawing/2014/main" id="{F67E10CD-1182-5042-AE0F-0611DB8ED30E}"/>
              </a:ext>
            </a:extLst>
          </p:cNvPr>
          <p:cNvGrpSpPr/>
          <p:nvPr/>
        </p:nvGrpSpPr>
        <p:grpSpPr>
          <a:xfrm rot="7200000">
            <a:off x="5701844" y="4079671"/>
            <a:ext cx="484333" cy="465705"/>
            <a:chOff x="12075290" y="6349021"/>
            <a:chExt cx="190445" cy="183120"/>
          </a:xfrm>
        </p:grpSpPr>
        <p:sp>
          <p:nvSpPr>
            <p:cNvPr id="107" name="Freeform 81">
              <a:extLst>
                <a:ext uri="{FF2B5EF4-FFF2-40B4-BE49-F238E27FC236}">
                  <a16:creationId xmlns:a16="http://schemas.microsoft.com/office/drawing/2014/main" id="{D5F94D71-D558-1C44-93C7-C2E84E544EAA}"/>
                </a:ext>
              </a:extLst>
            </p:cNvPr>
            <p:cNvSpPr>
              <a:spLocks noChangeArrowheads="1"/>
            </p:cNvSpPr>
            <p:nvPr/>
          </p:nvSpPr>
          <p:spPr bwMode="auto">
            <a:xfrm>
              <a:off x="12075290" y="6349021"/>
              <a:ext cx="100106" cy="100106"/>
            </a:xfrm>
            <a:custGeom>
              <a:avLst/>
              <a:gdLst>
                <a:gd name="T0" fmla="*/ 165 w 179"/>
                <a:gd name="T1" fmla="*/ 89 h 179"/>
                <a:gd name="T2" fmla="*/ 165 w 179"/>
                <a:gd name="T3" fmla="*/ 89 h 179"/>
                <a:gd name="T4" fmla="*/ 165 w 179"/>
                <a:gd name="T5" fmla="*/ 89 h 179"/>
                <a:gd name="T6" fmla="*/ 140 w 179"/>
                <a:gd name="T7" fmla="*/ 140 h 179"/>
                <a:gd name="T8" fmla="*/ 89 w 179"/>
                <a:gd name="T9" fmla="*/ 165 h 179"/>
                <a:gd name="T10" fmla="*/ 38 w 179"/>
                <a:gd name="T11" fmla="*/ 140 h 179"/>
                <a:gd name="T12" fmla="*/ 12 w 179"/>
                <a:gd name="T13" fmla="*/ 89 h 179"/>
                <a:gd name="T14" fmla="*/ 38 w 179"/>
                <a:gd name="T15" fmla="*/ 38 h 179"/>
                <a:gd name="T16" fmla="*/ 89 w 179"/>
                <a:gd name="T17" fmla="*/ 25 h 179"/>
                <a:gd name="T18" fmla="*/ 140 w 179"/>
                <a:gd name="T19" fmla="*/ 38 h 179"/>
                <a:gd name="T20" fmla="*/ 165 w 179"/>
                <a:gd name="T21" fmla="*/ 89 h 179"/>
                <a:gd name="T22" fmla="*/ 165 w 179"/>
                <a:gd name="T23" fmla="*/ 89 h 179"/>
                <a:gd name="T24" fmla="*/ 178 w 179"/>
                <a:gd name="T25" fmla="*/ 89 h 179"/>
                <a:gd name="T26" fmla="*/ 89 w 179"/>
                <a:gd name="T27" fmla="*/ 0 h 179"/>
                <a:gd name="T28" fmla="*/ 0 w 179"/>
                <a:gd name="T29" fmla="*/ 89 h 179"/>
                <a:gd name="T30" fmla="*/ 89 w 179"/>
                <a:gd name="T31" fmla="*/ 178 h 179"/>
                <a:gd name="T32" fmla="*/ 178 w 179"/>
                <a:gd name="T33" fmla="*/ 89 h 179"/>
                <a:gd name="T34" fmla="*/ 165 w 179"/>
                <a:gd name="T35" fmla="*/ 8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9" h="179">
                  <a:moveTo>
                    <a:pt x="165" y="89"/>
                  </a:moveTo>
                  <a:lnTo>
                    <a:pt x="165" y="89"/>
                  </a:lnTo>
                  <a:lnTo>
                    <a:pt x="165" y="89"/>
                  </a:lnTo>
                  <a:cubicBezTo>
                    <a:pt x="165" y="114"/>
                    <a:pt x="152" y="127"/>
                    <a:pt x="140" y="140"/>
                  </a:cubicBezTo>
                  <a:cubicBezTo>
                    <a:pt x="127" y="153"/>
                    <a:pt x="114" y="165"/>
                    <a:pt x="89" y="165"/>
                  </a:cubicBezTo>
                  <a:cubicBezTo>
                    <a:pt x="76" y="165"/>
                    <a:pt x="51" y="153"/>
                    <a:pt x="38" y="140"/>
                  </a:cubicBezTo>
                  <a:cubicBezTo>
                    <a:pt x="25" y="127"/>
                    <a:pt x="12" y="114"/>
                    <a:pt x="12" y="89"/>
                  </a:cubicBezTo>
                  <a:cubicBezTo>
                    <a:pt x="12" y="76"/>
                    <a:pt x="25" y="51"/>
                    <a:pt x="38" y="38"/>
                  </a:cubicBezTo>
                  <a:cubicBezTo>
                    <a:pt x="51" y="25"/>
                    <a:pt x="76" y="25"/>
                    <a:pt x="89" y="25"/>
                  </a:cubicBezTo>
                  <a:cubicBezTo>
                    <a:pt x="114" y="25"/>
                    <a:pt x="127" y="25"/>
                    <a:pt x="140" y="38"/>
                  </a:cubicBezTo>
                  <a:cubicBezTo>
                    <a:pt x="152" y="51"/>
                    <a:pt x="165" y="76"/>
                    <a:pt x="165" y="89"/>
                  </a:cubicBezTo>
                  <a:lnTo>
                    <a:pt x="165" y="89"/>
                  </a:lnTo>
                  <a:cubicBezTo>
                    <a:pt x="178" y="89"/>
                    <a:pt x="178" y="89"/>
                    <a:pt x="178" y="89"/>
                  </a:cubicBezTo>
                  <a:cubicBezTo>
                    <a:pt x="178" y="38"/>
                    <a:pt x="140" y="0"/>
                    <a:pt x="89" y="0"/>
                  </a:cubicBezTo>
                  <a:cubicBezTo>
                    <a:pt x="38" y="0"/>
                    <a:pt x="0" y="38"/>
                    <a:pt x="0" y="89"/>
                  </a:cubicBezTo>
                  <a:cubicBezTo>
                    <a:pt x="0" y="140"/>
                    <a:pt x="38" y="178"/>
                    <a:pt x="89" y="178"/>
                  </a:cubicBezTo>
                  <a:cubicBezTo>
                    <a:pt x="140" y="178"/>
                    <a:pt x="178" y="140"/>
                    <a:pt x="178" y="89"/>
                  </a:cubicBezTo>
                  <a:lnTo>
                    <a:pt x="165" y="8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08" name="Freeform 82">
              <a:extLst>
                <a:ext uri="{FF2B5EF4-FFF2-40B4-BE49-F238E27FC236}">
                  <a16:creationId xmlns:a16="http://schemas.microsoft.com/office/drawing/2014/main" id="{0AE0C0A2-6EAD-3F4D-BE2B-A21B3EF0EACA}"/>
                </a:ext>
              </a:extLst>
            </p:cNvPr>
            <p:cNvSpPr>
              <a:spLocks noChangeArrowheads="1"/>
            </p:cNvSpPr>
            <p:nvPr/>
          </p:nvSpPr>
          <p:spPr bwMode="auto">
            <a:xfrm>
              <a:off x="12221786" y="6383204"/>
              <a:ext cx="43949" cy="41508"/>
            </a:xfrm>
            <a:custGeom>
              <a:avLst/>
              <a:gdLst>
                <a:gd name="T0" fmla="*/ 64 w 78"/>
                <a:gd name="T1" fmla="*/ 38 h 77"/>
                <a:gd name="T2" fmla="*/ 64 w 78"/>
                <a:gd name="T3" fmla="*/ 38 h 77"/>
                <a:gd name="T4" fmla="*/ 51 w 78"/>
                <a:gd name="T5" fmla="*/ 38 h 77"/>
                <a:gd name="T6" fmla="*/ 38 w 78"/>
                <a:gd name="T7" fmla="*/ 63 h 77"/>
                <a:gd name="T8" fmla="*/ 26 w 78"/>
                <a:gd name="T9" fmla="*/ 38 h 77"/>
                <a:gd name="T10" fmla="*/ 38 w 78"/>
                <a:gd name="T11" fmla="*/ 25 h 77"/>
                <a:gd name="T12" fmla="*/ 51 w 78"/>
                <a:gd name="T13" fmla="*/ 38 h 77"/>
                <a:gd name="T14" fmla="*/ 64 w 78"/>
                <a:gd name="T15" fmla="*/ 38 h 77"/>
                <a:gd name="T16" fmla="*/ 77 w 78"/>
                <a:gd name="T17" fmla="*/ 38 h 77"/>
                <a:gd name="T18" fmla="*/ 38 w 78"/>
                <a:gd name="T19" fmla="*/ 0 h 77"/>
                <a:gd name="T20" fmla="*/ 0 w 78"/>
                <a:gd name="T21" fmla="*/ 38 h 77"/>
                <a:gd name="T22" fmla="*/ 38 w 78"/>
                <a:gd name="T23" fmla="*/ 76 h 77"/>
                <a:gd name="T24" fmla="*/ 77 w 78"/>
                <a:gd name="T25" fmla="*/ 38 h 77"/>
                <a:gd name="T26" fmla="*/ 64 w 78"/>
                <a:gd name="T27" fmla="*/ 3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8" h="77">
                  <a:moveTo>
                    <a:pt x="64" y="38"/>
                  </a:moveTo>
                  <a:lnTo>
                    <a:pt x="64" y="38"/>
                  </a:lnTo>
                  <a:cubicBezTo>
                    <a:pt x="51" y="38"/>
                    <a:pt x="51" y="38"/>
                    <a:pt x="51" y="38"/>
                  </a:cubicBezTo>
                  <a:cubicBezTo>
                    <a:pt x="51" y="50"/>
                    <a:pt x="51" y="50"/>
                    <a:pt x="38" y="63"/>
                  </a:cubicBezTo>
                  <a:cubicBezTo>
                    <a:pt x="26" y="50"/>
                    <a:pt x="26" y="50"/>
                    <a:pt x="26" y="38"/>
                  </a:cubicBezTo>
                  <a:cubicBezTo>
                    <a:pt x="26" y="25"/>
                    <a:pt x="26" y="25"/>
                    <a:pt x="38" y="25"/>
                  </a:cubicBezTo>
                  <a:cubicBezTo>
                    <a:pt x="51" y="25"/>
                    <a:pt x="51" y="25"/>
                    <a:pt x="51" y="38"/>
                  </a:cubicBezTo>
                  <a:cubicBezTo>
                    <a:pt x="64" y="38"/>
                    <a:pt x="64" y="38"/>
                    <a:pt x="64" y="38"/>
                  </a:cubicBezTo>
                  <a:cubicBezTo>
                    <a:pt x="77" y="38"/>
                    <a:pt x="77" y="38"/>
                    <a:pt x="77" y="38"/>
                  </a:cubicBezTo>
                  <a:cubicBezTo>
                    <a:pt x="77" y="25"/>
                    <a:pt x="51" y="0"/>
                    <a:pt x="38" y="0"/>
                  </a:cubicBezTo>
                  <a:cubicBezTo>
                    <a:pt x="13" y="0"/>
                    <a:pt x="0" y="25"/>
                    <a:pt x="0" y="38"/>
                  </a:cubicBezTo>
                  <a:cubicBezTo>
                    <a:pt x="0" y="63"/>
                    <a:pt x="13" y="76"/>
                    <a:pt x="38" y="76"/>
                  </a:cubicBezTo>
                  <a:cubicBezTo>
                    <a:pt x="51" y="76"/>
                    <a:pt x="77" y="63"/>
                    <a:pt x="77" y="38"/>
                  </a:cubicBezTo>
                  <a:lnTo>
                    <a:pt x="64" y="3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sp>
          <p:nvSpPr>
            <p:cNvPr id="109" name="Freeform 83">
              <a:extLst>
                <a:ext uri="{FF2B5EF4-FFF2-40B4-BE49-F238E27FC236}">
                  <a16:creationId xmlns:a16="http://schemas.microsoft.com/office/drawing/2014/main" id="{7E6CBB4B-0E44-8549-98BF-6BEEF6D1F068}"/>
                </a:ext>
              </a:extLst>
            </p:cNvPr>
            <p:cNvSpPr>
              <a:spLocks noChangeArrowheads="1"/>
            </p:cNvSpPr>
            <p:nvPr/>
          </p:nvSpPr>
          <p:spPr bwMode="auto">
            <a:xfrm>
              <a:off x="12160747" y="6468660"/>
              <a:ext cx="63481" cy="63481"/>
            </a:xfrm>
            <a:custGeom>
              <a:avLst/>
              <a:gdLst>
                <a:gd name="T0" fmla="*/ 102 w 115"/>
                <a:gd name="T1" fmla="*/ 51 h 115"/>
                <a:gd name="T2" fmla="*/ 102 w 115"/>
                <a:gd name="T3" fmla="*/ 51 h 115"/>
                <a:gd name="T4" fmla="*/ 89 w 115"/>
                <a:gd name="T5" fmla="*/ 51 h 115"/>
                <a:gd name="T6" fmla="*/ 51 w 115"/>
                <a:gd name="T7" fmla="*/ 89 h 115"/>
                <a:gd name="T8" fmla="*/ 13 w 115"/>
                <a:gd name="T9" fmla="*/ 51 h 115"/>
                <a:gd name="T10" fmla="*/ 51 w 115"/>
                <a:gd name="T11" fmla="*/ 13 h 115"/>
                <a:gd name="T12" fmla="*/ 89 w 115"/>
                <a:gd name="T13" fmla="*/ 51 h 115"/>
                <a:gd name="T14" fmla="*/ 102 w 115"/>
                <a:gd name="T15" fmla="*/ 51 h 115"/>
                <a:gd name="T16" fmla="*/ 114 w 115"/>
                <a:gd name="T17" fmla="*/ 51 h 115"/>
                <a:gd name="T18" fmla="*/ 51 w 115"/>
                <a:gd name="T19" fmla="*/ 0 h 115"/>
                <a:gd name="T20" fmla="*/ 0 w 115"/>
                <a:gd name="T21" fmla="*/ 51 h 115"/>
                <a:gd name="T22" fmla="*/ 51 w 115"/>
                <a:gd name="T23" fmla="*/ 114 h 115"/>
                <a:gd name="T24" fmla="*/ 114 w 115"/>
                <a:gd name="T25" fmla="*/ 51 h 115"/>
                <a:gd name="T26" fmla="*/ 102 w 115"/>
                <a:gd name="T27" fmla="*/ 51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5" h="115">
                  <a:moveTo>
                    <a:pt x="102" y="51"/>
                  </a:moveTo>
                  <a:lnTo>
                    <a:pt x="102" y="51"/>
                  </a:lnTo>
                  <a:cubicBezTo>
                    <a:pt x="89" y="51"/>
                    <a:pt x="89" y="51"/>
                    <a:pt x="89" y="51"/>
                  </a:cubicBezTo>
                  <a:cubicBezTo>
                    <a:pt x="89" y="76"/>
                    <a:pt x="76" y="89"/>
                    <a:pt x="51" y="89"/>
                  </a:cubicBezTo>
                  <a:cubicBezTo>
                    <a:pt x="38" y="89"/>
                    <a:pt x="13" y="76"/>
                    <a:pt x="13" y="51"/>
                  </a:cubicBezTo>
                  <a:cubicBezTo>
                    <a:pt x="13" y="38"/>
                    <a:pt x="38" y="13"/>
                    <a:pt x="51" y="13"/>
                  </a:cubicBezTo>
                  <a:cubicBezTo>
                    <a:pt x="76" y="13"/>
                    <a:pt x="89" y="38"/>
                    <a:pt x="89" y="51"/>
                  </a:cubicBezTo>
                  <a:cubicBezTo>
                    <a:pt x="102" y="51"/>
                    <a:pt x="102" y="51"/>
                    <a:pt x="102" y="51"/>
                  </a:cubicBezTo>
                  <a:cubicBezTo>
                    <a:pt x="114" y="51"/>
                    <a:pt x="114" y="51"/>
                    <a:pt x="114" y="51"/>
                  </a:cubicBezTo>
                  <a:cubicBezTo>
                    <a:pt x="102" y="25"/>
                    <a:pt x="89" y="0"/>
                    <a:pt x="51" y="0"/>
                  </a:cubicBezTo>
                  <a:cubicBezTo>
                    <a:pt x="26" y="0"/>
                    <a:pt x="0" y="25"/>
                    <a:pt x="0" y="51"/>
                  </a:cubicBezTo>
                  <a:cubicBezTo>
                    <a:pt x="0" y="89"/>
                    <a:pt x="26" y="114"/>
                    <a:pt x="51" y="114"/>
                  </a:cubicBezTo>
                  <a:cubicBezTo>
                    <a:pt x="89" y="114"/>
                    <a:pt x="102" y="89"/>
                    <a:pt x="114" y="51"/>
                  </a:cubicBezTo>
                  <a:lnTo>
                    <a:pt x="102" y="5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900" dirty="0"/>
            </a:p>
          </p:txBody>
        </p:sp>
      </p:grpSp>
      <p:grpSp>
        <p:nvGrpSpPr>
          <p:cNvPr id="76" name="Group 75">
            <a:extLst>
              <a:ext uri="{FF2B5EF4-FFF2-40B4-BE49-F238E27FC236}">
                <a16:creationId xmlns:a16="http://schemas.microsoft.com/office/drawing/2014/main" id="{BA83F4D0-776D-2C46-8C49-B76FE8C1C9DB}"/>
              </a:ext>
            </a:extLst>
          </p:cNvPr>
          <p:cNvGrpSpPr/>
          <p:nvPr/>
        </p:nvGrpSpPr>
        <p:grpSpPr>
          <a:xfrm>
            <a:off x="8534093" y="2444598"/>
            <a:ext cx="2796875" cy="600165"/>
            <a:chOff x="15101455" y="5620972"/>
            <a:chExt cx="5593749" cy="1200330"/>
          </a:xfrm>
        </p:grpSpPr>
        <p:sp>
          <p:nvSpPr>
            <p:cNvPr id="105" name="CuadroTexto 395">
              <a:extLst>
                <a:ext uri="{FF2B5EF4-FFF2-40B4-BE49-F238E27FC236}">
                  <a16:creationId xmlns:a16="http://schemas.microsoft.com/office/drawing/2014/main" id="{FB106F20-E0D5-804C-8B39-D630A10D95B3}"/>
                </a:ext>
              </a:extLst>
            </p:cNvPr>
            <p:cNvSpPr txBox="1"/>
            <p:nvPr/>
          </p:nvSpPr>
          <p:spPr>
            <a:xfrm>
              <a:off x="15116585" y="5620972"/>
              <a:ext cx="4565147" cy="677108"/>
            </a:xfrm>
            <a:prstGeom prst="rect">
              <a:avLst/>
            </a:prstGeom>
            <a:noFill/>
          </p:spPr>
          <p:txBody>
            <a:bodyPr wrap="square" rtlCol="0">
              <a:spAutoFit/>
            </a:bodyPr>
            <a:lstStyle/>
            <a:p>
              <a:r>
                <a:rPr lang="fr-FR" sz="1600" b="1" dirty="0">
                  <a:solidFill>
                    <a:schemeClr val="bg1"/>
                  </a:solidFill>
                  <a:ea typeface="Lato" panose="020F0502020204030203" pitchFamily="34" charset="0"/>
                  <a:cs typeface="Lato" panose="020F0502020204030203" pitchFamily="34" charset="0"/>
                </a:rPr>
                <a:t>Traiter en continu</a:t>
              </a:r>
            </a:p>
          </p:txBody>
        </p:sp>
        <p:sp>
          <p:nvSpPr>
            <p:cNvPr id="106" name="Rectangle 56">
              <a:extLst>
                <a:ext uri="{FF2B5EF4-FFF2-40B4-BE49-F238E27FC236}">
                  <a16:creationId xmlns:a16="http://schemas.microsoft.com/office/drawing/2014/main" id="{ADD89CB4-09B8-C84C-AE17-F9A7E444A1D5}"/>
                </a:ext>
              </a:extLst>
            </p:cNvPr>
            <p:cNvSpPr/>
            <p:nvPr/>
          </p:nvSpPr>
          <p:spPr>
            <a:xfrm>
              <a:off x="15101455" y="6205748"/>
              <a:ext cx="5593749" cy="615554"/>
            </a:xfrm>
            <a:prstGeom prst="rect">
              <a:avLst/>
            </a:prstGeom>
          </p:spPr>
          <p:txBody>
            <a:bodyPr wrap="square">
              <a:spAutoFit/>
            </a:bodyPr>
            <a:lstStyle/>
            <a:p>
              <a:r>
                <a:rPr lang="fr-FR" sz="1400" dirty="0">
                  <a:solidFill>
                    <a:schemeClr val="bg1"/>
                  </a:solidFill>
                  <a:ea typeface="Lato Light" panose="020F0502020204030203" pitchFamily="34" charset="0"/>
                  <a:cs typeface="Lato Light" panose="020F0502020204030203" pitchFamily="34" charset="0"/>
                </a:rPr>
                <a:t>tous les dossiers</a:t>
              </a:r>
            </a:p>
          </p:txBody>
        </p:sp>
      </p:grpSp>
      <p:grpSp>
        <p:nvGrpSpPr>
          <p:cNvPr id="77" name="Group 76">
            <a:extLst>
              <a:ext uri="{FF2B5EF4-FFF2-40B4-BE49-F238E27FC236}">
                <a16:creationId xmlns:a16="http://schemas.microsoft.com/office/drawing/2014/main" id="{EC4B4626-10AA-2347-A7B1-A9759E8DD18E}"/>
              </a:ext>
            </a:extLst>
          </p:cNvPr>
          <p:cNvGrpSpPr/>
          <p:nvPr/>
        </p:nvGrpSpPr>
        <p:grpSpPr>
          <a:xfrm flipH="1">
            <a:off x="1049432" y="2444598"/>
            <a:ext cx="2290138" cy="815608"/>
            <a:chOff x="15101457" y="5620972"/>
            <a:chExt cx="4580275" cy="1631216"/>
          </a:xfrm>
        </p:grpSpPr>
        <p:sp>
          <p:nvSpPr>
            <p:cNvPr id="103" name="CuadroTexto 395">
              <a:extLst>
                <a:ext uri="{FF2B5EF4-FFF2-40B4-BE49-F238E27FC236}">
                  <a16:creationId xmlns:a16="http://schemas.microsoft.com/office/drawing/2014/main" id="{D294FAE1-08D2-864A-842C-AD4BABBCDE13}"/>
                </a:ext>
              </a:extLst>
            </p:cNvPr>
            <p:cNvSpPr txBox="1"/>
            <p:nvPr/>
          </p:nvSpPr>
          <p:spPr>
            <a:xfrm>
              <a:off x="15116585" y="5620972"/>
              <a:ext cx="4565147" cy="677108"/>
            </a:xfrm>
            <a:prstGeom prst="rect">
              <a:avLst/>
            </a:prstGeom>
            <a:noFill/>
          </p:spPr>
          <p:txBody>
            <a:bodyPr wrap="square" rtlCol="0">
              <a:spAutoFit/>
            </a:bodyPr>
            <a:lstStyle/>
            <a:p>
              <a:pPr algn="r"/>
              <a:r>
                <a:rPr lang="fr-FR" sz="1600" b="1" dirty="0">
                  <a:solidFill>
                    <a:schemeClr val="bg1"/>
                  </a:solidFill>
                  <a:ea typeface="Lato" panose="020F0502020204030203" pitchFamily="34" charset="0"/>
                  <a:cs typeface="Lato" panose="020F0502020204030203" pitchFamily="34" charset="0"/>
                </a:rPr>
                <a:t>Accéder aux données</a:t>
              </a:r>
            </a:p>
          </p:txBody>
        </p:sp>
        <p:sp>
          <p:nvSpPr>
            <p:cNvPr id="104" name="Rectangle 56">
              <a:extLst>
                <a:ext uri="{FF2B5EF4-FFF2-40B4-BE49-F238E27FC236}">
                  <a16:creationId xmlns:a16="http://schemas.microsoft.com/office/drawing/2014/main" id="{87C21F03-5BCB-B944-A575-8FB78B53DA27}"/>
                </a:ext>
              </a:extLst>
            </p:cNvPr>
            <p:cNvSpPr/>
            <p:nvPr/>
          </p:nvSpPr>
          <p:spPr>
            <a:xfrm>
              <a:off x="15101457" y="6205748"/>
              <a:ext cx="4249447" cy="1046440"/>
            </a:xfrm>
            <a:prstGeom prst="rect">
              <a:avLst/>
            </a:prstGeom>
          </p:spPr>
          <p:txBody>
            <a:bodyPr wrap="square">
              <a:spAutoFit/>
            </a:bodyPr>
            <a:lstStyle/>
            <a:p>
              <a:pPr algn="r"/>
              <a:r>
                <a:rPr lang="fr-FR" sz="1400" dirty="0">
                  <a:solidFill>
                    <a:schemeClr val="bg1"/>
                  </a:solidFill>
                  <a:ea typeface="Lato Light" panose="020F0502020204030203" pitchFamily="34" charset="0"/>
                  <a:cs typeface="Lato Light" panose="020F0502020204030203" pitchFamily="34" charset="0"/>
                </a:rPr>
                <a:t>des clients partout et tout le temps</a:t>
              </a:r>
            </a:p>
          </p:txBody>
        </p:sp>
      </p:grpSp>
      <p:grpSp>
        <p:nvGrpSpPr>
          <p:cNvPr id="78" name="Group 77">
            <a:extLst>
              <a:ext uri="{FF2B5EF4-FFF2-40B4-BE49-F238E27FC236}">
                <a16:creationId xmlns:a16="http://schemas.microsoft.com/office/drawing/2014/main" id="{2A969C4A-0F28-C246-816D-EF6C5BD06AB6}"/>
              </a:ext>
            </a:extLst>
          </p:cNvPr>
          <p:cNvGrpSpPr/>
          <p:nvPr/>
        </p:nvGrpSpPr>
        <p:grpSpPr>
          <a:xfrm>
            <a:off x="8526701" y="5358046"/>
            <a:ext cx="2620052" cy="815608"/>
            <a:chOff x="15075753" y="5435782"/>
            <a:chExt cx="5240103" cy="1631216"/>
          </a:xfrm>
        </p:grpSpPr>
        <p:sp>
          <p:nvSpPr>
            <p:cNvPr id="99" name="CuadroTexto 395">
              <a:extLst>
                <a:ext uri="{FF2B5EF4-FFF2-40B4-BE49-F238E27FC236}">
                  <a16:creationId xmlns:a16="http://schemas.microsoft.com/office/drawing/2014/main" id="{BAFD0F57-9692-9F46-9FFA-AB3697348092}"/>
                </a:ext>
              </a:extLst>
            </p:cNvPr>
            <p:cNvSpPr txBox="1"/>
            <p:nvPr/>
          </p:nvSpPr>
          <p:spPr>
            <a:xfrm>
              <a:off x="15090881" y="5435782"/>
              <a:ext cx="4565147" cy="677108"/>
            </a:xfrm>
            <a:prstGeom prst="rect">
              <a:avLst/>
            </a:prstGeom>
            <a:noFill/>
          </p:spPr>
          <p:txBody>
            <a:bodyPr wrap="square" rtlCol="0">
              <a:spAutoFit/>
            </a:bodyPr>
            <a:lstStyle/>
            <a:p>
              <a:r>
                <a:rPr lang="fr-FR" sz="1600" b="1" dirty="0">
                  <a:solidFill>
                    <a:schemeClr val="bg1"/>
                  </a:solidFill>
                  <a:ea typeface="Lato" panose="020F0502020204030203" pitchFamily="34" charset="0"/>
                  <a:cs typeface="Lato" panose="020F0502020204030203" pitchFamily="34" charset="0"/>
                </a:rPr>
                <a:t>Donner de la visibilité</a:t>
              </a:r>
            </a:p>
          </p:txBody>
        </p:sp>
        <p:sp>
          <p:nvSpPr>
            <p:cNvPr id="102" name="Rectangle 56">
              <a:extLst>
                <a:ext uri="{FF2B5EF4-FFF2-40B4-BE49-F238E27FC236}">
                  <a16:creationId xmlns:a16="http://schemas.microsoft.com/office/drawing/2014/main" id="{79F209F9-E28C-B04F-B9AA-81DDDC74AEFE}"/>
                </a:ext>
              </a:extLst>
            </p:cNvPr>
            <p:cNvSpPr/>
            <p:nvPr/>
          </p:nvSpPr>
          <p:spPr>
            <a:xfrm>
              <a:off x="15075753" y="6020558"/>
              <a:ext cx="5240103" cy="1046440"/>
            </a:xfrm>
            <a:prstGeom prst="rect">
              <a:avLst/>
            </a:prstGeom>
          </p:spPr>
          <p:txBody>
            <a:bodyPr wrap="square">
              <a:spAutoFit/>
            </a:bodyPr>
            <a:lstStyle/>
            <a:p>
              <a:r>
                <a:rPr lang="fr-FR" sz="1400" dirty="0">
                  <a:solidFill>
                    <a:schemeClr val="bg1"/>
                  </a:solidFill>
                  <a:ea typeface="Lato Light" panose="020F0502020204030203" pitchFamily="34" charset="0"/>
                  <a:cs typeface="Lato Light" panose="020F0502020204030203" pitchFamily="34" charset="0"/>
                </a:rPr>
                <a:t>sur leur santé financière au jour le jour, à tous les clients</a:t>
              </a:r>
            </a:p>
          </p:txBody>
        </p:sp>
      </p:grpSp>
      <p:grpSp>
        <p:nvGrpSpPr>
          <p:cNvPr id="96" name="Group 95">
            <a:extLst>
              <a:ext uri="{FF2B5EF4-FFF2-40B4-BE49-F238E27FC236}">
                <a16:creationId xmlns:a16="http://schemas.microsoft.com/office/drawing/2014/main" id="{9735A2F5-7A39-2F49-A17D-B9F3A6DAA714}"/>
              </a:ext>
            </a:extLst>
          </p:cNvPr>
          <p:cNvGrpSpPr/>
          <p:nvPr/>
        </p:nvGrpSpPr>
        <p:grpSpPr>
          <a:xfrm flipH="1">
            <a:off x="301829" y="5206353"/>
            <a:ext cx="3022089" cy="1031052"/>
            <a:chOff x="15098689" y="5212036"/>
            <a:chExt cx="6044177" cy="2062104"/>
          </a:xfrm>
        </p:grpSpPr>
        <p:sp>
          <p:nvSpPr>
            <p:cNvPr id="97" name="CuadroTexto 395">
              <a:extLst>
                <a:ext uri="{FF2B5EF4-FFF2-40B4-BE49-F238E27FC236}">
                  <a16:creationId xmlns:a16="http://schemas.microsoft.com/office/drawing/2014/main" id="{905F4162-D83B-AF48-94EE-DCECC009DEA8}"/>
                </a:ext>
              </a:extLst>
            </p:cNvPr>
            <p:cNvSpPr txBox="1"/>
            <p:nvPr/>
          </p:nvSpPr>
          <p:spPr>
            <a:xfrm>
              <a:off x="15113819" y="5212036"/>
              <a:ext cx="4565147" cy="677108"/>
            </a:xfrm>
            <a:prstGeom prst="rect">
              <a:avLst/>
            </a:prstGeom>
            <a:noFill/>
          </p:spPr>
          <p:txBody>
            <a:bodyPr wrap="square" rtlCol="0">
              <a:spAutoFit/>
            </a:bodyPr>
            <a:lstStyle/>
            <a:p>
              <a:pPr algn="r"/>
              <a:r>
                <a:rPr lang="fr-FR" sz="1600" b="1" dirty="0">
                  <a:solidFill>
                    <a:schemeClr val="bg1"/>
                  </a:solidFill>
                  <a:ea typeface="Lato" panose="020F0502020204030203" pitchFamily="34" charset="0"/>
                  <a:cs typeface="Lato" panose="020F0502020204030203" pitchFamily="34" charset="0"/>
                </a:rPr>
                <a:t>Conseiller</a:t>
              </a:r>
            </a:p>
          </p:txBody>
        </p:sp>
        <p:sp>
          <p:nvSpPr>
            <p:cNvPr id="98" name="Rectangle 56">
              <a:extLst>
                <a:ext uri="{FF2B5EF4-FFF2-40B4-BE49-F238E27FC236}">
                  <a16:creationId xmlns:a16="http://schemas.microsoft.com/office/drawing/2014/main" id="{C4C1DA33-EDAA-6F4C-A544-23A63264EC66}"/>
                </a:ext>
              </a:extLst>
            </p:cNvPr>
            <p:cNvSpPr/>
            <p:nvPr/>
          </p:nvSpPr>
          <p:spPr>
            <a:xfrm>
              <a:off x="15098689" y="5796812"/>
              <a:ext cx="6044177" cy="1477328"/>
            </a:xfrm>
            <a:prstGeom prst="rect">
              <a:avLst/>
            </a:prstGeom>
          </p:spPr>
          <p:txBody>
            <a:bodyPr wrap="square">
              <a:spAutoFit/>
            </a:bodyPr>
            <a:lstStyle/>
            <a:p>
              <a:pPr algn="r"/>
              <a:r>
                <a:rPr lang="fr-FR" sz="1400" dirty="0">
                  <a:solidFill>
                    <a:schemeClr val="bg1"/>
                  </a:solidFill>
                  <a:ea typeface="Lato Light" panose="020F0502020204030203" pitchFamily="34" charset="0"/>
                  <a:cs typeface="Lato Light" panose="020F0502020204030203" pitchFamily="34" charset="0"/>
                </a:rPr>
                <a:t>chaque client sur sa situation, </a:t>
              </a:r>
              <a:br>
                <a:rPr lang="fr-FR" sz="1400" dirty="0">
                  <a:solidFill>
                    <a:schemeClr val="bg1"/>
                  </a:solidFill>
                  <a:ea typeface="Lato Light" panose="020F0502020204030203" pitchFamily="34" charset="0"/>
                  <a:cs typeface="Lato Light" panose="020F0502020204030203" pitchFamily="34" charset="0"/>
                </a:rPr>
              </a:br>
              <a:r>
                <a:rPr lang="fr-FR" sz="1400" dirty="0">
                  <a:solidFill>
                    <a:schemeClr val="bg1"/>
                  </a:solidFill>
                  <a:ea typeface="Lato Light" panose="020F0502020204030203" pitchFamily="34" charset="0"/>
                  <a:cs typeface="Lato Light" panose="020F0502020204030203" pitchFamily="34" charset="0"/>
                </a:rPr>
                <a:t>avec moins de temps et de collaborateurs disponibles</a:t>
              </a:r>
            </a:p>
          </p:txBody>
        </p:sp>
      </p:grpSp>
      <p:sp>
        <p:nvSpPr>
          <p:cNvPr id="146" name="Rectangle 145">
            <a:extLst>
              <a:ext uri="{FF2B5EF4-FFF2-40B4-BE49-F238E27FC236}">
                <a16:creationId xmlns:a16="http://schemas.microsoft.com/office/drawing/2014/main" id="{C918ED4B-EFF4-864A-88CE-026CA42E0E56}"/>
              </a:ext>
            </a:extLst>
          </p:cNvPr>
          <p:cNvSpPr/>
          <p:nvPr/>
        </p:nvSpPr>
        <p:spPr>
          <a:xfrm>
            <a:off x="-11961" y="1930198"/>
            <a:ext cx="8385989" cy="45719"/>
          </a:xfrm>
          <a:prstGeom prst="rect">
            <a:avLst/>
          </a:prstGeom>
          <a:solidFill>
            <a:schemeClr val="tx1">
              <a:lumMod val="10000"/>
              <a:lumOff val="90000"/>
              <a:alpha val="46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274320"/>
            <a:endParaRPr lang="en-US" sz="2000" noProof="1"/>
          </a:p>
        </p:txBody>
      </p:sp>
    </p:spTree>
    <p:extLst>
      <p:ext uri="{BB962C8B-B14F-4D97-AF65-F5344CB8AC3E}">
        <p14:creationId xmlns:p14="http://schemas.microsoft.com/office/powerpoint/2010/main" val="22855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08C1513E-1D5C-F74A-93D7-B991337C52AA}"/>
              </a:ext>
            </a:extLst>
          </p:cNvPr>
          <p:cNvSpPr/>
          <p:nvPr/>
        </p:nvSpPr>
        <p:spPr>
          <a:xfrm>
            <a:off x="0" y="958792"/>
            <a:ext cx="9692640" cy="45719"/>
          </a:xfrm>
          <a:prstGeom prst="rect">
            <a:avLst/>
          </a:prstGeom>
          <a:gradFill flip="none" rotWithShape="1">
            <a:gsLst>
              <a:gs pos="0">
                <a:schemeClr val="accent3">
                  <a:lumMod val="5000"/>
                  <a:lumOff val="95000"/>
                </a:schemeClr>
              </a:gs>
              <a:gs pos="23000">
                <a:schemeClr val="tx1">
                  <a:lumMod val="75000"/>
                  <a:lumOff val="25000"/>
                </a:schemeClr>
              </a:gs>
              <a:gs pos="99000">
                <a:schemeClr val="tx1"/>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marL="274320"/>
            <a:endParaRPr lang="en-US" sz="2000" noProof="1"/>
          </a:p>
        </p:txBody>
      </p:sp>
      <p:sp>
        <p:nvSpPr>
          <p:cNvPr id="5" name="TextBox 4">
            <a:extLst>
              <a:ext uri="{FF2B5EF4-FFF2-40B4-BE49-F238E27FC236}">
                <a16:creationId xmlns:a16="http://schemas.microsoft.com/office/drawing/2014/main" id="{95D7D6C4-08AA-FA46-BF56-37D4274B2046}"/>
              </a:ext>
            </a:extLst>
          </p:cNvPr>
          <p:cNvSpPr txBox="1"/>
          <p:nvPr/>
        </p:nvSpPr>
        <p:spPr>
          <a:xfrm>
            <a:off x="572955" y="511273"/>
            <a:ext cx="4534480" cy="3262432"/>
          </a:xfrm>
          <a:prstGeom prst="rect">
            <a:avLst/>
          </a:prstGeom>
          <a:noFill/>
        </p:spPr>
        <p:txBody>
          <a:bodyPr wrap="square" lIns="36000" tIns="0" rIns="36000" bIns="0" rtlCol="0">
            <a:spAutoFit/>
          </a:bodyPr>
          <a:lstStyle/>
          <a:p>
            <a:pPr>
              <a:spcAft>
                <a:spcPts val="1200"/>
              </a:spcAft>
              <a:buClr>
                <a:schemeClr val="tx2"/>
              </a:buClr>
            </a:pPr>
            <a:r>
              <a:rPr lang="fr-FR" sz="2400" dirty="0">
                <a:solidFill>
                  <a:schemeClr val="bg1">
                    <a:lumMod val="10000"/>
                    <a:lumOff val="90000"/>
                  </a:schemeClr>
                </a:solidFill>
              </a:rPr>
              <a:t>Vous pouvez</a:t>
            </a:r>
          </a:p>
          <a:p>
            <a:pPr>
              <a:spcBef>
                <a:spcPts val="1200"/>
              </a:spcBef>
              <a:buClr>
                <a:schemeClr val="tx2"/>
              </a:buClr>
            </a:pPr>
            <a:r>
              <a:rPr lang="fr-FR" sz="4400" b="1" dirty="0"/>
              <a:t>inventer une nouvelle relation clients </a:t>
            </a:r>
            <a:r>
              <a:rPr lang="fr-FR" sz="3600" dirty="0">
                <a:solidFill>
                  <a:schemeClr val="bg1">
                    <a:lumMod val="10000"/>
                    <a:lumOff val="90000"/>
                  </a:schemeClr>
                </a:solidFill>
              </a:rPr>
              <a:t>et vous différencier.</a:t>
            </a:r>
            <a:endParaRPr lang="en-US" sz="4400" dirty="0">
              <a:solidFill>
                <a:schemeClr val="bg1">
                  <a:lumMod val="10000"/>
                  <a:lumOff val="90000"/>
                </a:schemeClr>
              </a:solidFill>
            </a:endParaRPr>
          </a:p>
        </p:txBody>
      </p:sp>
      <p:sp>
        <p:nvSpPr>
          <p:cNvPr id="8" name="Forme libre : forme 92">
            <a:extLst>
              <a:ext uri="{FF2B5EF4-FFF2-40B4-BE49-F238E27FC236}">
                <a16:creationId xmlns:a16="http://schemas.microsoft.com/office/drawing/2014/main" id="{CBE3D454-D73C-9A47-B5E1-AA98E5CF5A60}"/>
              </a:ext>
            </a:extLst>
          </p:cNvPr>
          <p:cNvSpPr/>
          <p:nvPr/>
        </p:nvSpPr>
        <p:spPr>
          <a:xfrm>
            <a:off x="6503809" y="791691"/>
            <a:ext cx="2782304" cy="2781362"/>
          </a:xfrm>
          <a:custGeom>
            <a:avLst/>
            <a:gdLst>
              <a:gd name="connsiteX0" fmla="*/ 2157936 w 2529367"/>
              <a:gd name="connsiteY0" fmla="*/ 370034 h 2528511"/>
              <a:gd name="connsiteX1" fmla="*/ 1263824 w 2529367"/>
              <a:gd name="connsiteY1" fmla="*/ -298 h 2528511"/>
              <a:gd name="connsiteX2" fmla="*/ -715 w 2529367"/>
              <a:gd name="connsiteY2" fmla="*/ 1264146 h 2528511"/>
              <a:gd name="connsiteX3" fmla="*/ 152638 w 2529367"/>
              <a:gd name="connsiteY3" fmla="*/ 1868031 h 2528511"/>
              <a:gd name="connsiteX4" fmla="*/ 1296400 w 2529367"/>
              <a:gd name="connsiteY4" fmla="*/ 2528208 h 2528511"/>
              <a:gd name="connsiteX5" fmla="*/ 2528649 w 2529367"/>
              <a:gd name="connsiteY5" fmla="*/ 1264146 h 2528511"/>
              <a:gd name="connsiteX6" fmla="*/ 2157936 w 2529367"/>
              <a:gd name="connsiteY6" fmla="*/ 370034 h 2528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367" h="2528511">
                <a:moveTo>
                  <a:pt x="2157936" y="370034"/>
                </a:moveTo>
                <a:cubicBezTo>
                  <a:pt x="1921314" y="132138"/>
                  <a:pt x="1599358" y="-1213"/>
                  <a:pt x="1263824" y="-298"/>
                </a:cubicBezTo>
                <a:cubicBezTo>
                  <a:pt x="566594" y="-298"/>
                  <a:pt x="-715" y="566915"/>
                  <a:pt x="-715" y="1264146"/>
                </a:cubicBezTo>
                <a:cubicBezTo>
                  <a:pt x="-780" y="1475082"/>
                  <a:pt x="51939" y="1682682"/>
                  <a:pt x="152638" y="1868031"/>
                </a:cubicBezTo>
                <a:cubicBezTo>
                  <a:pt x="621040" y="1880375"/>
                  <a:pt x="1051417" y="2128789"/>
                  <a:pt x="1296400" y="2528208"/>
                </a:cubicBezTo>
                <a:cubicBezTo>
                  <a:pt x="1978771" y="2511063"/>
                  <a:pt x="2528649" y="1950612"/>
                  <a:pt x="2528649" y="1264146"/>
                </a:cubicBezTo>
                <a:cubicBezTo>
                  <a:pt x="2529494" y="928550"/>
                  <a:pt x="2395999" y="606574"/>
                  <a:pt x="2157936" y="370034"/>
                </a:cubicBezTo>
                <a:close/>
              </a:path>
            </a:pathLst>
          </a:custGeom>
          <a:solidFill>
            <a:schemeClr val="bg1"/>
          </a:solidFill>
          <a:ln w="9525" cap="flat">
            <a:noFill/>
            <a:prstDash val="solid"/>
            <a:miter/>
          </a:ln>
        </p:spPr>
        <p:txBody>
          <a:bodyPr rtlCol="0" anchor="ctr"/>
          <a:lstStyle/>
          <a:p>
            <a:endParaRPr lang="fr-FR"/>
          </a:p>
        </p:txBody>
      </p:sp>
      <p:sp>
        <p:nvSpPr>
          <p:cNvPr id="9" name="Rectangle 8">
            <a:extLst>
              <a:ext uri="{FF2B5EF4-FFF2-40B4-BE49-F238E27FC236}">
                <a16:creationId xmlns:a16="http://schemas.microsoft.com/office/drawing/2014/main" id="{CB3597B9-7254-634A-B692-188996581A0E}"/>
              </a:ext>
            </a:extLst>
          </p:cNvPr>
          <p:cNvSpPr/>
          <p:nvPr/>
        </p:nvSpPr>
        <p:spPr>
          <a:xfrm>
            <a:off x="6524625" y="1786866"/>
            <a:ext cx="2782304" cy="806375"/>
          </a:xfrm>
          <a:prstGeom prst="rect">
            <a:avLst/>
          </a:prstGeom>
        </p:spPr>
        <p:txBody>
          <a:bodyPr wrap="square">
            <a:spAutoFit/>
          </a:bodyPr>
          <a:lstStyle/>
          <a:p>
            <a:pPr lvl="0" algn="ctr">
              <a:lnSpc>
                <a:spcPct val="90000"/>
              </a:lnSpc>
              <a:spcBef>
                <a:spcPts val="600"/>
              </a:spcBef>
            </a:pPr>
            <a:r>
              <a:rPr lang="fr-FR" b="1" dirty="0"/>
              <a:t>Monitorer constamment</a:t>
            </a:r>
          </a:p>
          <a:p>
            <a:pPr algn="ctr">
              <a:lnSpc>
                <a:spcPct val="90000"/>
              </a:lnSpc>
              <a:spcBef>
                <a:spcPts val="600"/>
              </a:spcBef>
            </a:pPr>
            <a:r>
              <a:rPr lang="fr-FR" sz="1400" i="1" dirty="0">
                <a:latin typeface="Segoe UI" panose="020B0502040204020203" pitchFamily="34" charset="0"/>
                <a:cs typeface="Segoe UI" panose="020B0502040204020203" pitchFamily="34" charset="0"/>
              </a:rPr>
              <a:t>et éclairer la situation </a:t>
            </a:r>
            <a:br>
              <a:rPr lang="fr-FR" sz="1400" i="1" dirty="0">
                <a:latin typeface="Segoe UI" panose="020B0502040204020203" pitchFamily="34" charset="0"/>
                <a:cs typeface="Segoe UI" panose="020B0502040204020203" pitchFamily="34" charset="0"/>
              </a:rPr>
            </a:br>
            <a:r>
              <a:rPr lang="fr-FR" sz="1400" i="1" dirty="0">
                <a:latin typeface="Segoe UI" panose="020B0502040204020203" pitchFamily="34" charset="0"/>
                <a:cs typeface="Segoe UI" panose="020B0502040204020203" pitchFamily="34" charset="0"/>
              </a:rPr>
              <a:t>de </a:t>
            </a:r>
            <a:r>
              <a:rPr lang="fr-FR" sz="1400" b="1" i="1" dirty="0">
                <a:latin typeface="Segoe UI" panose="020B0502040204020203" pitchFamily="34" charset="0"/>
                <a:cs typeface="Segoe UI" panose="020B0502040204020203" pitchFamily="34" charset="0"/>
              </a:rPr>
              <a:t>chaque client </a:t>
            </a:r>
          </a:p>
        </p:txBody>
      </p:sp>
      <p:sp>
        <p:nvSpPr>
          <p:cNvPr id="18" name="Forme libre : forme 91">
            <a:extLst>
              <a:ext uri="{FF2B5EF4-FFF2-40B4-BE49-F238E27FC236}">
                <a16:creationId xmlns:a16="http://schemas.microsoft.com/office/drawing/2014/main" id="{D1561C42-1E46-D146-AD9D-2B805AE49230}"/>
              </a:ext>
            </a:extLst>
          </p:cNvPr>
          <p:cNvSpPr/>
          <p:nvPr/>
        </p:nvSpPr>
        <p:spPr>
          <a:xfrm>
            <a:off x="7762821" y="2972587"/>
            <a:ext cx="2782156" cy="2781882"/>
          </a:xfrm>
          <a:custGeom>
            <a:avLst/>
            <a:gdLst>
              <a:gd name="connsiteX0" fmla="*/ 152986 w 2529233"/>
              <a:gd name="connsiteY0" fmla="*/ 659875 h 2528983"/>
              <a:gd name="connsiteX1" fmla="*/ 660560 w 2529233"/>
              <a:gd name="connsiteY1" fmla="*/ 2375221 h 2528983"/>
              <a:gd name="connsiteX2" fmla="*/ 1262553 w 2529233"/>
              <a:gd name="connsiteY2" fmla="*/ 2528680 h 2528983"/>
              <a:gd name="connsiteX3" fmla="*/ 2528518 w 2529233"/>
              <a:gd name="connsiteY3" fmla="*/ 1264996 h 2528983"/>
              <a:gd name="connsiteX4" fmla="*/ 2485468 w 2529233"/>
              <a:gd name="connsiteY4" fmla="*/ 936671 h 2528983"/>
              <a:gd name="connsiteX5" fmla="*/ 1296653 w 2529233"/>
              <a:gd name="connsiteY5" fmla="*/ -303 h 2528983"/>
              <a:gd name="connsiteX6" fmla="*/ 152986 w 2529233"/>
              <a:gd name="connsiteY6" fmla="*/ 659875 h 2528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33" h="2528983">
                <a:moveTo>
                  <a:pt x="152986" y="659875"/>
                </a:moveTo>
                <a:cubicBezTo>
                  <a:pt x="-180531" y="1273717"/>
                  <a:pt x="46718" y="2041704"/>
                  <a:pt x="660560" y="2375221"/>
                </a:cubicBezTo>
                <a:cubicBezTo>
                  <a:pt x="845347" y="2475621"/>
                  <a:pt x="1052252" y="2528365"/>
                  <a:pt x="1262553" y="2528680"/>
                </a:cubicBezTo>
                <a:cubicBezTo>
                  <a:pt x="1961097" y="2529310"/>
                  <a:pt x="2527888" y="1963539"/>
                  <a:pt x="2528518" y="1264996"/>
                </a:cubicBezTo>
                <a:cubicBezTo>
                  <a:pt x="2528618" y="1154140"/>
                  <a:pt x="2514145" y="1043753"/>
                  <a:pt x="2485468" y="936671"/>
                </a:cubicBezTo>
                <a:cubicBezTo>
                  <a:pt x="2340246" y="395656"/>
                  <a:pt x="1856624" y="14485"/>
                  <a:pt x="1296653" y="-303"/>
                </a:cubicBezTo>
                <a:cubicBezTo>
                  <a:pt x="1051688" y="399089"/>
                  <a:pt x="621354" y="647498"/>
                  <a:pt x="152986" y="659875"/>
                </a:cubicBezTo>
                <a:close/>
              </a:path>
            </a:pathLst>
          </a:custGeom>
          <a:solidFill>
            <a:schemeClr val="bg1">
              <a:lumMod val="50000"/>
              <a:lumOff val="50000"/>
            </a:schemeClr>
          </a:solidFill>
          <a:ln w="9525" cap="flat">
            <a:noFill/>
            <a:prstDash val="solid"/>
            <a:miter/>
          </a:ln>
        </p:spPr>
        <p:txBody>
          <a:bodyPr rtlCol="0" anchor="ctr"/>
          <a:lstStyle/>
          <a:p>
            <a:endParaRPr lang="fr-FR"/>
          </a:p>
        </p:txBody>
      </p:sp>
      <p:sp>
        <p:nvSpPr>
          <p:cNvPr id="19" name="Rectangle 18">
            <a:extLst>
              <a:ext uri="{FF2B5EF4-FFF2-40B4-BE49-F238E27FC236}">
                <a16:creationId xmlns:a16="http://schemas.microsoft.com/office/drawing/2014/main" id="{9C4B8F11-B855-2548-AED0-E5E2FAB417C7}"/>
              </a:ext>
            </a:extLst>
          </p:cNvPr>
          <p:cNvSpPr/>
          <p:nvPr/>
        </p:nvSpPr>
        <p:spPr>
          <a:xfrm>
            <a:off x="7781089" y="4289948"/>
            <a:ext cx="2763888" cy="1000274"/>
          </a:xfrm>
          <a:prstGeom prst="rect">
            <a:avLst/>
          </a:prstGeom>
        </p:spPr>
        <p:txBody>
          <a:bodyPr wrap="square">
            <a:spAutoFit/>
          </a:bodyPr>
          <a:lstStyle/>
          <a:p>
            <a:pPr lvl="0" algn="ctr">
              <a:lnSpc>
                <a:spcPct val="90000"/>
              </a:lnSpc>
              <a:spcBef>
                <a:spcPts val="600"/>
              </a:spcBef>
            </a:pPr>
            <a:r>
              <a:rPr lang="fr-FR" b="1" dirty="0"/>
              <a:t>Anticiper</a:t>
            </a:r>
          </a:p>
          <a:p>
            <a:pPr algn="ctr">
              <a:lnSpc>
                <a:spcPct val="90000"/>
              </a:lnSpc>
              <a:spcBef>
                <a:spcPts val="600"/>
              </a:spcBef>
            </a:pPr>
            <a:r>
              <a:rPr lang="fr-FR" sz="1400" i="1" dirty="0">
                <a:latin typeface="Segoe UI" panose="020B0502040204020203" pitchFamily="34" charset="0"/>
                <a:cs typeface="Segoe UI" panose="020B0502040204020203" pitchFamily="34" charset="0"/>
              </a:rPr>
              <a:t>et augmenter la capacité des collaborateurs à réagir rapidement </a:t>
            </a:r>
          </a:p>
        </p:txBody>
      </p:sp>
      <p:grpSp>
        <p:nvGrpSpPr>
          <p:cNvPr id="20" name="Graphique 108">
            <a:extLst>
              <a:ext uri="{FF2B5EF4-FFF2-40B4-BE49-F238E27FC236}">
                <a16:creationId xmlns:a16="http://schemas.microsoft.com/office/drawing/2014/main" id="{64FEA6F3-A471-3D42-AD9B-5D94E8682D07}"/>
              </a:ext>
            </a:extLst>
          </p:cNvPr>
          <p:cNvGrpSpPr/>
          <p:nvPr/>
        </p:nvGrpSpPr>
        <p:grpSpPr>
          <a:xfrm>
            <a:off x="8788708" y="3615208"/>
            <a:ext cx="692198" cy="612765"/>
            <a:chOff x="5514975" y="2914650"/>
            <a:chExt cx="1162050" cy="1028700"/>
          </a:xfrm>
        </p:grpSpPr>
        <p:sp>
          <p:nvSpPr>
            <p:cNvPr id="21" name="Forme libre : forme 110">
              <a:extLst>
                <a:ext uri="{FF2B5EF4-FFF2-40B4-BE49-F238E27FC236}">
                  <a16:creationId xmlns:a16="http://schemas.microsoft.com/office/drawing/2014/main" id="{A28AFF3F-BC3A-8346-94FA-5F34F7BAEB0E}"/>
                </a:ext>
              </a:extLst>
            </p:cNvPr>
            <p:cNvSpPr/>
            <p:nvPr/>
          </p:nvSpPr>
          <p:spPr>
            <a:xfrm>
              <a:off x="6130956" y="3380613"/>
              <a:ext cx="89249" cy="149732"/>
            </a:xfrm>
            <a:custGeom>
              <a:avLst/>
              <a:gdLst>
                <a:gd name="connsiteX0" fmla="*/ 88295 w 89249"/>
                <a:gd name="connsiteY0" fmla="*/ -481 h 149732"/>
                <a:gd name="connsiteX1" fmla="*/ -954 w 89249"/>
                <a:gd name="connsiteY1" fmla="*/ 149252 h 149732"/>
              </a:gdLst>
              <a:ahLst/>
              <a:cxnLst>
                <a:cxn ang="0">
                  <a:pos x="connsiteX0" y="connsiteY0"/>
                </a:cxn>
                <a:cxn ang="0">
                  <a:pos x="connsiteX1" y="connsiteY1"/>
                </a:cxn>
              </a:cxnLst>
              <a:rect l="l" t="t" r="r" b="b"/>
              <a:pathLst>
                <a:path w="89249" h="149732">
                  <a:moveTo>
                    <a:pt x="88295" y="-481"/>
                  </a:moveTo>
                  <a:cubicBezTo>
                    <a:pt x="71693" y="56177"/>
                    <a:pt x="40985" y="107696"/>
                    <a:pt x="-954" y="149252"/>
                  </a:cubicBez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22" name="Forme libre : forme 111">
              <a:extLst>
                <a:ext uri="{FF2B5EF4-FFF2-40B4-BE49-F238E27FC236}">
                  <a16:creationId xmlns:a16="http://schemas.microsoft.com/office/drawing/2014/main" id="{9C14E947-BE89-0945-AE09-6B518079F637}"/>
                </a:ext>
              </a:extLst>
            </p:cNvPr>
            <p:cNvSpPr/>
            <p:nvPr/>
          </p:nvSpPr>
          <p:spPr>
            <a:xfrm>
              <a:off x="5978461" y="3530345"/>
              <a:ext cx="152400" cy="88582"/>
            </a:xfrm>
            <a:custGeom>
              <a:avLst/>
              <a:gdLst>
                <a:gd name="connsiteX0" fmla="*/ -954 w 152400"/>
                <a:gd name="connsiteY0" fmla="*/ 88101 h 88582"/>
                <a:gd name="connsiteX1" fmla="*/ 151446 w 152400"/>
                <a:gd name="connsiteY1" fmla="*/ -481 h 88582"/>
              </a:gdLst>
              <a:ahLst/>
              <a:cxnLst>
                <a:cxn ang="0">
                  <a:pos x="connsiteX0" y="connsiteY0"/>
                </a:cxn>
                <a:cxn ang="0">
                  <a:pos x="connsiteX1" y="connsiteY1"/>
                </a:cxn>
              </a:cxnLst>
              <a:rect l="l" t="t" r="r" b="b"/>
              <a:pathLst>
                <a:path w="152400" h="88582">
                  <a:moveTo>
                    <a:pt x="-954" y="88101"/>
                  </a:moveTo>
                  <a:cubicBezTo>
                    <a:pt x="56564" y="72042"/>
                    <a:pt x="109023" y="41550"/>
                    <a:pt x="151446" y="-481"/>
                  </a:cubicBez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23" name="Forme libre : forme 112">
              <a:extLst>
                <a:ext uri="{FF2B5EF4-FFF2-40B4-BE49-F238E27FC236}">
                  <a16:creationId xmlns:a16="http://schemas.microsoft.com/office/drawing/2014/main" id="{CBBB6B34-624C-6548-AB22-392BADD99036}"/>
                </a:ext>
              </a:extLst>
            </p:cNvPr>
            <p:cNvSpPr/>
            <p:nvPr/>
          </p:nvSpPr>
          <p:spPr>
            <a:xfrm>
              <a:off x="6215252" y="3169824"/>
              <a:ext cx="19050" cy="210788"/>
            </a:xfrm>
            <a:custGeom>
              <a:avLst/>
              <a:gdLst>
                <a:gd name="connsiteX0" fmla="*/ 3999 w 19050"/>
                <a:gd name="connsiteY0" fmla="*/ 210307 h 210788"/>
                <a:gd name="connsiteX1" fmla="*/ 18096 w 19050"/>
                <a:gd name="connsiteY1" fmla="*/ 112485 h 210788"/>
                <a:gd name="connsiteX2" fmla="*/ -954 w 19050"/>
                <a:gd name="connsiteY2" fmla="*/ -481 h 210788"/>
              </a:gdLst>
              <a:ahLst/>
              <a:cxnLst>
                <a:cxn ang="0">
                  <a:pos x="connsiteX0" y="connsiteY0"/>
                </a:cxn>
                <a:cxn ang="0">
                  <a:pos x="connsiteX1" y="connsiteY1"/>
                </a:cxn>
                <a:cxn ang="0">
                  <a:pos x="connsiteX2" y="connsiteY2"/>
                </a:cxn>
              </a:cxnLst>
              <a:rect l="l" t="t" r="r" b="b"/>
              <a:pathLst>
                <a:path w="19050" h="210788">
                  <a:moveTo>
                    <a:pt x="3999" y="210307"/>
                  </a:moveTo>
                  <a:cubicBezTo>
                    <a:pt x="13362" y="178544"/>
                    <a:pt x="18110" y="145600"/>
                    <a:pt x="18096" y="112485"/>
                  </a:cubicBezTo>
                  <a:cubicBezTo>
                    <a:pt x="18008" y="74038"/>
                    <a:pt x="11572" y="35869"/>
                    <a:pt x="-954" y="-481"/>
                  </a:cubicBez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24" name="Forme libre : forme 113">
              <a:extLst>
                <a:ext uri="{FF2B5EF4-FFF2-40B4-BE49-F238E27FC236}">
                  <a16:creationId xmlns:a16="http://schemas.microsoft.com/office/drawing/2014/main" id="{CB890FA1-815E-F84B-BFA2-61F3F3404042}"/>
                </a:ext>
              </a:extLst>
            </p:cNvPr>
            <p:cNvSpPr/>
            <p:nvPr/>
          </p:nvSpPr>
          <p:spPr>
            <a:xfrm>
              <a:off x="5533911" y="2931940"/>
              <a:ext cx="681531" cy="770807"/>
            </a:xfrm>
            <a:custGeom>
              <a:avLst/>
              <a:gdLst>
                <a:gd name="connsiteX0" fmla="*/ 680577 w 681531"/>
                <a:gd name="connsiteY0" fmla="*/ 237403 h 770807"/>
                <a:gd name="connsiteX1" fmla="*/ 236930 w 681531"/>
                <a:gd name="connsiteY1" fmla="*/ 18075 h 770807"/>
                <a:gd name="connsiteX2" fmla="*/ 17601 w 681531"/>
                <a:gd name="connsiteY2" fmla="*/ 461722 h 770807"/>
                <a:gd name="connsiteX3" fmla="*/ 198707 w 681531"/>
                <a:gd name="connsiteY3" fmla="*/ 665552 h 770807"/>
                <a:gd name="connsiteX4" fmla="*/ 198708 w 681531"/>
                <a:gd name="connsiteY4" fmla="*/ 665552 h 770807"/>
                <a:gd name="connsiteX5" fmla="*/ 119460 w 681531"/>
                <a:gd name="connsiteY5" fmla="*/ 770327 h 770807"/>
                <a:gd name="connsiteX6" fmla="*/ 295196 w 681531"/>
                <a:gd name="connsiteY6" fmla="*/ 695365 h 770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1531" h="770807">
                  <a:moveTo>
                    <a:pt x="680577" y="237403"/>
                  </a:moveTo>
                  <a:cubicBezTo>
                    <a:pt x="618633" y="54328"/>
                    <a:pt x="420005" y="-43869"/>
                    <a:pt x="236930" y="18075"/>
                  </a:cubicBezTo>
                  <a:cubicBezTo>
                    <a:pt x="53854" y="80019"/>
                    <a:pt x="-44343" y="278646"/>
                    <a:pt x="17601" y="461722"/>
                  </a:cubicBezTo>
                  <a:cubicBezTo>
                    <a:pt x="47929" y="551357"/>
                    <a:pt x="113263" y="624889"/>
                    <a:pt x="198707" y="665552"/>
                  </a:cubicBezTo>
                  <a:lnTo>
                    <a:pt x="198708" y="665552"/>
                  </a:lnTo>
                  <a:cubicBezTo>
                    <a:pt x="186135" y="702604"/>
                    <a:pt x="162417" y="736895"/>
                    <a:pt x="119460" y="770327"/>
                  </a:cubicBezTo>
                  <a:cubicBezTo>
                    <a:pt x="196136" y="760230"/>
                    <a:pt x="242523" y="746610"/>
                    <a:pt x="295196" y="695365"/>
                  </a:cubicBez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25" name="Forme libre : forme 114">
              <a:extLst>
                <a:ext uri="{FF2B5EF4-FFF2-40B4-BE49-F238E27FC236}">
                  <a16:creationId xmlns:a16="http://schemas.microsoft.com/office/drawing/2014/main" id="{3995380C-0539-AB4B-B881-04396147867A}"/>
                </a:ext>
              </a:extLst>
            </p:cNvPr>
            <p:cNvSpPr/>
            <p:nvPr/>
          </p:nvSpPr>
          <p:spPr>
            <a:xfrm>
              <a:off x="5830061" y="3627691"/>
              <a:ext cx="9525" cy="9525"/>
            </a:xfrm>
            <a:custGeom>
              <a:avLst/>
              <a:gdLst>
                <a:gd name="connsiteX0" fmla="*/ -954 w 9525"/>
                <a:gd name="connsiteY0" fmla="*/ -481 h 9525"/>
                <a:gd name="connsiteX1" fmla="*/ -954 w 9525"/>
                <a:gd name="connsiteY1" fmla="*/ -481 h 9525"/>
              </a:gdLst>
              <a:ahLst/>
              <a:cxnLst>
                <a:cxn ang="0">
                  <a:pos x="connsiteX0" y="connsiteY0"/>
                </a:cxn>
                <a:cxn ang="0">
                  <a:pos x="connsiteX1" y="connsiteY1"/>
                </a:cxn>
              </a:cxnLst>
              <a:rect l="l" t="t" r="r" b="b"/>
              <a:pathLst>
                <a:path w="9525" h="9525">
                  <a:moveTo>
                    <a:pt x="-954" y="-481"/>
                  </a:moveTo>
                  <a:lnTo>
                    <a:pt x="-954" y="-481"/>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26" name="Forme libre : forme 115">
              <a:extLst>
                <a:ext uri="{FF2B5EF4-FFF2-40B4-BE49-F238E27FC236}">
                  <a16:creationId xmlns:a16="http://schemas.microsoft.com/office/drawing/2014/main" id="{08100B8A-9440-5945-B3C5-C6DBD392CD03}"/>
                </a:ext>
              </a:extLst>
            </p:cNvPr>
            <p:cNvSpPr/>
            <p:nvPr/>
          </p:nvSpPr>
          <p:spPr>
            <a:xfrm>
              <a:off x="5830061" y="3618928"/>
              <a:ext cx="148399" cy="12954"/>
            </a:xfrm>
            <a:custGeom>
              <a:avLst/>
              <a:gdLst>
                <a:gd name="connsiteX0" fmla="*/ 147445 w 148399"/>
                <a:gd name="connsiteY0" fmla="*/ -481 h 12954"/>
                <a:gd name="connsiteX1" fmla="*/ -954 w 148399"/>
                <a:gd name="connsiteY1" fmla="*/ 8282 h 12954"/>
              </a:gdLst>
              <a:ahLst/>
              <a:cxnLst>
                <a:cxn ang="0">
                  <a:pos x="connsiteX0" y="connsiteY0"/>
                </a:cxn>
                <a:cxn ang="0">
                  <a:pos x="connsiteX1" y="connsiteY1"/>
                </a:cxn>
              </a:cxnLst>
              <a:rect l="l" t="t" r="r" b="b"/>
              <a:pathLst>
                <a:path w="148399" h="12954">
                  <a:moveTo>
                    <a:pt x="147445" y="-481"/>
                  </a:moveTo>
                  <a:cubicBezTo>
                    <a:pt x="99176" y="13025"/>
                    <a:pt x="48569" y="16014"/>
                    <a:pt x="-954" y="8282"/>
                  </a:cubicBez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27" name="Forme libre : forme 116">
              <a:extLst>
                <a:ext uri="{FF2B5EF4-FFF2-40B4-BE49-F238E27FC236}">
                  <a16:creationId xmlns:a16="http://schemas.microsoft.com/office/drawing/2014/main" id="{03F6EA35-83D4-064D-9D2E-A39506F9FC7B}"/>
                </a:ext>
              </a:extLst>
            </p:cNvPr>
            <p:cNvSpPr/>
            <p:nvPr/>
          </p:nvSpPr>
          <p:spPr>
            <a:xfrm>
              <a:off x="6363843" y="3850862"/>
              <a:ext cx="95" cy="95"/>
            </a:xfrm>
            <a:custGeom>
              <a:avLst/>
              <a:gdLst>
                <a:gd name="connsiteX0" fmla="*/ 0 w 95"/>
                <a:gd name="connsiteY0" fmla="*/ 95 h 95"/>
                <a:gd name="connsiteX1" fmla="*/ 95 w 95"/>
                <a:gd name="connsiteY1" fmla="*/ 0 h 95"/>
                <a:gd name="connsiteX2" fmla="*/ 0 w 95"/>
                <a:gd name="connsiteY2" fmla="*/ 95 h 95"/>
                <a:gd name="connsiteX3" fmla="*/ 0 w 95"/>
                <a:gd name="connsiteY3" fmla="*/ 95 h 95"/>
              </a:gdLst>
              <a:ahLst/>
              <a:cxnLst>
                <a:cxn ang="0">
                  <a:pos x="connsiteX0" y="connsiteY0"/>
                </a:cxn>
                <a:cxn ang="0">
                  <a:pos x="connsiteX1" y="connsiteY1"/>
                </a:cxn>
                <a:cxn ang="0">
                  <a:pos x="connsiteX2" y="connsiteY2"/>
                </a:cxn>
                <a:cxn ang="0">
                  <a:pos x="connsiteX3" y="connsiteY3"/>
                </a:cxn>
              </a:cxnLst>
              <a:rect l="l" t="t" r="r" b="b"/>
              <a:pathLst>
                <a:path w="95" h="95">
                  <a:moveTo>
                    <a:pt x="0" y="95"/>
                  </a:moveTo>
                  <a:lnTo>
                    <a:pt x="95" y="0"/>
                  </a:lnTo>
                  <a:lnTo>
                    <a:pt x="0" y="95"/>
                  </a:lnTo>
                  <a:lnTo>
                    <a:pt x="0" y="95"/>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28" name="Forme libre : forme 117">
              <a:extLst>
                <a:ext uri="{FF2B5EF4-FFF2-40B4-BE49-F238E27FC236}">
                  <a16:creationId xmlns:a16="http://schemas.microsoft.com/office/drawing/2014/main" id="{B4573B96-1D43-454E-830B-495AA481A332}"/>
                </a:ext>
              </a:extLst>
            </p:cNvPr>
            <p:cNvSpPr/>
            <p:nvPr/>
          </p:nvSpPr>
          <p:spPr>
            <a:xfrm>
              <a:off x="6215442" y="3156535"/>
              <a:ext cx="444333" cy="769478"/>
            </a:xfrm>
            <a:custGeom>
              <a:avLst/>
              <a:gdLst>
                <a:gd name="connsiteX0" fmla="*/ -954 w 444333"/>
                <a:gd name="connsiteY0" fmla="*/ 12808 h 769478"/>
                <a:gd name="connsiteX1" fmla="*/ 430132 w 444333"/>
                <a:gd name="connsiteY1" fmla="*/ 253696 h 769478"/>
                <a:gd name="connsiteX2" fmla="*/ 243934 w 444333"/>
                <a:gd name="connsiteY2" fmla="*/ 664223 h 769478"/>
                <a:gd name="connsiteX3" fmla="*/ 243934 w 444333"/>
                <a:gd name="connsiteY3" fmla="*/ 664223 h 769478"/>
                <a:gd name="connsiteX4" fmla="*/ 323182 w 444333"/>
                <a:gd name="connsiteY4" fmla="*/ 768998 h 769478"/>
                <a:gd name="connsiteX5" fmla="*/ 147446 w 444333"/>
                <a:gd name="connsiteY5" fmla="*/ 694131 h 769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333" h="769478">
                  <a:moveTo>
                    <a:pt x="-954" y="12808"/>
                  </a:moveTo>
                  <a:cubicBezTo>
                    <a:pt x="184606" y="-39714"/>
                    <a:pt x="377610" y="68136"/>
                    <a:pt x="430132" y="253696"/>
                  </a:cubicBezTo>
                  <a:cubicBezTo>
                    <a:pt x="476535" y="417639"/>
                    <a:pt x="397845" y="591134"/>
                    <a:pt x="243934" y="664223"/>
                  </a:cubicBezTo>
                  <a:lnTo>
                    <a:pt x="243934" y="664223"/>
                  </a:lnTo>
                  <a:cubicBezTo>
                    <a:pt x="256507" y="701275"/>
                    <a:pt x="280224" y="735565"/>
                    <a:pt x="323182" y="768998"/>
                  </a:cubicBezTo>
                  <a:cubicBezTo>
                    <a:pt x="246982" y="758901"/>
                    <a:pt x="200119" y="745376"/>
                    <a:pt x="147446" y="694131"/>
                  </a:cubicBez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29" name="Forme libre : forme 118">
              <a:extLst>
                <a:ext uri="{FF2B5EF4-FFF2-40B4-BE49-F238E27FC236}">
                  <a16:creationId xmlns:a16="http://schemas.microsoft.com/office/drawing/2014/main" id="{479CA9ED-30A3-4E45-A414-6A51B6D3799C}"/>
                </a:ext>
              </a:extLst>
            </p:cNvPr>
            <p:cNvSpPr/>
            <p:nvPr/>
          </p:nvSpPr>
          <p:spPr>
            <a:xfrm>
              <a:off x="5978460" y="3618928"/>
              <a:ext cx="385382" cy="236124"/>
            </a:xfrm>
            <a:custGeom>
              <a:avLst/>
              <a:gdLst>
                <a:gd name="connsiteX0" fmla="*/ 384428 w 385382"/>
                <a:gd name="connsiteY0" fmla="*/ 231548 h 236124"/>
                <a:gd name="connsiteX1" fmla="*/ 330325 w 385382"/>
                <a:gd name="connsiteY1" fmla="*/ 235644 h 236124"/>
                <a:gd name="connsiteX2" fmla="*/ -954 w 385382"/>
                <a:gd name="connsiteY2" fmla="*/ -481 h 236124"/>
              </a:gdLst>
              <a:ahLst/>
              <a:cxnLst>
                <a:cxn ang="0">
                  <a:pos x="connsiteX0" y="connsiteY0"/>
                </a:cxn>
                <a:cxn ang="0">
                  <a:pos x="connsiteX1" y="connsiteY1"/>
                </a:cxn>
                <a:cxn ang="0">
                  <a:pos x="connsiteX2" y="connsiteY2"/>
                </a:cxn>
              </a:cxnLst>
              <a:rect l="l" t="t" r="r" b="b"/>
              <a:pathLst>
                <a:path w="385382" h="236124">
                  <a:moveTo>
                    <a:pt x="384428" y="231548"/>
                  </a:moveTo>
                  <a:cubicBezTo>
                    <a:pt x="366522" y="234265"/>
                    <a:pt x="348437" y="235634"/>
                    <a:pt x="330325" y="235644"/>
                  </a:cubicBezTo>
                  <a:cubicBezTo>
                    <a:pt x="180820" y="235710"/>
                    <a:pt x="47756" y="140867"/>
                    <a:pt x="-954" y="-481"/>
                  </a:cubicBez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30" name="Forme libre : forme 119">
              <a:extLst>
                <a:ext uri="{FF2B5EF4-FFF2-40B4-BE49-F238E27FC236}">
                  <a16:creationId xmlns:a16="http://schemas.microsoft.com/office/drawing/2014/main" id="{DBCD8D31-A53A-764F-BF52-4EE4241F00C1}"/>
                </a:ext>
              </a:extLst>
            </p:cNvPr>
            <p:cNvSpPr/>
            <p:nvPr/>
          </p:nvSpPr>
          <p:spPr>
            <a:xfrm>
              <a:off x="6130956" y="3380388"/>
              <a:ext cx="360245" cy="328456"/>
            </a:xfrm>
            <a:custGeom>
              <a:avLst/>
              <a:gdLst>
                <a:gd name="connsiteX0" fmla="*/ 88294 w 360245"/>
                <a:gd name="connsiteY0" fmla="*/ -256 h 328456"/>
                <a:gd name="connsiteX1" fmla="*/ 175068 w 360245"/>
                <a:gd name="connsiteY1" fmla="*/ 52703 h 328456"/>
                <a:gd name="connsiteX2" fmla="*/ 340231 w 360245"/>
                <a:gd name="connsiteY2" fmla="*/ 47083 h 328456"/>
                <a:gd name="connsiteX3" fmla="*/ 175068 w 360245"/>
                <a:gd name="connsiteY3" fmla="*/ 327975 h 328456"/>
                <a:gd name="connsiteX4" fmla="*/ -954 w 360245"/>
                <a:gd name="connsiteY4" fmla="*/ 149477 h 328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245" h="328456">
                  <a:moveTo>
                    <a:pt x="88294" y="-256"/>
                  </a:moveTo>
                  <a:cubicBezTo>
                    <a:pt x="135919" y="3078"/>
                    <a:pt x="175068" y="52703"/>
                    <a:pt x="175068" y="52703"/>
                  </a:cubicBezTo>
                  <a:cubicBezTo>
                    <a:pt x="175068" y="52703"/>
                    <a:pt x="265840" y="-63121"/>
                    <a:pt x="340231" y="47083"/>
                  </a:cubicBezTo>
                  <a:cubicBezTo>
                    <a:pt x="419765" y="164717"/>
                    <a:pt x="228026" y="294733"/>
                    <a:pt x="175068" y="327975"/>
                  </a:cubicBezTo>
                  <a:cubicBezTo>
                    <a:pt x="136968" y="304544"/>
                    <a:pt x="29621" y="231868"/>
                    <a:pt x="-954" y="149477"/>
                  </a:cubicBez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31" name="Forme libre : forme 120">
              <a:extLst>
                <a:ext uri="{FF2B5EF4-FFF2-40B4-BE49-F238E27FC236}">
                  <a16:creationId xmlns:a16="http://schemas.microsoft.com/office/drawing/2014/main" id="{D6C2962E-F784-8545-9310-91AEA4A49E26}"/>
                </a:ext>
              </a:extLst>
            </p:cNvPr>
            <p:cNvSpPr/>
            <p:nvPr/>
          </p:nvSpPr>
          <p:spPr>
            <a:xfrm>
              <a:off x="5796056" y="3057307"/>
              <a:ext cx="285996" cy="386456"/>
            </a:xfrm>
            <a:custGeom>
              <a:avLst/>
              <a:gdLst>
                <a:gd name="connsiteX0" fmla="*/ -96 w 285996"/>
                <a:gd name="connsiteY0" fmla="*/ 194047 h 386456"/>
                <a:gd name="connsiteX1" fmla="*/ 87343 w 285996"/>
                <a:gd name="connsiteY1" fmla="*/ 82033 h 386456"/>
                <a:gd name="connsiteX2" fmla="*/ 91629 w 285996"/>
                <a:gd name="connsiteY2" fmla="*/ 44504 h 386456"/>
                <a:gd name="connsiteX3" fmla="*/ 104298 w 285996"/>
                <a:gd name="connsiteY3" fmla="*/ 2690 h 386456"/>
                <a:gd name="connsiteX4" fmla="*/ 137445 w 285996"/>
                <a:gd name="connsiteY4" fmla="*/ 16786 h 386456"/>
                <a:gd name="connsiteX5" fmla="*/ 130586 w 285996"/>
                <a:gd name="connsiteY5" fmla="*/ 150136 h 386456"/>
                <a:gd name="connsiteX6" fmla="*/ 242601 w 285996"/>
                <a:gd name="connsiteY6" fmla="*/ 150136 h 386456"/>
                <a:gd name="connsiteX7" fmla="*/ 282701 w 285996"/>
                <a:gd name="connsiteY7" fmla="*/ 168139 h 386456"/>
                <a:gd name="connsiteX8" fmla="*/ 264871 w 285996"/>
                <a:gd name="connsiteY8" fmla="*/ 210032 h 386456"/>
                <a:gd name="connsiteX9" fmla="*/ 256602 w 285996"/>
                <a:gd name="connsiteY9" fmla="*/ 212144 h 386456"/>
                <a:gd name="connsiteX10" fmla="*/ 278795 w 285996"/>
                <a:gd name="connsiteY10" fmla="*/ 228527 h 386456"/>
                <a:gd name="connsiteX11" fmla="*/ 253078 w 285996"/>
                <a:gd name="connsiteY11" fmla="*/ 271294 h 386456"/>
                <a:gd name="connsiteX12" fmla="*/ 274986 w 285996"/>
                <a:gd name="connsiteY12" fmla="*/ 287201 h 386456"/>
                <a:gd name="connsiteX13" fmla="*/ 249649 w 285996"/>
                <a:gd name="connsiteY13" fmla="*/ 328825 h 386456"/>
                <a:gd name="connsiteX14" fmla="*/ 271271 w 285996"/>
                <a:gd name="connsiteY14" fmla="*/ 344351 h 386456"/>
                <a:gd name="connsiteX15" fmla="*/ 240219 w 285996"/>
                <a:gd name="connsiteY15" fmla="*/ 385404 h 386456"/>
                <a:gd name="connsiteX16" fmla="*/ 91343 w 285996"/>
                <a:gd name="connsiteY16" fmla="*/ 385404 h 386456"/>
                <a:gd name="connsiteX17" fmla="*/ 64864 w 285996"/>
                <a:gd name="connsiteY17" fmla="*/ 385404 h 386456"/>
                <a:gd name="connsiteX18" fmla="*/ 30764 w 285996"/>
                <a:gd name="connsiteY18" fmla="*/ 358543 h 386456"/>
                <a:gd name="connsiteX19" fmla="*/ -954 w 285996"/>
                <a:gd name="connsiteY19" fmla="*/ 345208 h 38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85996" h="386456">
                  <a:moveTo>
                    <a:pt x="-96" y="194047"/>
                  </a:moveTo>
                  <a:cubicBezTo>
                    <a:pt x="-96" y="194047"/>
                    <a:pt x="77247" y="154232"/>
                    <a:pt x="87343" y="82033"/>
                  </a:cubicBezTo>
                  <a:cubicBezTo>
                    <a:pt x="89058" y="69650"/>
                    <a:pt x="90867" y="57077"/>
                    <a:pt x="91629" y="44504"/>
                  </a:cubicBezTo>
                  <a:cubicBezTo>
                    <a:pt x="92582" y="28598"/>
                    <a:pt x="87819" y="11167"/>
                    <a:pt x="104298" y="2690"/>
                  </a:cubicBezTo>
                  <a:cubicBezTo>
                    <a:pt x="118776" y="-4740"/>
                    <a:pt x="130682" y="1261"/>
                    <a:pt x="137445" y="16786"/>
                  </a:cubicBezTo>
                  <a:cubicBezTo>
                    <a:pt x="153447" y="53362"/>
                    <a:pt x="148970" y="122609"/>
                    <a:pt x="130586" y="150136"/>
                  </a:cubicBezTo>
                  <a:lnTo>
                    <a:pt x="242601" y="150136"/>
                  </a:lnTo>
                  <a:cubicBezTo>
                    <a:pt x="258031" y="150136"/>
                    <a:pt x="275557" y="150803"/>
                    <a:pt x="282701" y="168139"/>
                  </a:cubicBezTo>
                  <a:cubicBezTo>
                    <a:pt x="289346" y="184631"/>
                    <a:pt x="281363" y="203387"/>
                    <a:pt x="264871" y="210032"/>
                  </a:cubicBezTo>
                  <a:cubicBezTo>
                    <a:pt x="262220" y="211100"/>
                    <a:pt x="259440" y="211810"/>
                    <a:pt x="256602" y="212144"/>
                  </a:cubicBezTo>
                  <a:cubicBezTo>
                    <a:pt x="266453" y="213099"/>
                    <a:pt x="274981" y="219394"/>
                    <a:pt x="278795" y="228527"/>
                  </a:cubicBezTo>
                  <a:cubicBezTo>
                    <a:pt x="288321" y="250530"/>
                    <a:pt x="271366" y="267961"/>
                    <a:pt x="253078" y="271294"/>
                  </a:cubicBezTo>
                  <a:cubicBezTo>
                    <a:pt x="262722" y="272240"/>
                    <a:pt x="271101" y="278324"/>
                    <a:pt x="274986" y="287201"/>
                  </a:cubicBezTo>
                  <a:cubicBezTo>
                    <a:pt x="284035" y="308632"/>
                    <a:pt x="267747" y="325301"/>
                    <a:pt x="249649" y="328825"/>
                  </a:cubicBezTo>
                  <a:cubicBezTo>
                    <a:pt x="259137" y="329700"/>
                    <a:pt x="267409" y="335640"/>
                    <a:pt x="271271" y="344351"/>
                  </a:cubicBezTo>
                  <a:cubicBezTo>
                    <a:pt x="280796" y="367592"/>
                    <a:pt x="260222" y="385404"/>
                    <a:pt x="240219" y="385404"/>
                  </a:cubicBezTo>
                  <a:lnTo>
                    <a:pt x="91343" y="385404"/>
                  </a:lnTo>
                  <a:cubicBezTo>
                    <a:pt x="82534" y="386166"/>
                    <a:pt x="73674" y="386166"/>
                    <a:pt x="64864" y="385404"/>
                  </a:cubicBezTo>
                  <a:cubicBezTo>
                    <a:pt x="50407" y="381284"/>
                    <a:pt x="38155" y="371633"/>
                    <a:pt x="30764" y="358543"/>
                  </a:cubicBezTo>
                  <a:cubicBezTo>
                    <a:pt x="22685" y="349625"/>
                    <a:pt x="11070" y="344742"/>
                    <a:pt x="-954" y="345208"/>
                  </a:cubicBez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32" name="Forme libre : forme 121">
              <a:extLst>
                <a:ext uri="{FF2B5EF4-FFF2-40B4-BE49-F238E27FC236}">
                  <a16:creationId xmlns:a16="http://schemas.microsoft.com/office/drawing/2014/main" id="{DAB61679-9CCD-C146-B1A3-5266E3EB151B}"/>
                </a:ext>
              </a:extLst>
            </p:cNvPr>
            <p:cNvSpPr/>
            <p:nvPr/>
          </p:nvSpPr>
          <p:spPr>
            <a:xfrm>
              <a:off x="5686996" y="3231927"/>
              <a:ext cx="109251" cy="210026"/>
            </a:xfrm>
            <a:custGeom>
              <a:avLst/>
              <a:gdLst>
                <a:gd name="connsiteX0" fmla="*/ 0 w 109251"/>
                <a:gd name="connsiteY0" fmla="*/ 0 h 210026"/>
                <a:gd name="connsiteX1" fmla="*/ 109252 w 109251"/>
                <a:gd name="connsiteY1" fmla="*/ 0 h 210026"/>
                <a:gd name="connsiteX2" fmla="*/ 109252 w 109251"/>
                <a:gd name="connsiteY2" fmla="*/ 210026 h 210026"/>
                <a:gd name="connsiteX3" fmla="*/ 0 w 109251"/>
                <a:gd name="connsiteY3" fmla="*/ 210026 h 210026"/>
              </a:gdLst>
              <a:ahLst/>
              <a:cxnLst>
                <a:cxn ang="0">
                  <a:pos x="connsiteX0" y="connsiteY0"/>
                </a:cxn>
                <a:cxn ang="0">
                  <a:pos x="connsiteX1" y="connsiteY1"/>
                </a:cxn>
                <a:cxn ang="0">
                  <a:pos x="connsiteX2" y="connsiteY2"/>
                </a:cxn>
                <a:cxn ang="0">
                  <a:pos x="connsiteX3" y="connsiteY3"/>
                </a:cxn>
              </a:cxnLst>
              <a:rect l="l" t="t" r="r" b="b"/>
              <a:pathLst>
                <a:path w="109251" h="210026">
                  <a:moveTo>
                    <a:pt x="0" y="0"/>
                  </a:moveTo>
                  <a:lnTo>
                    <a:pt x="109252" y="0"/>
                  </a:lnTo>
                  <a:lnTo>
                    <a:pt x="109252" y="210026"/>
                  </a:lnTo>
                  <a:lnTo>
                    <a:pt x="0" y="210026"/>
                  </a:lnTo>
                  <a:close/>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grpSp>
      <p:sp>
        <p:nvSpPr>
          <p:cNvPr id="34" name="Forme libre : forme 93">
            <a:extLst>
              <a:ext uri="{FF2B5EF4-FFF2-40B4-BE49-F238E27FC236}">
                <a16:creationId xmlns:a16="http://schemas.microsoft.com/office/drawing/2014/main" id="{80EE92F4-6113-A245-B735-F165221C6E9C}"/>
              </a:ext>
            </a:extLst>
          </p:cNvPr>
          <p:cNvSpPr/>
          <p:nvPr/>
        </p:nvSpPr>
        <p:spPr>
          <a:xfrm>
            <a:off x="5244715" y="2971800"/>
            <a:ext cx="2577477" cy="2782668"/>
          </a:xfrm>
          <a:custGeom>
            <a:avLst/>
            <a:gdLst>
              <a:gd name="connsiteX0" fmla="*/ 2342447 w 2343161"/>
              <a:gd name="connsiteY0" fmla="*/ 604679 h 2529698"/>
              <a:gd name="connsiteX1" fmla="*/ 631280 w 2343161"/>
              <a:gd name="connsiteY1" fmla="*/ 169672 h 2529698"/>
              <a:gd name="connsiteX2" fmla="*/ 168460 w 2343161"/>
              <a:gd name="connsiteY2" fmla="*/ 1896935 h 2529698"/>
              <a:gd name="connsiteX3" fmla="*/ 1264693 w 2343161"/>
              <a:gd name="connsiteY3" fmla="*/ 2529396 h 2529698"/>
              <a:gd name="connsiteX4" fmla="*/ 1264693 w 2343161"/>
              <a:gd name="connsiteY4" fmla="*/ 2529396 h 2529698"/>
              <a:gd name="connsiteX5" fmla="*/ 2341970 w 2343161"/>
              <a:gd name="connsiteY5" fmla="*/ 1925130 h 2529698"/>
              <a:gd name="connsiteX6" fmla="*/ 2342446 w 2343161"/>
              <a:gd name="connsiteY6" fmla="*/ 604679 h 2529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43161" h="2529698">
                <a:moveTo>
                  <a:pt x="2342447" y="604679"/>
                </a:moveTo>
                <a:cubicBezTo>
                  <a:pt x="1984674" y="19265"/>
                  <a:pt x="1225194" y="-173808"/>
                  <a:pt x="631280" y="169672"/>
                </a:cubicBezTo>
                <a:cubicBezTo>
                  <a:pt x="27395" y="518287"/>
                  <a:pt x="-180154" y="1293146"/>
                  <a:pt x="168460" y="1896935"/>
                </a:cubicBezTo>
                <a:cubicBezTo>
                  <a:pt x="395158" y="2287941"/>
                  <a:pt x="812722" y="2528851"/>
                  <a:pt x="1264693" y="2529396"/>
                </a:cubicBezTo>
                <a:lnTo>
                  <a:pt x="1264693" y="2529396"/>
                </a:lnTo>
                <a:cubicBezTo>
                  <a:pt x="1704308" y="2528537"/>
                  <a:pt x="2112049" y="2299827"/>
                  <a:pt x="2341970" y="1925130"/>
                </a:cubicBezTo>
                <a:cubicBezTo>
                  <a:pt x="2118750" y="1513238"/>
                  <a:pt x="2118929" y="1016410"/>
                  <a:pt x="2342446" y="604679"/>
                </a:cubicBezTo>
                <a:close/>
              </a:path>
            </a:pathLst>
          </a:custGeom>
          <a:solidFill>
            <a:schemeClr val="accent1"/>
          </a:solidFill>
          <a:ln w="9525" cap="flat">
            <a:noFill/>
            <a:prstDash val="solid"/>
            <a:miter/>
          </a:ln>
        </p:spPr>
        <p:txBody>
          <a:bodyPr rtlCol="0" anchor="ctr"/>
          <a:lstStyle/>
          <a:p>
            <a:endParaRPr lang="fr-FR"/>
          </a:p>
        </p:txBody>
      </p:sp>
      <p:sp>
        <p:nvSpPr>
          <p:cNvPr id="35" name="Rectangle 34">
            <a:extLst>
              <a:ext uri="{FF2B5EF4-FFF2-40B4-BE49-F238E27FC236}">
                <a16:creationId xmlns:a16="http://schemas.microsoft.com/office/drawing/2014/main" id="{65BC110F-EDD1-774C-B14C-1E515672C82B}"/>
              </a:ext>
            </a:extLst>
          </p:cNvPr>
          <p:cNvSpPr/>
          <p:nvPr/>
        </p:nvSpPr>
        <p:spPr>
          <a:xfrm>
            <a:off x="5244715" y="4280840"/>
            <a:ext cx="2458718" cy="1000274"/>
          </a:xfrm>
          <a:prstGeom prst="rect">
            <a:avLst/>
          </a:prstGeom>
        </p:spPr>
        <p:txBody>
          <a:bodyPr wrap="square">
            <a:spAutoFit/>
          </a:bodyPr>
          <a:lstStyle/>
          <a:p>
            <a:pPr lvl="0" algn="ctr">
              <a:lnSpc>
                <a:spcPct val="90000"/>
              </a:lnSpc>
              <a:spcBef>
                <a:spcPts val="600"/>
              </a:spcBef>
            </a:pPr>
            <a:r>
              <a:rPr lang="fr-FR" b="1" dirty="0"/>
              <a:t>Accélérer</a:t>
            </a:r>
          </a:p>
          <a:p>
            <a:pPr algn="ctr">
              <a:lnSpc>
                <a:spcPct val="90000"/>
              </a:lnSpc>
              <a:spcBef>
                <a:spcPts val="600"/>
              </a:spcBef>
            </a:pPr>
            <a:r>
              <a:rPr lang="fr-FR" sz="1400" i="1" dirty="0">
                <a:latin typeface="Segoe UI" panose="020B0502040204020203" pitchFamily="34" charset="0"/>
                <a:cs typeface="Segoe UI" panose="020B0502040204020203" pitchFamily="34" charset="0"/>
              </a:rPr>
              <a:t>la collaboration client </a:t>
            </a:r>
            <a:br>
              <a:rPr lang="fr-FR" sz="1400" i="1" dirty="0">
                <a:latin typeface="Segoe UI" panose="020B0502040204020203" pitchFamily="34" charset="0"/>
                <a:cs typeface="Segoe UI" panose="020B0502040204020203" pitchFamily="34" charset="0"/>
              </a:rPr>
            </a:br>
            <a:r>
              <a:rPr lang="fr-FR" sz="1400" i="1" dirty="0">
                <a:latin typeface="Segoe UI" panose="020B0502040204020203" pitchFamily="34" charset="0"/>
                <a:cs typeface="Segoe UI" panose="020B0502040204020203" pitchFamily="34" charset="0"/>
              </a:rPr>
              <a:t>et tous les flux </a:t>
            </a:r>
            <a:br>
              <a:rPr lang="fr-FR" sz="1400" i="1" dirty="0">
                <a:latin typeface="Segoe UI" panose="020B0502040204020203" pitchFamily="34" charset="0"/>
                <a:cs typeface="Segoe UI" panose="020B0502040204020203" pitchFamily="34" charset="0"/>
              </a:rPr>
            </a:br>
            <a:r>
              <a:rPr lang="fr-FR" sz="1400" i="1" dirty="0">
                <a:latin typeface="Segoe UI" panose="020B0502040204020203" pitchFamily="34" charset="0"/>
                <a:cs typeface="Segoe UI" panose="020B0502040204020203" pitchFamily="34" charset="0"/>
              </a:rPr>
              <a:t>administratifs</a:t>
            </a:r>
          </a:p>
        </p:txBody>
      </p:sp>
      <p:grpSp>
        <p:nvGrpSpPr>
          <p:cNvPr id="36" name="Graphique 123">
            <a:extLst>
              <a:ext uri="{FF2B5EF4-FFF2-40B4-BE49-F238E27FC236}">
                <a16:creationId xmlns:a16="http://schemas.microsoft.com/office/drawing/2014/main" id="{D6D52DD0-C5AC-944D-BF26-1A9F3AD3E32F}"/>
              </a:ext>
            </a:extLst>
          </p:cNvPr>
          <p:cNvGrpSpPr/>
          <p:nvPr/>
        </p:nvGrpSpPr>
        <p:grpSpPr>
          <a:xfrm>
            <a:off x="6368248" y="3587006"/>
            <a:ext cx="446790" cy="536148"/>
            <a:chOff x="-1071216" y="3338513"/>
            <a:chExt cx="381000" cy="457200"/>
          </a:xfrm>
        </p:grpSpPr>
        <p:sp>
          <p:nvSpPr>
            <p:cNvPr id="37" name="Forme libre : forme 125">
              <a:extLst>
                <a:ext uri="{FF2B5EF4-FFF2-40B4-BE49-F238E27FC236}">
                  <a16:creationId xmlns:a16="http://schemas.microsoft.com/office/drawing/2014/main" id="{2DA06F59-0ABC-E141-9487-C7CD2B34DFFE}"/>
                </a:ext>
              </a:extLst>
            </p:cNvPr>
            <p:cNvSpPr/>
            <p:nvPr/>
          </p:nvSpPr>
          <p:spPr>
            <a:xfrm>
              <a:off x="-852141" y="3548063"/>
              <a:ext cx="152400" cy="180975"/>
            </a:xfrm>
            <a:custGeom>
              <a:avLst/>
              <a:gdLst>
                <a:gd name="connsiteX0" fmla="*/ 114300 w 152400"/>
                <a:gd name="connsiteY0" fmla="*/ 180975 h 180975"/>
                <a:gd name="connsiteX1" fmla="*/ 114300 w 152400"/>
                <a:gd name="connsiteY1" fmla="*/ 85725 h 180975"/>
                <a:gd name="connsiteX2" fmla="*/ 152400 w 152400"/>
                <a:gd name="connsiteY2" fmla="*/ 85725 h 180975"/>
                <a:gd name="connsiteX3" fmla="*/ 76200 w 152400"/>
                <a:gd name="connsiteY3" fmla="*/ 0 h 180975"/>
                <a:gd name="connsiteX4" fmla="*/ 0 w 152400"/>
                <a:gd name="connsiteY4" fmla="*/ 85725 h 180975"/>
                <a:gd name="connsiteX5" fmla="*/ 38100 w 152400"/>
                <a:gd name="connsiteY5" fmla="*/ 85725 h 180975"/>
                <a:gd name="connsiteX6" fmla="*/ 38100 w 152400"/>
                <a:gd name="connsiteY6" fmla="*/ 152400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400" h="180975">
                  <a:moveTo>
                    <a:pt x="114300" y="180975"/>
                  </a:moveTo>
                  <a:lnTo>
                    <a:pt x="114300" y="85725"/>
                  </a:lnTo>
                  <a:lnTo>
                    <a:pt x="152400" y="85725"/>
                  </a:lnTo>
                  <a:lnTo>
                    <a:pt x="76200" y="0"/>
                  </a:lnTo>
                  <a:lnTo>
                    <a:pt x="0" y="85725"/>
                  </a:lnTo>
                  <a:lnTo>
                    <a:pt x="38100" y="85725"/>
                  </a:lnTo>
                  <a:lnTo>
                    <a:pt x="38100" y="152400"/>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38" name="Forme libre : forme 126">
              <a:extLst>
                <a:ext uri="{FF2B5EF4-FFF2-40B4-BE49-F238E27FC236}">
                  <a16:creationId xmlns:a16="http://schemas.microsoft.com/office/drawing/2014/main" id="{5DD20F80-82C0-DF46-B171-03C60389649A}"/>
                </a:ext>
              </a:extLst>
            </p:cNvPr>
            <p:cNvSpPr/>
            <p:nvPr/>
          </p:nvSpPr>
          <p:spPr>
            <a:xfrm>
              <a:off x="-918816" y="3348038"/>
              <a:ext cx="133350" cy="171450"/>
            </a:xfrm>
            <a:custGeom>
              <a:avLst/>
              <a:gdLst>
                <a:gd name="connsiteX0" fmla="*/ 95250 w 133350"/>
                <a:gd name="connsiteY0" fmla="*/ 171450 h 171450"/>
                <a:gd name="connsiteX1" fmla="*/ 95250 w 133350"/>
                <a:gd name="connsiteY1" fmla="*/ 76200 h 171450"/>
                <a:gd name="connsiteX2" fmla="*/ 133350 w 133350"/>
                <a:gd name="connsiteY2" fmla="*/ 76200 h 171450"/>
                <a:gd name="connsiteX3" fmla="*/ 66675 w 133350"/>
                <a:gd name="connsiteY3" fmla="*/ 0 h 171450"/>
                <a:gd name="connsiteX4" fmla="*/ 0 w 133350"/>
                <a:gd name="connsiteY4" fmla="*/ 76200 h 171450"/>
                <a:gd name="connsiteX5" fmla="*/ 38100 w 133350"/>
                <a:gd name="connsiteY5" fmla="*/ 76200 h 171450"/>
                <a:gd name="connsiteX6" fmla="*/ 38100 w 133350"/>
                <a:gd name="connsiteY6" fmla="*/ 11430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350" h="171450">
                  <a:moveTo>
                    <a:pt x="95250" y="171450"/>
                  </a:moveTo>
                  <a:lnTo>
                    <a:pt x="95250" y="76200"/>
                  </a:lnTo>
                  <a:lnTo>
                    <a:pt x="133350" y="76200"/>
                  </a:lnTo>
                  <a:lnTo>
                    <a:pt x="66675" y="0"/>
                  </a:lnTo>
                  <a:lnTo>
                    <a:pt x="0" y="76200"/>
                  </a:lnTo>
                  <a:lnTo>
                    <a:pt x="38100" y="76200"/>
                  </a:lnTo>
                  <a:lnTo>
                    <a:pt x="38100" y="114300"/>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39" name="Forme libre : forme 127">
              <a:extLst>
                <a:ext uri="{FF2B5EF4-FFF2-40B4-BE49-F238E27FC236}">
                  <a16:creationId xmlns:a16="http://schemas.microsoft.com/office/drawing/2014/main" id="{2547C9E3-B3C2-CD49-9A16-9F1D8997C31D}"/>
                </a:ext>
              </a:extLst>
            </p:cNvPr>
            <p:cNvSpPr/>
            <p:nvPr/>
          </p:nvSpPr>
          <p:spPr>
            <a:xfrm>
              <a:off x="-775941" y="3690938"/>
              <a:ext cx="9525" cy="66675"/>
            </a:xfrm>
            <a:custGeom>
              <a:avLst/>
              <a:gdLst>
                <a:gd name="connsiteX0" fmla="*/ 0 w 9525"/>
                <a:gd name="connsiteY0" fmla="*/ 0 h 66675"/>
                <a:gd name="connsiteX1" fmla="*/ 0 w 9525"/>
                <a:gd name="connsiteY1" fmla="*/ 66675 h 66675"/>
              </a:gdLst>
              <a:ahLst/>
              <a:cxnLst>
                <a:cxn ang="0">
                  <a:pos x="connsiteX0" y="connsiteY0"/>
                </a:cxn>
                <a:cxn ang="0">
                  <a:pos x="connsiteX1" y="connsiteY1"/>
                </a:cxn>
              </a:cxnLst>
              <a:rect l="l" t="t" r="r" b="b"/>
              <a:pathLst>
                <a:path w="9525" h="66675">
                  <a:moveTo>
                    <a:pt x="0" y="0"/>
                  </a:moveTo>
                  <a:lnTo>
                    <a:pt x="0" y="66675"/>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40" name="Forme libre : forme 128">
              <a:extLst>
                <a:ext uri="{FF2B5EF4-FFF2-40B4-BE49-F238E27FC236}">
                  <a16:creationId xmlns:a16="http://schemas.microsoft.com/office/drawing/2014/main" id="{45FC3805-8964-D54D-A143-798AF27529F2}"/>
                </a:ext>
              </a:extLst>
            </p:cNvPr>
            <p:cNvSpPr/>
            <p:nvPr/>
          </p:nvSpPr>
          <p:spPr>
            <a:xfrm>
              <a:off x="-775941" y="3776663"/>
              <a:ext cx="9525" cy="19050"/>
            </a:xfrm>
            <a:custGeom>
              <a:avLst/>
              <a:gdLst>
                <a:gd name="connsiteX0" fmla="*/ 0 w 9525"/>
                <a:gd name="connsiteY0" fmla="*/ 0 h 19050"/>
                <a:gd name="connsiteX1" fmla="*/ 0 w 9525"/>
                <a:gd name="connsiteY1" fmla="*/ 19050 h 19050"/>
              </a:gdLst>
              <a:ahLst/>
              <a:cxnLst>
                <a:cxn ang="0">
                  <a:pos x="connsiteX0" y="connsiteY0"/>
                </a:cxn>
                <a:cxn ang="0">
                  <a:pos x="connsiteX1" y="connsiteY1"/>
                </a:cxn>
              </a:cxnLst>
              <a:rect l="l" t="t" r="r" b="b"/>
              <a:pathLst>
                <a:path w="9525" h="19050">
                  <a:moveTo>
                    <a:pt x="0" y="0"/>
                  </a:moveTo>
                  <a:lnTo>
                    <a:pt x="0" y="19050"/>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41" name="Forme libre : forme 129">
              <a:extLst>
                <a:ext uri="{FF2B5EF4-FFF2-40B4-BE49-F238E27FC236}">
                  <a16:creationId xmlns:a16="http://schemas.microsoft.com/office/drawing/2014/main" id="{25A46B97-E34B-C042-A85F-CD0B39441415}"/>
                </a:ext>
              </a:extLst>
            </p:cNvPr>
            <p:cNvSpPr/>
            <p:nvPr/>
          </p:nvSpPr>
          <p:spPr>
            <a:xfrm>
              <a:off x="-937866" y="3614738"/>
              <a:ext cx="9525" cy="76200"/>
            </a:xfrm>
            <a:custGeom>
              <a:avLst/>
              <a:gdLst>
                <a:gd name="connsiteX0" fmla="*/ 0 w 9525"/>
                <a:gd name="connsiteY0" fmla="*/ 0 h 76200"/>
                <a:gd name="connsiteX1" fmla="*/ 0 w 9525"/>
                <a:gd name="connsiteY1" fmla="*/ 76200 h 76200"/>
              </a:gdLst>
              <a:ahLst/>
              <a:cxnLst>
                <a:cxn ang="0">
                  <a:pos x="connsiteX0" y="connsiteY0"/>
                </a:cxn>
                <a:cxn ang="0">
                  <a:pos x="connsiteX1" y="connsiteY1"/>
                </a:cxn>
              </a:cxnLst>
              <a:rect l="l" t="t" r="r" b="b"/>
              <a:pathLst>
                <a:path w="9525" h="76200">
                  <a:moveTo>
                    <a:pt x="0" y="0"/>
                  </a:moveTo>
                  <a:lnTo>
                    <a:pt x="0" y="76200"/>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42" name="Forme libre : forme 130">
              <a:extLst>
                <a:ext uri="{FF2B5EF4-FFF2-40B4-BE49-F238E27FC236}">
                  <a16:creationId xmlns:a16="http://schemas.microsoft.com/office/drawing/2014/main" id="{C33FBF89-E379-BF4A-BCAF-12FB4EAEA164}"/>
                </a:ext>
              </a:extLst>
            </p:cNvPr>
            <p:cNvSpPr/>
            <p:nvPr/>
          </p:nvSpPr>
          <p:spPr>
            <a:xfrm>
              <a:off x="-937866" y="3709988"/>
              <a:ext cx="9525" cy="19050"/>
            </a:xfrm>
            <a:custGeom>
              <a:avLst/>
              <a:gdLst>
                <a:gd name="connsiteX0" fmla="*/ 0 w 9525"/>
                <a:gd name="connsiteY0" fmla="*/ 0 h 19050"/>
                <a:gd name="connsiteX1" fmla="*/ 0 w 9525"/>
                <a:gd name="connsiteY1" fmla="*/ 19050 h 19050"/>
              </a:gdLst>
              <a:ahLst/>
              <a:cxnLst>
                <a:cxn ang="0">
                  <a:pos x="connsiteX0" y="connsiteY0"/>
                </a:cxn>
                <a:cxn ang="0">
                  <a:pos x="connsiteX1" y="connsiteY1"/>
                </a:cxn>
              </a:cxnLst>
              <a:rect l="l" t="t" r="r" b="b"/>
              <a:pathLst>
                <a:path w="9525" h="19050">
                  <a:moveTo>
                    <a:pt x="0" y="0"/>
                  </a:moveTo>
                  <a:lnTo>
                    <a:pt x="0" y="19050"/>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43" name="Forme libre : forme 131">
              <a:extLst>
                <a:ext uri="{FF2B5EF4-FFF2-40B4-BE49-F238E27FC236}">
                  <a16:creationId xmlns:a16="http://schemas.microsoft.com/office/drawing/2014/main" id="{17D0D01C-94FC-584B-9251-2EB388D719B6}"/>
                </a:ext>
              </a:extLst>
            </p:cNvPr>
            <p:cNvSpPr/>
            <p:nvPr/>
          </p:nvSpPr>
          <p:spPr>
            <a:xfrm>
              <a:off x="-937866" y="3748088"/>
              <a:ext cx="9525" cy="19050"/>
            </a:xfrm>
            <a:custGeom>
              <a:avLst/>
              <a:gdLst>
                <a:gd name="connsiteX0" fmla="*/ 0 w 9525"/>
                <a:gd name="connsiteY0" fmla="*/ 0 h 19050"/>
                <a:gd name="connsiteX1" fmla="*/ 0 w 9525"/>
                <a:gd name="connsiteY1" fmla="*/ 19050 h 19050"/>
              </a:gdLst>
              <a:ahLst/>
              <a:cxnLst>
                <a:cxn ang="0">
                  <a:pos x="connsiteX0" y="connsiteY0"/>
                </a:cxn>
                <a:cxn ang="0">
                  <a:pos x="connsiteX1" y="connsiteY1"/>
                </a:cxn>
              </a:cxnLst>
              <a:rect l="l" t="t" r="r" b="b"/>
              <a:pathLst>
                <a:path w="9525" h="19050">
                  <a:moveTo>
                    <a:pt x="0" y="0"/>
                  </a:moveTo>
                  <a:lnTo>
                    <a:pt x="0" y="19050"/>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44" name="Forme libre : forme 132">
              <a:extLst>
                <a:ext uri="{FF2B5EF4-FFF2-40B4-BE49-F238E27FC236}">
                  <a16:creationId xmlns:a16="http://schemas.microsoft.com/office/drawing/2014/main" id="{A69779AE-F47D-0B48-95A9-60A785D8F869}"/>
                </a:ext>
              </a:extLst>
            </p:cNvPr>
            <p:cNvSpPr/>
            <p:nvPr/>
          </p:nvSpPr>
          <p:spPr>
            <a:xfrm>
              <a:off x="-747366" y="3386138"/>
              <a:ext cx="9525" cy="66675"/>
            </a:xfrm>
            <a:custGeom>
              <a:avLst/>
              <a:gdLst>
                <a:gd name="connsiteX0" fmla="*/ 0 w 9525"/>
                <a:gd name="connsiteY0" fmla="*/ 0 h 66675"/>
                <a:gd name="connsiteX1" fmla="*/ 0 w 9525"/>
                <a:gd name="connsiteY1" fmla="*/ 66675 h 66675"/>
              </a:gdLst>
              <a:ahLst/>
              <a:cxnLst>
                <a:cxn ang="0">
                  <a:pos x="connsiteX0" y="connsiteY0"/>
                </a:cxn>
                <a:cxn ang="0">
                  <a:pos x="connsiteX1" y="connsiteY1"/>
                </a:cxn>
              </a:cxnLst>
              <a:rect l="l" t="t" r="r" b="b"/>
              <a:pathLst>
                <a:path w="9525" h="66675">
                  <a:moveTo>
                    <a:pt x="0" y="0"/>
                  </a:moveTo>
                  <a:lnTo>
                    <a:pt x="0" y="66675"/>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45" name="Forme libre : forme 133">
              <a:extLst>
                <a:ext uri="{FF2B5EF4-FFF2-40B4-BE49-F238E27FC236}">
                  <a16:creationId xmlns:a16="http://schemas.microsoft.com/office/drawing/2014/main" id="{0A795FC2-1C8D-5046-9FF3-96CC6964F6A5}"/>
                </a:ext>
              </a:extLst>
            </p:cNvPr>
            <p:cNvSpPr/>
            <p:nvPr/>
          </p:nvSpPr>
          <p:spPr>
            <a:xfrm>
              <a:off x="-747366" y="3471863"/>
              <a:ext cx="9525" cy="19050"/>
            </a:xfrm>
            <a:custGeom>
              <a:avLst/>
              <a:gdLst>
                <a:gd name="connsiteX0" fmla="*/ 0 w 9525"/>
                <a:gd name="connsiteY0" fmla="*/ 0 h 19050"/>
                <a:gd name="connsiteX1" fmla="*/ 0 w 9525"/>
                <a:gd name="connsiteY1" fmla="*/ 19050 h 19050"/>
              </a:gdLst>
              <a:ahLst/>
              <a:cxnLst>
                <a:cxn ang="0">
                  <a:pos x="connsiteX0" y="connsiteY0"/>
                </a:cxn>
                <a:cxn ang="0">
                  <a:pos x="connsiteX1" y="connsiteY1"/>
                </a:cxn>
              </a:cxnLst>
              <a:rect l="l" t="t" r="r" b="b"/>
              <a:pathLst>
                <a:path w="9525" h="19050">
                  <a:moveTo>
                    <a:pt x="0" y="0"/>
                  </a:moveTo>
                  <a:lnTo>
                    <a:pt x="0" y="19050"/>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46" name="Forme libre : forme 134">
              <a:extLst>
                <a:ext uri="{FF2B5EF4-FFF2-40B4-BE49-F238E27FC236}">
                  <a16:creationId xmlns:a16="http://schemas.microsoft.com/office/drawing/2014/main" id="{0FBD6E13-A53F-A549-8B10-CE42B27548EF}"/>
                </a:ext>
              </a:extLst>
            </p:cNvPr>
            <p:cNvSpPr/>
            <p:nvPr/>
          </p:nvSpPr>
          <p:spPr>
            <a:xfrm>
              <a:off x="-747366" y="3509963"/>
              <a:ext cx="9525" cy="19050"/>
            </a:xfrm>
            <a:custGeom>
              <a:avLst/>
              <a:gdLst>
                <a:gd name="connsiteX0" fmla="*/ 0 w 9525"/>
                <a:gd name="connsiteY0" fmla="*/ 0 h 19050"/>
                <a:gd name="connsiteX1" fmla="*/ 0 w 9525"/>
                <a:gd name="connsiteY1" fmla="*/ 19050 h 19050"/>
              </a:gdLst>
              <a:ahLst/>
              <a:cxnLst>
                <a:cxn ang="0">
                  <a:pos x="connsiteX0" y="connsiteY0"/>
                </a:cxn>
                <a:cxn ang="0">
                  <a:pos x="connsiteX1" y="connsiteY1"/>
                </a:cxn>
              </a:cxnLst>
              <a:rect l="l" t="t" r="r" b="b"/>
              <a:pathLst>
                <a:path w="9525" h="19050">
                  <a:moveTo>
                    <a:pt x="0" y="0"/>
                  </a:moveTo>
                  <a:lnTo>
                    <a:pt x="0" y="19050"/>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47" name="Forme libre : forme 135">
              <a:extLst>
                <a:ext uri="{FF2B5EF4-FFF2-40B4-BE49-F238E27FC236}">
                  <a16:creationId xmlns:a16="http://schemas.microsoft.com/office/drawing/2014/main" id="{41ACD24C-6D58-FD42-AB0F-5F8887395764}"/>
                </a:ext>
              </a:extLst>
            </p:cNvPr>
            <p:cNvSpPr/>
            <p:nvPr/>
          </p:nvSpPr>
          <p:spPr>
            <a:xfrm>
              <a:off x="-975966" y="3681413"/>
              <a:ext cx="9525" cy="76200"/>
            </a:xfrm>
            <a:custGeom>
              <a:avLst/>
              <a:gdLst>
                <a:gd name="connsiteX0" fmla="*/ 0 w 9525"/>
                <a:gd name="connsiteY0" fmla="*/ 0 h 76200"/>
                <a:gd name="connsiteX1" fmla="*/ 0 w 9525"/>
                <a:gd name="connsiteY1" fmla="*/ 76200 h 76200"/>
              </a:gdLst>
              <a:ahLst/>
              <a:cxnLst>
                <a:cxn ang="0">
                  <a:pos x="connsiteX0" y="connsiteY0"/>
                </a:cxn>
                <a:cxn ang="0">
                  <a:pos x="connsiteX1" y="connsiteY1"/>
                </a:cxn>
              </a:cxnLst>
              <a:rect l="l" t="t" r="r" b="b"/>
              <a:pathLst>
                <a:path w="9525" h="76200">
                  <a:moveTo>
                    <a:pt x="0" y="0"/>
                  </a:moveTo>
                  <a:lnTo>
                    <a:pt x="0" y="76200"/>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48" name="Forme libre : forme 136">
              <a:extLst>
                <a:ext uri="{FF2B5EF4-FFF2-40B4-BE49-F238E27FC236}">
                  <a16:creationId xmlns:a16="http://schemas.microsoft.com/office/drawing/2014/main" id="{5159F61E-E855-734F-8AEF-20608188EFAA}"/>
                </a:ext>
              </a:extLst>
            </p:cNvPr>
            <p:cNvSpPr/>
            <p:nvPr/>
          </p:nvSpPr>
          <p:spPr>
            <a:xfrm>
              <a:off x="-975966" y="3776663"/>
              <a:ext cx="9525" cy="19050"/>
            </a:xfrm>
            <a:custGeom>
              <a:avLst/>
              <a:gdLst>
                <a:gd name="connsiteX0" fmla="*/ 0 w 9525"/>
                <a:gd name="connsiteY0" fmla="*/ 0 h 19050"/>
                <a:gd name="connsiteX1" fmla="*/ 0 w 9525"/>
                <a:gd name="connsiteY1" fmla="*/ 19050 h 19050"/>
              </a:gdLst>
              <a:ahLst/>
              <a:cxnLst>
                <a:cxn ang="0">
                  <a:pos x="connsiteX0" y="connsiteY0"/>
                </a:cxn>
                <a:cxn ang="0">
                  <a:pos x="connsiteX1" y="connsiteY1"/>
                </a:cxn>
              </a:cxnLst>
              <a:rect l="l" t="t" r="r" b="b"/>
              <a:pathLst>
                <a:path w="9525" h="19050">
                  <a:moveTo>
                    <a:pt x="0" y="0"/>
                  </a:moveTo>
                  <a:lnTo>
                    <a:pt x="0" y="19050"/>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sp>
          <p:nvSpPr>
            <p:cNvPr id="49" name="Forme libre : forme 137">
              <a:extLst>
                <a:ext uri="{FF2B5EF4-FFF2-40B4-BE49-F238E27FC236}">
                  <a16:creationId xmlns:a16="http://schemas.microsoft.com/office/drawing/2014/main" id="{0C34B309-D2B6-1240-BF1F-03CC895E8B76}"/>
                </a:ext>
              </a:extLst>
            </p:cNvPr>
            <p:cNvSpPr/>
            <p:nvPr/>
          </p:nvSpPr>
          <p:spPr>
            <a:xfrm>
              <a:off x="-1061691" y="3443288"/>
              <a:ext cx="219075" cy="209550"/>
            </a:xfrm>
            <a:custGeom>
              <a:avLst/>
              <a:gdLst>
                <a:gd name="connsiteX0" fmla="*/ 161925 w 219075"/>
                <a:gd name="connsiteY0" fmla="*/ 209550 h 209550"/>
                <a:gd name="connsiteX1" fmla="*/ 161925 w 219075"/>
                <a:gd name="connsiteY1" fmla="*/ 114300 h 209550"/>
                <a:gd name="connsiteX2" fmla="*/ 219075 w 219075"/>
                <a:gd name="connsiteY2" fmla="*/ 114300 h 209550"/>
                <a:gd name="connsiteX3" fmla="*/ 114300 w 219075"/>
                <a:gd name="connsiteY3" fmla="*/ 0 h 209550"/>
                <a:gd name="connsiteX4" fmla="*/ 0 w 219075"/>
                <a:gd name="connsiteY4" fmla="*/ 114300 h 209550"/>
                <a:gd name="connsiteX5" fmla="*/ 66675 w 219075"/>
                <a:gd name="connsiteY5" fmla="*/ 114300 h 209550"/>
                <a:gd name="connsiteX6" fmla="*/ 66675 w 219075"/>
                <a:gd name="connsiteY6" fmla="*/ 209550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075" h="209550">
                  <a:moveTo>
                    <a:pt x="161925" y="209550"/>
                  </a:moveTo>
                  <a:lnTo>
                    <a:pt x="161925" y="114300"/>
                  </a:lnTo>
                  <a:lnTo>
                    <a:pt x="219075" y="114300"/>
                  </a:lnTo>
                  <a:lnTo>
                    <a:pt x="114300" y="0"/>
                  </a:lnTo>
                  <a:lnTo>
                    <a:pt x="0" y="114300"/>
                  </a:lnTo>
                  <a:lnTo>
                    <a:pt x="66675" y="114300"/>
                  </a:lnTo>
                  <a:lnTo>
                    <a:pt x="66675" y="209550"/>
                  </a:lnTo>
                </a:path>
              </a:pathLst>
            </a:custGeom>
            <a:noFill/>
            <a:ln w="25400" cap="rnd">
              <a:solidFill>
                <a:schemeClr val="tx1"/>
              </a:solidFill>
              <a:prstDash val="solid"/>
              <a:round/>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a:p>
          </p:txBody>
        </p:sp>
      </p:grpSp>
      <p:grpSp>
        <p:nvGrpSpPr>
          <p:cNvPr id="56" name="Graphique 99">
            <a:extLst>
              <a:ext uri="{FF2B5EF4-FFF2-40B4-BE49-F238E27FC236}">
                <a16:creationId xmlns:a16="http://schemas.microsoft.com/office/drawing/2014/main" id="{68987CFE-835A-5E43-9904-BAA005BA8C3E}"/>
              </a:ext>
            </a:extLst>
          </p:cNvPr>
          <p:cNvGrpSpPr/>
          <p:nvPr/>
        </p:nvGrpSpPr>
        <p:grpSpPr>
          <a:xfrm>
            <a:off x="7601417" y="1142448"/>
            <a:ext cx="587087" cy="588620"/>
            <a:chOff x="4271963" y="3671332"/>
            <a:chExt cx="1582336" cy="1586467"/>
          </a:xfrm>
        </p:grpSpPr>
        <p:sp>
          <p:nvSpPr>
            <p:cNvPr id="57" name="Forme libre : forme 101">
              <a:extLst>
                <a:ext uri="{FF2B5EF4-FFF2-40B4-BE49-F238E27FC236}">
                  <a16:creationId xmlns:a16="http://schemas.microsoft.com/office/drawing/2014/main" id="{5DF2E82F-3354-4B45-A003-CBD30FE89E4D}"/>
                </a:ext>
              </a:extLst>
            </p:cNvPr>
            <p:cNvSpPr/>
            <p:nvPr/>
          </p:nvSpPr>
          <p:spPr>
            <a:xfrm>
              <a:off x="4305014" y="3704383"/>
              <a:ext cx="925439" cy="925439"/>
            </a:xfrm>
            <a:custGeom>
              <a:avLst/>
              <a:gdLst>
                <a:gd name="connsiteX0" fmla="*/ 924670 w 925439"/>
                <a:gd name="connsiteY0" fmla="*/ 532895 h 925439"/>
                <a:gd name="connsiteX1" fmla="*/ 924670 w 925439"/>
                <a:gd name="connsiteY1" fmla="*/ 391848 h 925439"/>
                <a:gd name="connsiteX2" fmla="*/ 802958 w 925439"/>
                <a:gd name="connsiteY2" fmla="*/ 374248 h 925439"/>
                <a:gd name="connsiteX3" fmla="*/ 765404 w 925439"/>
                <a:gd name="connsiteY3" fmla="*/ 283564 h 925439"/>
                <a:gd name="connsiteX4" fmla="*/ 838985 w 925439"/>
                <a:gd name="connsiteY4" fmla="*/ 185029 h 925439"/>
                <a:gd name="connsiteX5" fmla="*/ 739293 w 925439"/>
                <a:gd name="connsiteY5" fmla="*/ 85338 h 925439"/>
                <a:gd name="connsiteX6" fmla="*/ 640759 w 925439"/>
                <a:gd name="connsiteY6" fmla="*/ 158918 h 925439"/>
                <a:gd name="connsiteX7" fmla="*/ 549867 w 925439"/>
                <a:gd name="connsiteY7" fmla="*/ 121364 h 925439"/>
                <a:gd name="connsiteX8" fmla="*/ 532474 w 925439"/>
                <a:gd name="connsiteY8" fmla="*/ -348 h 925439"/>
                <a:gd name="connsiteX9" fmla="*/ 391469 w 925439"/>
                <a:gd name="connsiteY9" fmla="*/ -348 h 925439"/>
                <a:gd name="connsiteX10" fmla="*/ 373869 w 925439"/>
                <a:gd name="connsiteY10" fmla="*/ 121364 h 925439"/>
                <a:gd name="connsiteX11" fmla="*/ 282977 w 925439"/>
                <a:gd name="connsiteY11" fmla="*/ 158918 h 925439"/>
                <a:gd name="connsiteX12" fmla="*/ 184443 w 925439"/>
                <a:gd name="connsiteY12" fmla="*/ 85338 h 925439"/>
                <a:gd name="connsiteX13" fmla="*/ 84917 w 925439"/>
                <a:gd name="connsiteY13" fmla="*/ 185029 h 925439"/>
                <a:gd name="connsiteX14" fmla="*/ 158497 w 925439"/>
                <a:gd name="connsiteY14" fmla="*/ 283564 h 925439"/>
                <a:gd name="connsiteX15" fmla="*/ 120943 w 925439"/>
                <a:gd name="connsiteY15" fmla="*/ 374248 h 925439"/>
                <a:gd name="connsiteX16" fmla="*/ -769 w 925439"/>
                <a:gd name="connsiteY16" fmla="*/ 391848 h 925439"/>
                <a:gd name="connsiteX17" fmla="*/ -769 w 925439"/>
                <a:gd name="connsiteY17" fmla="*/ 532895 h 925439"/>
                <a:gd name="connsiteX18" fmla="*/ 120943 w 925439"/>
                <a:gd name="connsiteY18" fmla="*/ 550495 h 925439"/>
                <a:gd name="connsiteX19" fmla="*/ 158498 w 925439"/>
                <a:gd name="connsiteY19" fmla="*/ 641180 h 925439"/>
                <a:gd name="connsiteX20" fmla="*/ 84917 w 925439"/>
                <a:gd name="connsiteY20" fmla="*/ 739714 h 925439"/>
                <a:gd name="connsiteX21" fmla="*/ 184608 w 925439"/>
                <a:gd name="connsiteY21" fmla="*/ 839405 h 925439"/>
                <a:gd name="connsiteX22" fmla="*/ 283143 w 925439"/>
                <a:gd name="connsiteY22" fmla="*/ 765825 h 925439"/>
                <a:gd name="connsiteX23" fmla="*/ 374034 w 925439"/>
                <a:gd name="connsiteY23" fmla="*/ 803380 h 925439"/>
                <a:gd name="connsiteX24" fmla="*/ 391469 w 925439"/>
                <a:gd name="connsiteY24" fmla="*/ 925091 h 925439"/>
                <a:gd name="connsiteX25" fmla="*/ 532515 w 925439"/>
                <a:gd name="connsiteY25" fmla="*/ 925091 h 925439"/>
                <a:gd name="connsiteX26" fmla="*/ 550115 w 925439"/>
                <a:gd name="connsiteY26" fmla="*/ 803379 h 925439"/>
                <a:gd name="connsiteX27" fmla="*/ 641007 w 925439"/>
                <a:gd name="connsiteY27" fmla="*/ 765824 h 925439"/>
                <a:gd name="connsiteX28" fmla="*/ 739541 w 925439"/>
                <a:gd name="connsiteY28" fmla="*/ 839405 h 925439"/>
                <a:gd name="connsiteX29" fmla="*/ 839232 w 925439"/>
                <a:gd name="connsiteY29" fmla="*/ 739714 h 925439"/>
                <a:gd name="connsiteX30" fmla="*/ 765652 w 925439"/>
                <a:gd name="connsiteY30" fmla="*/ 641180 h 925439"/>
                <a:gd name="connsiteX31" fmla="*/ 803207 w 925439"/>
                <a:gd name="connsiteY31" fmla="*/ 550495 h 925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25439" h="925439">
                  <a:moveTo>
                    <a:pt x="924670" y="532895"/>
                  </a:moveTo>
                  <a:lnTo>
                    <a:pt x="924670" y="391848"/>
                  </a:lnTo>
                  <a:lnTo>
                    <a:pt x="802958" y="374248"/>
                  </a:lnTo>
                  <a:cubicBezTo>
                    <a:pt x="794753" y="342409"/>
                    <a:pt x="782111" y="311882"/>
                    <a:pt x="765404" y="283564"/>
                  </a:cubicBezTo>
                  <a:lnTo>
                    <a:pt x="838985" y="185029"/>
                  </a:lnTo>
                  <a:lnTo>
                    <a:pt x="739293" y="85338"/>
                  </a:lnTo>
                  <a:lnTo>
                    <a:pt x="640759" y="158918"/>
                  </a:lnTo>
                  <a:cubicBezTo>
                    <a:pt x="612376" y="142193"/>
                    <a:pt x="581778" y="129551"/>
                    <a:pt x="549867" y="121364"/>
                  </a:cubicBezTo>
                  <a:lnTo>
                    <a:pt x="532474" y="-348"/>
                  </a:lnTo>
                  <a:lnTo>
                    <a:pt x="391469" y="-348"/>
                  </a:lnTo>
                  <a:lnTo>
                    <a:pt x="373869" y="121364"/>
                  </a:lnTo>
                  <a:cubicBezTo>
                    <a:pt x="341958" y="129551"/>
                    <a:pt x="311360" y="142193"/>
                    <a:pt x="282977" y="158918"/>
                  </a:cubicBezTo>
                  <a:lnTo>
                    <a:pt x="184443" y="85338"/>
                  </a:lnTo>
                  <a:lnTo>
                    <a:pt x="84917" y="185029"/>
                  </a:lnTo>
                  <a:lnTo>
                    <a:pt x="158497" y="283564"/>
                  </a:lnTo>
                  <a:cubicBezTo>
                    <a:pt x="141790" y="311882"/>
                    <a:pt x="129148" y="342409"/>
                    <a:pt x="120943" y="374248"/>
                  </a:cubicBezTo>
                  <a:lnTo>
                    <a:pt x="-769" y="391848"/>
                  </a:lnTo>
                  <a:lnTo>
                    <a:pt x="-769" y="532895"/>
                  </a:lnTo>
                  <a:lnTo>
                    <a:pt x="120943" y="550495"/>
                  </a:lnTo>
                  <a:cubicBezTo>
                    <a:pt x="129148" y="582334"/>
                    <a:pt x="141790" y="612861"/>
                    <a:pt x="158498" y="641180"/>
                  </a:cubicBezTo>
                  <a:lnTo>
                    <a:pt x="84917" y="739714"/>
                  </a:lnTo>
                  <a:lnTo>
                    <a:pt x="184608" y="839405"/>
                  </a:lnTo>
                  <a:lnTo>
                    <a:pt x="283143" y="765825"/>
                  </a:lnTo>
                  <a:cubicBezTo>
                    <a:pt x="311526" y="782550"/>
                    <a:pt x="342123" y="795192"/>
                    <a:pt x="374034" y="803380"/>
                  </a:cubicBezTo>
                  <a:lnTo>
                    <a:pt x="391469" y="925091"/>
                  </a:lnTo>
                  <a:lnTo>
                    <a:pt x="532515" y="925091"/>
                  </a:lnTo>
                  <a:lnTo>
                    <a:pt x="550115" y="803379"/>
                  </a:lnTo>
                  <a:cubicBezTo>
                    <a:pt x="582026" y="795192"/>
                    <a:pt x="612624" y="782550"/>
                    <a:pt x="641007" y="765824"/>
                  </a:cubicBezTo>
                  <a:lnTo>
                    <a:pt x="739541" y="839405"/>
                  </a:lnTo>
                  <a:lnTo>
                    <a:pt x="839232" y="739714"/>
                  </a:lnTo>
                  <a:lnTo>
                    <a:pt x="765652" y="641180"/>
                  </a:lnTo>
                  <a:cubicBezTo>
                    <a:pt x="782359" y="612861"/>
                    <a:pt x="795001" y="582334"/>
                    <a:pt x="803207" y="550495"/>
                  </a:cubicBezTo>
                  <a:close/>
                </a:path>
              </a:pathLst>
            </a:custGeom>
            <a:noFill/>
            <a:ln w="28575" cap="rnd">
              <a:solidFill>
                <a:schemeClr val="tx1"/>
              </a:solidFill>
              <a:prstDash val="solid"/>
              <a:round/>
            </a:ln>
          </p:spPr>
          <p:txBody>
            <a:bodyPr rtlCol="0" anchor="ctr"/>
            <a:lstStyle/>
            <a:p>
              <a:endParaRPr lang="fr-FR"/>
            </a:p>
          </p:txBody>
        </p:sp>
        <p:sp>
          <p:nvSpPr>
            <p:cNvPr id="58" name="Forme libre : forme 102">
              <a:extLst>
                <a:ext uri="{FF2B5EF4-FFF2-40B4-BE49-F238E27FC236}">
                  <a16:creationId xmlns:a16="http://schemas.microsoft.com/office/drawing/2014/main" id="{080CD02E-04AD-4840-ABF9-42DC33617DEB}"/>
                </a:ext>
              </a:extLst>
            </p:cNvPr>
            <p:cNvSpPr/>
            <p:nvPr/>
          </p:nvSpPr>
          <p:spPr>
            <a:xfrm>
              <a:off x="4635528" y="4034897"/>
              <a:ext cx="264411" cy="264411"/>
            </a:xfrm>
            <a:custGeom>
              <a:avLst/>
              <a:gdLst>
                <a:gd name="connsiteX0" fmla="*/ 264411 w 264411"/>
                <a:gd name="connsiteY0" fmla="*/ 132206 h 264411"/>
                <a:gd name="connsiteX1" fmla="*/ 132206 w 264411"/>
                <a:gd name="connsiteY1" fmla="*/ 264411 h 264411"/>
                <a:gd name="connsiteX2" fmla="*/ 0 w 264411"/>
                <a:gd name="connsiteY2" fmla="*/ 132206 h 264411"/>
                <a:gd name="connsiteX3" fmla="*/ 132206 w 264411"/>
                <a:gd name="connsiteY3" fmla="*/ 0 h 264411"/>
                <a:gd name="connsiteX4" fmla="*/ 264411 w 264411"/>
                <a:gd name="connsiteY4" fmla="*/ 132206 h 264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4411" h="264411">
                  <a:moveTo>
                    <a:pt x="264411" y="132206"/>
                  </a:moveTo>
                  <a:cubicBezTo>
                    <a:pt x="264411" y="205221"/>
                    <a:pt x="205221" y="264411"/>
                    <a:pt x="132206" y="264411"/>
                  </a:cubicBezTo>
                  <a:cubicBezTo>
                    <a:pt x="59190" y="264411"/>
                    <a:pt x="0" y="205221"/>
                    <a:pt x="0" y="132206"/>
                  </a:cubicBezTo>
                  <a:cubicBezTo>
                    <a:pt x="0" y="59190"/>
                    <a:pt x="59190" y="0"/>
                    <a:pt x="132206" y="0"/>
                  </a:cubicBezTo>
                  <a:cubicBezTo>
                    <a:pt x="205221" y="0"/>
                    <a:pt x="264411" y="59190"/>
                    <a:pt x="264411" y="132206"/>
                  </a:cubicBezTo>
                  <a:close/>
                </a:path>
              </a:pathLst>
            </a:custGeom>
            <a:noFill/>
            <a:ln w="28575" cap="rnd">
              <a:solidFill>
                <a:schemeClr val="tx1"/>
              </a:solidFill>
              <a:prstDash val="solid"/>
              <a:round/>
            </a:ln>
          </p:spPr>
          <p:txBody>
            <a:bodyPr rtlCol="0" anchor="ctr"/>
            <a:lstStyle/>
            <a:p>
              <a:endParaRPr lang="fr-FR"/>
            </a:p>
          </p:txBody>
        </p:sp>
        <p:sp>
          <p:nvSpPr>
            <p:cNvPr id="59" name="Forme libre : forme 103">
              <a:extLst>
                <a:ext uri="{FF2B5EF4-FFF2-40B4-BE49-F238E27FC236}">
                  <a16:creationId xmlns:a16="http://schemas.microsoft.com/office/drawing/2014/main" id="{5059CAC0-A6DD-6D4E-AD63-AA3FCD3DD687}"/>
                </a:ext>
              </a:extLst>
            </p:cNvPr>
            <p:cNvSpPr/>
            <p:nvPr/>
          </p:nvSpPr>
          <p:spPr>
            <a:xfrm>
              <a:off x="4937618" y="4563719"/>
              <a:ext cx="651773" cy="661027"/>
            </a:xfrm>
            <a:custGeom>
              <a:avLst/>
              <a:gdLst>
                <a:gd name="connsiteX0" fmla="*/ 589529 w 651773"/>
                <a:gd name="connsiteY0" fmla="*/ 330166 h 661027"/>
                <a:gd name="connsiteX1" fmla="*/ 586720 w 651773"/>
                <a:gd name="connsiteY1" fmla="*/ 293644 h 661027"/>
                <a:gd name="connsiteX2" fmla="*/ 651004 w 651773"/>
                <a:gd name="connsiteY2" fmla="*/ 233615 h 661027"/>
                <a:gd name="connsiteX3" fmla="*/ 571681 w 651773"/>
                <a:gd name="connsiteY3" fmla="*/ 96203 h 661027"/>
                <a:gd name="connsiteX4" fmla="*/ 487607 w 651773"/>
                <a:gd name="connsiteY4" fmla="*/ 121860 h 661027"/>
                <a:gd name="connsiteX5" fmla="*/ 424272 w 651773"/>
                <a:gd name="connsiteY5" fmla="*/ 85173 h 661027"/>
                <a:gd name="connsiteX6" fmla="*/ 404441 w 651773"/>
                <a:gd name="connsiteY6" fmla="*/ -348 h 661027"/>
                <a:gd name="connsiteX7" fmla="*/ 245794 w 651773"/>
                <a:gd name="connsiteY7" fmla="*/ -348 h 661027"/>
                <a:gd name="connsiteX8" fmla="*/ 225964 w 651773"/>
                <a:gd name="connsiteY8" fmla="*/ 85173 h 661027"/>
                <a:gd name="connsiteX9" fmla="*/ 162629 w 651773"/>
                <a:gd name="connsiteY9" fmla="*/ 121860 h 661027"/>
                <a:gd name="connsiteX10" fmla="*/ 78554 w 651773"/>
                <a:gd name="connsiteY10" fmla="*/ 96203 h 661027"/>
                <a:gd name="connsiteX11" fmla="*/ -769 w 651773"/>
                <a:gd name="connsiteY11" fmla="*/ 233615 h 661027"/>
                <a:gd name="connsiteX12" fmla="*/ 63516 w 651773"/>
                <a:gd name="connsiteY12" fmla="*/ 293644 h 661027"/>
                <a:gd name="connsiteX13" fmla="*/ 63516 w 651773"/>
                <a:gd name="connsiteY13" fmla="*/ 366688 h 661027"/>
                <a:gd name="connsiteX14" fmla="*/ -769 w 651773"/>
                <a:gd name="connsiteY14" fmla="*/ 426717 h 661027"/>
                <a:gd name="connsiteX15" fmla="*/ 78554 w 651773"/>
                <a:gd name="connsiteY15" fmla="*/ 564129 h 661027"/>
                <a:gd name="connsiteX16" fmla="*/ 162629 w 651773"/>
                <a:gd name="connsiteY16" fmla="*/ 538472 h 661027"/>
                <a:gd name="connsiteX17" fmla="*/ 225964 w 651773"/>
                <a:gd name="connsiteY17" fmla="*/ 575159 h 661027"/>
                <a:gd name="connsiteX18" fmla="*/ 245794 w 651773"/>
                <a:gd name="connsiteY18" fmla="*/ 660680 h 661027"/>
                <a:gd name="connsiteX19" fmla="*/ 404441 w 651773"/>
                <a:gd name="connsiteY19" fmla="*/ 660680 h 661027"/>
                <a:gd name="connsiteX20" fmla="*/ 424272 w 651773"/>
                <a:gd name="connsiteY20" fmla="*/ 575159 h 661027"/>
                <a:gd name="connsiteX21" fmla="*/ 487607 w 651773"/>
                <a:gd name="connsiteY21" fmla="*/ 538472 h 661027"/>
                <a:gd name="connsiteX22" fmla="*/ 571681 w 651773"/>
                <a:gd name="connsiteY22" fmla="*/ 564129 h 661027"/>
                <a:gd name="connsiteX23" fmla="*/ 651004 w 651773"/>
                <a:gd name="connsiteY23" fmla="*/ 426717 h 661027"/>
                <a:gd name="connsiteX24" fmla="*/ 586720 w 651773"/>
                <a:gd name="connsiteY24" fmla="*/ 366688 h 661027"/>
                <a:gd name="connsiteX25" fmla="*/ 589529 w 651773"/>
                <a:gd name="connsiteY25" fmla="*/ 330166 h 661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51773" h="661027">
                  <a:moveTo>
                    <a:pt x="589529" y="330166"/>
                  </a:moveTo>
                  <a:cubicBezTo>
                    <a:pt x="589435" y="317942"/>
                    <a:pt x="588496" y="305739"/>
                    <a:pt x="586720" y="293644"/>
                  </a:cubicBezTo>
                  <a:lnTo>
                    <a:pt x="651004" y="233615"/>
                  </a:lnTo>
                  <a:lnTo>
                    <a:pt x="571681" y="96203"/>
                  </a:lnTo>
                  <a:lnTo>
                    <a:pt x="487607" y="121860"/>
                  </a:lnTo>
                  <a:cubicBezTo>
                    <a:pt x="468305" y="106743"/>
                    <a:pt x="446988" y="94395"/>
                    <a:pt x="424272" y="85173"/>
                  </a:cubicBezTo>
                  <a:lnTo>
                    <a:pt x="404441" y="-348"/>
                  </a:lnTo>
                  <a:lnTo>
                    <a:pt x="245794" y="-348"/>
                  </a:lnTo>
                  <a:lnTo>
                    <a:pt x="225964" y="85173"/>
                  </a:lnTo>
                  <a:cubicBezTo>
                    <a:pt x="203243" y="94386"/>
                    <a:pt x="181924" y="106734"/>
                    <a:pt x="162629" y="121860"/>
                  </a:cubicBezTo>
                  <a:lnTo>
                    <a:pt x="78554" y="96203"/>
                  </a:lnTo>
                  <a:lnTo>
                    <a:pt x="-769" y="233615"/>
                  </a:lnTo>
                  <a:lnTo>
                    <a:pt x="63516" y="293644"/>
                  </a:lnTo>
                  <a:cubicBezTo>
                    <a:pt x="59770" y="317848"/>
                    <a:pt x="59770" y="342484"/>
                    <a:pt x="63516" y="366688"/>
                  </a:cubicBezTo>
                  <a:lnTo>
                    <a:pt x="-769" y="426717"/>
                  </a:lnTo>
                  <a:lnTo>
                    <a:pt x="78554" y="564129"/>
                  </a:lnTo>
                  <a:lnTo>
                    <a:pt x="162629" y="538472"/>
                  </a:lnTo>
                  <a:cubicBezTo>
                    <a:pt x="181924" y="553598"/>
                    <a:pt x="203243" y="565946"/>
                    <a:pt x="225964" y="575159"/>
                  </a:cubicBezTo>
                  <a:lnTo>
                    <a:pt x="245794" y="660680"/>
                  </a:lnTo>
                  <a:lnTo>
                    <a:pt x="404441" y="660680"/>
                  </a:lnTo>
                  <a:lnTo>
                    <a:pt x="424272" y="575159"/>
                  </a:lnTo>
                  <a:cubicBezTo>
                    <a:pt x="446988" y="565937"/>
                    <a:pt x="468305" y="553589"/>
                    <a:pt x="487607" y="538472"/>
                  </a:cubicBezTo>
                  <a:lnTo>
                    <a:pt x="571681" y="564129"/>
                  </a:lnTo>
                  <a:lnTo>
                    <a:pt x="651004" y="426717"/>
                  </a:lnTo>
                  <a:lnTo>
                    <a:pt x="586720" y="366688"/>
                  </a:lnTo>
                  <a:cubicBezTo>
                    <a:pt x="588495" y="354593"/>
                    <a:pt x="589434" y="342390"/>
                    <a:pt x="589529" y="330166"/>
                  </a:cubicBezTo>
                  <a:close/>
                </a:path>
              </a:pathLst>
            </a:custGeom>
            <a:noFill/>
            <a:ln w="28575" cap="flat">
              <a:solidFill>
                <a:schemeClr val="tx1"/>
              </a:solidFill>
              <a:prstDash val="solid"/>
              <a:round/>
            </a:ln>
          </p:spPr>
          <p:txBody>
            <a:bodyPr rtlCol="0" anchor="ctr"/>
            <a:lstStyle/>
            <a:p>
              <a:endParaRPr lang="fr-FR"/>
            </a:p>
          </p:txBody>
        </p:sp>
        <p:sp>
          <p:nvSpPr>
            <p:cNvPr id="60" name="Forme libre : forme 104">
              <a:extLst>
                <a:ext uri="{FF2B5EF4-FFF2-40B4-BE49-F238E27FC236}">
                  <a16:creationId xmlns:a16="http://schemas.microsoft.com/office/drawing/2014/main" id="{401CE121-93CC-B243-B6A5-A974C1BCBA2E}"/>
                </a:ext>
              </a:extLst>
            </p:cNvPr>
            <p:cNvSpPr/>
            <p:nvPr/>
          </p:nvSpPr>
          <p:spPr>
            <a:xfrm>
              <a:off x="5164350" y="4795079"/>
              <a:ext cx="198308" cy="198308"/>
            </a:xfrm>
            <a:custGeom>
              <a:avLst/>
              <a:gdLst>
                <a:gd name="connsiteX0" fmla="*/ 198308 w 198308"/>
                <a:gd name="connsiteY0" fmla="*/ 99154 h 198308"/>
                <a:gd name="connsiteX1" fmla="*/ 99154 w 198308"/>
                <a:gd name="connsiteY1" fmla="*/ 198308 h 198308"/>
                <a:gd name="connsiteX2" fmla="*/ 0 w 198308"/>
                <a:gd name="connsiteY2" fmla="*/ 99154 h 198308"/>
                <a:gd name="connsiteX3" fmla="*/ 99154 w 198308"/>
                <a:gd name="connsiteY3" fmla="*/ 0 h 198308"/>
                <a:gd name="connsiteX4" fmla="*/ 198308 w 198308"/>
                <a:gd name="connsiteY4" fmla="*/ 99154 h 1983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308" h="198308">
                  <a:moveTo>
                    <a:pt x="198308" y="99154"/>
                  </a:moveTo>
                  <a:cubicBezTo>
                    <a:pt x="198308" y="153915"/>
                    <a:pt x="153916" y="198308"/>
                    <a:pt x="99154" y="198308"/>
                  </a:cubicBezTo>
                  <a:cubicBezTo>
                    <a:pt x="44393" y="198308"/>
                    <a:pt x="0" y="153915"/>
                    <a:pt x="0" y="99154"/>
                  </a:cubicBezTo>
                  <a:cubicBezTo>
                    <a:pt x="0" y="44393"/>
                    <a:pt x="44393" y="0"/>
                    <a:pt x="99154" y="0"/>
                  </a:cubicBezTo>
                  <a:cubicBezTo>
                    <a:pt x="153916" y="0"/>
                    <a:pt x="198308" y="44393"/>
                    <a:pt x="198308" y="99154"/>
                  </a:cubicBezTo>
                  <a:close/>
                </a:path>
              </a:pathLst>
            </a:custGeom>
            <a:noFill/>
            <a:ln w="28575" cap="flat">
              <a:solidFill>
                <a:schemeClr val="tx1"/>
              </a:solidFill>
              <a:prstDash val="solid"/>
              <a:round/>
            </a:ln>
          </p:spPr>
          <p:txBody>
            <a:bodyPr rtlCol="0" anchor="ctr"/>
            <a:lstStyle/>
            <a:p>
              <a:endParaRPr lang="fr-FR"/>
            </a:p>
          </p:txBody>
        </p:sp>
        <p:sp>
          <p:nvSpPr>
            <p:cNvPr id="61" name="Forme libre : forme 105">
              <a:extLst>
                <a:ext uri="{FF2B5EF4-FFF2-40B4-BE49-F238E27FC236}">
                  <a16:creationId xmlns:a16="http://schemas.microsoft.com/office/drawing/2014/main" id="{7F45FFE5-30C5-C341-BABF-9B0BABFF92B2}"/>
                </a:ext>
              </a:extLst>
            </p:cNvPr>
            <p:cNvSpPr/>
            <p:nvPr/>
          </p:nvSpPr>
          <p:spPr>
            <a:xfrm>
              <a:off x="5332376" y="4001845"/>
              <a:ext cx="488375" cy="575507"/>
            </a:xfrm>
            <a:custGeom>
              <a:avLst/>
              <a:gdLst>
                <a:gd name="connsiteX0" fmla="*/ 260874 w 488375"/>
                <a:gd name="connsiteY0" fmla="*/ 575159 h 575507"/>
                <a:gd name="connsiteX1" fmla="*/ 324209 w 488375"/>
                <a:gd name="connsiteY1" fmla="*/ 538472 h 575507"/>
                <a:gd name="connsiteX2" fmla="*/ 408283 w 488375"/>
                <a:gd name="connsiteY2" fmla="*/ 564129 h 575507"/>
                <a:gd name="connsiteX3" fmla="*/ 487606 w 488375"/>
                <a:gd name="connsiteY3" fmla="*/ 426717 h 575507"/>
                <a:gd name="connsiteX4" fmla="*/ 423321 w 488375"/>
                <a:gd name="connsiteY4" fmla="*/ 366688 h 575507"/>
                <a:gd name="connsiteX5" fmla="*/ 423321 w 488375"/>
                <a:gd name="connsiteY5" fmla="*/ 293644 h 575507"/>
                <a:gd name="connsiteX6" fmla="*/ 487606 w 488375"/>
                <a:gd name="connsiteY6" fmla="*/ 233615 h 575507"/>
                <a:gd name="connsiteX7" fmla="*/ 408283 w 488375"/>
                <a:gd name="connsiteY7" fmla="*/ 96203 h 575507"/>
                <a:gd name="connsiteX8" fmla="*/ 324209 w 488375"/>
                <a:gd name="connsiteY8" fmla="*/ 121859 h 575507"/>
                <a:gd name="connsiteX9" fmla="*/ 260874 w 488375"/>
                <a:gd name="connsiteY9" fmla="*/ 85172 h 575507"/>
                <a:gd name="connsiteX10" fmla="*/ 241043 w 488375"/>
                <a:gd name="connsiteY10" fmla="*/ -348 h 575507"/>
                <a:gd name="connsiteX11" fmla="*/ 82396 w 488375"/>
                <a:gd name="connsiteY11" fmla="*/ -348 h 575507"/>
                <a:gd name="connsiteX12" fmla="*/ 62566 w 488375"/>
                <a:gd name="connsiteY12" fmla="*/ 85173 h 575507"/>
                <a:gd name="connsiteX13" fmla="*/ -769 w 488375"/>
                <a:gd name="connsiteY13" fmla="*/ 121860 h 575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88375" h="575507">
                  <a:moveTo>
                    <a:pt x="260874" y="575159"/>
                  </a:moveTo>
                  <a:cubicBezTo>
                    <a:pt x="283590" y="565937"/>
                    <a:pt x="304907" y="553589"/>
                    <a:pt x="324209" y="538472"/>
                  </a:cubicBezTo>
                  <a:lnTo>
                    <a:pt x="408283" y="564129"/>
                  </a:lnTo>
                  <a:lnTo>
                    <a:pt x="487606" y="426717"/>
                  </a:lnTo>
                  <a:lnTo>
                    <a:pt x="423321" y="366688"/>
                  </a:lnTo>
                  <a:cubicBezTo>
                    <a:pt x="427067" y="342484"/>
                    <a:pt x="427067" y="317848"/>
                    <a:pt x="423321" y="293644"/>
                  </a:cubicBezTo>
                  <a:lnTo>
                    <a:pt x="487606" y="233615"/>
                  </a:lnTo>
                  <a:lnTo>
                    <a:pt x="408283" y="96203"/>
                  </a:lnTo>
                  <a:lnTo>
                    <a:pt x="324209" y="121859"/>
                  </a:lnTo>
                  <a:cubicBezTo>
                    <a:pt x="304907" y="106743"/>
                    <a:pt x="283590" y="94395"/>
                    <a:pt x="260874" y="85172"/>
                  </a:cubicBezTo>
                  <a:lnTo>
                    <a:pt x="241043" y="-348"/>
                  </a:lnTo>
                  <a:lnTo>
                    <a:pt x="82396" y="-348"/>
                  </a:lnTo>
                  <a:lnTo>
                    <a:pt x="62566" y="85173"/>
                  </a:lnTo>
                  <a:cubicBezTo>
                    <a:pt x="39845" y="94385"/>
                    <a:pt x="18526" y="106734"/>
                    <a:pt x="-769" y="121860"/>
                  </a:cubicBezTo>
                </a:path>
              </a:pathLst>
            </a:custGeom>
            <a:noFill/>
            <a:ln w="28575" cap="rnd">
              <a:solidFill>
                <a:schemeClr val="tx1"/>
              </a:solidFill>
              <a:prstDash val="solid"/>
              <a:round/>
            </a:ln>
          </p:spPr>
          <p:txBody>
            <a:bodyPr rtlCol="0" anchor="ctr"/>
            <a:lstStyle/>
            <a:p>
              <a:endParaRPr lang="fr-FR"/>
            </a:p>
          </p:txBody>
        </p:sp>
        <p:sp>
          <p:nvSpPr>
            <p:cNvPr id="62" name="Forme libre : forme 106">
              <a:extLst>
                <a:ext uri="{FF2B5EF4-FFF2-40B4-BE49-F238E27FC236}">
                  <a16:creationId xmlns:a16="http://schemas.microsoft.com/office/drawing/2014/main" id="{581479A6-F8D3-4A40-B1A8-558C94F36B1E}"/>
                </a:ext>
              </a:extLst>
            </p:cNvPr>
            <p:cNvSpPr/>
            <p:nvPr/>
          </p:nvSpPr>
          <p:spPr>
            <a:xfrm>
              <a:off x="5395710" y="4233205"/>
              <a:ext cx="198308" cy="198308"/>
            </a:xfrm>
            <a:custGeom>
              <a:avLst/>
              <a:gdLst>
                <a:gd name="connsiteX0" fmla="*/ 198308 w 198308"/>
                <a:gd name="connsiteY0" fmla="*/ 99154 h 198308"/>
                <a:gd name="connsiteX1" fmla="*/ 99154 w 198308"/>
                <a:gd name="connsiteY1" fmla="*/ 198308 h 198308"/>
                <a:gd name="connsiteX2" fmla="*/ 0 w 198308"/>
                <a:gd name="connsiteY2" fmla="*/ 99154 h 198308"/>
                <a:gd name="connsiteX3" fmla="*/ 99154 w 198308"/>
                <a:gd name="connsiteY3" fmla="*/ 0 h 198308"/>
                <a:gd name="connsiteX4" fmla="*/ 198308 w 198308"/>
                <a:gd name="connsiteY4" fmla="*/ 99154 h 1983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308" h="198308">
                  <a:moveTo>
                    <a:pt x="198308" y="99154"/>
                  </a:moveTo>
                  <a:cubicBezTo>
                    <a:pt x="198308" y="153916"/>
                    <a:pt x="153916" y="198308"/>
                    <a:pt x="99154" y="198308"/>
                  </a:cubicBezTo>
                  <a:cubicBezTo>
                    <a:pt x="44393" y="198308"/>
                    <a:pt x="0" y="153916"/>
                    <a:pt x="0" y="99154"/>
                  </a:cubicBezTo>
                  <a:cubicBezTo>
                    <a:pt x="0" y="44393"/>
                    <a:pt x="44393" y="0"/>
                    <a:pt x="99154" y="0"/>
                  </a:cubicBezTo>
                  <a:cubicBezTo>
                    <a:pt x="153916" y="0"/>
                    <a:pt x="198308" y="44393"/>
                    <a:pt x="198308" y="99154"/>
                  </a:cubicBezTo>
                  <a:close/>
                </a:path>
              </a:pathLst>
            </a:custGeom>
            <a:noFill/>
            <a:ln w="28575" cap="flat">
              <a:solidFill>
                <a:schemeClr val="tx1"/>
              </a:solidFill>
              <a:prstDash val="solid"/>
              <a:round/>
            </a:ln>
          </p:spPr>
          <p:txBody>
            <a:bodyPr rtlCol="0" anchor="ctr"/>
            <a:lstStyle/>
            <a:p>
              <a:endParaRPr lang="fr-FR"/>
            </a:p>
          </p:txBody>
        </p:sp>
      </p:grpSp>
    </p:spTree>
    <p:extLst>
      <p:ext uri="{BB962C8B-B14F-4D97-AF65-F5344CB8AC3E}">
        <p14:creationId xmlns:p14="http://schemas.microsoft.com/office/powerpoint/2010/main" val="2742065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610D4084-3557-47CA-8342-B646E102EFCA}"/>
              </a:ext>
            </a:extLst>
          </p:cNvPr>
          <p:cNvSpPr>
            <a:spLocks noGrp="1"/>
          </p:cNvSpPr>
          <p:nvPr>
            <p:ph type="ftr" sz="quarter" idx="10"/>
          </p:nvPr>
        </p:nvSpPr>
        <p:spPr/>
        <p:txBody>
          <a:bodyPr/>
          <a:lstStyle/>
          <a:p>
            <a:r>
              <a:rPr lang="en-GB" noProof="0"/>
              <a:t>Product Marketing | CPA Playbook</a:t>
            </a:r>
          </a:p>
        </p:txBody>
      </p:sp>
      <p:sp>
        <p:nvSpPr>
          <p:cNvPr id="3" name="Espace réservé du numéro de diapositive 2">
            <a:extLst>
              <a:ext uri="{FF2B5EF4-FFF2-40B4-BE49-F238E27FC236}">
                <a16:creationId xmlns:a16="http://schemas.microsoft.com/office/drawing/2014/main" id="{05C623BF-CC97-4BCF-94EA-E5C76F4EE019}"/>
              </a:ext>
            </a:extLst>
          </p:cNvPr>
          <p:cNvSpPr>
            <a:spLocks noGrp="1"/>
          </p:cNvSpPr>
          <p:nvPr>
            <p:ph type="sldNum" sz="quarter" idx="11"/>
          </p:nvPr>
        </p:nvSpPr>
        <p:spPr/>
        <p:txBody>
          <a:bodyPr/>
          <a:lstStyle/>
          <a:p>
            <a:fld id="{72F7D735-2684-4015-BC38-8C62B24B466E}" type="slidenum">
              <a:rPr lang="en-GB" noProof="0" smtClean="0"/>
              <a:pPr/>
              <a:t>5</a:t>
            </a:fld>
            <a:endParaRPr lang="en-GB" noProof="0"/>
          </a:p>
        </p:txBody>
      </p:sp>
      <p:pic>
        <p:nvPicPr>
          <p:cNvPr id="4" name="Image 3">
            <a:extLst>
              <a:ext uri="{FF2B5EF4-FFF2-40B4-BE49-F238E27FC236}">
                <a16:creationId xmlns:a16="http://schemas.microsoft.com/office/drawing/2014/main" id="{2D715B1F-59C6-4679-95A1-4129ECA31E75}"/>
              </a:ext>
            </a:extLst>
          </p:cNvPr>
          <p:cNvPicPr>
            <a:picLocks noChangeAspect="1"/>
          </p:cNvPicPr>
          <p:nvPr/>
        </p:nvPicPr>
        <p:blipFill>
          <a:blip r:embed="rId3"/>
          <a:stretch>
            <a:fillRect/>
          </a:stretch>
        </p:blipFill>
        <p:spPr>
          <a:xfrm>
            <a:off x="9525" y="28575"/>
            <a:ext cx="12172950" cy="6800850"/>
          </a:xfrm>
          <a:prstGeom prst="rect">
            <a:avLst/>
          </a:prstGeom>
        </p:spPr>
      </p:pic>
    </p:spTree>
    <p:extLst>
      <p:ext uri="{BB962C8B-B14F-4D97-AF65-F5344CB8AC3E}">
        <p14:creationId xmlns:p14="http://schemas.microsoft.com/office/powerpoint/2010/main" val="3098566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4BDA02E5-D358-4139-80F2-2D25E09A8887}"/>
              </a:ext>
            </a:extLst>
          </p:cNvPr>
          <p:cNvSpPr>
            <a:spLocks noGrp="1"/>
          </p:cNvSpPr>
          <p:nvPr>
            <p:ph type="ftr" sz="quarter" idx="10"/>
          </p:nvPr>
        </p:nvSpPr>
        <p:spPr/>
        <p:txBody>
          <a:bodyPr/>
          <a:lstStyle/>
          <a:p>
            <a:r>
              <a:rPr lang="en-GB" noProof="0"/>
              <a:t>Product Marketing | CPA Playbook</a:t>
            </a:r>
          </a:p>
        </p:txBody>
      </p:sp>
      <p:sp>
        <p:nvSpPr>
          <p:cNvPr id="3" name="Espace réservé du numéro de diapositive 2">
            <a:extLst>
              <a:ext uri="{FF2B5EF4-FFF2-40B4-BE49-F238E27FC236}">
                <a16:creationId xmlns:a16="http://schemas.microsoft.com/office/drawing/2014/main" id="{1E893812-A179-46D2-93B4-0110850C2C12}"/>
              </a:ext>
            </a:extLst>
          </p:cNvPr>
          <p:cNvSpPr>
            <a:spLocks noGrp="1"/>
          </p:cNvSpPr>
          <p:nvPr>
            <p:ph type="sldNum" sz="quarter" idx="11"/>
          </p:nvPr>
        </p:nvSpPr>
        <p:spPr/>
        <p:txBody>
          <a:bodyPr/>
          <a:lstStyle/>
          <a:p>
            <a:fld id="{72F7D735-2684-4015-BC38-8C62B24B466E}" type="slidenum">
              <a:rPr lang="en-GB" noProof="0" smtClean="0"/>
              <a:pPr/>
              <a:t>6</a:t>
            </a:fld>
            <a:endParaRPr lang="en-GB" noProof="0"/>
          </a:p>
        </p:txBody>
      </p:sp>
      <p:pic>
        <p:nvPicPr>
          <p:cNvPr id="4" name="Image 3">
            <a:extLst>
              <a:ext uri="{FF2B5EF4-FFF2-40B4-BE49-F238E27FC236}">
                <a16:creationId xmlns:a16="http://schemas.microsoft.com/office/drawing/2014/main" id="{A57F110A-91D6-412C-8781-8279481AB653}"/>
              </a:ext>
            </a:extLst>
          </p:cNvPr>
          <p:cNvPicPr>
            <a:picLocks noChangeAspect="1"/>
          </p:cNvPicPr>
          <p:nvPr/>
        </p:nvPicPr>
        <p:blipFill>
          <a:blip r:embed="rId3"/>
          <a:stretch>
            <a:fillRect/>
          </a:stretch>
        </p:blipFill>
        <p:spPr>
          <a:xfrm>
            <a:off x="38100" y="9525"/>
            <a:ext cx="12115800" cy="6838950"/>
          </a:xfrm>
          <a:prstGeom prst="rect">
            <a:avLst/>
          </a:prstGeom>
        </p:spPr>
      </p:pic>
    </p:spTree>
    <p:extLst>
      <p:ext uri="{BB962C8B-B14F-4D97-AF65-F5344CB8AC3E}">
        <p14:creationId xmlns:p14="http://schemas.microsoft.com/office/powerpoint/2010/main" val="647405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egid Template">
  <a:themeElements>
    <a:clrScheme name="CEGID_Couleurs">
      <a:dk1>
        <a:srgbClr val="002C52"/>
      </a:dk1>
      <a:lt1>
        <a:sysClr val="window" lastClr="FFFFFF"/>
      </a:lt1>
      <a:dk2>
        <a:srgbClr val="0046FE"/>
      </a:dk2>
      <a:lt2>
        <a:srgbClr val="F5F6F7"/>
      </a:lt2>
      <a:accent1>
        <a:srgbClr val="FF5C35"/>
      </a:accent1>
      <a:accent2>
        <a:srgbClr val="002C52"/>
      </a:accent2>
      <a:accent3>
        <a:srgbClr val="0046FE"/>
      </a:accent3>
      <a:accent4>
        <a:srgbClr val="D9E7FF"/>
      </a:accent4>
      <a:accent5>
        <a:srgbClr val="808080"/>
      </a:accent5>
      <a:accent6>
        <a:srgbClr val="F5F6F7"/>
      </a:accent6>
      <a:hlink>
        <a:srgbClr val="002C52"/>
      </a:hlink>
      <a:folHlink>
        <a:srgbClr val="002C52"/>
      </a:folHlink>
    </a:clrScheme>
    <a:fontScheme name="CEGID_Police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noProof="1" dirty="0" smtClean="0"/>
        </a:defPPr>
      </a:lstStyle>
      <a:style>
        <a:lnRef idx="1">
          <a:schemeClr val="accent1"/>
        </a:lnRef>
        <a:fillRef idx="3">
          <a:schemeClr val="accent1"/>
        </a:fillRef>
        <a:effectRef idx="2">
          <a:schemeClr val="accent1"/>
        </a:effectRef>
        <a:fontRef idx="minor">
          <a:schemeClr val="lt1"/>
        </a:fontRef>
      </a:style>
    </a:spDef>
    <a:txDef>
      <a:spPr>
        <a:noFill/>
      </a:spPr>
      <a:bodyPr wrap="square" lIns="36000" tIns="0" rIns="36000" bIns="0" rtlCol="0">
        <a:spAutoFit/>
      </a:bodyPr>
      <a:lstStyle>
        <a:defPPr marL="285750" indent="-285750" algn="l">
          <a:buClr>
            <a:schemeClr val="tx2"/>
          </a:buClr>
          <a:buFont typeface="Arial"/>
          <a:buChar char="•"/>
          <a:defRPr sz="1400" dirty="0" smtClean="0"/>
        </a:defPPr>
      </a:lstStyle>
    </a:txDef>
  </a:objectDefaults>
  <a:extraClrSchemeLst/>
  <a:extLst>
    <a:ext uri="{05A4C25C-085E-4340-85A3-A5531E510DB2}">
      <thm15:themeFamily xmlns:thm15="http://schemas.microsoft.com/office/thememl/2012/main" name="Presentation1" id="{016FFD41-34B3-6740-9FBB-6ABF404DE4E4}" vid="{FCB41A68-6630-5045-B0D2-6D47A054A18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8C92E9DD47E15468035C494068834E1" ma:contentTypeVersion="11" ma:contentTypeDescription="Crée un document." ma:contentTypeScope="" ma:versionID="0f0909f2483c14b297f547f80f99077e">
  <xsd:schema xmlns:xsd="http://www.w3.org/2001/XMLSchema" xmlns:xs="http://www.w3.org/2001/XMLSchema" xmlns:p="http://schemas.microsoft.com/office/2006/metadata/properties" xmlns:ns3="37719f55-b92d-4c65-aa37-cc8926a61a17" xmlns:ns4="f844572f-ae8b-4dca-b54b-84523b989827" targetNamespace="http://schemas.microsoft.com/office/2006/metadata/properties" ma:root="true" ma:fieldsID="035808db5caacc70f8c4eaf4ba3d1823" ns3:_="" ns4:_="">
    <xsd:import namespace="37719f55-b92d-4c65-aa37-cc8926a61a17"/>
    <xsd:import namespace="f844572f-ae8b-4dca-b54b-84523b98982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719f55-b92d-4c65-aa37-cc8926a61a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844572f-ae8b-4dca-b54b-84523b989827"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SharingHintHash" ma:index="12"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53C78F-7DEF-4738-8471-80268F9EA269}">
  <ds:schemaRefs>
    <ds:schemaRef ds:uri="http://purl.org/dc/terms/"/>
    <ds:schemaRef ds:uri="http://schemas.openxmlformats.org/package/2006/metadata/core-properties"/>
    <ds:schemaRef ds:uri="http://schemas.microsoft.com/office/2006/documentManagement/types"/>
    <ds:schemaRef ds:uri="37719f55-b92d-4c65-aa37-cc8926a61a17"/>
    <ds:schemaRef ds:uri="http://purl.org/dc/elements/1.1/"/>
    <ds:schemaRef ds:uri="http://schemas.microsoft.com/office/2006/metadata/properties"/>
    <ds:schemaRef ds:uri="f844572f-ae8b-4dca-b54b-84523b989827"/>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4A464B42-C787-430B-A1F3-EF28422A5D8C}">
  <ds:schemaRefs>
    <ds:schemaRef ds:uri="http://schemas.microsoft.com/sharepoint/v3/contenttype/forms"/>
  </ds:schemaRefs>
</ds:datastoreItem>
</file>

<file path=customXml/itemProps3.xml><?xml version="1.0" encoding="utf-8"?>
<ds:datastoreItem xmlns:ds="http://schemas.openxmlformats.org/officeDocument/2006/customXml" ds:itemID="{6A55338F-844F-43AB-9C52-6168C0D2BC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719f55-b92d-4c65-aa37-cc8926a61a17"/>
    <ds:schemaRef ds:uri="f844572f-ae8b-4dca-b54b-84523b9898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Cegid Template</Template>
  <TotalTime>3553</TotalTime>
  <Words>1016</Words>
  <Application>Microsoft Office PowerPoint</Application>
  <PresentationFormat>Grand écran</PresentationFormat>
  <Paragraphs>101</Paragraphs>
  <Slides>6</Slides>
  <Notes>6</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6</vt:i4>
      </vt:variant>
    </vt:vector>
  </HeadingPairs>
  <TitlesOfParts>
    <vt:vector size="14" baseType="lpstr">
      <vt:lpstr>Arial</vt:lpstr>
      <vt:lpstr>Calibri</vt:lpstr>
      <vt:lpstr>Lato Heavy</vt:lpstr>
      <vt:lpstr>Lato Light</vt:lpstr>
      <vt:lpstr>Segoe UI</vt:lpstr>
      <vt:lpstr>System Font Regular</vt:lpstr>
      <vt:lpstr>Times New Roman</vt:lpstr>
      <vt:lpstr>Cegid Template</vt:lpstr>
      <vt:lpstr>Présentation PowerPoint</vt:lpstr>
      <vt:lpstr>Présentation PowerPoint</vt:lpstr>
      <vt:lpstr>Présentation PowerPoint</vt:lpstr>
      <vt:lpstr>Présentation PowerPoint</vt:lpstr>
      <vt:lpstr>Présentation PowerPoint</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Jean Huy</dc:creator>
  <cp:keywords/>
  <dc:description/>
  <cp:lastModifiedBy>Laurence Demarle</cp:lastModifiedBy>
  <cp:revision>6</cp:revision>
  <dcterms:created xsi:type="dcterms:W3CDTF">2020-05-19T21:49:08Z</dcterms:created>
  <dcterms:modified xsi:type="dcterms:W3CDTF">2020-07-06T09:53:23Z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0x01010028C92E9DD47E15468035C494068834E1</vt:lpwstr>
  </property>
</Properties>
</file>