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6"/>
  </p:notesMasterIdLst>
  <p:handoutMasterIdLst>
    <p:handoutMasterId r:id="rId17"/>
  </p:handoutMasterIdLst>
  <p:sldIdLst>
    <p:sldId id="2443" r:id="rId2"/>
    <p:sldId id="2434" r:id="rId3"/>
    <p:sldId id="2449" r:id="rId4"/>
    <p:sldId id="2456" r:id="rId5"/>
    <p:sldId id="258" r:id="rId6"/>
    <p:sldId id="2457" r:id="rId7"/>
    <p:sldId id="2454" r:id="rId8"/>
    <p:sldId id="2442" r:id="rId9"/>
    <p:sldId id="2446" r:id="rId10"/>
    <p:sldId id="2450" r:id="rId11"/>
    <p:sldId id="2451" r:id="rId12"/>
    <p:sldId id="2433" r:id="rId13"/>
    <p:sldId id="2458" r:id="rId14"/>
    <p:sldId id="2448" r:id="rId15"/>
  </p:sldIdLst>
  <p:sldSz cx="12192000" cy="6858000"/>
  <p:notesSz cx="6797675" cy="9926638"/>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8B30"/>
    <a:srgbClr val="2F3342"/>
    <a:srgbClr val="C0F400"/>
    <a:srgbClr val="05EE55"/>
    <a:srgbClr val="05D74D"/>
    <a:srgbClr val="663300"/>
    <a:srgbClr val="04C0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20" y="2838"/>
      </p:cViewPr>
      <p:guideLst/>
    </p:cSldViewPr>
  </p:slideViewPr>
  <p:notesTextViewPr>
    <p:cViewPr>
      <p:scale>
        <a:sx n="1" d="1"/>
        <a:sy n="1" d="1"/>
      </p:scale>
      <p:origin x="0" y="0"/>
    </p:cViewPr>
  </p:notesTextViewPr>
  <p:sorterViewPr>
    <p:cViewPr>
      <p:scale>
        <a:sx n="100" d="100"/>
        <a:sy n="100" d="100"/>
      </p:scale>
      <p:origin x="0" y="-557"/>
    </p:cViewPr>
  </p:sorter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B54FBE-4D98-486E-BE00-647AE9B1A6CC}"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fr-FR"/>
        </a:p>
      </dgm:t>
    </dgm:pt>
    <dgm:pt modelId="{DE6BF9B3-C95F-4A8D-A208-7467DD82E698}">
      <dgm:prSet phldrT="[Texte]" custT="1"/>
      <dgm:spPr/>
      <dgm:t>
        <a:bodyPr/>
        <a:lstStyle/>
        <a:p>
          <a:r>
            <a:rPr lang="fr-FR" sz="1200" b="1" dirty="0"/>
            <a:t>Entreprise Cliente</a:t>
          </a:r>
        </a:p>
      </dgm:t>
    </dgm:pt>
    <dgm:pt modelId="{C7436AA8-4E5D-4DE1-BD07-3456F6D27E30}" type="parTrans" cxnId="{0AAF39B4-88C1-4E78-B7E2-5B350B1C7EA0}">
      <dgm:prSet/>
      <dgm:spPr/>
      <dgm:t>
        <a:bodyPr/>
        <a:lstStyle/>
        <a:p>
          <a:endParaRPr lang="fr-FR" sz="1200"/>
        </a:p>
      </dgm:t>
    </dgm:pt>
    <dgm:pt modelId="{5227D5FB-377D-497D-811C-AD3F89022AF7}" type="sibTrans" cxnId="{0AAF39B4-88C1-4E78-B7E2-5B350B1C7EA0}">
      <dgm:prSet/>
      <dgm:spPr/>
      <dgm:t>
        <a:bodyPr/>
        <a:lstStyle/>
        <a:p>
          <a:endParaRPr lang="fr-FR" sz="1200"/>
        </a:p>
      </dgm:t>
    </dgm:pt>
    <dgm:pt modelId="{45AC2094-369F-45A3-BD48-0C5DDD678EB6}">
      <dgm:prSet phldrT="[Texte]" custT="1"/>
      <dgm:spPr/>
      <dgm:t>
        <a:bodyPr/>
        <a:lstStyle/>
        <a:p>
          <a:r>
            <a:rPr lang="fr-FR" sz="1200" b="1" dirty="0"/>
            <a:t>Prestataire de 1</a:t>
          </a:r>
          <a:r>
            <a:rPr lang="fr-FR" sz="1200" b="1" baseline="30000" dirty="0"/>
            <a:t>er</a:t>
          </a:r>
          <a:r>
            <a:rPr lang="fr-FR" sz="1200" b="1" dirty="0"/>
            <a:t> rang</a:t>
          </a:r>
        </a:p>
      </dgm:t>
    </dgm:pt>
    <dgm:pt modelId="{3593FD14-CEA6-4971-B8C2-93F2646B97B6}" type="parTrans" cxnId="{8367F3C7-0ABB-4DD9-8646-5649377EE6A5}">
      <dgm:prSet/>
      <dgm:spPr>
        <a:ln w="38100"/>
      </dgm:spPr>
      <dgm:t>
        <a:bodyPr/>
        <a:lstStyle/>
        <a:p>
          <a:endParaRPr lang="fr-FR" sz="1200"/>
        </a:p>
      </dgm:t>
    </dgm:pt>
    <dgm:pt modelId="{22F48906-94A4-466C-B961-BBA895370944}" type="sibTrans" cxnId="{8367F3C7-0ABB-4DD9-8646-5649377EE6A5}">
      <dgm:prSet/>
      <dgm:spPr/>
      <dgm:t>
        <a:bodyPr/>
        <a:lstStyle/>
        <a:p>
          <a:endParaRPr lang="fr-FR" sz="1200"/>
        </a:p>
      </dgm:t>
    </dgm:pt>
    <dgm:pt modelId="{2E979415-447E-47BA-82E8-CED790B84CCC}">
      <dgm:prSet phldrT="[Texte]" custT="1"/>
      <dgm:spPr/>
      <dgm:t>
        <a:bodyPr/>
        <a:lstStyle/>
        <a:p>
          <a:r>
            <a:rPr lang="fr-FR" sz="1200" b="1" dirty="0"/>
            <a:t>Entreprise Adaptée</a:t>
          </a:r>
        </a:p>
      </dgm:t>
    </dgm:pt>
    <dgm:pt modelId="{4434EE0E-4786-4BC4-AFDB-89D36FFCB721}" type="parTrans" cxnId="{C1F0F30D-0313-4754-A852-5797B0DD2227}">
      <dgm:prSet/>
      <dgm:spPr>
        <a:ln w="38100"/>
      </dgm:spPr>
      <dgm:t>
        <a:bodyPr/>
        <a:lstStyle/>
        <a:p>
          <a:endParaRPr lang="fr-FR" sz="1200"/>
        </a:p>
      </dgm:t>
    </dgm:pt>
    <dgm:pt modelId="{AB261D82-E136-40F0-9957-9D9E44E2320A}" type="sibTrans" cxnId="{C1F0F30D-0313-4754-A852-5797B0DD2227}">
      <dgm:prSet/>
      <dgm:spPr/>
      <dgm:t>
        <a:bodyPr/>
        <a:lstStyle/>
        <a:p>
          <a:endParaRPr lang="fr-FR" sz="1200"/>
        </a:p>
      </dgm:t>
    </dgm:pt>
    <dgm:pt modelId="{166B5172-CF78-44B1-9573-B7234B3059C1}">
      <dgm:prSet phldrT="[Texte]" custT="1"/>
      <dgm:spPr/>
      <dgm:t>
        <a:bodyPr/>
        <a:lstStyle/>
        <a:p>
          <a:r>
            <a:rPr lang="fr-FR" sz="1200" b="1" dirty="0"/>
            <a:t>Exploitation</a:t>
          </a:r>
        </a:p>
      </dgm:t>
    </dgm:pt>
    <dgm:pt modelId="{CA97102A-5C85-4793-AC5E-D4BBFF62F962}" type="parTrans" cxnId="{7896BD38-23AC-4357-8B0C-DC5D60B201E2}">
      <dgm:prSet/>
      <dgm:spPr>
        <a:ln w="38100"/>
      </dgm:spPr>
      <dgm:t>
        <a:bodyPr/>
        <a:lstStyle/>
        <a:p>
          <a:endParaRPr lang="fr-FR" sz="1200"/>
        </a:p>
      </dgm:t>
    </dgm:pt>
    <dgm:pt modelId="{8739C010-0377-4CDD-9014-2C7A6C9FB34D}" type="sibTrans" cxnId="{7896BD38-23AC-4357-8B0C-DC5D60B201E2}">
      <dgm:prSet/>
      <dgm:spPr/>
      <dgm:t>
        <a:bodyPr/>
        <a:lstStyle/>
        <a:p>
          <a:endParaRPr lang="fr-FR" sz="1200"/>
        </a:p>
      </dgm:t>
    </dgm:pt>
    <dgm:pt modelId="{CCA26D6E-A614-4657-B04E-FB5B7E725E2C}" type="pres">
      <dgm:prSet presAssocID="{71B54FBE-4D98-486E-BE00-647AE9B1A6CC}" presName="Name0" presStyleCnt="0">
        <dgm:presLayoutVars>
          <dgm:orgChart val="1"/>
          <dgm:chPref val="1"/>
          <dgm:dir/>
          <dgm:animOne val="branch"/>
          <dgm:animLvl val="lvl"/>
          <dgm:resizeHandles/>
        </dgm:presLayoutVars>
      </dgm:prSet>
      <dgm:spPr/>
    </dgm:pt>
    <dgm:pt modelId="{17E7CEE6-2B1A-4166-8CFF-360377820A34}" type="pres">
      <dgm:prSet presAssocID="{DE6BF9B3-C95F-4A8D-A208-7467DD82E698}" presName="hierRoot1" presStyleCnt="0">
        <dgm:presLayoutVars>
          <dgm:hierBranch val="init"/>
        </dgm:presLayoutVars>
      </dgm:prSet>
      <dgm:spPr/>
    </dgm:pt>
    <dgm:pt modelId="{221846F5-BB76-4778-A274-CFB86D443BFD}" type="pres">
      <dgm:prSet presAssocID="{DE6BF9B3-C95F-4A8D-A208-7467DD82E698}" presName="rootComposite1" presStyleCnt="0"/>
      <dgm:spPr/>
    </dgm:pt>
    <dgm:pt modelId="{845EE8B2-F1FF-4412-BA90-91B33532F444}" type="pres">
      <dgm:prSet presAssocID="{DE6BF9B3-C95F-4A8D-A208-7467DD82E698}" presName="rootText1" presStyleLbl="alignAcc1" presStyleIdx="0" presStyleCnt="0">
        <dgm:presLayoutVars>
          <dgm:chPref val="3"/>
        </dgm:presLayoutVars>
      </dgm:prSet>
      <dgm:spPr/>
    </dgm:pt>
    <dgm:pt modelId="{7A62614C-245A-4810-99A0-67638D61386F}" type="pres">
      <dgm:prSet presAssocID="{DE6BF9B3-C95F-4A8D-A208-7467DD82E698}" presName="topArc1" presStyleLbl="parChTrans1D1" presStyleIdx="0" presStyleCnt="8"/>
      <dgm:spPr>
        <a:ln w="38100">
          <a:solidFill>
            <a:schemeClr val="accent1">
              <a:lumMod val="75000"/>
            </a:schemeClr>
          </a:solidFill>
        </a:ln>
      </dgm:spPr>
    </dgm:pt>
    <dgm:pt modelId="{C8D1986F-4F7E-4BF0-9DDE-F85679500F9D}" type="pres">
      <dgm:prSet presAssocID="{DE6BF9B3-C95F-4A8D-A208-7467DD82E698}" presName="bottomArc1" presStyleLbl="parChTrans1D1" presStyleIdx="1" presStyleCnt="8"/>
      <dgm:spPr>
        <a:ln w="38100">
          <a:solidFill>
            <a:schemeClr val="accent1">
              <a:lumMod val="75000"/>
            </a:schemeClr>
          </a:solidFill>
        </a:ln>
      </dgm:spPr>
    </dgm:pt>
    <dgm:pt modelId="{A8EBE46E-2995-4427-BFD6-D270DEE96878}" type="pres">
      <dgm:prSet presAssocID="{DE6BF9B3-C95F-4A8D-A208-7467DD82E698}" presName="topConnNode1" presStyleLbl="node1" presStyleIdx="0" presStyleCnt="0"/>
      <dgm:spPr/>
    </dgm:pt>
    <dgm:pt modelId="{F9A746B5-E789-4DE2-8089-BC67FF34DA57}" type="pres">
      <dgm:prSet presAssocID="{DE6BF9B3-C95F-4A8D-A208-7467DD82E698}" presName="hierChild2" presStyleCnt="0"/>
      <dgm:spPr/>
    </dgm:pt>
    <dgm:pt modelId="{30CFC43C-E299-448E-8EE5-144FC874B1A0}" type="pres">
      <dgm:prSet presAssocID="{3593FD14-CEA6-4971-B8C2-93F2646B97B6}" presName="Name28" presStyleLbl="parChTrans1D2" presStyleIdx="0" presStyleCnt="2"/>
      <dgm:spPr/>
    </dgm:pt>
    <dgm:pt modelId="{29C2E239-CDD0-4E74-A9A5-773188CE3197}" type="pres">
      <dgm:prSet presAssocID="{45AC2094-369F-45A3-BD48-0C5DDD678EB6}" presName="hierRoot2" presStyleCnt="0">
        <dgm:presLayoutVars>
          <dgm:hierBranch val="init"/>
        </dgm:presLayoutVars>
      </dgm:prSet>
      <dgm:spPr/>
    </dgm:pt>
    <dgm:pt modelId="{DC54F559-6370-4F07-9FF6-A684030EE485}" type="pres">
      <dgm:prSet presAssocID="{45AC2094-369F-45A3-BD48-0C5DDD678EB6}" presName="rootComposite2" presStyleCnt="0"/>
      <dgm:spPr/>
    </dgm:pt>
    <dgm:pt modelId="{FDCB92AB-A5AF-477B-8DBD-35AC8124031D}" type="pres">
      <dgm:prSet presAssocID="{45AC2094-369F-45A3-BD48-0C5DDD678EB6}" presName="rootText2" presStyleLbl="alignAcc1" presStyleIdx="0" presStyleCnt="0" custLinFactNeighborX="871" custLinFactNeighborY="13270">
        <dgm:presLayoutVars>
          <dgm:chPref val="3"/>
        </dgm:presLayoutVars>
      </dgm:prSet>
      <dgm:spPr/>
    </dgm:pt>
    <dgm:pt modelId="{AD05F4EF-37FD-4108-ADD0-CFE26E33672E}" type="pres">
      <dgm:prSet presAssocID="{45AC2094-369F-45A3-BD48-0C5DDD678EB6}" presName="topArc2" presStyleLbl="parChTrans1D1" presStyleIdx="2" presStyleCnt="8"/>
      <dgm:spPr>
        <a:ln w="38100">
          <a:solidFill>
            <a:schemeClr val="accent1">
              <a:lumMod val="75000"/>
            </a:schemeClr>
          </a:solidFill>
        </a:ln>
      </dgm:spPr>
    </dgm:pt>
    <dgm:pt modelId="{9C423B75-D7A6-42E1-89C2-A9A8A65EAEDD}" type="pres">
      <dgm:prSet presAssocID="{45AC2094-369F-45A3-BD48-0C5DDD678EB6}" presName="bottomArc2" presStyleLbl="parChTrans1D1" presStyleIdx="3" presStyleCnt="8"/>
      <dgm:spPr>
        <a:ln w="38100">
          <a:solidFill>
            <a:schemeClr val="accent1">
              <a:lumMod val="75000"/>
            </a:schemeClr>
          </a:solidFill>
        </a:ln>
      </dgm:spPr>
    </dgm:pt>
    <dgm:pt modelId="{446E38A2-9669-4188-96EF-FDD658DD39D2}" type="pres">
      <dgm:prSet presAssocID="{45AC2094-369F-45A3-BD48-0C5DDD678EB6}" presName="topConnNode2" presStyleLbl="node2" presStyleIdx="0" presStyleCnt="0"/>
      <dgm:spPr/>
    </dgm:pt>
    <dgm:pt modelId="{B1113A04-7CC5-468B-8175-98DDEF4DAE91}" type="pres">
      <dgm:prSet presAssocID="{45AC2094-369F-45A3-BD48-0C5DDD678EB6}" presName="hierChild4" presStyleCnt="0"/>
      <dgm:spPr/>
    </dgm:pt>
    <dgm:pt modelId="{F51DABF3-AD71-4722-96F3-30D0A3D12345}" type="pres">
      <dgm:prSet presAssocID="{45AC2094-369F-45A3-BD48-0C5DDD678EB6}" presName="hierChild5" presStyleCnt="0"/>
      <dgm:spPr/>
    </dgm:pt>
    <dgm:pt modelId="{52DFC6AC-3F06-4310-873B-2899B3925434}" type="pres">
      <dgm:prSet presAssocID="{4434EE0E-4786-4BC4-AFDB-89D36FFCB721}" presName="Name28" presStyleLbl="parChTrans1D2" presStyleIdx="1" presStyleCnt="2"/>
      <dgm:spPr/>
    </dgm:pt>
    <dgm:pt modelId="{B4D5F02D-8FD3-4E2C-B22C-F7D5C8C7F629}" type="pres">
      <dgm:prSet presAssocID="{2E979415-447E-47BA-82E8-CED790B84CCC}" presName="hierRoot2" presStyleCnt="0">
        <dgm:presLayoutVars>
          <dgm:hierBranch val="init"/>
        </dgm:presLayoutVars>
      </dgm:prSet>
      <dgm:spPr/>
    </dgm:pt>
    <dgm:pt modelId="{DCE9F3D8-3322-47B7-B3B4-C731D32659DD}" type="pres">
      <dgm:prSet presAssocID="{2E979415-447E-47BA-82E8-CED790B84CCC}" presName="rootComposite2" presStyleCnt="0"/>
      <dgm:spPr/>
    </dgm:pt>
    <dgm:pt modelId="{C15A971E-7616-4617-A66E-1AFDC140EE05}" type="pres">
      <dgm:prSet presAssocID="{2E979415-447E-47BA-82E8-CED790B84CCC}" presName="rootText2" presStyleLbl="alignAcc1" presStyleIdx="0" presStyleCnt="0" custLinFactNeighborX="52444" custLinFactNeighborY="13417">
        <dgm:presLayoutVars>
          <dgm:chPref val="3"/>
        </dgm:presLayoutVars>
      </dgm:prSet>
      <dgm:spPr/>
    </dgm:pt>
    <dgm:pt modelId="{48FEA962-F7F1-4FC3-AD17-1351853E00EF}" type="pres">
      <dgm:prSet presAssocID="{2E979415-447E-47BA-82E8-CED790B84CCC}" presName="topArc2" presStyleLbl="parChTrans1D1" presStyleIdx="4" presStyleCnt="8"/>
      <dgm:spPr>
        <a:ln w="38100">
          <a:solidFill>
            <a:schemeClr val="accent1">
              <a:lumMod val="75000"/>
            </a:schemeClr>
          </a:solidFill>
        </a:ln>
      </dgm:spPr>
    </dgm:pt>
    <dgm:pt modelId="{DA270E03-9F61-442A-B22F-B8C3AAA6CDAC}" type="pres">
      <dgm:prSet presAssocID="{2E979415-447E-47BA-82E8-CED790B84CCC}" presName="bottomArc2" presStyleLbl="parChTrans1D1" presStyleIdx="5" presStyleCnt="8"/>
      <dgm:spPr>
        <a:ln w="38100">
          <a:solidFill>
            <a:schemeClr val="accent1">
              <a:lumMod val="75000"/>
            </a:schemeClr>
          </a:solidFill>
        </a:ln>
      </dgm:spPr>
    </dgm:pt>
    <dgm:pt modelId="{F81B95FD-05E5-40C0-879F-2D1CB15BDE1F}" type="pres">
      <dgm:prSet presAssocID="{2E979415-447E-47BA-82E8-CED790B84CCC}" presName="topConnNode2" presStyleLbl="node2" presStyleIdx="0" presStyleCnt="0"/>
      <dgm:spPr/>
    </dgm:pt>
    <dgm:pt modelId="{3FEBF133-A56C-4E03-8BB4-E6E62AB1CB11}" type="pres">
      <dgm:prSet presAssocID="{2E979415-447E-47BA-82E8-CED790B84CCC}" presName="hierChild4" presStyleCnt="0"/>
      <dgm:spPr/>
    </dgm:pt>
    <dgm:pt modelId="{13D73F29-9F41-4E56-8D86-05D3CF9E350F}" type="pres">
      <dgm:prSet presAssocID="{CA97102A-5C85-4793-AC5E-D4BBFF62F962}" presName="Name28" presStyleLbl="parChTrans1D3" presStyleIdx="0" presStyleCnt="1"/>
      <dgm:spPr/>
    </dgm:pt>
    <dgm:pt modelId="{AB269207-C499-4A29-AF36-32D50308D8C0}" type="pres">
      <dgm:prSet presAssocID="{166B5172-CF78-44B1-9573-B7234B3059C1}" presName="hierRoot2" presStyleCnt="0">
        <dgm:presLayoutVars>
          <dgm:hierBranch val="init"/>
        </dgm:presLayoutVars>
      </dgm:prSet>
      <dgm:spPr/>
    </dgm:pt>
    <dgm:pt modelId="{AD922017-E605-47A8-AECD-3600B0413968}" type="pres">
      <dgm:prSet presAssocID="{166B5172-CF78-44B1-9573-B7234B3059C1}" presName="rootComposite2" presStyleCnt="0"/>
      <dgm:spPr/>
    </dgm:pt>
    <dgm:pt modelId="{53F29524-B870-4106-8C97-69681A57211E}" type="pres">
      <dgm:prSet presAssocID="{166B5172-CF78-44B1-9573-B7234B3059C1}" presName="rootText2" presStyleLbl="alignAcc1" presStyleIdx="0" presStyleCnt="0" custLinFactX="-25723" custLinFactNeighborX="-100000" custLinFactNeighborY="-11991">
        <dgm:presLayoutVars>
          <dgm:chPref val="3"/>
        </dgm:presLayoutVars>
      </dgm:prSet>
      <dgm:spPr/>
    </dgm:pt>
    <dgm:pt modelId="{20296A16-13BE-4BE8-9A7D-CEE50470A5CA}" type="pres">
      <dgm:prSet presAssocID="{166B5172-CF78-44B1-9573-B7234B3059C1}" presName="topArc2" presStyleLbl="parChTrans1D1" presStyleIdx="6" presStyleCnt="8"/>
      <dgm:spPr>
        <a:ln w="38100">
          <a:solidFill>
            <a:schemeClr val="accent1">
              <a:lumMod val="75000"/>
            </a:schemeClr>
          </a:solidFill>
        </a:ln>
      </dgm:spPr>
    </dgm:pt>
    <dgm:pt modelId="{9BDE939B-7BFE-45E8-963A-80326CFBC1DC}" type="pres">
      <dgm:prSet presAssocID="{166B5172-CF78-44B1-9573-B7234B3059C1}" presName="bottomArc2" presStyleLbl="parChTrans1D1" presStyleIdx="7" presStyleCnt="8"/>
      <dgm:spPr>
        <a:ln w="38100">
          <a:solidFill>
            <a:schemeClr val="accent1">
              <a:lumMod val="75000"/>
            </a:schemeClr>
          </a:solidFill>
        </a:ln>
      </dgm:spPr>
    </dgm:pt>
    <dgm:pt modelId="{8CA62BFA-1C35-490F-AD0E-7F500E97CDB0}" type="pres">
      <dgm:prSet presAssocID="{166B5172-CF78-44B1-9573-B7234B3059C1}" presName="topConnNode2" presStyleLbl="node3" presStyleIdx="0" presStyleCnt="0"/>
      <dgm:spPr/>
    </dgm:pt>
    <dgm:pt modelId="{0ADC5D56-B76F-45E4-98C0-D15EACC736D0}" type="pres">
      <dgm:prSet presAssocID="{166B5172-CF78-44B1-9573-B7234B3059C1}" presName="hierChild4" presStyleCnt="0"/>
      <dgm:spPr/>
    </dgm:pt>
    <dgm:pt modelId="{7847DF57-BD34-4657-843E-3D538F005545}" type="pres">
      <dgm:prSet presAssocID="{166B5172-CF78-44B1-9573-B7234B3059C1}" presName="hierChild5" presStyleCnt="0"/>
      <dgm:spPr/>
    </dgm:pt>
    <dgm:pt modelId="{060AC055-423F-45E9-B2E0-08EF4A7CF39C}" type="pres">
      <dgm:prSet presAssocID="{2E979415-447E-47BA-82E8-CED790B84CCC}" presName="hierChild5" presStyleCnt="0"/>
      <dgm:spPr/>
    </dgm:pt>
    <dgm:pt modelId="{4F0925DA-C056-4549-8C01-56182A82E4F4}" type="pres">
      <dgm:prSet presAssocID="{DE6BF9B3-C95F-4A8D-A208-7467DD82E698}" presName="hierChild3" presStyleCnt="0"/>
      <dgm:spPr/>
    </dgm:pt>
  </dgm:ptLst>
  <dgm:cxnLst>
    <dgm:cxn modelId="{A78CEE04-515A-46EA-8777-ABADF3164ACE}" type="presOf" srcId="{4434EE0E-4786-4BC4-AFDB-89D36FFCB721}" destId="{52DFC6AC-3F06-4310-873B-2899B3925434}" srcOrd="0" destOrd="0" presId="urn:microsoft.com/office/officeart/2008/layout/HalfCircleOrganizationChart"/>
    <dgm:cxn modelId="{3853350D-28D4-487B-A0F4-0F9CAEF37697}" type="presOf" srcId="{2E979415-447E-47BA-82E8-CED790B84CCC}" destId="{C15A971E-7616-4617-A66E-1AFDC140EE05}" srcOrd="0" destOrd="0" presId="urn:microsoft.com/office/officeart/2008/layout/HalfCircleOrganizationChart"/>
    <dgm:cxn modelId="{C1F0F30D-0313-4754-A852-5797B0DD2227}" srcId="{DE6BF9B3-C95F-4A8D-A208-7467DD82E698}" destId="{2E979415-447E-47BA-82E8-CED790B84CCC}" srcOrd="1" destOrd="0" parTransId="{4434EE0E-4786-4BC4-AFDB-89D36FFCB721}" sibTransId="{AB261D82-E136-40F0-9957-9D9E44E2320A}"/>
    <dgm:cxn modelId="{5B122F0E-BEFD-4DD5-84B6-DFAB848E776A}" type="presOf" srcId="{71B54FBE-4D98-486E-BE00-647AE9B1A6CC}" destId="{CCA26D6E-A614-4657-B04E-FB5B7E725E2C}" srcOrd="0" destOrd="0" presId="urn:microsoft.com/office/officeart/2008/layout/HalfCircleOrganizationChart"/>
    <dgm:cxn modelId="{E2790219-A82E-4E60-9430-99C2EF95563B}" type="presOf" srcId="{166B5172-CF78-44B1-9573-B7234B3059C1}" destId="{53F29524-B870-4106-8C97-69681A57211E}" srcOrd="0" destOrd="0" presId="urn:microsoft.com/office/officeart/2008/layout/HalfCircleOrganizationChart"/>
    <dgm:cxn modelId="{7896BD38-23AC-4357-8B0C-DC5D60B201E2}" srcId="{2E979415-447E-47BA-82E8-CED790B84CCC}" destId="{166B5172-CF78-44B1-9573-B7234B3059C1}" srcOrd="0" destOrd="0" parTransId="{CA97102A-5C85-4793-AC5E-D4BBFF62F962}" sibTransId="{8739C010-0377-4CDD-9014-2C7A6C9FB34D}"/>
    <dgm:cxn modelId="{54D7C13C-A778-4EF2-A7F0-26DE119A8847}" type="presOf" srcId="{3593FD14-CEA6-4971-B8C2-93F2646B97B6}" destId="{30CFC43C-E299-448E-8EE5-144FC874B1A0}" srcOrd="0" destOrd="0" presId="urn:microsoft.com/office/officeart/2008/layout/HalfCircleOrganizationChart"/>
    <dgm:cxn modelId="{12DB3341-B9ED-4498-B2AA-9B4B6D2F55A3}" type="presOf" srcId="{2E979415-447E-47BA-82E8-CED790B84CCC}" destId="{F81B95FD-05E5-40C0-879F-2D1CB15BDE1F}" srcOrd="1" destOrd="0" presId="urn:microsoft.com/office/officeart/2008/layout/HalfCircleOrganizationChart"/>
    <dgm:cxn modelId="{7E6F7061-1637-4608-8F3E-2D00FFF57420}" type="presOf" srcId="{CA97102A-5C85-4793-AC5E-D4BBFF62F962}" destId="{13D73F29-9F41-4E56-8D86-05D3CF9E350F}" srcOrd="0" destOrd="0" presId="urn:microsoft.com/office/officeart/2008/layout/HalfCircleOrganizationChart"/>
    <dgm:cxn modelId="{C5EEBA57-DB55-4E3C-92AA-F2F6C487C187}" type="presOf" srcId="{DE6BF9B3-C95F-4A8D-A208-7467DD82E698}" destId="{A8EBE46E-2995-4427-BFD6-D270DEE96878}" srcOrd="1" destOrd="0" presId="urn:microsoft.com/office/officeart/2008/layout/HalfCircleOrganizationChart"/>
    <dgm:cxn modelId="{DF8F1DA8-6818-4174-A931-DD6037A0219B}" type="presOf" srcId="{DE6BF9B3-C95F-4A8D-A208-7467DD82E698}" destId="{845EE8B2-F1FF-4412-BA90-91B33532F444}" srcOrd="0" destOrd="0" presId="urn:microsoft.com/office/officeart/2008/layout/HalfCircleOrganizationChart"/>
    <dgm:cxn modelId="{0AAF39B4-88C1-4E78-B7E2-5B350B1C7EA0}" srcId="{71B54FBE-4D98-486E-BE00-647AE9B1A6CC}" destId="{DE6BF9B3-C95F-4A8D-A208-7467DD82E698}" srcOrd="0" destOrd="0" parTransId="{C7436AA8-4E5D-4DE1-BD07-3456F6D27E30}" sibTransId="{5227D5FB-377D-497D-811C-AD3F89022AF7}"/>
    <dgm:cxn modelId="{D84A09C1-8DFD-42EF-AC3A-B28CA68A5964}" type="presOf" srcId="{45AC2094-369F-45A3-BD48-0C5DDD678EB6}" destId="{446E38A2-9669-4188-96EF-FDD658DD39D2}" srcOrd="1" destOrd="0" presId="urn:microsoft.com/office/officeart/2008/layout/HalfCircleOrganizationChart"/>
    <dgm:cxn modelId="{8367F3C7-0ABB-4DD9-8646-5649377EE6A5}" srcId="{DE6BF9B3-C95F-4A8D-A208-7467DD82E698}" destId="{45AC2094-369F-45A3-BD48-0C5DDD678EB6}" srcOrd="0" destOrd="0" parTransId="{3593FD14-CEA6-4971-B8C2-93F2646B97B6}" sibTransId="{22F48906-94A4-466C-B961-BBA895370944}"/>
    <dgm:cxn modelId="{EC6EDFE6-5C0B-4E8E-9789-13B4CBC9AAA2}" type="presOf" srcId="{166B5172-CF78-44B1-9573-B7234B3059C1}" destId="{8CA62BFA-1C35-490F-AD0E-7F500E97CDB0}" srcOrd="1" destOrd="0" presId="urn:microsoft.com/office/officeart/2008/layout/HalfCircleOrganizationChart"/>
    <dgm:cxn modelId="{46FF46FC-AC75-4C01-8E52-5C97E2360A31}" type="presOf" srcId="{45AC2094-369F-45A3-BD48-0C5DDD678EB6}" destId="{FDCB92AB-A5AF-477B-8DBD-35AC8124031D}" srcOrd="0" destOrd="0" presId="urn:microsoft.com/office/officeart/2008/layout/HalfCircleOrganizationChart"/>
    <dgm:cxn modelId="{6F563698-A394-45CA-B4E7-95C73568232D}" type="presParOf" srcId="{CCA26D6E-A614-4657-B04E-FB5B7E725E2C}" destId="{17E7CEE6-2B1A-4166-8CFF-360377820A34}" srcOrd="0" destOrd="0" presId="urn:microsoft.com/office/officeart/2008/layout/HalfCircleOrganizationChart"/>
    <dgm:cxn modelId="{A5CFE52C-F533-49DD-8F36-AB92AB8A18B4}" type="presParOf" srcId="{17E7CEE6-2B1A-4166-8CFF-360377820A34}" destId="{221846F5-BB76-4778-A274-CFB86D443BFD}" srcOrd="0" destOrd="0" presId="urn:microsoft.com/office/officeart/2008/layout/HalfCircleOrganizationChart"/>
    <dgm:cxn modelId="{92F3B616-EAE6-4999-9AE6-05BD7767ED30}" type="presParOf" srcId="{221846F5-BB76-4778-A274-CFB86D443BFD}" destId="{845EE8B2-F1FF-4412-BA90-91B33532F444}" srcOrd="0" destOrd="0" presId="urn:microsoft.com/office/officeart/2008/layout/HalfCircleOrganizationChart"/>
    <dgm:cxn modelId="{0FDD6AFD-966A-4845-9761-1ACD90F4B493}" type="presParOf" srcId="{221846F5-BB76-4778-A274-CFB86D443BFD}" destId="{7A62614C-245A-4810-99A0-67638D61386F}" srcOrd="1" destOrd="0" presId="urn:microsoft.com/office/officeart/2008/layout/HalfCircleOrganizationChart"/>
    <dgm:cxn modelId="{551E2C33-B493-4992-A9A2-F170DC51FF2A}" type="presParOf" srcId="{221846F5-BB76-4778-A274-CFB86D443BFD}" destId="{C8D1986F-4F7E-4BF0-9DDE-F85679500F9D}" srcOrd="2" destOrd="0" presId="urn:microsoft.com/office/officeart/2008/layout/HalfCircleOrganizationChart"/>
    <dgm:cxn modelId="{AF0EFAAD-61A2-4BC2-AA1E-BD9CF381F0D5}" type="presParOf" srcId="{221846F5-BB76-4778-A274-CFB86D443BFD}" destId="{A8EBE46E-2995-4427-BFD6-D270DEE96878}" srcOrd="3" destOrd="0" presId="urn:microsoft.com/office/officeart/2008/layout/HalfCircleOrganizationChart"/>
    <dgm:cxn modelId="{6B9E0463-F003-45EE-A3E0-1B3A2F0FF19B}" type="presParOf" srcId="{17E7CEE6-2B1A-4166-8CFF-360377820A34}" destId="{F9A746B5-E789-4DE2-8089-BC67FF34DA57}" srcOrd="1" destOrd="0" presId="urn:microsoft.com/office/officeart/2008/layout/HalfCircleOrganizationChart"/>
    <dgm:cxn modelId="{BDEC925E-0708-462C-B0BD-0E5B34D891B8}" type="presParOf" srcId="{F9A746B5-E789-4DE2-8089-BC67FF34DA57}" destId="{30CFC43C-E299-448E-8EE5-144FC874B1A0}" srcOrd="0" destOrd="0" presId="urn:microsoft.com/office/officeart/2008/layout/HalfCircleOrganizationChart"/>
    <dgm:cxn modelId="{146DC465-11F3-46D0-9799-82AD3BA8DF04}" type="presParOf" srcId="{F9A746B5-E789-4DE2-8089-BC67FF34DA57}" destId="{29C2E239-CDD0-4E74-A9A5-773188CE3197}" srcOrd="1" destOrd="0" presId="urn:microsoft.com/office/officeart/2008/layout/HalfCircleOrganizationChart"/>
    <dgm:cxn modelId="{3E844CF5-5DCC-48F6-B1B2-83BD3DA79721}" type="presParOf" srcId="{29C2E239-CDD0-4E74-A9A5-773188CE3197}" destId="{DC54F559-6370-4F07-9FF6-A684030EE485}" srcOrd="0" destOrd="0" presId="urn:microsoft.com/office/officeart/2008/layout/HalfCircleOrganizationChart"/>
    <dgm:cxn modelId="{44E27224-DE54-4D4C-8318-54D5F5847F1A}" type="presParOf" srcId="{DC54F559-6370-4F07-9FF6-A684030EE485}" destId="{FDCB92AB-A5AF-477B-8DBD-35AC8124031D}" srcOrd="0" destOrd="0" presId="urn:microsoft.com/office/officeart/2008/layout/HalfCircleOrganizationChart"/>
    <dgm:cxn modelId="{CAD83F9A-9ACE-4AE6-B071-06C3866BDA25}" type="presParOf" srcId="{DC54F559-6370-4F07-9FF6-A684030EE485}" destId="{AD05F4EF-37FD-4108-ADD0-CFE26E33672E}" srcOrd="1" destOrd="0" presId="urn:microsoft.com/office/officeart/2008/layout/HalfCircleOrganizationChart"/>
    <dgm:cxn modelId="{103320B6-211B-4DE1-8074-FE3EB74027AF}" type="presParOf" srcId="{DC54F559-6370-4F07-9FF6-A684030EE485}" destId="{9C423B75-D7A6-42E1-89C2-A9A8A65EAEDD}" srcOrd="2" destOrd="0" presId="urn:microsoft.com/office/officeart/2008/layout/HalfCircleOrganizationChart"/>
    <dgm:cxn modelId="{5F645A0E-843D-45AB-91F0-96A06C725A7B}" type="presParOf" srcId="{DC54F559-6370-4F07-9FF6-A684030EE485}" destId="{446E38A2-9669-4188-96EF-FDD658DD39D2}" srcOrd="3" destOrd="0" presId="urn:microsoft.com/office/officeart/2008/layout/HalfCircleOrganizationChart"/>
    <dgm:cxn modelId="{E336AFF3-B040-43C2-A3EA-7E660BC5B1E8}" type="presParOf" srcId="{29C2E239-CDD0-4E74-A9A5-773188CE3197}" destId="{B1113A04-7CC5-468B-8175-98DDEF4DAE91}" srcOrd="1" destOrd="0" presId="urn:microsoft.com/office/officeart/2008/layout/HalfCircleOrganizationChart"/>
    <dgm:cxn modelId="{C9212238-DA9F-44FF-9869-DBE2455F3E79}" type="presParOf" srcId="{29C2E239-CDD0-4E74-A9A5-773188CE3197}" destId="{F51DABF3-AD71-4722-96F3-30D0A3D12345}" srcOrd="2" destOrd="0" presId="urn:microsoft.com/office/officeart/2008/layout/HalfCircleOrganizationChart"/>
    <dgm:cxn modelId="{7BE748A3-ECBB-45BA-9C71-C0403B56ABB1}" type="presParOf" srcId="{F9A746B5-E789-4DE2-8089-BC67FF34DA57}" destId="{52DFC6AC-3F06-4310-873B-2899B3925434}" srcOrd="2" destOrd="0" presId="urn:microsoft.com/office/officeart/2008/layout/HalfCircleOrganizationChart"/>
    <dgm:cxn modelId="{84E61A20-CB6B-439F-886F-FA776DFD7587}" type="presParOf" srcId="{F9A746B5-E789-4DE2-8089-BC67FF34DA57}" destId="{B4D5F02D-8FD3-4E2C-B22C-F7D5C8C7F629}" srcOrd="3" destOrd="0" presId="urn:microsoft.com/office/officeart/2008/layout/HalfCircleOrganizationChart"/>
    <dgm:cxn modelId="{A6DE42FC-19A3-4060-B617-3C207E2C78ED}" type="presParOf" srcId="{B4D5F02D-8FD3-4E2C-B22C-F7D5C8C7F629}" destId="{DCE9F3D8-3322-47B7-B3B4-C731D32659DD}" srcOrd="0" destOrd="0" presId="urn:microsoft.com/office/officeart/2008/layout/HalfCircleOrganizationChart"/>
    <dgm:cxn modelId="{2411087D-BE86-448F-B968-952649334C38}" type="presParOf" srcId="{DCE9F3D8-3322-47B7-B3B4-C731D32659DD}" destId="{C15A971E-7616-4617-A66E-1AFDC140EE05}" srcOrd="0" destOrd="0" presId="urn:microsoft.com/office/officeart/2008/layout/HalfCircleOrganizationChart"/>
    <dgm:cxn modelId="{FF42E607-6FD7-46F4-9087-F9D55A74C60A}" type="presParOf" srcId="{DCE9F3D8-3322-47B7-B3B4-C731D32659DD}" destId="{48FEA962-F7F1-4FC3-AD17-1351853E00EF}" srcOrd="1" destOrd="0" presId="urn:microsoft.com/office/officeart/2008/layout/HalfCircleOrganizationChart"/>
    <dgm:cxn modelId="{1ED945E6-5D79-40B0-90C5-BDEF06398E5E}" type="presParOf" srcId="{DCE9F3D8-3322-47B7-B3B4-C731D32659DD}" destId="{DA270E03-9F61-442A-B22F-B8C3AAA6CDAC}" srcOrd="2" destOrd="0" presId="urn:microsoft.com/office/officeart/2008/layout/HalfCircleOrganizationChart"/>
    <dgm:cxn modelId="{385C61EC-B271-46F1-8EAC-499856676E44}" type="presParOf" srcId="{DCE9F3D8-3322-47B7-B3B4-C731D32659DD}" destId="{F81B95FD-05E5-40C0-879F-2D1CB15BDE1F}" srcOrd="3" destOrd="0" presId="urn:microsoft.com/office/officeart/2008/layout/HalfCircleOrganizationChart"/>
    <dgm:cxn modelId="{4FE15943-A9E2-470D-A033-004DB255522C}" type="presParOf" srcId="{B4D5F02D-8FD3-4E2C-B22C-F7D5C8C7F629}" destId="{3FEBF133-A56C-4E03-8BB4-E6E62AB1CB11}" srcOrd="1" destOrd="0" presId="urn:microsoft.com/office/officeart/2008/layout/HalfCircleOrganizationChart"/>
    <dgm:cxn modelId="{EDC6D590-B195-4C03-812C-50AF267C7AFC}" type="presParOf" srcId="{3FEBF133-A56C-4E03-8BB4-E6E62AB1CB11}" destId="{13D73F29-9F41-4E56-8D86-05D3CF9E350F}" srcOrd="0" destOrd="0" presId="urn:microsoft.com/office/officeart/2008/layout/HalfCircleOrganizationChart"/>
    <dgm:cxn modelId="{CE229E5F-DEAF-434D-B3E6-997B51D3768E}" type="presParOf" srcId="{3FEBF133-A56C-4E03-8BB4-E6E62AB1CB11}" destId="{AB269207-C499-4A29-AF36-32D50308D8C0}" srcOrd="1" destOrd="0" presId="urn:microsoft.com/office/officeart/2008/layout/HalfCircleOrganizationChart"/>
    <dgm:cxn modelId="{E5BD2B31-6214-41BB-8EAD-5BEA5E04E41D}" type="presParOf" srcId="{AB269207-C499-4A29-AF36-32D50308D8C0}" destId="{AD922017-E605-47A8-AECD-3600B0413968}" srcOrd="0" destOrd="0" presId="urn:microsoft.com/office/officeart/2008/layout/HalfCircleOrganizationChart"/>
    <dgm:cxn modelId="{E7C9BCE5-2211-4563-9140-314843C1EEF3}" type="presParOf" srcId="{AD922017-E605-47A8-AECD-3600B0413968}" destId="{53F29524-B870-4106-8C97-69681A57211E}" srcOrd="0" destOrd="0" presId="urn:microsoft.com/office/officeart/2008/layout/HalfCircleOrganizationChart"/>
    <dgm:cxn modelId="{F61BD2C8-352B-4018-BB16-986D1E2C82C5}" type="presParOf" srcId="{AD922017-E605-47A8-AECD-3600B0413968}" destId="{20296A16-13BE-4BE8-9A7D-CEE50470A5CA}" srcOrd="1" destOrd="0" presId="urn:microsoft.com/office/officeart/2008/layout/HalfCircleOrganizationChart"/>
    <dgm:cxn modelId="{0580E245-A0C8-4BF0-8E39-D14F2DD34D37}" type="presParOf" srcId="{AD922017-E605-47A8-AECD-3600B0413968}" destId="{9BDE939B-7BFE-45E8-963A-80326CFBC1DC}" srcOrd="2" destOrd="0" presId="urn:microsoft.com/office/officeart/2008/layout/HalfCircleOrganizationChart"/>
    <dgm:cxn modelId="{3DE32D1A-6736-45DC-8B34-E9C71145BA62}" type="presParOf" srcId="{AD922017-E605-47A8-AECD-3600B0413968}" destId="{8CA62BFA-1C35-490F-AD0E-7F500E97CDB0}" srcOrd="3" destOrd="0" presId="urn:microsoft.com/office/officeart/2008/layout/HalfCircleOrganizationChart"/>
    <dgm:cxn modelId="{A57E82CD-40B7-4EC8-AC03-34336D3B6250}" type="presParOf" srcId="{AB269207-C499-4A29-AF36-32D50308D8C0}" destId="{0ADC5D56-B76F-45E4-98C0-D15EACC736D0}" srcOrd="1" destOrd="0" presId="urn:microsoft.com/office/officeart/2008/layout/HalfCircleOrganizationChart"/>
    <dgm:cxn modelId="{8BFA4290-2CF6-44D0-B6BF-932A816BA486}" type="presParOf" srcId="{AB269207-C499-4A29-AF36-32D50308D8C0}" destId="{7847DF57-BD34-4657-843E-3D538F005545}" srcOrd="2" destOrd="0" presId="urn:microsoft.com/office/officeart/2008/layout/HalfCircleOrganizationChart"/>
    <dgm:cxn modelId="{CE228376-9B07-4150-A637-8F186D458186}" type="presParOf" srcId="{B4D5F02D-8FD3-4E2C-B22C-F7D5C8C7F629}" destId="{060AC055-423F-45E9-B2E0-08EF4A7CF39C}" srcOrd="2" destOrd="0" presId="urn:microsoft.com/office/officeart/2008/layout/HalfCircleOrganizationChart"/>
    <dgm:cxn modelId="{C62FF5CD-87F1-49AA-87E1-E3D3BDFC3655}" type="presParOf" srcId="{17E7CEE6-2B1A-4166-8CFF-360377820A34}" destId="{4F0925DA-C056-4549-8C01-56182A82E4F4}"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73F29-9F41-4E56-8D86-05D3CF9E350F}">
      <dsp:nvSpPr>
        <dsp:cNvPr id="0" name=""/>
        <dsp:cNvSpPr/>
      </dsp:nvSpPr>
      <dsp:spPr>
        <a:xfrm>
          <a:off x="3417367" y="3861818"/>
          <a:ext cx="2485086" cy="577138"/>
        </a:xfrm>
        <a:custGeom>
          <a:avLst/>
          <a:gdLst/>
          <a:ahLst/>
          <a:cxnLst/>
          <a:rect l="0" t="0" r="0" b="0"/>
          <a:pathLst>
            <a:path>
              <a:moveTo>
                <a:pt x="2485086" y="0"/>
              </a:moveTo>
              <a:lnTo>
                <a:pt x="2485086" y="577138"/>
              </a:lnTo>
              <a:lnTo>
                <a:pt x="0" y="577138"/>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52DFC6AC-3F06-4310-873B-2899B3925434}">
      <dsp:nvSpPr>
        <dsp:cNvPr id="0" name=""/>
        <dsp:cNvSpPr/>
      </dsp:nvSpPr>
      <dsp:spPr>
        <a:xfrm>
          <a:off x="2921838" y="1874809"/>
          <a:ext cx="2980615" cy="667499"/>
        </a:xfrm>
        <a:custGeom>
          <a:avLst/>
          <a:gdLst/>
          <a:ahLst/>
          <a:cxnLst/>
          <a:rect l="0" t="0" r="0" b="0"/>
          <a:pathLst>
            <a:path>
              <a:moveTo>
                <a:pt x="0" y="0"/>
              </a:moveTo>
              <a:lnTo>
                <a:pt x="0" y="390401"/>
              </a:lnTo>
              <a:lnTo>
                <a:pt x="2980615" y="390401"/>
              </a:lnTo>
              <a:lnTo>
                <a:pt x="2980615" y="667499"/>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30CFC43C-E299-448E-8EE5-144FC874B1A0}">
      <dsp:nvSpPr>
        <dsp:cNvPr id="0" name=""/>
        <dsp:cNvSpPr/>
      </dsp:nvSpPr>
      <dsp:spPr>
        <a:xfrm>
          <a:off x="1348216" y="1874809"/>
          <a:ext cx="1573621" cy="666257"/>
        </a:xfrm>
        <a:custGeom>
          <a:avLst/>
          <a:gdLst/>
          <a:ahLst/>
          <a:cxnLst/>
          <a:rect l="0" t="0" r="0" b="0"/>
          <a:pathLst>
            <a:path>
              <a:moveTo>
                <a:pt x="1573621" y="0"/>
              </a:moveTo>
              <a:lnTo>
                <a:pt x="1573621" y="389160"/>
              </a:lnTo>
              <a:lnTo>
                <a:pt x="0" y="389160"/>
              </a:lnTo>
              <a:lnTo>
                <a:pt x="0" y="666257"/>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7A62614C-245A-4810-99A0-67638D61386F}">
      <dsp:nvSpPr>
        <dsp:cNvPr id="0" name=""/>
        <dsp:cNvSpPr/>
      </dsp:nvSpPr>
      <dsp:spPr>
        <a:xfrm>
          <a:off x="2262083" y="555299"/>
          <a:ext cx="1319510" cy="1319510"/>
        </a:xfrm>
        <a:prstGeom prst="arc">
          <a:avLst>
            <a:gd name="adj1" fmla="val 13200000"/>
            <a:gd name="adj2" fmla="val 19200000"/>
          </a:avLst>
        </a:prstGeom>
        <a:noFill/>
        <a:ln w="3810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C8D1986F-4F7E-4BF0-9DDE-F85679500F9D}">
      <dsp:nvSpPr>
        <dsp:cNvPr id="0" name=""/>
        <dsp:cNvSpPr/>
      </dsp:nvSpPr>
      <dsp:spPr>
        <a:xfrm>
          <a:off x="2262083" y="555299"/>
          <a:ext cx="1319510" cy="1319510"/>
        </a:xfrm>
        <a:prstGeom prst="arc">
          <a:avLst>
            <a:gd name="adj1" fmla="val 2400000"/>
            <a:gd name="adj2" fmla="val 8400000"/>
          </a:avLst>
        </a:prstGeom>
        <a:noFill/>
        <a:ln w="3810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845EE8B2-F1FF-4412-BA90-91B33532F444}">
      <dsp:nvSpPr>
        <dsp:cNvPr id="0" name=""/>
        <dsp:cNvSpPr/>
      </dsp:nvSpPr>
      <dsp:spPr>
        <a:xfrm>
          <a:off x="1602328" y="792811"/>
          <a:ext cx="2639020" cy="84448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b="1" kern="1200" dirty="0"/>
            <a:t>Entreprise Cliente</a:t>
          </a:r>
        </a:p>
      </dsp:txBody>
      <dsp:txXfrm>
        <a:off x="1602328" y="792811"/>
        <a:ext cx="2639020" cy="844486"/>
      </dsp:txXfrm>
    </dsp:sp>
    <dsp:sp modelId="{AD05F4EF-37FD-4108-ADD0-CFE26E33672E}">
      <dsp:nvSpPr>
        <dsp:cNvPr id="0" name=""/>
        <dsp:cNvSpPr/>
      </dsp:nvSpPr>
      <dsp:spPr>
        <a:xfrm>
          <a:off x="688461" y="2541067"/>
          <a:ext cx="1319510" cy="1319510"/>
        </a:xfrm>
        <a:prstGeom prst="arc">
          <a:avLst>
            <a:gd name="adj1" fmla="val 13200000"/>
            <a:gd name="adj2" fmla="val 19200000"/>
          </a:avLst>
        </a:prstGeom>
        <a:noFill/>
        <a:ln w="3810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9C423B75-D7A6-42E1-89C2-A9A8A65EAEDD}">
      <dsp:nvSpPr>
        <dsp:cNvPr id="0" name=""/>
        <dsp:cNvSpPr/>
      </dsp:nvSpPr>
      <dsp:spPr>
        <a:xfrm>
          <a:off x="688461" y="2541067"/>
          <a:ext cx="1319510" cy="1319510"/>
        </a:xfrm>
        <a:prstGeom prst="arc">
          <a:avLst>
            <a:gd name="adj1" fmla="val 2400000"/>
            <a:gd name="adj2" fmla="val 8400000"/>
          </a:avLst>
        </a:prstGeom>
        <a:noFill/>
        <a:ln w="3810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FDCB92AB-A5AF-477B-8DBD-35AC8124031D}">
      <dsp:nvSpPr>
        <dsp:cNvPr id="0" name=""/>
        <dsp:cNvSpPr/>
      </dsp:nvSpPr>
      <dsp:spPr>
        <a:xfrm>
          <a:off x="28706" y="2778579"/>
          <a:ext cx="2639020" cy="84448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b="1" kern="1200" dirty="0"/>
            <a:t>Prestataire de 1</a:t>
          </a:r>
          <a:r>
            <a:rPr lang="fr-FR" sz="1200" b="1" kern="1200" baseline="30000" dirty="0"/>
            <a:t>er</a:t>
          </a:r>
          <a:r>
            <a:rPr lang="fr-FR" sz="1200" b="1" kern="1200" dirty="0"/>
            <a:t> rang</a:t>
          </a:r>
        </a:p>
      </dsp:txBody>
      <dsp:txXfrm>
        <a:off x="28706" y="2778579"/>
        <a:ext cx="2639020" cy="844486"/>
      </dsp:txXfrm>
    </dsp:sp>
    <dsp:sp modelId="{48FEA962-F7F1-4FC3-AD17-1351853E00EF}">
      <dsp:nvSpPr>
        <dsp:cNvPr id="0" name=""/>
        <dsp:cNvSpPr/>
      </dsp:nvSpPr>
      <dsp:spPr>
        <a:xfrm>
          <a:off x="5242698" y="2542308"/>
          <a:ext cx="1319510" cy="1319510"/>
        </a:xfrm>
        <a:prstGeom prst="arc">
          <a:avLst>
            <a:gd name="adj1" fmla="val 13200000"/>
            <a:gd name="adj2" fmla="val 19200000"/>
          </a:avLst>
        </a:prstGeom>
        <a:noFill/>
        <a:ln w="3810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DA270E03-9F61-442A-B22F-B8C3AAA6CDAC}">
      <dsp:nvSpPr>
        <dsp:cNvPr id="0" name=""/>
        <dsp:cNvSpPr/>
      </dsp:nvSpPr>
      <dsp:spPr>
        <a:xfrm>
          <a:off x="5242698" y="2542308"/>
          <a:ext cx="1319510" cy="1319510"/>
        </a:xfrm>
        <a:prstGeom prst="arc">
          <a:avLst>
            <a:gd name="adj1" fmla="val 2400000"/>
            <a:gd name="adj2" fmla="val 8400000"/>
          </a:avLst>
        </a:prstGeom>
        <a:noFill/>
        <a:ln w="3810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C15A971E-7616-4617-A66E-1AFDC140EE05}">
      <dsp:nvSpPr>
        <dsp:cNvPr id="0" name=""/>
        <dsp:cNvSpPr/>
      </dsp:nvSpPr>
      <dsp:spPr>
        <a:xfrm>
          <a:off x="4582943" y="2779820"/>
          <a:ext cx="2639020" cy="84448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b="1" kern="1200" dirty="0"/>
            <a:t>Entreprise Adaptée</a:t>
          </a:r>
        </a:p>
      </dsp:txBody>
      <dsp:txXfrm>
        <a:off x="4582943" y="2779820"/>
        <a:ext cx="2639020" cy="844486"/>
      </dsp:txXfrm>
    </dsp:sp>
    <dsp:sp modelId="{20296A16-13BE-4BE8-9A7D-CEE50470A5CA}">
      <dsp:nvSpPr>
        <dsp:cNvPr id="0" name=""/>
        <dsp:cNvSpPr/>
      </dsp:nvSpPr>
      <dsp:spPr>
        <a:xfrm>
          <a:off x="2256198" y="4201445"/>
          <a:ext cx="1319510" cy="1319510"/>
        </a:xfrm>
        <a:prstGeom prst="arc">
          <a:avLst>
            <a:gd name="adj1" fmla="val 13200000"/>
            <a:gd name="adj2" fmla="val 19200000"/>
          </a:avLst>
        </a:prstGeom>
        <a:noFill/>
        <a:ln w="3810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9BDE939B-7BFE-45E8-963A-80326CFBC1DC}">
      <dsp:nvSpPr>
        <dsp:cNvPr id="0" name=""/>
        <dsp:cNvSpPr/>
      </dsp:nvSpPr>
      <dsp:spPr>
        <a:xfrm>
          <a:off x="2256198" y="4201445"/>
          <a:ext cx="1319510" cy="1319510"/>
        </a:xfrm>
        <a:prstGeom prst="arc">
          <a:avLst>
            <a:gd name="adj1" fmla="val 2400000"/>
            <a:gd name="adj2" fmla="val 8400000"/>
          </a:avLst>
        </a:prstGeom>
        <a:noFill/>
        <a:ln w="3810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3F29524-B870-4106-8C97-69681A57211E}">
      <dsp:nvSpPr>
        <dsp:cNvPr id="0" name=""/>
        <dsp:cNvSpPr/>
      </dsp:nvSpPr>
      <dsp:spPr>
        <a:xfrm>
          <a:off x="1596443" y="4438957"/>
          <a:ext cx="2639020" cy="84448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b="1" kern="1200" dirty="0"/>
            <a:t>Exploitation</a:t>
          </a:r>
        </a:p>
      </dsp:txBody>
      <dsp:txXfrm>
        <a:off x="1596443" y="4438957"/>
        <a:ext cx="2639020" cy="844486"/>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54265FD-4E3F-4008-BF0D-92438DDF38EF}"/>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a:extLst>
              <a:ext uri="{FF2B5EF4-FFF2-40B4-BE49-F238E27FC236}">
                <a16:creationId xmlns:a16="http://schemas.microsoft.com/office/drawing/2014/main" id="{7411FABC-D2A4-4DDD-AE15-415703DDD3EA}"/>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pPr rtl="0"/>
            <a:fld id="{A7E76542-B352-43FB-BB84-C98836247367}" type="datetime1">
              <a:rPr lang="fr-FR" smtClean="0"/>
              <a:t>16/05/2023</a:t>
            </a:fld>
            <a:endParaRPr lang="fr-FR" dirty="0"/>
          </a:p>
        </p:txBody>
      </p:sp>
      <p:sp>
        <p:nvSpPr>
          <p:cNvPr id="4" name="Espace réservé du pied de page 3">
            <a:extLst>
              <a:ext uri="{FF2B5EF4-FFF2-40B4-BE49-F238E27FC236}">
                <a16:creationId xmlns:a16="http://schemas.microsoft.com/office/drawing/2014/main" id="{27EBBAB0-AE2E-4EA6-BE3D-A8C4DA400704}"/>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fr-FR" dirty="0"/>
          </a:p>
        </p:txBody>
      </p:sp>
      <p:sp>
        <p:nvSpPr>
          <p:cNvPr id="5" name="Espace réservé du numéro de diapositive 4">
            <a:extLst>
              <a:ext uri="{FF2B5EF4-FFF2-40B4-BE49-F238E27FC236}">
                <a16:creationId xmlns:a16="http://schemas.microsoft.com/office/drawing/2014/main" id="{A31D462F-4914-49FC-A851-7FFFE9D6E86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73422B72-BD1C-4F41-B10E-CA0BEB17901E}" type="slidenum">
              <a:rPr lang="fr-FR" smtClean="0"/>
              <a:t>‹N°›</a:t>
            </a:fld>
            <a:endParaRPr lang="fr-FR" dirty="0"/>
          </a:p>
        </p:txBody>
      </p:sp>
    </p:spTree>
    <p:extLst>
      <p:ext uri="{BB962C8B-B14F-4D97-AF65-F5344CB8AC3E}">
        <p14:creationId xmlns:p14="http://schemas.microsoft.com/office/powerpoint/2010/main" val="3531907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fr-FR" noProof="0" dirty="0"/>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0DA2511-F204-4F86-8416-164020DAC540}" type="datetime1">
              <a:rPr lang="fr-FR" smtClean="0"/>
              <a:pPr/>
              <a:t>16/05/2023</a:t>
            </a:fld>
            <a:endParaRPr lang="fr-FR" dirty="0"/>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fr-FR" noProof="0" dirty="0"/>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AA3BE989-76B8-4F13-9267-01FDA45C437A}" type="slidenum">
              <a:rPr lang="fr-FR" noProof="0" smtClean="0"/>
              <a:t>‹N°›</a:t>
            </a:fld>
            <a:endParaRPr lang="fr-FR" noProof="0" dirty="0"/>
          </a:p>
        </p:txBody>
      </p:sp>
    </p:spTree>
    <p:extLst>
      <p:ext uri="{BB962C8B-B14F-4D97-AF65-F5344CB8AC3E}">
        <p14:creationId xmlns:p14="http://schemas.microsoft.com/office/powerpoint/2010/main" val="316973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AA3BE989-76B8-4F13-9267-01FDA45C437A}" type="slidenum">
              <a:rPr lang="fr-FR" smtClean="0"/>
              <a:t>1</a:t>
            </a:fld>
            <a:endParaRPr lang="fr-FR" dirty="0"/>
          </a:p>
        </p:txBody>
      </p:sp>
    </p:spTree>
    <p:extLst>
      <p:ext uri="{BB962C8B-B14F-4D97-AF65-F5344CB8AC3E}">
        <p14:creationId xmlns:p14="http://schemas.microsoft.com/office/powerpoint/2010/main" val="741719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AA3BE989-76B8-4F13-9267-01FDA45C437A}" type="slidenum">
              <a:rPr lang="fr-FR" smtClean="0"/>
              <a:t>11</a:t>
            </a:fld>
            <a:endParaRPr lang="fr-FR" dirty="0"/>
          </a:p>
        </p:txBody>
      </p:sp>
    </p:spTree>
    <p:extLst>
      <p:ext uri="{BB962C8B-B14F-4D97-AF65-F5344CB8AC3E}">
        <p14:creationId xmlns:p14="http://schemas.microsoft.com/office/powerpoint/2010/main" val="1988543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AA3BE989-76B8-4F13-9267-01FDA45C437A}" type="slidenum">
              <a:rPr lang="fr-FR" smtClean="0"/>
              <a:t>12</a:t>
            </a:fld>
            <a:endParaRPr lang="fr-FR" dirty="0"/>
          </a:p>
        </p:txBody>
      </p:sp>
    </p:spTree>
    <p:extLst>
      <p:ext uri="{BB962C8B-B14F-4D97-AF65-F5344CB8AC3E}">
        <p14:creationId xmlns:p14="http://schemas.microsoft.com/office/powerpoint/2010/main" val="3402475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AA3BE989-76B8-4F13-9267-01FDA45C437A}" type="slidenum">
              <a:rPr lang="fr-FR" smtClean="0"/>
              <a:t>13</a:t>
            </a:fld>
            <a:endParaRPr lang="fr-FR" dirty="0"/>
          </a:p>
        </p:txBody>
      </p:sp>
    </p:spTree>
    <p:extLst>
      <p:ext uri="{BB962C8B-B14F-4D97-AF65-F5344CB8AC3E}">
        <p14:creationId xmlns:p14="http://schemas.microsoft.com/office/powerpoint/2010/main" val="3219267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AA3BE989-76B8-4F13-9267-01FDA45C437A}" type="slidenum">
              <a:rPr lang="fr-FR" smtClean="0"/>
              <a:t>14</a:t>
            </a:fld>
            <a:endParaRPr lang="fr-FR" dirty="0"/>
          </a:p>
        </p:txBody>
      </p:sp>
    </p:spTree>
    <p:extLst>
      <p:ext uri="{BB962C8B-B14F-4D97-AF65-F5344CB8AC3E}">
        <p14:creationId xmlns:p14="http://schemas.microsoft.com/office/powerpoint/2010/main" val="787236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AA3BE989-76B8-4F13-9267-01FDA45C437A}" type="slidenum">
              <a:rPr lang="fr-FR" smtClean="0"/>
              <a:t>2</a:t>
            </a:fld>
            <a:endParaRPr lang="fr-FR" dirty="0"/>
          </a:p>
        </p:txBody>
      </p:sp>
    </p:spTree>
    <p:extLst>
      <p:ext uri="{BB962C8B-B14F-4D97-AF65-F5344CB8AC3E}">
        <p14:creationId xmlns:p14="http://schemas.microsoft.com/office/powerpoint/2010/main" val="3219267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AA3BE989-76B8-4F13-9267-01FDA45C437A}" type="slidenum">
              <a:rPr lang="fr-FR" smtClean="0"/>
              <a:t>3</a:t>
            </a:fld>
            <a:endParaRPr lang="fr-FR" dirty="0"/>
          </a:p>
        </p:txBody>
      </p:sp>
    </p:spTree>
    <p:extLst>
      <p:ext uri="{BB962C8B-B14F-4D97-AF65-F5344CB8AC3E}">
        <p14:creationId xmlns:p14="http://schemas.microsoft.com/office/powerpoint/2010/main" val="2755626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AA3BE989-76B8-4F13-9267-01FDA45C437A}" type="slidenum">
              <a:rPr lang="fr-FR" smtClean="0"/>
              <a:t>4</a:t>
            </a:fld>
            <a:endParaRPr lang="fr-FR" dirty="0"/>
          </a:p>
        </p:txBody>
      </p:sp>
    </p:spTree>
    <p:extLst>
      <p:ext uri="{BB962C8B-B14F-4D97-AF65-F5344CB8AC3E}">
        <p14:creationId xmlns:p14="http://schemas.microsoft.com/office/powerpoint/2010/main" val="839799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AA3BE989-76B8-4F13-9267-01FDA45C437A}" type="slidenum">
              <a:rPr lang="fr-FR" smtClean="0"/>
              <a:t>5</a:t>
            </a:fld>
            <a:endParaRPr lang="fr-FR" dirty="0"/>
          </a:p>
        </p:txBody>
      </p:sp>
    </p:spTree>
    <p:extLst>
      <p:ext uri="{BB962C8B-B14F-4D97-AF65-F5344CB8AC3E}">
        <p14:creationId xmlns:p14="http://schemas.microsoft.com/office/powerpoint/2010/main" val="665963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AA3BE989-76B8-4F13-9267-01FDA45C437A}" type="slidenum">
              <a:rPr lang="fr-FR" smtClean="0"/>
              <a:t>6</a:t>
            </a:fld>
            <a:endParaRPr lang="fr-FR" dirty="0"/>
          </a:p>
        </p:txBody>
      </p:sp>
    </p:spTree>
    <p:extLst>
      <p:ext uri="{BB962C8B-B14F-4D97-AF65-F5344CB8AC3E}">
        <p14:creationId xmlns:p14="http://schemas.microsoft.com/office/powerpoint/2010/main" val="400763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AA3BE989-76B8-4F13-9267-01FDA45C437A}" type="slidenum">
              <a:rPr lang="fr-FR" smtClean="0"/>
              <a:t>8</a:t>
            </a:fld>
            <a:endParaRPr lang="fr-FR" dirty="0"/>
          </a:p>
        </p:txBody>
      </p:sp>
    </p:spTree>
    <p:extLst>
      <p:ext uri="{BB962C8B-B14F-4D97-AF65-F5344CB8AC3E}">
        <p14:creationId xmlns:p14="http://schemas.microsoft.com/office/powerpoint/2010/main" val="1860869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AA3BE989-76B8-4F13-9267-01FDA45C437A}" type="slidenum">
              <a:rPr lang="fr-FR" smtClean="0"/>
              <a:t>9</a:t>
            </a:fld>
            <a:endParaRPr lang="fr-FR" dirty="0"/>
          </a:p>
        </p:txBody>
      </p:sp>
    </p:spTree>
    <p:extLst>
      <p:ext uri="{BB962C8B-B14F-4D97-AF65-F5344CB8AC3E}">
        <p14:creationId xmlns:p14="http://schemas.microsoft.com/office/powerpoint/2010/main" val="1134166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AA3BE989-76B8-4F13-9267-01FDA45C437A}" type="slidenum">
              <a:rPr lang="fr-FR" smtClean="0"/>
              <a:t>10</a:t>
            </a:fld>
            <a:endParaRPr lang="fr-FR" dirty="0"/>
          </a:p>
        </p:txBody>
      </p:sp>
    </p:spTree>
    <p:extLst>
      <p:ext uri="{BB962C8B-B14F-4D97-AF65-F5344CB8AC3E}">
        <p14:creationId xmlns:p14="http://schemas.microsoft.com/office/powerpoint/2010/main" val="2581877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couverture">
    <p:spTree>
      <p:nvGrpSpPr>
        <p:cNvPr id="1" name=""/>
        <p:cNvGrpSpPr/>
        <p:nvPr/>
      </p:nvGrpSpPr>
      <p:grpSpPr>
        <a:xfrm>
          <a:off x="0" y="0"/>
          <a:ext cx="0" cy="0"/>
          <a:chOff x="0" y="0"/>
          <a:chExt cx="0" cy="0"/>
        </a:xfrm>
      </p:grpSpPr>
      <p:sp>
        <p:nvSpPr>
          <p:cNvPr id="12" name="Espace réservé d’image 13">
            <a:extLst>
              <a:ext uri="{FF2B5EF4-FFF2-40B4-BE49-F238E27FC236}">
                <a16:creationId xmlns:a16="http://schemas.microsoft.com/office/drawing/2014/main" id="{9FB41AE7-07AD-43D7-9418-6D32BE5E3192}"/>
              </a:ext>
            </a:extLst>
          </p:cNvPr>
          <p:cNvSpPr>
            <a:spLocks noGrp="1"/>
          </p:cNvSpPr>
          <p:nvPr>
            <p:ph type="pic" sz="quarter" idx="15"/>
          </p:nvPr>
        </p:nvSpPr>
        <p:spPr>
          <a:xfrm>
            <a:off x="-71015" y="0"/>
            <a:ext cx="12263015" cy="6858000"/>
          </a:xfrm>
          <a:solidFill>
            <a:schemeClr val="bg1">
              <a:lumMod val="50000"/>
            </a:schemeClr>
          </a:solidFill>
        </p:spPr>
        <p:txBody>
          <a:bodyPr rtlCol="0"/>
          <a:lstStyle/>
          <a:p>
            <a:pPr rtl="0"/>
            <a:r>
              <a:rPr lang="fr-FR" noProof="0"/>
              <a:t>Cliquez sur l'icône pour ajouter une image</a:t>
            </a:r>
            <a:endParaRPr lang="fr-FR" noProof="0" dirty="0"/>
          </a:p>
        </p:txBody>
      </p:sp>
      <p:grpSp>
        <p:nvGrpSpPr>
          <p:cNvPr id="14" name="Groupe 13">
            <a:extLst>
              <a:ext uri="{FF2B5EF4-FFF2-40B4-BE49-F238E27FC236}">
                <a16:creationId xmlns:a16="http://schemas.microsoft.com/office/drawing/2014/main" id="{846D6A0C-E2C3-43CB-83D0-B5F6221079CA}"/>
              </a:ext>
            </a:extLst>
          </p:cNvPr>
          <p:cNvGrpSpPr/>
          <p:nvPr userDrawn="1"/>
        </p:nvGrpSpPr>
        <p:grpSpPr>
          <a:xfrm flipH="1">
            <a:off x="2076202" y="1374276"/>
            <a:ext cx="7324426" cy="3883523"/>
            <a:chOff x="252031" y="-22763"/>
            <a:chExt cx="7324426" cy="7269964"/>
          </a:xfrm>
        </p:grpSpPr>
        <p:sp>
          <p:nvSpPr>
            <p:cNvPr id="15" name="Rectangle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6" name="Rectangle 15">
              <a:extLst>
                <a:ext uri="{FF2B5EF4-FFF2-40B4-BE49-F238E27FC236}">
                  <a16:creationId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noProof="0" dirty="0"/>
                <a:t>2</a:t>
              </a:r>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r>
                <a:rPr lang="fr-FR" noProof="0" dirty="0"/>
                <a:t>+</a:t>
              </a:r>
            </a:p>
            <a:p>
              <a:pPr algn="ctr" rtl="0"/>
              <a:endParaRPr lang="fr-FR" noProof="0" dirty="0"/>
            </a:p>
          </p:txBody>
        </p:sp>
        <p:sp>
          <p:nvSpPr>
            <p:cNvPr id="17" name="Rectangle 16">
              <a:extLst>
                <a:ext uri="{FF2B5EF4-FFF2-40B4-BE49-F238E27FC236}">
                  <a16:creationId xmlns:a16="http://schemas.microsoft.com/office/drawing/2014/main" id="{53F17719-10FE-433E-9CCC-4509DE17F22A}"/>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2" name="Titre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2791372" y="2238426"/>
            <a:ext cx="6609256" cy="1508126"/>
          </a:xfrm>
        </p:spPr>
        <p:txBody>
          <a:bodyPr rtlCol="0" anchor="b">
            <a:normAutofit/>
          </a:bodyPr>
          <a:lstStyle>
            <a:lvl1pPr algn="ctr">
              <a:defRPr sz="4800" b="1">
                <a:solidFill>
                  <a:srgbClr val="2F3342"/>
                </a:solidFill>
                <a:latin typeface="+mj-lt"/>
              </a:defRPr>
            </a:lvl1pPr>
          </a:lstStyle>
          <a:p>
            <a:pPr rtl="0"/>
            <a:r>
              <a:rPr lang="fr-FR" noProof="0" dirty="0"/>
              <a:t>Cliquez pour modifier </a:t>
            </a:r>
            <a:br>
              <a:rPr lang="fr-FR" noProof="0" dirty="0"/>
            </a:br>
            <a:r>
              <a:rPr lang="fr-FR" noProof="0" dirty="0"/>
              <a:t>le style du titre du masque</a:t>
            </a:r>
          </a:p>
        </p:txBody>
      </p:sp>
      <p:sp>
        <p:nvSpPr>
          <p:cNvPr id="3" name="Sous-titre 2">
            <a:extLst>
              <a:ext uri="{FF2B5EF4-FFF2-40B4-BE49-F238E27FC236}">
                <a16:creationId xmlns:a16="http://schemas.microsoft.com/office/drawing/2014/main" id="{A3075AE6-92D3-4205-B268-E1AD6C5901DE}"/>
              </a:ext>
            </a:extLst>
          </p:cNvPr>
          <p:cNvSpPr>
            <a:spLocks noGrp="1"/>
          </p:cNvSpPr>
          <p:nvPr>
            <p:ph type="subTitle" idx="1"/>
          </p:nvPr>
        </p:nvSpPr>
        <p:spPr>
          <a:xfrm>
            <a:off x="2791372" y="3838627"/>
            <a:ext cx="6609256" cy="450503"/>
          </a:xfrm>
        </p:spPr>
        <p:txBody>
          <a:bodyPr rtlCol="0"/>
          <a:lstStyle>
            <a:lvl1pPr marL="0" indent="0" algn="ctr">
              <a:buNone/>
              <a:defRPr sz="2400" spc="300">
                <a:solidFill>
                  <a:srgbClr val="2F334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Modifier le style des sous-titres du masque</a:t>
            </a:r>
            <a:endParaRPr lang="fr-FR" noProof="0" dirty="0"/>
          </a:p>
        </p:txBody>
      </p:sp>
    </p:spTree>
    <p:extLst>
      <p:ext uri="{BB962C8B-B14F-4D97-AF65-F5344CB8AC3E}">
        <p14:creationId xmlns:p14="http://schemas.microsoft.com/office/powerpoint/2010/main" val="377686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grpSp>
        <p:nvGrpSpPr>
          <p:cNvPr id="14" name="Groupe 13">
            <a:extLst>
              <a:ext uri="{FF2B5EF4-FFF2-40B4-BE49-F238E27FC236}">
                <a16:creationId xmlns:a16="http://schemas.microsoft.com/office/drawing/2014/main" id="{846D6A0C-E2C3-43CB-83D0-B5F6221079CA}"/>
              </a:ext>
            </a:extLst>
          </p:cNvPr>
          <p:cNvGrpSpPr/>
          <p:nvPr userDrawn="1"/>
        </p:nvGrpSpPr>
        <p:grpSpPr>
          <a:xfrm flipH="1">
            <a:off x="2076202" y="1374276"/>
            <a:ext cx="7324426" cy="3883523"/>
            <a:chOff x="252031" y="-22763"/>
            <a:chExt cx="7324426" cy="7269964"/>
          </a:xfrm>
        </p:grpSpPr>
        <p:sp>
          <p:nvSpPr>
            <p:cNvPr id="16" name="Rectangle 15">
              <a:extLst>
                <a:ext uri="{FF2B5EF4-FFF2-40B4-BE49-F238E27FC236}">
                  <a16:creationId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noProof="0" dirty="0"/>
                <a:t>2</a:t>
              </a:r>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r>
                <a:rPr lang="fr-FR" noProof="0" dirty="0"/>
                <a:t>+</a:t>
              </a:r>
            </a:p>
            <a:p>
              <a:pPr algn="ctr" rtl="0"/>
              <a:endParaRPr lang="fr-FR" noProof="0" dirty="0"/>
            </a:p>
          </p:txBody>
        </p:sp>
        <p:sp>
          <p:nvSpPr>
            <p:cNvPr id="15" name="Rectangle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7" name="Rectangle 16">
              <a:extLst>
                <a:ext uri="{FF2B5EF4-FFF2-40B4-BE49-F238E27FC236}">
                  <a16:creationId xmlns:a16="http://schemas.microsoft.com/office/drawing/2014/main" id="{53F17719-10FE-433E-9CCC-4509DE17F22A}"/>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2" name="Titre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2791372" y="2238426"/>
            <a:ext cx="6609256" cy="1508126"/>
          </a:xfrm>
        </p:spPr>
        <p:txBody>
          <a:bodyPr rtlCol="0" anchor="b">
            <a:normAutofit/>
          </a:bodyPr>
          <a:lstStyle>
            <a:lvl1pPr algn="ctr">
              <a:defRPr sz="4400" b="1">
                <a:solidFill>
                  <a:schemeClr val="tx1"/>
                </a:solidFill>
                <a:latin typeface="+mj-lt"/>
              </a:defRPr>
            </a:lvl1pPr>
          </a:lstStyle>
          <a:p>
            <a:pPr rtl="0"/>
            <a:r>
              <a:rPr lang="fr-FR" noProof="0" dirty="0"/>
              <a:t>Cliquez pour modifier </a:t>
            </a:r>
            <a:br>
              <a:rPr lang="fr-FR" noProof="0" dirty="0"/>
            </a:br>
            <a:r>
              <a:rPr lang="fr-FR" noProof="0" dirty="0"/>
              <a:t>le style du titre du masque</a:t>
            </a:r>
          </a:p>
        </p:txBody>
      </p:sp>
      <p:sp>
        <p:nvSpPr>
          <p:cNvPr id="3" name="Sous-titre 2">
            <a:extLst>
              <a:ext uri="{FF2B5EF4-FFF2-40B4-BE49-F238E27FC236}">
                <a16:creationId xmlns:a16="http://schemas.microsoft.com/office/drawing/2014/main" id="{A3075AE6-92D3-4205-B268-E1AD6C5901DE}"/>
              </a:ext>
            </a:extLst>
          </p:cNvPr>
          <p:cNvSpPr>
            <a:spLocks noGrp="1"/>
          </p:cNvSpPr>
          <p:nvPr>
            <p:ph type="subTitle" idx="1"/>
          </p:nvPr>
        </p:nvSpPr>
        <p:spPr>
          <a:xfrm>
            <a:off x="2791372" y="3838627"/>
            <a:ext cx="6609256" cy="450503"/>
          </a:xfrm>
        </p:spPr>
        <p:txBody>
          <a:bodyPr rtlCol="0"/>
          <a:lstStyle>
            <a:lvl1pPr marL="0" indent="0" algn="ctr">
              <a:buNone/>
              <a:defRPr sz="2400" spc="3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Modifier le style des sous-titres du masque</a:t>
            </a:r>
            <a:endParaRPr lang="fr-FR" noProof="0" dirty="0"/>
          </a:p>
        </p:txBody>
      </p:sp>
    </p:spTree>
    <p:extLst>
      <p:ext uri="{BB962C8B-B14F-4D97-AF65-F5344CB8AC3E}">
        <p14:creationId xmlns:p14="http://schemas.microsoft.com/office/powerpoint/2010/main" val="2046122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grpSp>
        <p:nvGrpSpPr>
          <p:cNvPr id="14" name="Groupe 13">
            <a:extLst>
              <a:ext uri="{FF2B5EF4-FFF2-40B4-BE49-F238E27FC236}">
                <a16:creationId xmlns:a16="http://schemas.microsoft.com/office/drawing/2014/main" id="{7BF3BF7F-F094-497C-9310-2FE8B059E82B}"/>
              </a:ext>
            </a:extLst>
          </p:cNvPr>
          <p:cNvGrpSpPr/>
          <p:nvPr userDrawn="1"/>
        </p:nvGrpSpPr>
        <p:grpSpPr>
          <a:xfrm flipH="1" flipV="1">
            <a:off x="3581400" y="451189"/>
            <a:ext cx="5276606" cy="5768636"/>
            <a:chOff x="883522" y="408327"/>
            <a:chExt cx="5276606" cy="5768636"/>
          </a:xfrm>
        </p:grpSpPr>
        <p:sp>
          <p:nvSpPr>
            <p:cNvPr id="15" name="Rectangle 14">
              <a:extLst>
                <a:ext uri="{FF2B5EF4-FFF2-40B4-BE49-F238E27FC236}">
                  <a16:creationId xmlns:a16="http://schemas.microsoft.com/office/drawing/2014/main" id="{2D49E498-4E90-44A2-B49F-157DFF9E858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noProof="0" dirty="0"/>
                <a:t>2</a:t>
              </a:r>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r>
                <a:rPr lang="fr-FR" noProof="0" dirty="0"/>
                <a:t>+</a:t>
              </a:r>
            </a:p>
            <a:p>
              <a:pPr algn="ctr" rtl="0"/>
              <a:endParaRPr lang="fr-FR" noProof="0" dirty="0"/>
            </a:p>
          </p:txBody>
        </p:sp>
        <p:pic>
          <p:nvPicPr>
            <p:cNvPr id="17" name="Graphisme 16">
              <a:extLst>
                <a:ext uri="{FF2B5EF4-FFF2-40B4-BE49-F238E27FC236}">
                  <a16:creationId xmlns:a16="http://schemas.microsoft.com/office/drawing/2014/main" id="{B2D9F108-8C30-4BEC-8122-BE26326444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16" name="Rectangle 15">
              <a:extLst>
                <a:ext uri="{FF2B5EF4-FFF2-40B4-BE49-F238E27FC236}">
                  <a16:creationId xmlns:a16="http://schemas.microsoft.com/office/drawing/2014/main" id="{FAB546B5-7C56-40DD-B1DF-AE850DE5FDB3}"/>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noProof="0" dirty="0"/>
                <a:t>2</a:t>
              </a:r>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r>
                <a:rPr lang="fr-FR" noProof="0" dirty="0"/>
                <a:t>+</a:t>
              </a:r>
            </a:p>
            <a:p>
              <a:pPr algn="ctr" rtl="0"/>
              <a:endParaRPr lang="fr-FR" noProof="0" dirty="0"/>
            </a:p>
          </p:txBody>
        </p:sp>
      </p:grpSp>
      <p:sp>
        <p:nvSpPr>
          <p:cNvPr id="8" name="Titre 1">
            <a:extLst>
              <a:ext uri="{FF2B5EF4-FFF2-40B4-BE49-F238E27FC236}">
                <a16:creationId xmlns:a16="http://schemas.microsoft.com/office/drawing/2014/main" id="{4C30FD01-9DD8-4ECA-AC52-7C41002A99B3}"/>
              </a:ext>
            </a:extLst>
          </p:cNvPr>
          <p:cNvSpPr>
            <a:spLocks noGrp="1"/>
          </p:cNvSpPr>
          <p:nvPr>
            <p:ph type="title"/>
          </p:nvPr>
        </p:nvSpPr>
        <p:spPr>
          <a:xfrm>
            <a:off x="4506095" y="1742989"/>
            <a:ext cx="4351911" cy="3352800"/>
          </a:xfrm>
        </p:spPr>
        <p:txBody>
          <a:bodyPr rtlCol="0">
            <a:normAutofit/>
          </a:bodyPr>
          <a:lstStyle>
            <a:lvl1pPr algn="ctr">
              <a:defRPr sz="4400" b="1" spc="300">
                <a:solidFill>
                  <a:schemeClr val="tx1"/>
                </a:solidFill>
                <a:latin typeface="+mj-lt"/>
              </a:defRPr>
            </a:lvl1pPr>
          </a:lstStyle>
          <a:p>
            <a:pPr rtl="0"/>
            <a:r>
              <a:rPr lang="fr-FR" noProof="0"/>
              <a:t>Modifiez le style du titre</a:t>
            </a:r>
            <a:endParaRPr lang="fr-FR" noProof="0" dirty="0"/>
          </a:p>
        </p:txBody>
      </p:sp>
      <p:sp>
        <p:nvSpPr>
          <p:cNvPr id="2" name="Espace réservé du pied de page 1">
            <a:extLst>
              <a:ext uri="{FF2B5EF4-FFF2-40B4-BE49-F238E27FC236}">
                <a16:creationId xmlns:a16="http://schemas.microsoft.com/office/drawing/2014/main" id="{C5F17219-39C2-44C1-BFC9-BA0D7ACD78D1}"/>
              </a:ext>
            </a:extLst>
          </p:cNvPr>
          <p:cNvSpPr>
            <a:spLocks noGrp="1"/>
          </p:cNvSpPr>
          <p:nvPr>
            <p:ph type="ftr" sz="quarter" idx="16"/>
          </p:nvPr>
        </p:nvSpPr>
        <p:spPr/>
        <p:txBody>
          <a:bodyPr rtlCol="0"/>
          <a:lstStyle/>
          <a:p>
            <a:pPr rtl="0"/>
            <a:r>
              <a:rPr lang="fr-FR" noProof="0" dirty="0"/>
              <a:t>Ajouter un pied de page</a:t>
            </a:r>
          </a:p>
        </p:txBody>
      </p:sp>
      <p:sp>
        <p:nvSpPr>
          <p:cNvPr id="3" name="Espace réservé du numéro de diapositive 2">
            <a:extLst>
              <a:ext uri="{FF2B5EF4-FFF2-40B4-BE49-F238E27FC236}">
                <a16:creationId xmlns:a16="http://schemas.microsoft.com/office/drawing/2014/main" id="{5087118E-1B0A-407B-BDCE-B343BC9F92E9}"/>
              </a:ext>
            </a:extLst>
          </p:cNvPr>
          <p:cNvSpPr>
            <a:spLocks noGrp="1"/>
          </p:cNvSpPr>
          <p:nvPr>
            <p:ph type="sldNum" sz="quarter" idx="17"/>
          </p:nvPr>
        </p:nvSpPr>
        <p:spPr/>
        <p:txBody>
          <a:bodyPr rtlCol="0"/>
          <a:lstStyle/>
          <a:p>
            <a:pPr rtl="0"/>
            <a:fld id="{8C2E478F-E849-4A8C-AF1F-CBCC78A7CBFA}" type="slidenum">
              <a:rPr lang="fr-FR" noProof="0" smtClean="0"/>
              <a:pPr rtl="0"/>
              <a:t>‹N°›</a:t>
            </a:fld>
            <a:endParaRPr lang="fr-FR" noProof="0" dirty="0"/>
          </a:p>
        </p:txBody>
      </p:sp>
      <p:sp>
        <p:nvSpPr>
          <p:cNvPr id="11" name="Espace réservé du texte 2">
            <a:extLst>
              <a:ext uri="{FF2B5EF4-FFF2-40B4-BE49-F238E27FC236}">
                <a16:creationId xmlns:a16="http://schemas.microsoft.com/office/drawing/2014/main" id="{CEC8E835-7291-427D-948E-B544E36AD129}"/>
              </a:ext>
            </a:extLst>
          </p:cNvPr>
          <p:cNvSpPr>
            <a:spLocks noGrp="1"/>
          </p:cNvSpPr>
          <p:nvPr>
            <p:ph type="body" idx="1" hasCustomPrompt="1"/>
          </p:nvPr>
        </p:nvSpPr>
        <p:spPr>
          <a:xfrm>
            <a:off x="4506094" y="4127455"/>
            <a:ext cx="4351911" cy="296437"/>
          </a:xfrm>
        </p:spPr>
        <p:txBody>
          <a:bodyPr vert="horz" lIns="91440" tIns="45720" rIns="91440" bIns="45720" rtlCol="0">
            <a:noAutofit/>
          </a:bodyPr>
          <a:lstStyle>
            <a:lvl1pPr marL="0" indent="0">
              <a:buNone/>
              <a:defRPr lang="en-US" sz="2000" cap="all" spc="600" baseline="0">
                <a:solidFill>
                  <a:schemeClr val="tx1"/>
                </a:solidFill>
                <a:latin typeface="+mj-lt"/>
              </a:defRPr>
            </a:lvl1pPr>
          </a:lstStyle>
          <a:p>
            <a:pPr marL="228600" lvl="0" indent="-228600" algn="ctr" rtl="0"/>
            <a:r>
              <a:rPr lang="fr-FR" noProof="0" dirty="0"/>
              <a:t>MODIFIEZ LES STYLES DU TEXTE DU MASQUE</a:t>
            </a:r>
          </a:p>
        </p:txBody>
      </p:sp>
    </p:spTree>
    <p:extLst>
      <p:ext uri="{BB962C8B-B14F-4D97-AF65-F5344CB8AC3E}">
        <p14:creationId xmlns:p14="http://schemas.microsoft.com/office/powerpoint/2010/main" val="2263729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CF38A5A1-070F-43C9-B2D5-C557B0D72B9C}"/>
              </a:ext>
            </a:extLst>
          </p:cNvPr>
          <p:cNvSpPr>
            <a:spLocks noGrp="1"/>
          </p:cNvSpPr>
          <p:nvPr>
            <p:ph type="body" idx="1"/>
          </p:nvPr>
        </p:nvSpPr>
        <p:spPr>
          <a:xfrm>
            <a:off x="573882" y="1061132"/>
            <a:ext cx="3464717" cy="823912"/>
          </a:xfrm>
          <a:ln>
            <a:noFill/>
          </a:ln>
        </p:spPr>
        <p:txBody>
          <a:bodyPr rtlCol="0" anchor="ctr"/>
          <a:lstStyle>
            <a:lvl1pPr marL="0" indent="0" algn="ctr">
              <a:buNone/>
              <a:defRPr sz="24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Modifier les styles du texte du masque</a:t>
            </a:r>
          </a:p>
        </p:txBody>
      </p:sp>
      <p:sp>
        <p:nvSpPr>
          <p:cNvPr id="18" name="Rectangle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noProof="0" dirty="0"/>
              <a:t>2</a:t>
            </a:r>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r>
              <a:rPr lang="fr-FR" noProof="0" dirty="0"/>
              <a:t>+</a:t>
            </a:r>
          </a:p>
          <a:p>
            <a:pPr algn="ctr" rtl="0"/>
            <a:endParaRPr lang="fr-FR" noProof="0" dirty="0"/>
          </a:p>
        </p:txBody>
      </p:sp>
      <p:sp>
        <p:nvSpPr>
          <p:cNvPr id="2" name="Titre 1">
            <a:extLst>
              <a:ext uri="{FF2B5EF4-FFF2-40B4-BE49-F238E27FC236}">
                <a16:creationId xmlns:a16="http://schemas.microsoft.com/office/drawing/2014/main" id="{A41F4A2F-9480-4E94-806C-5D65C71DFB9F}"/>
              </a:ext>
            </a:extLst>
          </p:cNvPr>
          <p:cNvSpPr>
            <a:spLocks noGrp="1"/>
          </p:cNvSpPr>
          <p:nvPr>
            <p:ph type="title"/>
          </p:nvPr>
        </p:nvSpPr>
        <p:spPr>
          <a:xfrm>
            <a:off x="595884" y="0"/>
            <a:ext cx="3834596" cy="1124404"/>
          </a:xfrm>
        </p:spPr>
        <p:txBody>
          <a:bodyPr rtlCol="0">
            <a:noAutofit/>
          </a:bodyPr>
          <a:lstStyle>
            <a:lvl1pPr>
              <a:defRPr sz="2800"/>
            </a:lvl1pPr>
          </a:lstStyle>
          <a:p>
            <a:pPr rtl="0"/>
            <a:r>
              <a:rPr lang="fr-FR" noProof="0"/>
              <a:t>Modifiez le style du titre</a:t>
            </a:r>
            <a:endParaRPr lang="fr-FR" noProof="0" dirty="0"/>
          </a:p>
        </p:txBody>
      </p:sp>
      <p:sp>
        <p:nvSpPr>
          <p:cNvPr id="17" name="Rectangle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noProof="0" dirty="0"/>
              <a:t>2</a:t>
            </a:r>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r>
              <a:rPr lang="fr-FR" noProof="0" dirty="0"/>
              <a:t>+</a:t>
            </a:r>
          </a:p>
          <a:p>
            <a:pPr algn="ctr" rtl="0"/>
            <a:endParaRPr lang="fr-FR" noProof="0" dirty="0"/>
          </a:p>
        </p:txBody>
      </p:sp>
      <p:sp>
        <p:nvSpPr>
          <p:cNvPr id="5" name="Espace réservé du pied de page 4">
            <a:extLst>
              <a:ext uri="{FF2B5EF4-FFF2-40B4-BE49-F238E27FC236}">
                <a16:creationId xmlns:a16="http://schemas.microsoft.com/office/drawing/2014/main" id="{750DA028-023B-4883-9A48-70FD7A2E5226}"/>
              </a:ext>
            </a:extLst>
          </p:cNvPr>
          <p:cNvSpPr>
            <a:spLocks noGrp="1"/>
          </p:cNvSpPr>
          <p:nvPr>
            <p:ph type="ftr" sz="quarter" idx="16"/>
          </p:nvPr>
        </p:nvSpPr>
        <p:spPr/>
        <p:txBody>
          <a:bodyPr rtlCol="0"/>
          <a:lstStyle/>
          <a:p>
            <a:pPr rtl="0"/>
            <a:r>
              <a:rPr lang="fr-FR" noProof="0" dirty="0"/>
              <a:t>Ajouter un pied de page</a:t>
            </a:r>
          </a:p>
        </p:txBody>
      </p:sp>
      <p:sp>
        <p:nvSpPr>
          <p:cNvPr id="13" name="Rectangle 12">
            <a:extLst>
              <a:ext uri="{FF2B5EF4-FFF2-40B4-BE49-F238E27FC236}">
                <a16:creationId xmlns:a16="http://schemas.microsoft.com/office/drawing/2014/main" id="{7EA625CC-388D-4655-BFA6-2CC4FD9E889D}"/>
              </a:ext>
            </a:extLst>
          </p:cNvPr>
          <p:cNvSpPr/>
          <p:nvPr userDrawn="1"/>
        </p:nvSpPr>
        <p:spPr>
          <a:xfrm>
            <a:off x="4659081" y="447789"/>
            <a:ext cx="2873833" cy="5957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noProof="0" dirty="0"/>
              <a:t>2</a:t>
            </a:r>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r>
              <a:rPr lang="fr-FR" noProof="0" dirty="0"/>
              <a:t>+</a:t>
            </a:r>
          </a:p>
          <a:p>
            <a:pPr algn="ctr" rtl="0"/>
            <a:endParaRPr lang="fr-FR" noProof="0" dirty="0"/>
          </a:p>
        </p:txBody>
      </p:sp>
      <p:sp>
        <p:nvSpPr>
          <p:cNvPr id="6" name="Espace réservé du numéro de diapositive 5">
            <a:extLst>
              <a:ext uri="{FF2B5EF4-FFF2-40B4-BE49-F238E27FC236}">
                <a16:creationId xmlns:a16="http://schemas.microsoft.com/office/drawing/2014/main" id="{492AA6DE-6D7A-4135-8B9F-99A91527F21D}"/>
              </a:ext>
            </a:extLst>
          </p:cNvPr>
          <p:cNvSpPr>
            <a:spLocks noGrp="1"/>
          </p:cNvSpPr>
          <p:nvPr>
            <p:ph type="sldNum" sz="quarter" idx="17"/>
          </p:nvPr>
        </p:nvSpPr>
        <p:spPr/>
        <p:txBody>
          <a:bodyPr rtlCol="0"/>
          <a:lstStyle/>
          <a:p>
            <a:pPr rtl="0"/>
            <a:fld id="{8C2E478F-E849-4A8C-AF1F-CBCC78A7CBFA}" type="slidenum">
              <a:rPr lang="fr-FR" noProof="0" smtClean="0"/>
              <a:pPr rtl="0"/>
              <a:t>‹N°›</a:t>
            </a:fld>
            <a:endParaRPr lang="fr-FR" noProof="0" dirty="0"/>
          </a:p>
        </p:txBody>
      </p:sp>
      <p:sp>
        <p:nvSpPr>
          <p:cNvPr id="14" name="Espace réservé du texte 4">
            <a:extLst>
              <a:ext uri="{FF2B5EF4-FFF2-40B4-BE49-F238E27FC236}">
                <a16:creationId xmlns:a16="http://schemas.microsoft.com/office/drawing/2014/main" id="{17A78D63-E00C-4155-A5B2-B3431A09ACB4}"/>
              </a:ext>
            </a:extLst>
          </p:cNvPr>
          <p:cNvSpPr>
            <a:spLocks noGrp="1"/>
          </p:cNvSpPr>
          <p:nvPr>
            <p:ph type="body" sz="quarter" idx="3"/>
          </p:nvPr>
        </p:nvSpPr>
        <p:spPr>
          <a:xfrm>
            <a:off x="8153395" y="1061132"/>
            <a:ext cx="3464721" cy="823912"/>
          </a:xfrm>
          <a:ln>
            <a:noFill/>
          </a:ln>
        </p:spPr>
        <p:txBody>
          <a:bodyPr vert="horz" lIns="91440" tIns="45720" rIns="91440" bIns="45720" rtlCol="0" anchor="ctr">
            <a:normAutofit/>
          </a:bodyPr>
          <a:lstStyle>
            <a:lvl1pPr marL="0" indent="0">
              <a:buNone/>
              <a:defRPr lang="en-US" sz="2400" b="1" dirty="0">
                <a:solidFill>
                  <a:schemeClr val="tx1"/>
                </a:solidFill>
                <a:latin typeface="+mj-lt"/>
              </a:defRPr>
            </a:lvl1pPr>
          </a:lstStyle>
          <a:p>
            <a:pPr marL="228600" lvl="0" indent="-228600" algn="ctr" rtl="0"/>
            <a:r>
              <a:rPr lang="fr-FR" noProof="0"/>
              <a:t>Modifier les styles du texte du masque</a:t>
            </a:r>
          </a:p>
        </p:txBody>
      </p:sp>
      <p:sp>
        <p:nvSpPr>
          <p:cNvPr id="16" name="Espace réservé du contenu 5">
            <a:extLst>
              <a:ext uri="{FF2B5EF4-FFF2-40B4-BE49-F238E27FC236}">
                <a16:creationId xmlns:a16="http://schemas.microsoft.com/office/drawing/2014/main" id="{12AF2780-75D3-4992-93BC-8EA50C648A8E}"/>
              </a:ext>
            </a:extLst>
          </p:cNvPr>
          <p:cNvSpPr>
            <a:spLocks noGrp="1"/>
          </p:cNvSpPr>
          <p:nvPr>
            <p:ph sz="quarter" idx="4"/>
          </p:nvPr>
        </p:nvSpPr>
        <p:spPr>
          <a:xfrm>
            <a:off x="8153394" y="2108201"/>
            <a:ext cx="3464721" cy="3684588"/>
          </a:xfrm>
        </p:spPr>
        <p:txBody>
          <a:bodyPr rtlCol="0">
            <a:normAutofit/>
          </a:bodyPr>
          <a:lstStyle>
            <a:lvl1pPr>
              <a:defRPr sz="1600"/>
            </a:lvl1pPr>
            <a:lvl2pPr>
              <a:defRPr sz="1400"/>
            </a:lvl2pPr>
            <a:lvl3pPr>
              <a:defRPr sz="1200"/>
            </a:lvl3pPr>
            <a:lvl4pPr>
              <a:defRPr sz="1100"/>
            </a:lvl4pPr>
            <a:lvl5pPr>
              <a:defRPr sz="1100"/>
            </a:lvl5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19" name="Espace réservé du contenu 3">
            <a:extLst>
              <a:ext uri="{FF2B5EF4-FFF2-40B4-BE49-F238E27FC236}">
                <a16:creationId xmlns:a16="http://schemas.microsoft.com/office/drawing/2014/main" id="{EAAE1C5B-7233-4F49-895F-7566CEB6D819}"/>
              </a:ext>
            </a:extLst>
          </p:cNvPr>
          <p:cNvSpPr>
            <a:spLocks noGrp="1"/>
          </p:cNvSpPr>
          <p:nvPr>
            <p:ph sz="half" idx="2"/>
          </p:nvPr>
        </p:nvSpPr>
        <p:spPr>
          <a:xfrm>
            <a:off x="573882" y="2108201"/>
            <a:ext cx="3464717" cy="3684588"/>
          </a:xfrm>
        </p:spPr>
        <p:txBody>
          <a:bodyPr rtlCol="0">
            <a:normAutofit/>
          </a:bodyPr>
          <a:lstStyle>
            <a:lvl1pPr>
              <a:defRPr sz="1600"/>
            </a:lvl1pPr>
            <a:lvl2pPr>
              <a:defRPr sz="1400"/>
            </a:lvl2pPr>
            <a:lvl3pPr>
              <a:defRPr sz="1200"/>
            </a:lvl3pPr>
            <a:lvl4pPr>
              <a:defRPr sz="1100"/>
            </a:lvl4pPr>
            <a:lvl5pPr>
              <a:defRPr sz="1100"/>
            </a:lvl5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Tree>
    <p:extLst>
      <p:ext uri="{BB962C8B-B14F-4D97-AF65-F5344CB8AC3E}">
        <p14:creationId xmlns:p14="http://schemas.microsoft.com/office/powerpoint/2010/main" val="17210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noProof="0" dirty="0"/>
              <a:t>2</a:t>
            </a:r>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r>
              <a:rPr lang="fr-FR" noProof="0" dirty="0"/>
              <a:t>+</a:t>
            </a:r>
          </a:p>
          <a:p>
            <a:pPr algn="ctr" rtl="0"/>
            <a:endParaRPr lang="fr-FR" noProof="0" dirty="0"/>
          </a:p>
        </p:txBody>
      </p:sp>
      <p:sp>
        <p:nvSpPr>
          <p:cNvPr id="2" name="Titre 1">
            <a:extLst>
              <a:ext uri="{FF2B5EF4-FFF2-40B4-BE49-F238E27FC236}">
                <a16:creationId xmlns:a16="http://schemas.microsoft.com/office/drawing/2014/main" id="{A41F4A2F-9480-4E94-806C-5D65C71DFB9F}"/>
              </a:ext>
            </a:extLst>
          </p:cNvPr>
          <p:cNvSpPr>
            <a:spLocks noGrp="1"/>
          </p:cNvSpPr>
          <p:nvPr>
            <p:ph type="title"/>
          </p:nvPr>
        </p:nvSpPr>
        <p:spPr>
          <a:xfrm>
            <a:off x="595884" y="0"/>
            <a:ext cx="3834596" cy="1124404"/>
          </a:xfrm>
        </p:spPr>
        <p:txBody>
          <a:bodyPr rtlCol="0">
            <a:noAutofit/>
          </a:bodyPr>
          <a:lstStyle>
            <a:lvl1pPr>
              <a:defRPr sz="2800"/>
            </a:lvl1pPr>
          </a:lstStyle>
          <a:p>
            <a:pPr rtl="0"/>
            <a:r>
              <a:rPr lang="fr-FR" noProof="0"/>
              <a:t>Modifiez le style du titre</a:t>
            </a:r>
            <a:endParaRPr lang="fr-FR" noProof="0" dirty="0"/>
          </a:p>
        </p:txBody>
      </p:sp>
      <p:sp>
        <p:nvSpPr>
          <p:cNvPr id="17" name="Rectangle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noProof="0" dirty="0"/>
              <a:t>2</a:t>
            </a:r>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r>
              <a:rPr lang="fr-FR" noProof="0" dirty="0"/>
              <a:t>+</a:t>
            </a:r>
          </a:p>
          <a:p>
            <a:pPr algn="ctr" rtl="0"/>
            <a:endParaRPr lang="fr-FR" noProof="0" dirty="0"/>
          </a:p>
        </p:txBody>
      </p:sp>
      <p:sp>
        <p:nvSpPr>
          <p:cNvPr id="5" name="Espace réservé du pied de page 4">
            <a:extLst>
              <a:ext uri="{FF2B5EF4-FFF2-40B4-BE49-F238E27FC236}">
                <a16:creationId xmlns:a16="http://schemas.microsoft.com/office/drawing/2014/main" id="{750DA028-023B-4883-9A48-70FD7A2E5226}"/>
              </a:ext>
            </a:extLst>
          </p:cNvPr>
          <p:cNvSpPr>
            <a:spLocks noGrp="1"/>
          </p:cNvSpPr>
          <p:nvPr>
            <p:ph type="ftr" sz="quarter" idx="16"/>
          </p:nvPr>
        </p:nvSpPr>
        <p:spPr/>
        <p:txBody>
          <a:bodyPr rtlCol="0"/>
          <a:lstStyle/>
          <a:p>
            <a:pPr rtl="0"/>
            <a:r>
              <a:rPr lang="fr-FR" noProof="0" dirty="0"/>
              <a:t>Ajouter un pied de page</a:t>
            </a:r>
          </a:p>
        </p:txBody>
      </p:sp>
      <p:sp>
        <p:nvSpPr>
          <p:cNvPr id="13" name="Rectangle 12">
            <a:extLst>
              <a:ext uri="{FF2B5EF4-FFF2-40B4-BE49-F238E27FC236}">
                <a16:creationId xmlns:a16="http://schemas.microsoft.com/office/drawing/2014/main" id="{7EA625CC-388D-4655-BFA6-2CC4FD9E889D}"/>
              </a:ext>
            </a:extLst>
          </p:cNvPr>
          <p:cNvSpPr/>
          <p:nvPr userDrawn="1"/>
        </p:nvSpPr>
        <p:spPr>
          <a:xfrm>
            <a:off x="4659081" y="447789"/>
            <a:ext cx="2873833" cy="5957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noProof="0" dirty="0"/>
              <a:t>2</a:t>
            </a:r>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r>
              <a:rPr lang="fr-FR" noProof="0" dirty="0"/>
              <a:t>+</a:t>
            </a:r>
          </a:p>
          <a:p>
            <a:pPr algn="ctr" rtl="0"/>
            <a:endParaRPr lang="fr-FR" noProof="0" dirty="0"/>
          </a:p>
        </p:txBody>
      </p:sp>
      <p:sp>
        <p:nvSpPr>
          <p:cNvPr id="6" name="Espace réservé du numéro de diapositive 5">
            <a:extLst>
              <a:ext uri="{FF2B5EF4-FFF2-40B4-BE49-F238E27FC236}">
                <a16:creationId xmlns:a16="http://schemas.microsoft.com/office/drawing/2014/main" id="{492AA6DE-6D7A-4135-8B9F-99A91527F21D}"/>
              </a:ext>
            </a:extLst>
          </p:cNvPr>
          <p:cNvSpPr>
            <a:spLocks noGrp="1"/>
          </p:cNvSpPr>
          <p:nvPr>
            <p:ph type="sldNum" sz="quarter" idx="17"/>
          </p:nvPr>
        </p:nvSpPr>
        <p:spPr/>
        <p:txBody>
          <a:bodyPr rtlCol="0"/>
          <a:lstStyle/>
          <a:p>
            <a:pPr rtl="0"/>
            <a:fld id="{8C2E478F-E849-4A8C-AF1F-CBCC78A7CBFA}" type="slidenum">
              <a:rPr lang="fr-FR" noProof="0" smtClean="0"/>
              <a:pPr rtl="0"/>
              <a:t>‹N°›</a:t>
            </a:fld>
            <a:endParaRPr lang="fr-FR" noProof="0" dirty="0"/>
          </a:p>
        </p:txBody>
      </p:sp>
      <p:sp>
        <p:nvSpPr>
          <p:cNvPr id="16" name="Espace réservé du contenu 2">
            <a:extLst>
              <a:ext uri="{FF2B5EF4-FFF2-40B4-BE49-F238E27FC236}">
                <a16:creationId xmlns:a16="http://schemas.microsoft.com/office/drawing/2014/main" id="{E20B4D13-5F10-4886-AF0F-09B6ABB5C3BF}"/>
              </a:ext>
            </a:extLst>
          </p:cNvPr>
          <p:cNvSpPr>
            <a:spLocks noGrp="1"/>
          </p:cNvSpPr>
          <p:nvPr>
            <p:ph sz="half" idx="1"/>
          </p:nvPr>
        </p:nvSpPr>
        <p:spPr>
          <a:xfrm>
            <a:off x="571500" y="1431586"/>
            <a:ext cx="3467099" cy="4361203"/>
          </a:xfrm>
        </p:spPr>
        <p:txBody>
          <a:bodyPr vert="horz" lIns="91440" tIns="45720" rIns="91440" bIns="45720" rtlCol="0">
            <a:normAutofit/>
          </a:bodyPr>
          <a:lstStyle>
            <a:lvl1pPr>
              <a:defRPr lang="en-US" sz="1600" dirty="0"/>
            </a:lvl1pPr>
            <a:lvl2pPr>
              <a:defRPr lang="en-US" sz="1400" dirty="0"/>
            </a:lvl2pPr>
            <a:lvl3pPr>
              <a:defRPr lang="en-US" sz="1200" dirty="0"/>
            </a:lvl3pPr>
            <a:lvl4pPr>
              <a:defRPr lang="en-US" sz="1100" dirty="0"/>
            </a:lvl4pPr>
            <a:lvl5pPr>
              <a:defRPr lang="en-US" sz="1100" dirty="0"/>
            </a:lvl5pPr>
          </a:lstStyle>
          <a:p>
            <a:pPr lvl="0" rtl="0">
              <a:lnSpc>
                <a:spcPct val="150000"/>
              </a:lnSpc>
            </a:pPr>
            <a:r>
              <a:rPr lang="fr-FR" noProof="0"/>
              <a:t>Modifier les styles du texte du masque</a:t>
            </a:r>
          </a:p>
          <a:p>
            <a:pPr lvl="1" rtl="0">
              <a:lnSpc>
                <a:spcPct val="150000"/>
              </a:lnSpc>
            </a:pPr>
            <a:r>
              <a:rPr lang="fr-FR" noProof="0"/>
              <a:t>Deuxième niveau</a:t>
            </a:r>
          </a:p>
          <a:p>
            <a:pPr lvl="2" rtl="0">
              <a:lnSpc>
                <a:spcPct val="150000"/>
              </a:lnSpc>
            </a:pPr>
            <a:r>
              <a:rPr lang="fr-FR" noProof="0"/>
              <a:t>Troisième niveau</a:t>
            </a:r>
          </a:p>
          <a:p>
            <a:pPr lvl="3" rtl="0">
              <a:lnSpc>
                <a:spcPct val="150000"/>
              </a:lnSpc>
            </a:pPr>
            <a:r>
              <a:rPr lang="fr-FR" noProof="0"/>
              <a:t>Quatrième niveau</a:t>
            </a:r>
          </a:p>
          <a:p>
            <a:pPr lvl="4" rtl="0">
              <a:lnSpc>
                <a:spcPct val="150000"/>
              </a:lnSpc>
            </a:pPr>
            <a:r>
              <a:rPr lang="fr-FR" noProof="0"/>
              <a:t>Cinquième niveau</a:t>
            </a:r>
            <a:endParaRPr lang="fr-FR" noProof="0" dirty="0"/>
          </a:p>
        </p:txBody>
      </p:sp>
      <p:sp>
        <p:nvSpPr>
          <p:cNvPr id="19" name="Espace réservé du contenu 3">
            <a:extLst>
              <a:ext uri="{FF2B5EF4-FFF2-40B4-BE49-F238E27FC236}">
                <a16:creationId xmlns:a16="http://schemas.microsoft.com/office/drawing/2014/main" id="{EE7BCAD4-8DB6-482F-8DC0-F6D653F92219}"/>
              </a:ext>
            </a:extLst>
          </p:cNvPr>
          <p:cNvSpPr>
            <a:spLocks noGrp="1"/>
          </p:cNvSpPr>
          <p:nvPr>
            <p:ph sz="half" idx="2"/>
          </p:nvPr>
        </p:nvSpPr>
        <p:spPr>
          <a:xfrm>
            <a:off x="8153394" y="1431586"/>
            <a:ext cx="3467106" cy="4361203"/>
          </a:xfrm>
        </p:spPr>
        <p:txBody>
          <a:bodyPr vert="horz" lIns="91440" tIns="45720" rIns="91440" bIns="45720" rtlCol="0">
            <a:normAutofit/>
          </a:bodyPr>
          <a:lstStyle>
            <a:lvl1pPr>
              <a:defRPr lang="en-US" sz="1600" dirty="0"/>
            </a:lvl1pPr>
            <a:lvl2pPr>
              <a:defRPr lang="en-US" sz="1400" dirty="0"/>
            </a:lvl2pPr>
            <a:lvl3pPr>
              <a:defRPr lang="en-US" sz="1200" dirty="0"/>
            </a:lvl3pPr>
            <a:lvl4pPr>
              <a:defRPr lang="en-US" sz="1100" dirty="0"/>
            </a:lvl4pPr>
            <a:lvl5pPr>
              <a:defRPr lang="en-US" sz="1100" dirty="0"/>
            </a:lvl5pPr>
          </a:lstStyle>
          <a:p>
            <a:pPr lvl="0" rtl="0">
              <a:lnSpc>
                <a:spcPct val="150000"/>
              </a:lnSpc>
            </a:pPr>
            <a:r>
              <a:rPr lang="fr-FR" noProof="0"/>
              <a:t>Modifier les styles du texte du masque</a:t>
            </a:r>
          </a:p>
          <a:p>
            <a:pPr lvl="1" rtl="0">
              <a:lnSpc>
                <a:spcPct val="150000"/>
              </a:lnSpc>
            </a:pPr>
            <a:r>
              <a:rPr lang="fr-FR" noProof="0"/>
              <a:t>Deuxième niveau</a:t>
            </a:r>
          </a:p>
          <a:p>
            <a:pPr lvl="2" rtl="0">
              <a:lnSpc>
                <a:spcPct val="150000"/>
              </a:lnSpc>
            </a:pPr>
            <a:r>
              <a:rPr lang="fr-FR" noProof="0"/>
              <a:t>Troisième niveau</a:t>
            </a:r>
          </a:p>
          <a:p>
            <a:pPr lvl="3" rtl="0">
              <a:lnSpc>
                <a:spcPct val="150000"/>
              </a:lnSpc>
            </a:pPr>
            <a:r>
              <a:rPr lang="fr-FR" noProof="0"/>
              <a:t>Quatrième niveau</a:t>
            </a:r>
          </a:p>
          <a:p>
            <a:pPr lvl="4" rtl="0">
              <a:lnSpc>
                <a:spcPct val="150000"/>
              </a:lnSpc>
            </a:pPr>
            <a:r>
              <a:rPr lang="fr-FR" noProof="0"/>
              <a:t>Cinquième niveau</a:t>
            </a:r>
            <a:endParaRPr lang="fr-FR" noProof="0" dirty="0"/>
          </a:p>
        </p:txBody>
      </p:sp>
    </p:spTree>
    <p:extLst>
      <p:ext uri="{BB962C8B-B14F-4D97-AF65-F5344CB8AC3E}">
        <p14:creationId xmlns:p14="http://schemas.microsoft.com/office/powerpoint/2010/main" val="4130980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15BFBAA-B5F1-4F95-8C05-5E30A7076BD7}"/>
              </a:ext>
            </a:extLst>
          </p:cNvPr>
          <p:cNvSpPr/>
          <p:nvPr userDrawn="1"/>
        </p:nvSpPr>
        <p:spPr>
          <a:xfrm>
            <a:off x="1159727" y="1224451"/>
            <a:ext cx="4226024"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noProof="0" dirty="0"/>
              <a:t>2</a:t>
            </a:r>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r>
              <a:rPr lang="fr-FR" noProof="0" dirty="0"/>
              <a:t>+</a:t>
            </a:r>
          </a:p>
          <a:p>
            <a:pPr algn="ctr" rtl="0"/>
            <a:endParaRPr lang="fr-FR" noProof="0" dirty="0"/>
          </a:p>
        </p:txBody>
      </p:sp>
      <p:sp>
        <p:nvSpPr>
          <p:cNvPr id="8" name="Espace réservé du pied de page 7">
            <a:extLst>
              <a:ext uri="{FF2B5EF4-FFF2-40B4-BE49-F238E27FC236}">
                <a16:creationId xmlns:a16="http://schemas.microsoft.com/office/drawing/2014/main" id="{9B7F3105-8D8F-4FF3-9A7F-0F067BB810A1}"/>
              </a:ext>
            </a:extLst>
          </p:cNvPr>
          <p:cNvSpPr>
            <a:spLocks noGrp="1"/>
          </p:cNvSpPr>
          <p:nvPr>
            <p:ph type="ftr" sz="quarter" idx="14"/>
          </p:nvPr>
        </p:nvSpPr>
        <p:spPr/>
        <p:txBody>
          <a:bodyPr rtlCol="0"/>
          <a:lstStyle/>
          <a:p>
            <a:pPr rtl="0"/>
            <a:r>
              <a:rPr lang="fr-FR" noProof="0" dirty="0"/>
              <a:t>Ajouter un pied de page</a:t>
            </a:r>
          </a:p>
        </p:txBody>
      </p:sp>
      <p:sp>
        <p:nvSpPr>
          <p:cNvPr id="9" name="Espace réservé au numéro de diapositive 8">
            <a:extLst>
              <a:ext uri="{FF2B5EF4-FFF2-40B4-BE49-F238E27FC236}">
                <a16:creationId xmlns:a16="http://schemas.microsoft.com/office/drawing/2014/main" id="{BD117255-8347-4647-9EA2-7ED06A73C1A2}"/>
              </a:ext>
            </a:extLst>
          </p:cNvPr>
          <p:cNvSpPr>
            <a:spLocks noGrp="1"/>
          </p:cNvSpPr>
          <p:nvPr>
            <p:ph type="sldNum" sz="quarter" idx="15"/>
          </p:nvPr>
        </p:nvSpPr>
        <p:spPr/>
        <p:txBody>
          <a:bodyPr rtlCol="0"/>
          <a:lstStyle/>
          <a:p>
            <a:pPr rtl="0"/>
            <a:fld id="{8C2E478F-E849-4A8C-AF1F-CBCC78A7CBFA}" type="slidenum">
              <a:rPr lang="fr-FR" noProof="0" smtClean="0"/>
              <a:pPr rtl="0"/>
              <a:t>‹N°›</a:t>
            </a:fld>
            <a:endParaRPr lang="fr-FR" noProof="0" dirty="0"/>
          </a:p>
        </p:txBody>
      </p:sp>
      <p:sp>
        <p:nvSpPr>
          <p:cNvPr id="11" name="Espace réservé du contenu 2">
            <a:extLst>
              <a:ext uri="{FF2B5EF4-FFF2-40B4-BE49-F238E27FC236}">
                <a16:creationId xmlns:a16="http://schemas.microsoft.com/office/drawing/2014/main" id="{9F3E8482-B43D-4B69-8645-6B735F91B920}"/>
              </a:ext>
            </a:extLst>
          </p:cNvPr>
          <p:cNvSpPr>
            <a:spLocks noGrp="1"/>
          </p:cNvSpPr>
          <p:nvPr>
            <p:ph idx="1"/>
          </p:nvPr>
        </p:nvSpPr>
        <p:spPr>
          <a:xfrm>
            <a:off x="6294478" y="587829"/>
            <a:ext cx="5326022" cy="5273221"/>
          </a:xfrm>
        </p:spPr>
        <p:txBody>
          <a:bodyPr rtlCol="0">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15" name="Rectangle 14">
            <a:extLst>
              <a:ext uri="{FF2B5EF4-FFF2-40B4-BE49-F238E27FC236}">
                <a16:creationId xmlns:a16="http://schemas.microsoft.com/office/drawing/2014/main" id="{D9BC9CBF-CF7B-4E39-9FD1-961882EC596A}"/>
              </a:ext>
            </a:extLst>
          </p:cNvPr>
          <p:cNvSpPr/>
          <p:nvPr userDrawn="1"/>
        </p:nvSpPr>
        <p:spPr>
          <a:xfrm>
            <a:off x="657060" y="698704"/>
            <a:ext cx="4473025"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nvGrpSpPr>
          <p:cNvPr id="16" name="Groupe 15">
            <a:extLst>
              <a:ext uri="{FF2B5EF4-FFF2-40B4-BE49-F238E27FC236}">
                <a16:creationId xmlns:a16="http://schemas.microsoft.com/office/drawing/2014/main" id="{97A3D921-B9D5-42DC-9037-298968D94C95}"/>
              </a:ext>
            </a:extLst>
          </p:cNvPr>
          <p:cNvGrpSpPr/>
          <p:nvPr userDrawn="1"/>
        </p:nvGrpSpPr>
        <p:grpSpPr>
          <a:xfrm>
            <a:off x="657060" y="435124"/>
            <a:ext cx="5134751" cy="5965370"/>
            <a:chOff x="252031" y="391887"/>
            <a:chExt cx="7433283" cy="5965370"/>
          </a:xfrm>
        </p:grpSpPr>
        <p:sp>
          <p:nvSpPr>
            <p:cNvPr id="18" name="Rectangle 17">
              <a:extLst>
                <a:ext uri="{FF2B5EF4-FFF2-40B4-BE49-F238E27FC236}">
                  <a16:creationId xmlns:a16="http://schemas.microsoft.com/office/drawing/2014/main" id="{6A62F937-16D4-4A6C-B247-D0A62BC6560D}"/>
                </a:ext>
              </a:extLst>
            </p:cNvPr>
            <p:cNvSpPr/>
            <p:nvPr userDrawn="1"/>
          </p:nvSpPr>
          <p:spPr>
            <a:xfrm>
              <a:off x="609600" y="391887"/>
              <a:ext cx="7075714" cy="5878284"/>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9" name="Rectangle 18">
              <a:extLst>
                <a:ext uri="{FF2B5EF4-FFF2-40B4-BE49-F238E27FC236}">
                  <a16:creationId xmlns:a16="http://schemas.microsoft.com/office/drawing/2014/main" id="{B9335681-5A6F-48BE-8160-2000D0F242FB}"/>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4" name="Espace réservé du texte 3">
            <a:extLst>
              <a:ext uri="{FF2B5EF4-FFF2-40B4-BE49-F238E27FC236}">
                <a16:creationId xmlns:a16="http://schemas.microsoft.com/office/drawing/2014/main" id="{F41E2B8D-1C12-403F-BE59-ECC565466CB0}"/>
              </a:ext>
            </a:extLst>
          </p:cNvPr>
          <p:cNvSpPr>
            <a:spLocks noGrp="1"/>
          </p:cNvSpPr>
          <p:nvPr>
            <p:ph type="body" sz="half" idx="2"/>
          </p:nvPr>
        </p:nvSpPr>
        <p:spPr>
          <a:xfrm>
            <a:off x="609601" y="2546851"/>
            <a:ext cx="4101084" cy="3396749"/>
          </a:xfrm>
        </p:spPr>
        <p:txBody>
          <a:bodyPr rtlCol="0"/>
          <a:lstStyle>
            <a:lvl1pPr marL="0" indent="0">
              <a:lnSpc>
                <a:spcPct val="150000"/>
              </a:lnSpc>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Modifier les styles du texte du masque</a:t>
            </a:r>
          </a:p>
        </p:txBody>
      </p:sp>
      <p:sp>
        <p:nvSpPr>
          <p:cNvPr id="2" name="Titre 1">
            <a:extLst>
              <a:ext uri="{FF2B5EF4-FFF2-40B4-BE49-F238E27FC236}">
                <a16:creationId xmlns:a16="http://schemas.microsoft.com/office/drawing/2014/main" id="{9AF0F519-65FC-434F-8F2F-F778A20A82ED}"/>
              </a:ext>
            </a:extLst>
          </p:cNvPr>
          <p:cNvSpPr>
            <a:spLocks noGrp="1"/>
          </p:cNvSpPr>
          <p:nvPr>
            <p:ph type="title"/>
          </p:nvPr>
        </p:nvSpPr>
        <p:spPr>
          <a:xfrm>
            <a:off x="609601" y="1480457"/>
            <a:ext cx="4101084" cy="979308"/>
          </a:xfrm>
        </p:spPr>
        <p:txBody>
          <a:bodyPr rtlCol="0" anchor="b"/>
          <a:lstStyle>
            <a:lvl1pPr>
              <a:defRPr sz="3200" b="1">
                <a:solidFill>
                  <a:schemeClr val="tx1"/>
                </a:solidFill>
                <a:latin typeface="+mn-lt"/>
              </a:defRPr>
            </a:lvl1pPr>
          </a:lstStyle>
          <a:p>
            <a:pPr rtl="0"/>
            <a:r>
              <a:rPr lang="fr-FR" noProof="0"/>
              <a:t>Modifiez le style du titre</a:t>
            </a:r>
            <a:endParaRPr lang="fr-FR" noProof="0" dirty="0"/>
          </a:p>
        </p:txBody>
      </p:sp>
      <p:sp>
        <p:nvSpPr>
          <p:cNvPr id="13" name="Rectangle 12" hidden="1">
            <a:extLst>
              <a:ext uri="{FF2B5EF4-FFF2-40B4-BE49-F238E27FC236}">
                <a16:creationId xmlns:a16="http://schemas.microsoft.com/office/drawing/2014/main" id="{116E8B30-475D-4275-8DC2-14C98F2F9B76}"/>
              </a:ext>
            </a:extLst>
          </p:cNvPr>
          <p:cNvSpPr/>
          <p:nvPr userDrawn="1"/>
        </p:nvSpPr>
        <p:spPr>
          <a:xfrm>
            <a:off x="1159727" y="1191137"/>
            <a:ext cx="4226024"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
              <a:t>2</a:t>
            </a:r>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endParaRPr lang="en-US" dirty="0"/>
          </a:p>
          <a:p>
            <a:pPr algn="ctr" rtl="0"/>
            <a:r>
              <a:rPr lang="fr"/>
              <a:t>+</a:t>
            </a:r>
          </a:p>
          <a:p>
            <a:pPr algn="ctr" rtl="0"/>
            <a:endParaRPr lang="en-US" dirty="0"/>
          </a:p>
        </p:txBody>
      </p:sp>
    </p:spTree>
    <p:extLst>
      <p:ext uri="{BB962C8B-B14F-4D97-AF65-F5344CB8AC3E}">
        <p14:creationId xmlns:p14="http://schemas.microsoft.com/office/powerpoint/2010/main" val="3348310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sp>
        <p:nvSpPr>
          <p:cNvPr id="8" name="Espace réservé du numéro de diapositive 5">
            <a:extLst>
              <a:ext uri="{FF2B5EF4-FFF2-40B4-BE49-F238E27FC236}">
                <a16:creationId xmlns:a16="http://schemas.microsoft.com/office/drawing/2014/main" id="{F6B8E8FD-E25A-4462-9917-754D6C619C75}"/>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8C2E478F-E849-4A8C-AF1F-CBCC78A7CBFA}" type="slidenum">
              <a:rPr lang="fr-FR" noProof="0" smtClean="0">
                <a:solidFill>
                  <a:srgbClr val="2F3342"/>
                </a:solidFill>
              </a:rPr>
              <a:pPr rtl="0"/>
              <a:t>‹N°›</a:t>
            </a:fld>
            <a:endParaRPr lang="fr-FR" noProof="0" dirty="0">
              <a:solidFill>
                <a:srgbClr val="2F3342"/>
              </a:solidFill>
            </a:endParaRPr>
          </a:p>
        </p:txBody>
      </p:sp>
      <p:sp>
        <p:nvSpPr>
          <p:cNvPr id="6" name="Espace réservé du pied de page 5">
            <a:extLst>
              <a:ext uri="{FF2B5EF4-FFF2-40B4-BE49-F238E27FC236}">
                <a16:creationId xmlns:a16="http://schemas.microsoft.com/office/drawing/2014/main" id="{11752D6C-9D51-45A1-A6B7-B21DC9A94A43}"/>
              </a:ext>
            </a:extLst>
          </p:cNvPr>
          <p:cNvSpPr>
            <a:spLocks noGrp="1"/>
          </p:cNvSpPr>
          <p:nvPr>
            <p:ph type="ftr" sz="quarter" idx="10"/>
          </p:nvPr>
        </p:nvSpPr>
        <p:spPr/>
        <p:txBody>
          <a:bodyPr rtlCol="0"/>
          <a:lstStyle/>
          <a:p>
            <a:pPr rtl="0"/>
            <a:r>
              <a:rPr lang="fr-FR" noProof="0" dirty="0"/>
              <a:t>Ajouter un pied de page</a:t>
            </a:r>
          </a:p>
        </p:txBody>
      </p:sp>
      <p:sp>
        <p:nvSpPr>
          <p:cNvPr id="11" name="Rectangle 10" descr="Bloc d’accentuation carré ouvert">
            <a:extLst>
              <a:ext uri="{FF2B5EF4-FFF2-40B4-BE49-F238E27FC236}">
                <a16:creationId xmlns:a16="http://schemas.microsoft.com/office/drawing/2014/main" id="{217FA8D4-1D05-4DF4-AA9D-364B6979733D}"/>
              </a:ext>
            </a:extLst>
          </p:cNvPr>
          <p:cNvSpPr/>
          <p:nvPr userDrawn="1"/>
        </p:nvSpPr>
        <p:spPr>
          <a:xfrm flipH="1">
            <a:off x="2685137" y="972457"/>
            <a:ext cx="9172647" cy="4843807"/>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2" name="Rectangle 11">
            <a:extLst>
              <a:ext uri="{FF2B5EF4-FFF2-40B4-BE49-F238E27FC236}">
                <a16:creationId xmlns:a16="http://schemas.microsoft.com/office/drawing/2014/main" id="{779B1017-F981-4D2D-A14B-A857FC304F54}"/>
              </a:ext>
            </a:extLst>
          </p:cNvPr>
          <p:cNvSpPr/>
          <p:nvPr userDrawn="1"/>
        </p:nvSpPr>
        <p:spPr>
          <a:xfrm flipH="1">
            <a:off x="333834" y="1547133"/>
            <a:ext cx="11026363" cy="4702292"/>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noProof="0" dirty="0"/>
              <a:t>2</a:t>
            </a:r>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r>
              <a:rPr lang="fr-FR" noProof="0" dirty="0"/>
              <a:t>+</a:t>
            </a:r>
          </a:p>
          <a:p>
            <a:pPr algn="ctr" rtl="0"/>
            <a:endParaRPr lang="fr-FR" noProof="0" dirty="0"/>
          </a:p>
        </p:txBody>
      </p:sp>
      <p:sp>
        <p:nvSpPr>
          <p:cNvPr id="10" name="Espace réservé du numéro de diapositive 9">
            <a:extLst>
              <a:ext uri="{FF2B5EF4-FFF2-40B4-BE49-F238E27FC236}">
                <a16:creationId xmlns:a16="http://schemas.microsoft.com/office/drawing/2014/main" id="{9DD85E79-8DB4-4D93-979C-171105321B3E}"/>
              </a:ext>
            </a:extLst>
          </p:cNvPr>
          <p:cNvSpPr>
            <a:spLocks noGrp="1"/>
          </p:cNvSpPr>
          <p:nvPr>
            <p:ph type="sldNum" sz="quarter" idx="11"/>
          </p:nvPr>
        </p:nvSpPr>
        <p:spPr/>
        <p:txBody>
          <a:bodyPr rtlCol="0"/>
          <a:lstStyle/>
          <a:p>
            <a:pPr rtl="0"/>
            <a:fld id="{8C2E478F-E849-4A8C-AF1F-CBCC78A7CBFA}" type="slidenum">
              <a:rPr lang="fr-FR" noProof="0" smtClean="0"/>
              <a:pPr rtl="0"/>
              <a:t>‹N°›</a:t>
            </a:fld>
            <a:endParaRPr lang="fr-FR" noProof="0" dirty="0"/>
          </a:p>
        </p:txBody>
      </p:sp>
      <p:sp>
        <p:nvSpPr>
          <p:cNvPr id="2" name="Rectangle 1">
            <a:extLst>
              <a:ext uri="{FF2B5EF4-FFF2-40B4-BE49-F238E27FC236}">
                <a16:creationId xmlns:a16="http://schemas.microsoft.com/office/drawing/2014/main" id="{774F1136-B1CD-4171-BB47-0281C1974B22}"/>
              </a:ext>
            </a:extLst>
          </p:cNvPr>
          <p:cNvSpPr/>
          <p:nvPr userDrawn="1"/>
        </p:nvSpPr>
        <p:spPr>
          <a:xfrm>
            <a:off x="471340" y="1189038"/>
            <a:ext cx="11149160" cy="4834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3" name="Titre 2">
            <a:extLst>
              <a:ext uri="{FF2B5EF4-FFF2-40B4-BE49-F238E27FC236}">
                <a16:creationId xmlns:a16="http://schemas.microsoft.com/office/drawing/2014/main" id="{389ADD4C-B26C-41B3-B492-DC9D032ACC44}"/>
              </a:ext>
            </a:extLst>
          </p:cNvPr>
          <p:cNvSpPr>
            <a:spLocks noGrp="1"/>
          </p:cNvSpPr>
          <p:nvPr>
            <p:ph type="title"/>
          </p:nvPr>
        </p:nvSpPr>
        <p:spPr/>
        <p:txBody>
          <a:bodyPr rtlCol="0"/>
          <a:lstStyle/>
          <a:p>
            <a:pPr rtl="0"/>
            <a:r>
              <a:rPr lang="fr-FR" noProof="0"/>
              <a:t>Modifiez le style du titre</a:t>
            </a:r>
            <a:endParaRPr lang="fr-FR" noProof="0" dirty="0"/>
          </a:p>
        </p:txBody>
      </p:sp>
    </p:spTree>
    <p:extLst>
      <p:ext uri="{BB962C8B-B14F-4D97-AF65-F5344CB8AC3E}">
        <p14:creationId xmlns:p14="http://schemas.microsoft.com/office/powerpoint/2010/main" val="2334313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6504862A-62CA-4399-88B0-181961E0F691}"/>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8C2E478F-E849-4A8C-AF1F-CBCC78A7CBFA}" type="slidenum">
              <a:rPr lang="fr-FR" noProof="0" smtClean="0">
                <a:solidFill>
                  <a:srgbClr val="2F3342"/>
                </a:solidFill>
              </a:rPr>
              <a:pPr rtl="0"/>
              <a:t>‹N°›</a:t>
            </a:fld>
            <a:endParaRPr lang="fr-FR" noProof="0" dirty="0">
              <a:solidFill>
                <a:srgbClr val="2F3342"/>
              </a:solidFill>
            </a:endParaRPr>
          </a:p>
        </p:txBody>
      </p:sp>
      <p:sp>
        <p:nvSpPr>
          <p:cNvPr id="7" name="Espace réservé du pied de page 6">
            <a:extLst>
              <a:ext uri="{FF2B5EF4-FFF2-40B4-BE49-F238E27FC236}">
                <a16:creationId xmlns:a16="http://schemas.microsoft.com/office/drawing/2014/main" id="{A902D481-2888-4133-AD94-7700AA117DFE}"/>
              </a:ext>
            </a:extLst>
          </p:cNvPr>
          <p:cNvSpPr>
            <a:spLocks noGrp="1"/>
          </p:cNvSpPr>
          <p:nvPr>
            <p:ph type="ftr" sz="quarter" idx="10"/>
          </p:nvPr>
        </p:nvSpPr>
        <p:spPr/>
        <p:txBody>
          <a:bodyPr rtlCol="0"/>
          <a:lstStyle/>
          <a:p>
            <a:pPr rtl="0"/>
            <a:r>
              <a:rPr lang="fr-FR" noProof="0" dirty="0"/>
              <a:t>Ajouter un pied de page</a:t>
            </a:r>
          </a:p>
        </p:txBody>
      </p:sp>
      <p:sp>
        <p:nvSpPr>
          <p:cNvPr id="8" name="Espace réservé du numéro de diapositive 7">
            <a:extLst>
              <a:ext uri="{FF2B5EF4-FFF2-40B4-BE49-F238E27FC236}">
                <a16:creationId xmlns:a16="http://schemas.microsoft.com/office/drawing/2014/main" id="{D2B113A8-E04C-44C2-962F-5FFA40FB7866}"/>
              </a:ext>
            </a:extLst>
          </p:cNvPr>
          <p:cNvSpPr>
            <a:spLocks noGrp="1"/>
          </p:cNvSpPr>
          <p:nvPr>
            <p:ph type="sldNum" sz="quarter" idx="11"/>
          </p:nvPr>
        </p:nvSpPr>
        <p:spPr/>
        <p:txBody>
          <a:bodyPr rtlCol="0"/>
          <a:lstStyle/>
          <a:p>
            <a:pPr rtl="0"/>
            <a:fld id="{8C2E478F-E849-4A8C-AF1F-CBCC78A7CBFA}" type="slidenum">
              <a:rPr lang="fr-FR" noProof="0" smtClean="0"/>
              <a:pPr rtl="0"/>
              <a:t>‹N°›</a:t>
            </a:fld>
            <a:endParaRPr lang="fr-FR" noProof="0" dirty="0"/>
          </a:p>
        </p:txBody>
      </p:sp>
    </p:spTree>
    <p:extLst>
      <p:ext uri="{BB962C8B-B14F-4D97-AF65-F5344CB8AC3E}">
        <p14:creationId xmlns:p14="http://schemas.microsoft.com/office/powerpoint/2010/main" val="2858803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B44C8ED9-0534-4EC5-8080-49DFF65B3B51}"/>
              </a:ext>
            </a:extLst>
          </p:cNvPr>
          <p:cNvSpPr>
            <a:spLocks noGrp="1"/>
          </p:cNvSpPr>
          <p:nvPr>
            <p:ph type="title" hasCustomPrompt="1"/>
          </p:nvPr>
        </p:nvSpPr>
        <p:spPr>
          <a:xfrm>
            <a:off x="594519" y="0"/>
            <a:ext cx="11002962" cy="1189038"/>
          </a:xfrm>
        </p:spPr>
        <p:txBody>
          <a:bodyPr rtlCol="0">
            <a:normAutofit/>
          </a:bodyPr>
          <a:lstStyle>
            <a:lvl1pPr algn="ctr">
              <a:defRPr sz="3600" b="1" spc="0">
                <a:solidFill>
                  <a:srgbClr val="2F3342"/>
                </a:solidFill>
                <a:latin typeface="+mj-lt"/>
              </a:defRPr>
            </a:lvl1pPr>
          </a:lstStyle>
          <a:p>
            <a:pPr rtl="0"/>
            <a:r>
              <a:rPr lang="fr-FR" noProof="0" dirty="0"/>
              <a:t>CLIQUEZ POUR MODIFIER LE STYLE DU TITRE DE MASQUE</a:t>
            </a:r>
          </a:p>
        </p:txBody>
      </p:sp>
      <p:sp>
        <p:nvSpPr>
          <p:cNvPr id="8" name="Espace réservé du numéro de diapositive 5">
            <a:extLst>
              <a:ext uri="{FF2B5EF4-FFF2-40B4-BE49-F238E27FC236}">
                <a16:creationId xmlns:a16="http://schemas.microsoft.com/office/drawing/2014/main" id="{F6B8E8FD-E25A-4462-9917-754D6C619C75}"/>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8C2E478F-E849-4A8C-AF1F-CBCC78A7CBFA}" type="slidenum">
              <a:rPr lang="fr-FR" noProof="0" smtClean="0">
                <a:solidFill>
                  <a:srgbClr val="2F3342"/>
                </a:solidFill>
              </a:rPr>
              <a:pPr rtl="0"/>
              <a:t>‹N°›</a:t>
            </a:fld>
            <a:endParaRPr lang="fr-FR" noProof="0" dirty="0">
              <a:solidFill>
                <a:srgbClr val="2F3342"/>
              </a:solidFill>
            </a:endParaRPr>
          </a:p>
        </p:txBody>
      </p:sp>
      <p:sp>
        <p:nvSpPr>
          <p:cNvPr id="6" name="Espace réservé du pied de page 5">
            <a:extLst>
              <a:ext uri="{FF2B5EF4-FFF2-40B4-BE49-F238E27FC236}">
                <a16:creationId xmlns:a16="http://schemas.microsoft.com/office/drawing/2014/main" id="{11752D6C-9D51-45A1-A6B7-B21DC9A94A43}"/>
              </a:ext>
            </a:extLst>
          </p:cNvPr>
          <p:cNvSpPr>
            <a:spLocks noGrp="1"/>
          </p:cNvSpPr>
          <p:nvPr>
            <p:ph type="ftr" sz="quarter" idx="10"/>
          </p:nvPr>
        </p:nvSpPr>
        <p:spPr/>
        <p:txBody>
          <a:bodyPr rtlCol="0"/>
          <a:lstStyle/>
          <a:p>
            <a:pPr rtl="0"/>
            <a:r>
              <a:rPr lang="fr-FR" noProof="0" dirty="0"/>
              <a:t>Ajouter un pied de page</a:t>
            </a:r>
          </a:p>
        </p:txBody>
      </p:sp>
      <p:sp>
        <p:nvSpPr>
          <p:cNvPr id="11" name="Rectangle 10" descr="Bloc d’accentuation carré ouvert">
            <a:extLst>
              <a:ext uri="{FF2B5EF4-FFF2-40B4-BE49-F238E27FC236}">
                <a16:creationId xmlns:a16="http://schemas.microsoft.com/office/drawing/2014/main" id="{217FA8D4-1D05-4DF4-AA9D-364B6979733D}"/>
              </a:ext>
            </a:extLst>
          </p:cNvPr>
          <p:cNvSpPr/>
          <p:nvPr userDrawn="1"/>
        </p:nvSpPr>
        <p:spPr>
          <a:xfrm flipH="1">
            <a:off x="2685137" y="972457"/>
            <a:ext cx="9172647" cy="4843807"/>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2" name="Rectangle 11">
            <a:extLst>
              <a:ext uri="{FF2B5EF4-FFF2-40B4-BE49-F238E27FC236}">
                <a16:creationId xmlns:a16="http://schemas.microsoft.com/office/drawing/2014/main" id="{779B1017-F981-4D2D-A14B-A857FC304F54}"/>
              </a:ext>
            </a:extLst>
          </p:cNvPr>
          <p:cNvSpPr/>
          <p:nvPr userDrawn="1"/>
        </p:nvSpPr>
        <p:spPr>
          <a:xfrm flipH="1">
            <a:off x="333834" y="1547133"/>
            <a:ext cx="11026363" cy="4702292"/>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noProof="0" dirty="0"/>
              <a:t>2</a:t>
            </a:r>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r>
              <a:rPr lang="fr-FR" noProof="0" dirty="0"/>
              <a:t>+</a:t>
            </a:r>
          </a:p>
          <a:p>
            <a:pPr algn="ctr" rtl="0"/>
            <a:endParaRPr lang="fr-FR" noProof="0" dirty="0"/>
          </a:p>
        </p:txBody>
      </p:sp>
      <p:sp>
        <p:nvSpPr>
          <p:cNvPr id="10" name="Espace réservé du numéro de diapositive 9">
            <a:extLst>
              <a:ext uri="{FF2B5EF4-FFF2-40B4-BE49-F238E27FC236}">
                <a16:creationId xmlns:a16="http://schemas.microsoft.com/office/drawing/2014/main" id="{9DD85E79-8DB4-4D93-979C-171105321B3E}"/>
              </a:ext>
            </a:extLst>
          </p:cNvPr>
          <p:cNvSpPr>
            <a:spLocks noGrp="1"/>
          </p:cNvSpPr>
          <p:nvPr>
            <p:ph type="sldNum" sz="quarter" idx="11"/>
          </p:nvPr>
        </p:nvSpPr>
        <p:spPr/>
        <p:txBody>
          <a:bodyPr rtlCol="0"/>
          <a:lstStyle/>
          <a:p>
            <a:pPr rtl="0"/>
            <a:fld id="{8C2E478F-E849-4A8C-AF1F-CBCC78A7CBFA}" type="slidenum">
              <a:rPr lang="fr-FR" noProof="0" smtClean="0"/>
              <a:pPr rtl="0"/>
              <a:t>‹N°›</a:t>
            </a:fld>
            <a:endParaRPr lang="fr-FR" noProof="0" dirty="0"/>
          </a:p>
        </p:txBody>
      </p:sp>
      <p:sp>
        <p:nvSpPr>
          <p:cNvPr id="13" name="Espace réservé du contenu 2">
            <a:extLst>
              <a:ext uri="{FF2B5EF4-FFF2-40B4-BE49-F238E27FC236}">
                <a16:creationId xmlns:a16="http://schemas.microsoft.com/office/drawing/2014/main" id="{B5B32411-640A-47B5-9A67-FED6430E9A73}"/>
              </a:ext>
            </a:extLst>
          </p:cNvPr>
          <p:cNvSpPr>
            <a:spLocks noGrp="1"/>
          </p:cNvSpPr>
          <p:nvPr>
            <p:ph idx="1"/>
          </p:nvPr>
        </p:nvSpPr>
        <p:spPr>
          <a:xfrm>
            <a:off x="609600" y="1189038"/>
            <a:ext cx="10939668" cy="4834129"/>
          </a:xfrm>
          <a:solidFill>
            <a:schemeClr val="bg1"/>
          </a:solidFill>
        </p:spPr>
        <p:txBody>
          <a:bodyPr rtlCol="0"/>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Tree>
    <p:extLst>
      <p:ext uri="{BB962C8B-B14F-4D97-AF65-F5344CB8AC3E}">
        <p14:creationId xmlns:p14="http://schemas.microsoft.com/office/powerpoint/2010/main" val="1756861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avec image">
    <p:spTree>
      <p:nvGrpSpPr>
        <p:cNvPr id="1" name=""/>
        <p:cNvGrpSpPr/>
        <p:nvPr/>
      </p:nvGrpSpPr>
      <p:grpSpPr>
        <a:xfrm>
          <a:off x="0" y="0"/>
          <a:ext cx="0" cy="0"/>
          <a:chOff x="0" y="0"/>
          <a:chExt cx="0" cy="0"/>
        </a:xfrm>
      </p:grpSpPr>
      <p:sp>
        <p:nvSpPr>
          <p:cNvPr id="10" name="Espace réservé d’image 13">
            <a:extLst>
              <a:ext uri="{FF2B5EF4-FFF2-40B4-BE49-F238E27FC236}">
                <a16:creationId xmlns:a16="http://schemas.microsoft.com/office/drawing/2014/main" id="{FE1CFFBA-D756-4740-B375-252727F02D1E}"/>
              </a:ext>
            </a:extLst>
          </p:cNvPr>
          <p:cNvSpPr>
            <a:spLocks noGrp="1"/>
          </p:cNvSpPr>
          <p:nvPr>
            <p:ph type="pic" sz="quarter" idx="15"/>
          </p:nvPr>
        </p:nvSpPr>
        <p:spPr>
          <a:xfrm>
            <a:off x="2264229" y="0"/>
            <a:ext cx="4919153" cy="6858000"/>
          </a:xfrm>
          <a:solidFill>
            <a:schemeClr val="bg1">
              <a:lumMod val="50000"/>
            </a:schemeClr>
          </a:solidFill>
        </p:spPr>
        <p:txBody>
          <a:bodyPr rtlCol="0"/>
          <a:lstStyle/>
          <a:p>
            <a:pPr rtl="0"/>
            <a:r>
              <a:rPr lang="fr-FR" noProof="0"/>
              <a:t>Cliquez sur l'icône pour ajouter une image</a:t>
            </a:r>
            <a:endParaRPr lang="fr-FR" noProof="0" dirty="0"/>
          </a:p>
        </p:txBody>
      </p:sp>
      <p:sp>
        <p:nvSpPr>
          <p:cNvPr id="2" name="Titre 1">
            <a:extLst>
              <a:ext uri="{FF2B5EF4-FFF2-40B4-BE49-F238E27FC236}">
                <a16:creationId xmlns:a16="http://schemas.microsoft.com/office/drawing/2014/main" id="{B42DCA22-1DF2-42CB-8741-F0CE575EAFE9}"/>
              </a:ext>
            </a:extLst>
          </p:cNvPr>
          <p:cNvSpPr>
            <a:spLocks noGrp="1"/>
          </p:cNvSpPr>
          <p:nvPr>
            <p:ph type="title"/>
          </p:nvPr>
        </p:nvSpPr>
        <p:spPr>
          <a:xfrm>
            <a:off x="437804" y="1676400"/>
            <a:ext cx="5196241" cy="3352800"/>
          </a:xfrm>
        </p:spPr>
        <p:txBody>
          <a:bodyPr rtlCol="0">
            <a:normAutofit/>
          </a:bodyPr>
          <a:lstStyle>
            <a:lvl1pPr>
              <a:defRPr sz="4400" b="1" spc="300">
                <a:solidFill>
                  <a:srgbClr val="2F3342"/>
                </a:solidFill>
                <a:latin typeface="+mj-lt"/>
              </a:defRPr>
            </a:lvl1pPr>
          </a:lstStyle>
          <a:p>
            <a:pPr rtl="0"/>
            <a:r>
              <a:rPr lang="fr-FR" noProof="0"/>
              <a:t>Modifiez le style du titre</a:t>
            </a:r>
            <a:endParaRPr lang="fr-FR" noProof="0" dirty="0"/>
          </a:p>
        </p:txBody>
      </p:sp>
      <p:sp>
        <p:nvSpPr>
          <p:cNvPr id="3" name="Espace réservé du contenu 2">
            <a:extLst>
              <a:ext uri="{FF2B5EF4-FFF2-40B4-BE49-F238E27FC236}">
                <a16:creationId xmlns:a16="http://schemas.microsoft.com/office/drawing/2014/main" id="{ACDD89F3-6B87-4C54-83B9-A6481CB4FC3A}"/>
              </a:ext>
            </a:extLst>
          </p:cNvPr>
          <p:cNvSpPr>
            <a:spLocks noGrp="1"/>
          </p:cNvSpPr>
          <p:nvPr>
            <p:ph idx="1"/>
          </p:nvPr>
        </p:nvSpPr>
        <p:spPr>
          <a:xfrm>
            <a:off x="7639394" y="365125"/>
            <a:ext cx="4114801" cy="5811838"/>
          </a:xfrm>
        </p:spPr>
        <p:txBody>
          <a:bodyPr rtlCol="0"/>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pic>
        <p:nvPicPr>
          <p:cNvPr id="11" name="Graphisme 10">
            <a:extLst>
              <a:ext uri="{FF2B5EF4-FFF2-40B4-BE49-F238E27FC236}">
                <a16:creationId xmlns:a16="http://schemas.microsoft.com/office/drawing/2014/main" id="{479D679C-E90D-4916-BCE6-71C32B831E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6" name="Espace réservé du pied de page 5">
            <a:extLst>
              <a:ext uri="{FF2B5EF4-FFF2-40B4-BE49-F238E27FC236}">
                <a16:creationId xmlns:a16="http://schemas.microsoft.com/office/drawing/2014/main" id="{75107A3F-3DCD-44DD-AF42-32098DCC3A78}"/>
              </a:ext>
            </a:extLst>
          </p:cNvPr>
          <p:cNvSpPr>
            <a:spLocks noGrp="1"/>
          </p:cNvSpPr>
          <p:nvPr>
            <p:ph type="ftr" sz="quarter" idx="16"/>
          </p:nvPr>
        </p:nvSpPr>
        <p:spPr/>
        <p:txBody>
          <a:bodyPr rtlCol="0"/>
          <a:lstStyle/>
          <a:p>
            <a:pPr rtl="0"/>
            <a:r>
              <a:rPr lang="fr-FR" noProof="0" dirty="0"/>
              <a:t>Ajouter un pied de page</a:t>
            </a:r>
          </a:p>
        </p:txBody>
      </p:sp>
      <p:sp>
        <p:nvSpPr>
          <p:cNvPr id="7" name="Espace réservé du numéro de diapositive 6">
            <a:extLst>
              <a:ext uri="{FF2B5EF4-FFF2-40B4-BE49-F238E27FC236}">
                <a16:creationId xmlns:a16="http://schemas.microsoft.com/office/drawing/2014/main" id="{CE1DB279-F403-4D2A-8D1B-FB3C81796B48}"/>
              </a:ext>
            </a:extLst>
          </p:cNvPr>
          <p:cNvSpPr>
            <a:spLocks noGrp="1"/>
          </p:cNvSpPr>
          <p:nvPr>
            <p:ph type="sldNum" sz="quarter" idx="17"/>
          </p:nvPr>
        </p:nvSpPr>
        <p:spPr/>
        <p:txBody>
          <a:bodyPr rtlCol="0"/>
          <a:lstStyle/>
          <a:p>
            <a:pPr rtl="0"/>
            <a:fld id="{8C2E478F-E849-4A8C-AF1F-CBCC78A7CBFA}" type="slidenum">
              <a:rPr lang="fr-FR" noProof="0" smtClean="0"/>
              <a:pPr rtl="0"/>
              <a:t>‹N°›</a:t>
            </a:fld>
            <a:endParaRPr lang="fr-FR" noProof="0" dirty="0"/>
          </a:p>
        </p:txBody>
      </p:sp>
    </p:spTree>
    <p:extLst>
      <p:ext uri="{BB962C8B-B14F-4D97-AF65-F5344CB8AC3E}">
        <p14:creationId xmlns:p14="http://schemas.microsoft.com/office/powerpoint/2010/main" val="3141762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séparation">
    <p:spTree>
      <p:nvGrpSpPr>
        <p:cNvPr id="1" name=""/>
        <p:cNvGrpSpPr/>
        <p:nvPr/>
      </p:nvGrpSpPr>
      <p:grpSpPr>
        <a:xfrm>
          <a:off x="0" y="0"/>
          <a:ext cx="0" cy="0"/>
          <a:chOff x="0" y="0"/>
          <a:chExt cx="0" cy="0"/>
        </a:xfrm>
      </p:grpSpPr>
      <p:sp>
        <p:nvSpPr>
          <p:cNvPr id="10" name="Espace réservé d’image 13">
            <a:extLst>
              <a:ext uri="{FF2B5EF4-FFF2-40B4-BE49-F238E27FC236}">
                <a16:creationId xmlns:a16="http://schemas.microsoft.com/office/drawing/2014/main" id="{FE1CFFBA-D756-4740-B375-252727F02D1E}"/>
              </a:ext>
            </a:extLst>
          </p:cNvPr>
          <p:cNvSpPr>
            <a:spLocks noGrp="1"/>
          </p:cNvSpPr>
          <p:nvPr>
            <p:ph type="pic" sz="quarter" idx="15"/>
          </p:nvPr>
        </p:nvSpPr>
        <p:spPr>
          <a:xfrm>
            <a:off x="2264229" y="0"/>
            <a:ext cx="9927771" cy="6858000"/>
          </a:xfrm>
          <a:solidFill>
            <a:schemeClr val="bg1">
              <a:lumMod val="50000"/>
            </a:schemeClr>
          </a:solidFill>
        </p:spPr>
        <p:txBody>
          <a:bodyPr rtlCol="0"/>
          <a:lstStyle/>
          <a:p>
            <a:pPr rtl="0"/>
            <a:r>
              <a:rPr lang="fr-FR" noProof="0"/>
              <a:t>Cliquez sur l'icône pour ajouter une image</a:t>
            </a:r>
            <a:endParaRPr lang="fr-FR" noProof="0" dirty="0"/>
          </a:p>
        </p:txBody>
      </p:sp>
      <p:grpSp>
        <p:nvGrpSpPr>
          <p:cNvPr id="12" name="Groupe 11">
            <a:extLst>
              <a:ext uri="{FF2B5EF4-FFF2-40B4-BE49-F238E27FC236}">
                <a16:creationId xmlns:a16="http://schemas.microsoft.com/office/drawing/2014/main" id="{99325050-38BE-4AB2-B450-8DC9C0EDD386}"/>
              </a:ext>
            </a:extLst>
          </p:cNvPr>
          <p:cNvGrpSpPr/>
          <p:nvPr userDrawn="1"/>
        </p:nvGrpSpPr>
        <p:grpSpPr>
          <a:xfrm>
            <a:off x="883522" y="408327"/>
            <a:ext cx="5276606" cy="5768636"/>
            <a:chOff x="883522" y="408327"/>
            <a:chExt cx="5276606" cy="5768636"/>
          </a:xfrm>
        </p:grpSpPr>
        <p:sp>
          <p:nvSpPr>
            <p:cNvPr id="13" name="Rectangle 12">
              <a:extLst>
                <a:ext uri="{FF2B5EF4-FFF2-40B4-BE49-F238E27FC236}">
                  <a16:creationId xmlns:a16="http://schemas.microsoft.com/office/drawing/2014/main" id="{3D68A4CE-A5FD-4656-82E1-43D586CC441E}"/>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noProof="0" dirty="0"/>
                <a:t>2</a:t>
              </a:r>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r>
                <a:rPr lang="fr-FR" noProof="0" dirty="0"/>
                <a:t>+</a:t>
              </a:r>
            </a:p>
            <a:p>
              <a:pPr algn="ctr" rtl="0"/>
              <a:endParaRPr lang="fr-FR" noProof="0" dirty="0"/>
            </a:p>
          </p:txBody>
        </p:sp>
        <p:pic>
          <p:nvPicPr>
            <p:cNvPr id="15" name="Graphisme 14">
              <a:extLst>
                <a:ext uri="{FF2B5EF4-FFF2-40B4-BE49-F238E27FC236}">
                  <a16:creationId xmlns:a16="http://schemas.microsoft.com/office/drawing/2014/main" id="{E66B1E37-8CEC-44ED-A239-C755B72AC6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5781" y="1107282"/>
              <a:ext cx="4572000" cy="4572000"/>
            </a:xfrm>
            <a:prstGeom prst="rect">
              <a:avLst/>
            </a:prstGeom>
          </p:spPr>
        </p:pic>
        <p:sp>
          <p:nvSpPr>
            <p:cNvPr id="14" name="Rectangle 13">
              <a:extLst>
                <a:ext uri="{FF2B5EF4-FFF2-40B4-BE49-F238E27FC236}">
                  <a16:creationId xmlns:a16="http://schemas.microsoft.com/office/drawing/2014/main" id="{B7E28405-97F5-4E03-86F1-FAE2FEA6CFF8}"/>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noProof="0" dirty="0"/>
                <a:t>2</a:t>
              </a:r>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r>
                <a:rPr lang="fr-FR" noProof="0" dirty="0"/>
                <a:t>+</a:t>
              </a:r>
            </a:p>
            <a:p>
              <a:pPr algn="ctr" rtl="0"/>
              <a:endParaRPr lang="fr-FR" noProof="0" dirty="0"/>
            </a:p>
          </p:txBody>
        </p:sp>
      </p:grpSp>
      <p:sp>
        <p:nvSpPr>
          <p:cNvPr id="16" name="Titre 1">
            <a:extLst>
              <a:ext uri="{FF2B5EF4-FFF2-40B4-BE49-F238E27FC236}">
                <a16:creationId xmlns:a16="http://schemas.microsoft.com/office/drawing/2014/main" id="{719FCC9B-E3B8-49CF-BD22-D553FFAAE5D5}"/>
              </a:ext>
            </a:extLst>
          </p:cNvPr>
          <p:cNvSpPr>
            <a:spLocks noGrp="1"/>
          </p:cNvSpPr>
          <p:nvPr>
            <p:ph type="title"/>
          </p:nvPr>
        </p:nvSpPr>
        <p:spPr>
          <a:xfrm>
            <a:off x="838200" y="1501775"/>
            <a:ext cx="4351911" cy="2384466"/>
          </a:xfrm>
        </p:spPr>
        <p:txBody>
          <a:bodyPr rtlCol="0">
            <a:normAutofit/>
          </a:bodyPr>
          <a:lstStyle>
            <a:lvl1pPr algn="ctr">
              <a:defRPr sz="4400" b="1" spc="300">
                <a:solidFill>
                  <a:srgbClr val="2F3342"/>
                </a:solidFill>
                <a:latin typeface="+mj-lt"/>
              </a:defRPr>
            </a:lvl1pPr>
          </a:lstStyle>
          <a:p>
            <a:pPr rtl="0"/>
            <a:r>
              <a:rPr lang="fr-FR" noProof="0"/>
              <a:t>Modifiez le style du titre</a:t>
            </a:r>
            <a:endParaRPr lang="fr-FR" noProof="0" dirty="0"/>
          </a:p>
        </p:txBody>
      </p:sp>
      <p:sp>
        <p:nvSpPr>
          <p:cNvPr id="17" name="Espace réservé du texte 2">
            <a:extLst>
              <a:ext uri="{FF2B5EF4-FFF2-40B4-BE49-F238E27FC236}">
                <a16:creationId xmlns:a16="http://schemas.microsoft.com/office/drawing/2014/main" id="{4F21EA87-CE67-4A1E-B2E0-513F775C76A7}"/>
              </a:ext>
            </a:extLst>
          </p:cNvPr>
          <p:cNvSpPr>
            <a:spLocks noGrp="1"/>
          </p:cNvSpPr>
          <p:nvPr>
            <p:ph type="body" idx="13" hasCustomPrompt="1"/>
          </p:nvPr>
        </p:nvSpPr>
        <p:spPr>
          <a:xfrm>
            <a:off x="838199" y="3886241"/>
            <a:ext cx="4351910" cy="296437"/>
          </a:xfrm>
        </p:spPr>
        <p:txBody>
          <a:bodyPr lIns="0" rIns="0" rtlCol="0">
            <a:noAutofit/>
          </a:bodyPr>
          <a:lstStyle>
            <a:lvl1pPr marL="0" indent="0" algn="ctr">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dirty="0"/>
              <a:t>MODIFIER LES STYLES DE MASQUE DES DIAPOSITIVES</a:t>
            </a:r>
          </a:p>
        </p:txBody>
      </p:sp>
      <p:sp>
        <p:nvSpPr>
          <p:cNvPr id="2" name="Espace réservé du pied de page 1">
            <a:extLst>
              <a:ext uri="{FF2B5EF4-FFF2-40B4-BE49-F238E27FC236}">
                <a16:creationId xmlns:a16="http://schemas.microsoft.com/office/drawing/2014/main" id="{1A26DCC3-B99B-481C-AC63-F17D5215DCC8}"/>
              </a:ext>
            </a:extLst>
          </p:cNvPr>
          <p:cNvSpPr>
            <a:spLocks noGrp="1"/>
          </p:cNvSpPr>
          <p:nvPr>
            <p:ph type="ftr" sz="quarter" idx="16"/>
          </p:nvPr>
        </p:nvSpPr>
        <p:spPr/>
        <p:txBody>
          <a:bodyPr rtlCol="0"/>
          <a:lstStyle/>
          <a:p>
            <a:pPr rtl="0"/>
            <a:r>
              <a:rPr lang="fr-FR" noProof="0" dirty="0"/>
              <a:t>Ajouter un pied de page</a:t>
            </a:r>
          </a:p>
        </p:txBody>
      </p:sp>
      <p:sp>
        <p:nvSpPr>
          <p:cNvPr id="3" name="Espace réservé du numéro de diapositive 2">
            <a:extLst>
              <a:ext uri="{FF2B5EF4-FFF2-40B4-BE49-F238E27FC236}">
                <a16:creationId xmlns:a16="http://schemas.microsoft.com/office/drawing/2014/main" id="{40D24A36-5F75-40A5-8DA4-0364F4492FC6}"/>
              </a:ext>
            </a:extLst>
          </p:cNvPr>
          <p:cNvSpPr>
            <a:spLocks noGrp="1"/>
          </p:cNvSpPr>
          <p:nvPr>
            <p:ph type="sldNum" sz="quarter" idx="17"/>
          </p:nvPr>
        </p:nvSpPr>
        <p:spPr/>
        <p:txBody>
          <a:bodyPr rtlCol="0"/>
          <a:lstStyle/>
          <a:p>
            <a:pPr rtl="0"/>
            <a:fld id="{8C2E478F-E849-4A8C-AF1F-CBCC78A7CBFA}" type="slidenum">
              <a:rPr lang="fr-FR" noProof="0" smtClean="0"/>
              <a:pPr rtl="0"/>
              <a:t>‹N°›</a:t>
            </a:fld>
            <a:endParaRPr lang="fr-FR" noProof="0" dirty="0"/>
          </a:p>
        </p:txBody>
      </p:sp>
    </p:spTree>
    <p:extLst>
      <p:ext uri="{BB962C8B-B14F-4D97-AF65-F5344CB8AC3E}">
        <p14:creationId xmlns:p14="http://schemas.microsoft.com/office/powerpoint/2010/main" val="38481437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e de séparation 2">
    <p:spTree>
      <p:nvGrpSpPr>
        <p:cNvPr id="1" name=""/>
        <p:cNvGrpSpPr/>
        <p:nvPr/>
      </p:nvGrpSpPr>
      <p:grpSpPr>
        <a:xfrm>
          <a:off x="0" y="0"/>
          <a:ext cx="0" cy="0"/>
          <a:chOff x="0" y="0"/>
          <a:chExt cx="0" cy="0"/>
        </a:xfrm>
      </p:grpSpPr>
      <p:sp>
        <p:nvSpPr>
          <p:cNvPr id="7" name="Espace réservé d’image 13">
            <a:extLst>
              <a:ext uri="{FF2B5EF4-FFF2-40B4-BE49-F238E27FC236}">
                <a16:creationId xmlns:a16="http://schemas.microsoft.com/office/drawing/2014/main" id="{B599FEC8-12D0-4EB5-8573-C891D56C84E0}"/>
              </a:ext>
            </a:extLst>
          </p:cNvPr>
          <p:cNvSpPr>
            <a:spLocks noGrp="1"/>
          </p:cNvSpPr>
          <p:nvPr>
            <p:ph type="pic" sz="quarter" idx="15"/>
          </p:nvPr>
        </p:nvSpPr>
        <p:spPr>
          <a:xfrm>
            <a:off x="-71015" y="0"/>
            <a:ext cx="12263015" cy="6858000"/>
          </a:xfrm>
          <a:solidFill>
            <a:schemeClr val="bg1">
              <a:lumMod val="50000"/>
            </a:schemeClr>
          </a:solidFill>
        </p:spPr>
        <p:txBody>
          <a:bodyPr rtlCol="0"/>
          <a:lstStyle/>
          <a:p>
            <a:pPr rtl="0"/>
            <a:r>
              <a:rPr lang="fr-FR" noProof="0"/>
              <a:t>Cliquez sur l'icône pour ajouter une image</a:t>
            </a:r>
            <a:endParaRPr lang="fr-FR" noProof="0" dirty="0"/>
          </a:p>
        </p:txBody>
      </p:sp>
      <p:grpSp>
        <p:nvGrpSpPr>
          <p:cNvPr id="14" name="Groupe 13">
            <a:extLst>
              <a:ext uri="{FF2B5EF4-FFF2-40B4-BE49-F238E27FC236}">
                <a16:creationId xmlns:a16="http://schemas.microsoft.com/office/drawing/2014/main" id="{7BF3BF7F-F094-497C-9310-2FE8B059E82B}"/>
              </a:ext>
            </a:extLst>
          </p:cNvPr>
          <p:cNvGrpSpPr/>
          <p:nvPr userDrawn="1"/>
        </p:nvGrpSpPr>
        <p:grpSpPr>
          <a:xfrm flipH="1" flipV="1">
            <a:off x="3581400" y="451189"/>
            <a:ext cx="5276606" cy="5768636"/>
            <a:chOff x="883522" y="408327"/>
            <a:chExt cx="5276606" cy="5768636"/>
          </a:xfrm>
        </p:grpSpPr>
        <p:sp>
          <p:nvSpPr>
            <p:cNvPr id="15" name="Rectangle 14">
              <a:extLst>
                <a:ext uri="{FF2B5EF4-FFF2-40B4-BE49-F238E27FC236}">
                  <a16:creationId xmlns:a16="http://schemas.microsoft.com/office/drawing/2014/main" id="{2D49E498-4E90-44A2-B49F-157DFF9E858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noProof="0" dirty="0"/>
                <a:t>2</a:t>
              </a:r>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r>
                <a:rPr lang="fr-FR" noProof="0" dirty="0"/>
                <a:t>+</a:t>
              </a:r>
            </a:p>
            <a:p>
              <a:pPr algn="ctr" rtl="0"/>
              <a:endParaRPr lang="fr-FR" noProof="0" dirty="0"/>
            </a:p>
          </p:txBody>
        </p:sp>
        <p:pic>
          <p:nvPicPr>
            <p:cNvPr id="17" name="Graphisme 16">
              <a:extLst>
                <a:ext uri="{FF2B5EF4-FFF2-40B4-BE49-F238E27FC236}">
                  <a16:creationId xmlns:a16="http://schemas.microsoft.com/office/drawing/2014/main" id="{B2D9F108-8C30-4BEC-8122-BE26326444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16" name="Rectangle 15">
              <a:extLst>
                <a:ext uri="{FF2B5EF4-FFF2-40B4-BE49-F238E27FC236}">
                  <a16:creationId xmlns:a16="http://schemas.microsoft.com/office/drawing/2014/main" id="{FAB546B5-7C56-40DD-B1DF-AE850DE5FDB3}"/>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noProof="0" dirty="0"/>
                <a:t>2</a:t>
              </a:r>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r>
                <a:rPr lang="fr-FR" noProof="0" dirty="0"/>
                <a:t>+</a:t>
              </a:r>
            </a:p>
            <a:p>
              <a:pPr algn="ctr" rtl="0"/>
              <a:endParaRPr lang="fr-FR" noProof="0" dirty="0"/>
            </a:p>
          </p:txBody>
        </p:sp>
      </p:grpSp>
      <p:sp>
        <p:nvSpPr>
          <p:cNvPr id="8" name="Titre 1">
            <a:extLst>
              <a:ext uri="{FF2B5EF4-FFF2-40B4-BE49-F238E27FC236}">
                <a16:creationId xmlns:a16="http://schemas.microsoft.com/office/drawing/2014/main" id="{4C30FD01-9DD8-4ECA-AC52-7C41002A99B3}"/>
              </a:ext>
            </a:extLst>
          </p:cNvPr>
          <p:cNvSpPr>
            <a:spLocks noGrp="1"/>
          </p:cNvSpPr>
          <p:nvPr>
            <p:ph type="title"/>
          </p:nvPr>
        </p:nvSpPr>
        <p:spPr>
          <a:xfrm>
            <a:off x="4506095" y="1742989"/>
            <a:ext cx="4351911" cy="3352800"/>
          </a:xfrm>
        </p:spPr>
        <p:txBody>
          <a:bodyPr rtlCol="0">
            <a:normAutofit/>
          </a:bodyPr>
          <a:lstStyle>
            <a:lvl1pPr algn="ctr">
              <a:defRPr sz="4400" b="1" spc="300">
                <a:solidFill>
                  <a:srgbClr val="2F3342"/>
                </a:solidFill>
                <a:latin typeface="+mj-lt"/>
              </a:defRPr>
            </a:lvl1pPr>
          </a:lstStyle>
          <a:p>
            <a:pPr rtl="0"/>
            <a:r>
              <a:rPr lang="fr-FR" noProof="0"/>
              <a:t>Modifiez le style du titre</a:t>
            </a:r>
            <a:endParaRPr lang="fr-FR" noProof="0" dirty="0"/>
          </a:p>
        </p:txBody>
      </p:sp>
      <p:sp>
        <p:nvSpPr>
          <p:cNvPr id="22" name="Espace réservé du texte 2">
            <a:extLst>
              <a:ext uri="{FF2B5EF4-FFF2-40B4-BE49-F238E27FC236}">
                <a16:creationId xmlns:a16="http://schemas.microsoft.com/office/drawing/2014/main" id="{74491700-C4EB-4143-ACD3-DE153BF9DD99}"/>
              </a:ext>
            </a:extLst>
          </p:cNvPr>
          <p:cNvSpPr>
            <a:spLocks noGrp="1"/>
          </p:cNvSpPr>
          <p:nvPr>
            <p:ph type="body" idx="13" hasCustomPrompt="1"/>
          </p:nvPr>
        </p:nvSpPr>
        <p:spPr>
          <a:xfrm>
            <a:off x="4506094" y="4127455"/>
            <a:ext cx="4351910" cy="296437"/>
          </a:xfrm>
        </p:spPr>
        <p:txBody>
          <a:bodyPr lIns="0" rIns="0" rtlCol="0">
            <a:noAutofit/>
          </a:bodyPr>
          <a:lstStyle>
            <a:lvl1pPr marL="0" indent="0" algn="ctr">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dirty="0"/>
              <a:t>MODIFIER LES STYLES DE MASQUE DES DIAPOSITIVES</a:t>
            </a:r>
          </a:p>
        </p:txBody>
      </p:sp>
      <p:sp>
        <p:nvSpPr>
          <p:cNvPr id="3" name="Espace réservé du numéro de diapositive 2">
            <a:extLst>
              <a:ext uri="{FF2B5EF4-FFF2-40B4-BE49-F238E27FC236}">
                <a16:creationId xmlns:a16="http://schemas.microsoft.com/office/drawing/2014/main" id="{D11BF64E-D1E6-463D-B3F0-1491C107C8B1}"/>
              </a:ext>
            </a:extLst>
          </p:cNvPr>
          <p:cNvSpPr>
            <a:spLocks noGrp="1"/>
          </p:cNvSpPr>
          <p:nvPr>
            <p:ph type="sldNum" sz="quarter" idx="17"/>
          </p:nvPr>
        </p:nvSpPr>
        <p:spPr/>
        <p:txBody>
          <a:bodyPr rtlCol="0"/>
          <a:lstStyle/>
          <a:p>
            <a:pPr rtl="0"/>
            <a:fld id="{8C2E478F-E849-4A8C-AF1F-CBCC78A7CBFA}" type="slidenum">
              <a:rPr lang="fr-FR" noProof="0" smtClean="0"/>
              <a:pPr rtl="0"/>
              <a:t>‹N°›</a:t>
            </a:fld>
            <a:endParaRPr lang="fr-FR" noProof="0" dirty="0"/>
          </a:p>
        </p:txBody>
      </p:sp>
      <p:sp>
        <p:nvSpPr>
          <p:cNvPr id="2" name="Espace réservé du pied de page 1">
            <a:extLst>
              <a:ext uri="{FF2B5EF4-FFF2-40B4-BE49-F238E27FC236}">
                <a16:creationId xmlns:a16="http://schemas.microsoft.com/office/drawing/2014/main" id="{1149EC66-F633-4F8B-BA43-E48843E5AD21}"/>
              </a:ext>
            </a:extLst>
          </p:cNvPr>
          <p:cNvSpPr>
            <a:spLocks noGrp="1"/>
          </p:cNvSpPr>
          <p:nvPr>
            <p:ph type="ftr" sz="quarter" idx="16"/>
          </p:nvPr>
        </p:nvSpPr>
        <p:spPr/>
        <p:txBody>
          <a:bodyPr rtlCol="0"/>
          <a:lstStyle>
            <a:lvl1pPr>
              <a:defRPr>
                <a:solidFill>
                  <a:schemeClr val="bg1"/>
                </a:solidFill>
              </a:defRPr>
            </a:lvl1pPr>
          </a:lstStyle>
          <a:p>
            <a:pPr rtl="0"/>
            <a:r>
              <a:rPr lang="fr-FR" noProof="0" dirty="0"/>
              <a:t>Ajouter un pied de page</a:t>
            </a:r>
          </a:p>
        </p:txBody>
      </p:sp>
    </p:spTree>
    <p:extLst>
      <p:ext uri="{BB962C8B-B14F-4D97-AF65-F5344CB8AC3E}">
        <p14:creationId xmlns:p14="http://schemas.microsoft.com/office/powerpoint/2010/main" val="289958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avec l’im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noProof="0" dirty="0"/>
              <a:t>2</a:t>
            </a:r>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r>
              <a:rPr lang="fr-FR" noProof="0" dirty="0"/>
              <a:t>+</a:t>
            </a:r>
          </a:p>
          <a:p>
            <a:pPr algn="ctr" rtl="0"/>
            <a:endParaRPr lang="fr-FR" noProof="0" dirty="0"/>
          </a:p>
        </p:txBody>
      </p:sp>
      <p:sp>
        <p:nvSpPr>
          <p:cNvPr id="3" name="Espace réservé du texte 2">
            <a:extLst>
              <a:ext uri="{FF2B5EF4-FFF2-40B4-BE49-F238E27FC236}">
                <a16:creationId xmlns:a16="http://schemas.microsoft.com/office/drawing/2014/main" id="{CF38A5A1-070F-43C9-B2D5-C557B0D72B9C}"/>
              </a:ext>
            </a:extLst>
          </p:cNvPr>
          <p:cNvSpPr>
            <a:spLocks noGrp="1"/>
          </p:cNvSpPr>
          <p:nvPr>
            <p:ph type="body" idx="1"/>
          </p:nvPr>
        </p:nvSpPr>
        <p:spPr>
          <a:xfrm>
            <a:off x="573882" y="1061132"/>
            <a:ext cx="3464717" cy="823912"/>
          </a:xfrm>
          <a:ln>
            <a:solidFill>
              <a:schemeClr val="bg1"/>
            </a:solidFill>
          </a:ln>
        </p:spPr>
        <p:txBody>
          <a:bodyPr rtlCol="0" anchor="ctr"/>
          <a:lstStyle>
            <a:lvl1pPr marL="0" indent="0" algn="ctr">
              <a:buNone/>
              <a:defRPr sz="2400" b="1">
                <a:solidFill>
                  <a:srgbClr val="2F334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Modifier les styles du texte du masque</a:t>
            </a:r>
          </a:p>
        </p:txBody>
      </p:sp>
      <p:sp>
        <p:nvSpPr>
          <p:cNvPr id="4" name="Espace réservé du contenu 3">
            <a:extLst>
              <a:ext uri="{FF2B5EF4-FFF2-40B4-BE49-F238E27FC236}">
                <a16:creationId xmlns:a16="http://schemas.microsoft.com/office/drawing/2014/main" id="{FECCBEC1-2F48-4E90-ADF0-BEE2B9E477B0}"/>
              </a:ext>
            </a:extLst>
          </p:cNvPr>
          <p:cNvSpPr>
            <a:spLocks noGrp="1"/>
          </p:cNvSpPr>
          <p:nvPr>
            <p:ph sz="half" idx="2"/>
          </p:nvPr>
        </p:nvSpPr>
        <p:spPr>
          <a:xfrm>
            <a:off x="573882" y="2108201"/>
            <a:ext cx="3464717" cy="3684588"/>
          </a:xfrm>
        </p:spPr>
        <p:txBody>
          <a:bodyPr rtlCol="0">
            <a:normAutofit/>
          </a:bodyPr>
          <a:lstStyle>
            <a:lvl1pPr>
              <a:lnSpc>
                <a:spcPct val="150000"/>
              </a:lnSpc>
              <a:defRPr sz="1600">
                <a:solidFill>
                  <a:srgbClr val="2F3342"/>
                </a:solidFill>
              </a:defRPr>
            </a:lvl1pPr>
            <a:lvl2pPr>
              <a:lnSpc>
                <a:spcPct val="150000"/>
              </a:lnSpc>
              <a:defRPr sz="1400">
                <a:solidFill>
                  <a:srgbClr val="2F3342"/>
                </a:solidFill>
              </a:defRPr>
            </a:lvl2pPr>
            <a:lvl3pPr>
              <a:lnSpc>
                <a:spcPct val="150000"/>
              </a:lnSpc>
              <a:defRPr sz="1200">
                <a:solidFill>
                  <a:srgbClr val="2F3342"/>
                </a:solidFill>
              </a:defRPr>
            </a:lvl3pPr>
            <a:lvl4pPr>
              <a:lnSpc>
                <a:spcPct val="150000"/>
              </a:lnSpc>
              <a:defRPr sz="1100">
                <a:solidFill>
                  <a:srgbClr val="2F3342"/>
                </a:solidFill>
              </a:defRPr>
            </a:lvl4pPr>
            <a:lvl5pPr>
              <a:lnSpc>
                <a:spcPct val="150000"/>
              </a:lnSpc>
              <a:defRPr sz="1100">
                <a:solidFill>
                  <a:srgbClr val="2F3342"/>
                </a:solidFill>
              </a:defRPr>
            </a:lvl5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11" name="Espace réservé du texte 2">
            <a:extLst>
              <a:ext uri="{FF2B5EF4-FFF2-40B4-BE49-F238E27FC236}">
                <a16:creationId xmlns:a16="http://schemas.microsoft.com/office/drawing/2014/main" id="{367F380C-58A9-4490-AC57-579A90290F36}"/>
              </a:ext>
            </a:extLst>
          </p:cNvPr>
          <p:cNvSpPr>
            <a:spLocks noGrp="1"/>
          </p:cNvSpPr>
          <p:nvPr>
            <p:ph type="body" idx="13"/>
          </p:nvPr>
        </p:nvSpPr>
        <p:spPr>
          <a:xfrm>
            <a:off x="8153400" y="1061132"/>
            <a:ext cx="3464717" cy="823912"/>
          </a:xfrm>
          <a:ln>
            <a:solidFill>
              <a:schemeClr val="bg1"/>
            </a:solidFill>
          </a:ln>
        </p:spPr>
        <p:txBody>
          <a:bodyPr rtlCol="0" anchor="ctr"/>
          <a:lstStyle>
            <a:lvl1pPr marL="0" indent="0" algn="ctr">
              <a:buNone/>
              <a:defRPr sz="2400" b="1">
                <a:solidFill>
                  <a:srgbClr val="2F334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Modifier les styles du texte du masque</a:t>
            </a:r>
          </a:p>
        </p:txBody>
      </p:sp>
      <p:sp>
        <p:nvSpPr>
          <p:cNvPr id="12" name="Espace réservé du contenu 3">
            <a:extLst>
              <a:ext uri="{FF2B5EF4-FFF2-40B4-BE49-F238E27FC236}">
                <a16:creationId xmlns:a16="http://schemas.microsoft.com/office/drawing/2014/main" id="{DA285A94-0E4E-47DC-8E61-41F684F37003}"/>
              </a:ext>
            </a:extLst>
          </p:cNvPr>
          <p:cNvSpPr>
            <a:spLocks noGrp="1"/>
          </p:cNvSpPr>
          <p:nvPr>
            <p:ph sz="half" idx="14"/>
          </p:nvPr>
        </p:nvSpPr>
        <p:spPr>
          <a:xfrm>
            <a:off x="8153400" y="2108201"/>
            <a:ext cx="3464717" cy="3684588"/>
          </a:xfrm>
        </p:spPr>
        <p:txBody>
          <a:bodyPr rtlCol="0">
            <a:normAutofit/>
          </a:bodyPr>
          <a:lstStyle>
            <a:lvl1pPr>
              <a:lnSpc>
                <a:spcPct val="150000"/>
              </a:lnSpc>
              <a:defRPr sz="1600">
                <a:solidFill>
                  <a:srgbClr val="2F3342"/>
                </a:solidFill>
              </a:defRPr>
            </a:lvl1pPr>
            <a:lvl2pPr>
              <a:lnSpc>
                <a:spcPct val="150000"/>
              </a:lnSpc>
              <a:defRPr sz="1400">
                <a:solidFill>
                  <a:srgbClr val="2F3342"/>
                </a:solidFill>
              </a:defRPr>
            </a:lvl2pPr>
            <a:lvl3pPr>
              <a:lnSpc>
                <a:spcPct val="150000"/>
              </a:lnSpc>
              <a:defRPr sz="1200">
                <a:solidFill>
                  <a:srgbClr val="2F3342"/>
                </a:solidFill>
              </a:defRPr>
            </a:lvl3pPr>
            <a:lvl4pPr>
              <a:lnSpc>
                <a:spcPct val="150000"/>
              </a:lnSpc>
              <a:defRPr sz="1100">
                <a:solidFill>
                  <a:srgbClr val="2F3342"/>
                </a:solidFill>
              </a:defRPr>
            </a:lvl4pPr>
            <a:lvl5pPr>
              <a:lnSpc>
                <a:spcPct val="150000"/>
              </a:lnSpc>
              <a:defRPr sz="1100">
                <a:solidFill>
                  <a:srgbClr val="2F3342"/>
                </a:solidFill>
              </a:defRPr>
            </a:lvl5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18" name="Rectangle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noProof="0" dirty="0"/>
              <a:t>2</a:t>
            </a:r>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r>
              <a:rPr lang="fr-FR" noProof="0" dirty="0"/>
              <a:t>+</a:t>
            </a:r>
          </a:p>
          <a:p>
            <a:pPr algn="ctr" rtl="0"/>
            <a:endParaRPr lang="fr-FR" noProof="0" dirty="0"/>
          </a:p>
        </p:txBody>
      </p:sp>
      <p:sp>
        <p:nvSpPr>
          <p:cNvPr id="16" name="Espace réservé d’image 13">
            <a:extLst>
              <a:ext uri="{FF2B5EF4-FFF2-40B4-BE49-F238E27FC236}">
                <a16:creationId xmlns:a16="http://schemas.microsoft.com/office/drawing/2014/main" id="{354FBDC8-CD65-4972-A821-C25297B1A8AB}"/>
              </a:ext>
            </a:extLst>
          </p:cNvPr>
          <p:cNvSpPr>
            <a:spLocks noGrp="1"/>
          </p:cNvSpPr>
          <p:nvPr>
            <p:ph type="pic" sz="quarter" idx="15"/>
          </p:nvPr>
        </p:nvSpPr>
        <p:spPr>
          <a:xfrm>
            <a:off x="4659082" y="489291"/>
            <a:ext cx="2873833" cy="5920920"/>
          </a:xfrm>
          <a:solidFill>
            <a:schemeClr val="bg1"/>
          </a:solidFill>
        </p:spPr>
        <p:txBody>
          <a:bodyPr rtlCol="0"/>
          <a:lstStyle/>
          <a:p>
            <a:pPr rtl="0"/>
            <a:r>
              <a:rPr lang="fr-FR" noProof="0"/>
              <a:t>Cliquez sur l'icône pour ajouter une image</a:t>
            </a:r>
            <a:endParaRPr lang="fr-FR" noProof="0" dirty="0"/>
          </a:p>
        </p:txBody>
      </p:sp>
      <p:sp>
        <p:nvSpPr>
          <p:cNvPr id="2" name="Espace réservé du pied de page 1">
            <a:extLst>
              <a:ext uri="{FF2B5EF4-FFF2-40B4-BE49-F238E27FC236}">
                <a16:creationId xmlns:a16="http://schemas.microsoft.com/office/drawing/2014/main" id="{0C0FCBE5-63C0-4DC7-8687-C2C76ABBDDB2}"/>
              </a:ext>
            </a:extLst>
          </p:cNvPr>
          <p:cNvSpPr>
            <a:spLocks noGrp="1"/>
          </p:cNvSpPr>
          <p:nvPr>
            <p:ph type="ftr" sz="quarter" idx="16"/>
          </p:nvPr>
        </p:nvSpPr>
        <p:spPr/>
        <p:txBody>
          <a:bodyPr rtlCol="0"/>
          <a:lstStyle/>
          <a:p>
            <a:pPr rtl="0"/>
            <a:r>
              <a:rPr lang="fr-FR" noProof="0" dirty="0"/>
              <a:t>Ajouter un pied de page</a:t>
            </a:r>
          </a:p>
        </p:txBody>
      </p:sp>
      <p:sp>
        <p:nvSpPr>
          <p:cNvPr id="5" name="Espace réservé du numéro de diapositive 4">
            <a:extLst>
              <a:ext uri="{FF2B5EF4-FFF2-40B4-BE49-F238E27FC236}">
                <a16:creationId xmlns:a16="http://schemas.microsoft.com/office/drawing/2014/main" id="{D0F240C4-B3CD-49AA-8C48-9FE7AA1FE3D0}"/>
              </a:ext>
            </a:extLst>
          </p:cNvPr>
          <p:cNvSpPr>
            <a:spLocks noGrp="1"/>
          </p:cNvSpPr>
          <p:nvPr>
            <p:ph type="sldNum" sz="quarter" idx="17"/>
          </p:nvPr>
        </p:nvSpPr>
        <p:spPr/>
        <p:txBody>
          <a:bodyPr rtlCol="0"/>
          <a:lstStyle/>
          <a:p>
            <a:pPr rtl="0"/>
            <a:fld id="{8C2E478F-E849-4A8C-AF1F-CBCC78A7CBFA}" type="slidenum">
              <a:rPr lang="fr-FR" noProof="0" smtClean="0"/>
              <a:pPr rtl="0"/>
              <a:t>‹N°›</a:t>
            </a:fld>
            <a:endParaRPr lang="fr-FR" noProof="0" dirty="0"/>
          </a:p>
        </p:txBody>
      </p:sp>
      <p:sp>
        <p:nvSpPr>
          <p:cNvPr id="6" name="Title 5" hidden="1">
            <a:extLst>
              <a:ext uri="{FF2B5EF4-FFF2-40B4-BE49-F238E27FC236}">
                <a16:creationId xmlns:a16="http://schemas.microsoft.com/office/drawing/2014/main" id="{A43A44DE-9B7B-49B8-AE13-95164A3FA9F1}"/>
              </a:ext>
            </a:extLst>
          </p:cNvPr>
          <p:cNvSpPr>
            <a:spLocks noGrp="1"/>
          </p:cNvSpPr>
          <p:nvPr>
            <p:ph type="title"/>
          </p:nvPr>
        </p:nvSpPr>
        <p:spPr>
          <a:xfrm>
            <a:off x="595884" y="0"/>
            <a:ext cx="3605998" cy="1188720"/>
          </a:xfrm>
        </p:spPr>
        <p:txBody>
          <a:bodyPr rtlCol="0">
            <a:normAutofit/>
          </a:bodyPr>
          <a:lstStyle>
            <a:lvl1pPr>
              <a:defRPr sz="2800"/>
            </a:lvl1pPr>
          </a:lstStyle>
          <a:p>
            <a:pPr rtl="0"/>
            <a:r>
              <a:rPr lang="fr-FR"/>
              <a:t>Modifiez le style du titre</a:t>
            </a:r>
            <a:endParaRPr lang="en-US" dirty="0"/>
          </a:p>
        </p:txBody>
      </p:sp>
    </p:spTree>
    <p:extLst>
      <p:ext uri="{BB962C8B-B14F-4D97-AF65-F5344CB8AC3E}">
        <p14:creationId xmlns:p14="http://schemas.microsoft.com/office/powerpoint/2010/main" val="1780742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avec contenu">
    <p:spTree>
      <p:nvGrpSpPr>
        <p:cNvPr id="1" name=""/>
        <p:cNvGrpSpPr/>
        <p:nvPr/>
      </p:nvGrpSpPr>
      <p:grpSpPr>
        <a:xfrm>
          <a:off x="0" y="0"/>
          <a:ext cx="0" cy="0"/>
          <a:chOff x="0" y="0"/>
          <a:chExt cx="0" cy="0"/>
        </a:xfrm>
      </p:grpSpPr>
      <p:sp>
        <p:nvSpPr>
          <p:cNvPr id="3" name="Espace réservé d’image 2">
            <a:extLst>
              <a:ext uri="{FF2B5EF4-FFF2-40B4-BE49-F238E27FC236}">
                <a16:creationId xmlns:a16="http://schemas.microsoft.com/office/drawing/2014/main" id="{CAE90E16-AEC5-4F82-85B0-DDEA26AA939A}"/>
              </a:ext>
            </a:extLst>
          </p:cNvPr>
          <p:cNvSpPr>
            <a:spLocks noGrp="1"/>
          </p:cNvSpPr>
          <p:nvPr>
            <p:ph type="pic" idx="1"/>
          </p:nvPr>
        </p:nvSpPr>
        <p:spPr>
          <a:xfrm>
            <a:off x="6727370" y="0"/>
            <a:ext cx="5464629" cy="68580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endParaRPr lang="fr-FR" noProof="0" dirty="0"/>
          </a:p>
        </p:txBody>
      </p:sp>
      <p:sp>
        <p:nvSpPr>
          <p:cNvPr id="10" name="Rectangle 9">
            <a:extLst>
              <a:ext uri="{FF2B5EF4-FFF2-40B4-BE49-F238E27FC236}">
                <a16:creationId xmlns:a16="http://schemas.microsoft.com/office/drawing/2014/main" id="{ABD40C7A-92CE-46D6-B056-C75D73663328}"/>
              </a:ext>
            </a:extLst>
          </p:cNvPr>
          <p:cNvSpPr/>
          <p:nvPr userDrawn="1"/>
        </p:nvSpPr>
        <p:spPr>
          <a:xfrm>
            <a:off x="609600" y="391887"/>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3" name="Rectangle 12">
            <a:extLst>
              <a:ext uri="{FF2B5EF4-FFF2-40B4-BE49-F238E27FC236}">
                <a16:creationId xmlns:a16="http://schemas.microsoft.com/office/drawing/2014/main" id="{EA1A2116-206B-49CD-9ECC-078E4F72904C}"/>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noProof="0" dirty="0"/>
              <a:t>2</a:t>
            </a:r>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r>
              <a:rPr lang="fr-FR" noProof="0" dirty="0"/>
              <a:t>+</a:t>
            </a:r>
          </a:p>
          <a:p>
            <a:pPr algn="ctr" rtl="0"/>
            <a:endParaRPr lang="fr-FR" noProof="0" dirty="0"/>
          </a:p>
        </p:txBody>
      </p:sp>
      <p:sp>
        <p:nvSpPr>
          <p:cNvPr id="14" name="Rectangle 13">
            <a:extLst>
              <a:ext uri="{FF2B5EF4-FFF2-40B4-BE49-F238E27FC236}">
                <a16:creationId xmlns:a16="http://schemas.microsoft.com/office/drawing/2014/main" id="{A69E75A6-06C5-49D0-9164-3098CE0E53D8}"/>
              </a:ext>
            </a:extLst>
          </p:cNvPr>
          <p:cNvSpPr/>
          <p:nvPr userDrawn="1"/>
        </p:nvSpPr>
        <p:spPr>
          <a:xfrm>
            <a:off x="957943" y="655467"/>
            <a:ext cx="5769428"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a:extLst>
              <a:ext uri="{FF2B5EF4-FFF2-40B4-BE49-F238E27FC236}">
                <a16:creationId xmlns:a16="http://schemas.microsoft.com/office/drawing/2014/main" id="{9AF0F519-65FC-434F-8F2F-F778A20A82ED}"/>
              </a:ext>
            </a:extLst>
          </p:cNvPr>
          <p:cNvSpPr>
            <a:spLocks noGrp="1"/>
          </p:cNvSpPr>
          <p:nvPr>
            <p:ph type="title"/>
          </p:nvPr>
        </p:nvSpPr>
        <p:spPr>
          <a:xfrm>
            <a:off x="957943" y="1480457"/>
            <a:ext cx="5138057" cy="587876"/>
          </a:xfrm>
        </p:spPr>
        <p:txBody>
          <a:bodyPr rtlCol="0" anchor="b"/>
          <a:lstStyle>
            <a:lvl1pPr>
              <a:defRPr sz="3200" b="1">
                <a:solidFill>
                  <a:srgbClr val="2F3342"/>
                </a:solidFill>
                <a:latin typeface="+mj-lt"/>
              </a:defRPr>
            </a:lvl1pPr>
          </a:lstStyle>
          <a:p>
            <a:pPr rtl="0"/>
            <a:r>
              <a:rPr lang="fr-FR" noProof="0"/>
              <a:t>Modifiez le style du titre</a:t>
            </a:r>
            <a:endParaRPr lang="fr-FR" noProof="0" dirty="0"/>
          </a:p>
        </p:txBody>
      </p:sp>
      <p:sp>
        <p:nvSpPr>
          <p:cNvPr id="4" name="Espace réservé du texte 3">
            <a:extLst>
              <a:ext uri="{FF2B5EF4-FFF2-40B4-BE49-F238E27FC236}">
                <a16:creationId xmlns:a16="http://schemas.microsoft.com/office/drawing/2014/main" id="{F41E2B8D-1C12-403F-BE59-ECC565466CB0}"/>
              </a:ext>
            </a:extLst>
          </p:cNvPr>
          <p:cNvSpPr>
            <a:spLocks noGrp="1"/>
          </p:cNvSpPr>
          <p:nvPr>
            <p:ph type="body" sz="half" idx="2"/>
          </p:nvPr>
        </p:nvSpPr>
        <p:spPr>
          <a:xfrm>
            <a:off x="957943" y="2546851"/>
            <a:ext cx="5138057" cy="3396749"/>
          </a:xfrm>
        </p:spPr>
        <p:txBody>
          <a:bodyPr rtlCol="0"/>
          <a:lstStyle>
            <a:lvl1pPr marL="0" indent="0">
              <a:lnSpc>
                <a:spcPct val="150000"/>
              </a:lnSpc>
              <a:buNone/>
              <a:defRPr sz="1600">
                <a:solidFill>
                  <a:srgbClr val="2F334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Modifier les styles du texte du masque</a:t>
            </a:r>
          </a:p>
        </p:txBody>
      </p:sp>
      <p:sp>
        <p:nvSpPr>
          <p:cNvPr id="11" name="Espace réservé du texte 2">
            <a:extLst>
              <a:ext uri="{FF2B5EF4-FFF2-40B4-BE49-F238E27FC236}">
                <a16:creationId xmlns:a16="http://schemas.microsoft.com/office/drawing/2014/main" id="{D9EF0584-D46D-4C21-99D2-074ADF23E018}"/>
              </a:ext>
            </a:extLst>
          </p:cNvPr>
          <p:cNvSpPr>
            <a:spLocks noGrp="1"/>
          </p:cNvSpPr>
          <p:nvPr>
            <p:ph type="body" idx="13" hasCustomPrompt="1"/>
          </p:nvPr>
        </p:nvSpPr>
        <p:spPr>
          <a:xfrm>
            <a:off x="979714" y="2095547"/>
            <a:ext cx="4958100" cy="365125"/>
          </a:xfrm>
        </p:spPr>
        <p:txBody>
          <a:bodyPr rtlCol="0">
            <a:noAutofit/>
          </a:bodyPr>
          <a:lstStyle>
            <a:lvl1pPr marL="0" indent="0">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dirty="0"/>
              <a:t>MODIFIEZ LES STYLES DU TEXTE DU MASQUE</a:t>
            </a:r>
          </a:p>
        </p:txBody>
      </p:sp>
      <p:sp>
        <p:nvSpPr>
          <p:cNvPr id="8" name="Espace réservé du pied de page 7">
            <a:extLst>
              <a:ext uri="{FF2B5EF4-FFF2-40B4-BE49-F238E27FC236}">
                <a16:creationId xmlns:a16="http://schemas.microsoft.com/office/drawing/2014/main" id="{86AFC205-B079-430E-B82F-CBF6F56DE09D}"/>
              </a:ext>
            </a:extLst>
          </p:cNvPr>
          <p:cNvSpPr>
            <a:spLocks noGrp="1"/>
          </p:cNvSpPr>
          <p:nvPr>
            <p:ph type="ftr" sz="quarter" idx="14"/>
          </p:nvPr>
        </p:nvSpPr>
        <p:spPr/>
        <p:txBody>
          <a:bodyPr rtlCol="0"/>
          <a:lstStyle/>
          <a:p>
            <a:pPr rtl="0"/>
            <a:r>
              <a:rPr lang="fr-FR" noProof="0" dirty="0"/>
              <a:t>Ajouter un pied de page</a:t>
            </a:r>
          </a:p>
        </p:txBody>
      </p:sp>
      <p:sp>
        <p:nvSpPr>
          <p:cNvPr id="12" name="Espace réservé du numéro de diapositive 11">
            <a:extLst>
              <a:ext uri="{FF2B5EF4-FFF2-40B4-BE49-F238E27FC236}">
                <a16:creationId xmlns:a16="http://schemas.microsoft.com/office/drawing/2014/main" id="{E82B84E2-AAE4-4BC1-8C01-AF4ABADD6EDE}"/>
              </a:ext>
            </a:extLst>
          </p:cNvPr>
          <p:cNvSpPr>
            <a:spLocks noGrp="1"/>
          </p:cNvSpPr>
          <p:nvPr>
            <p:ph type="sldNum" sz="quarter" idx="15"/>
          </p:nvPr>
        </p:nvSpPr>
        <p:spPr/>
        <p:txBody>
          <a:bodyPr rtlCol="0"/>
          <a:lstStyle/>
          <a:p>
            <a:pPr rtl="0"/>
            <a:fld id="{8C2E478F-E849-4A8C-AF1F-CBCC78A7CBFA}" type="slidenum">
              <a:rPr lang="fr-FR" noProof="0" smtClean="0"/>
              <a:pPr rtl="0"/>
              <a:t>‹N°›</a:t>
            </a:fld>
            <a:endParaRPr lang="fr-FR" noProof="0" dirty="0"/>
          </a:p>
        </p:txBody>
      </p:sp>
    </p:spTree>
    <p:extLst>
      <p:ext uri="{BB962C8B-B14F-4D97-AF65-F5344CB8AC3E}">
        <p14:creationId xmlns:p14="http://schemas.microsoft.com/office/powerpoint/2010/main" val="357725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9" name="Espace réservé d’image 13">
            <a:extLst>
              <a:ext uri="{FF2B5EF4-FFF2-40B4-BE49-F238E27FC236}">
                <a16:creationId xmlns:a16="http://schemas.microsoft.com/office/drawing/2014/main" id="{0CBD5E02-927B-4DF7-8968-617C1C8F0F0E}"/>
              </a:ext>
            </a:extLst>
          </p:cNvPr>
          <p:cNvSpPr>
            <a:spLocks noGrp="1"/>
          </p:cNvSpPr>
          <p:nvPr>
            <p:ph type="pic" sz="quarter" idx="15"/>
          </p:nvPr>
        </p:nvSpPr>
        <p:spPr>
          <a:xfrm>
            <a:off x="1" y="0"/>
            <a:ext cx="7249885" cy="6858000"/>
          </a:xfrm>
          <a:solidFill>
            <a:schemeClr val="bg1">
              <a:lumMod val="50000"/>
            </a:schemeClr>
          </a:solidFill>
        </p:spPr>
        <p:txBody>
          <a:bodyPr rtlCol="0"/>
          <a:lstStyle/>
          <a:p>
            <a:pPr rtl="0"/>
            <a:r>
              <a:rPr lang="fr-FR" noProof="0"/>
              <a:t>Cliquez sur l'icône pour ajouter une image</a:t>
            </a:r>
            <a:endParaRPr lang="fr-FR" noProof="0" dirty="0"/>
          </a:p>
        </p:txBody>
      </p:sp>
      <p:grpSp>
        <p:nvGrpSpPr>
          <p:cNvPr id="5" name="Groupe 4">
            <a:extLst>
              <a:ext uri="{FF2B5EF4-FFF2-40B4-BE49-F238E27FC236}">
                <a16:creationId xmlns:a16="http://schemas.microsoft.com/office/drawing/2014/main" id="{1E8CB484-5390-4B2F-9BFB-D0733BEE88A5}"/>
              </a:ext>
            </a:extLst>
          </p:cNvPr>
          <p:cNvGrpSpPr/>
          <p:nvPr userDrawn="1"/>
        </p:nvGrpSpPr>
        <p:grpSpPr>
          <a:xfrm flipH="1">
            <a:off x="4115984" y="252563"/>
            <a:ext cx="7433283" cy="5995838"/>
            <a:chOff x="252031" y="391887"/>
            <a:chExt cx="7433283" cy="6215741"/>
          </a:xfrm>
        </p:grpSpPr>
        <p:sp>
          <p:nvSpPr>
            <p:cNvPr id="23" name="Rectangle 22">
              <a:extLst>
                <a:ext uri="{FF2B5EF4-FFF2-40B4-BE49-F238E27FC236}">
                  <a16:creationId xmlns:a16="http://schemas.microsoft.com/office/drawing/2014/main" id="{36778BD9-B865-4156-B319-6A8242F0D4D5}"/>
                </a:ext>
              </a:extLst>
            </p:cNvPr>
            <p:cNvSpPr/>
            <p:nvPr userDrawn="1"/>
          </p:nvSpPr>
          <p:spPr>
            <a:xfrm>
              <a:off x="609600" y="391887"/>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4" name="Rectangle 23">
              <a:extLst>
                <a:ext uri="{FF2B5EF4-FFF2-40B4-BE49-F238E27FC236}">
                  <a16:creationId xmlns:a16="http://schemas.microsoft.com/office/drawing/2014/main" id="{A8354BDC-9788-4AB5-A841-99D95C68804F}"/>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noProof="0" dirty="0"/>
                <a:t>2</a:t>
              </a:r>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r>
                <a:rPr lang="fr-FR" noProof="0" dirty="0"/>
                <a:t>+</a:t>
              </a:r>
            </a:p>
            <a:p>
              <a:pPr algn="ctr" rtl="0"/>
              <a:endParaRPr lang="fr-FR" noProof="0" dirty="0"/>
            </a:p>
          </p:txBody>
        </p:sp>
        <p:sp>
          <p:nvSpPr>
            <p:cNvPr id="25" name="Rectangle 24">
              <a:extLst>
                <a:ext uri="{FF2B5EF4-FFF2-40B4-BE49-F238E27FC236}">
                  <a16:creationId xmlns:a16="http://schemas.microsoft.com/office/drawing/2014/main" id="{AEB70006-7799-4F63-912B-45662CE14500}"/>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2" name="Titre 1">
            <a:extLst>
              <a:ext uri="{FF2B5EF4-FFF2-40B4-BE49-F238E27FC236}">
                <a16:creationId xmlns:a16="http://schemas.microsoft.com/office/drawing/2014/main" id="{004074E6-E39E-4D19-B91F-8E84F37CBF3C}"/>
              </a:ext>
            </a:extLst>
          </p:cNvPr>
          <p:cNvSpPr>
            <a:spLocks noGrp="1"/>
          </p:cNvSpPr>
          <p:nvPr>
            <p:ph type="title" hasCustomPrompt="1"/>
          </p:nvPr>
        </p:nvSpPr>
        <p:spPr>
          <a:xfrm>
            <a:off x="5510539" y="916440"/>
            <a:ext cx="6117771" cy="573989"/>
          </a:xfrm>
        </p:spPr>
        <p:txBody>
          <a:bodyPr lIns="0" rIns="0" rtlCol="0">
            <a:noAutofit/>
          </a:bodyPr>
          <a:lstStyle>
            <a:lvl1pPr>
              <a:defRPr sz="3200" b="1" spc="0">
                <a:solidFill>
                  <a:srgbClr val="2F3342"/>
                </a:solidFill>
                <a:latin typeface="+mj-lt"/>
              </a:defRPr>
            </a:lvl1pPr>
          </a:lstStyle>
          <a:p>
            <a:pPr rtl="0"/>
            <a:r>
              <a:rPr lang="fr-FR" noProof="0" dirty="0"/>
              <a:t>CLIQUEZ POUR MODIFIER LE MASQUE</a:t>
            </a:r>
          </a:p>
        </p:txBody>
      </p:sp>
      <p:sp>
        <p:nvSpPr>
          <p:cNvPr id="3" name="Espace réservé du contenu 2">
            <a:extLst>
              <a:ext uri="{FF2B5EF4-FFF2-40B4-BE49-F238E27FC236}">
                <a16:creationId xmlns:a16="http://schemas.microsoft.com/office/drawing/2014/main" id="{607D1B16-7058-45AD-9B19-E19CAF96683B}"/>
              </a:ext>
            </a:extLst>
          </p:cNvPr>
          <p:cNvSpPr>
            <a:spLocks noGrp="1"/>
          </p:cNvSpPr>
          <p:nvPr>
            <p:ph idx="1"/>
          </p:nvPr>
        </p:nvSpPr>
        <p:spPr>
          <a:xfrm>
            <a:off x="5510539" y="1962673"/>
            <a:ext cx="6117771" cy="3676128"/>
          </a:xfrm>
        </p:spPr>
        <p:txBody>
          <a:bodyPr lIns="0" rIns="0" rtlCol="0">
            <a:normAutofit/>
          </a:bodyPr>
          <a:lstStyle>
            <a:lvl1pPr>
              <a:lnSpc>
                <a:spcPct val="150000"/>
              </a:lnSpc>
              <a:defRPr sz="1600">
                <a:solidFill>
                  <a:srgbClr val="2F3342"/>
                </a:solidFill>
              </a:defRPr>
            </a:lvl1pPr>
            <a:lvl2pPr>
              <a:lnSpc>
                <a:spcPct val="150000"/>
              </a:lnSpc>
              <a:defRPr sz="1600">
                <a:solidFill>
                  <a:srgbClr val="2F3342"/>
                </a:solidFill>
              </a:defRPr>
            </a:lvl2pPr>
            <a:lvl3pPr>
              <a:lnSpc>
                <a:spcPct val="150000"/>
              </a:lnSpc>
              <a:defRPr sz="1400">
                <a:solidFill>
                  <a:srgbClr val="2F3342"/>
                </a:solidFill>
              </a:defRPr>
            </a:lvl3pPr>
            <a:lvl4pPr>
              <a:lnSpc>
                <a:spcPct val="150000"/>
              </a:lnSpc>
              <a:defRPr sz="1200">
                <a:solidFill>
                  <a:srgbClr val="2F3342"/>
                </a:solidFill>
              </a:defRPr>
            </a:lvl4pPr>
            <a:lvl5pPr>
              <a:lnSpc>
                <a:spcPct val="150000"/>
              </a:lnSpc>
              <a:defRPr sz="1200">
                <a:solidFill>
                  <a:srgbClr val="2F3342"/>
                </a:solidFill>
              </a:defRPr>
            </a:lvl5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7" name="Espace réservé du texte 2">
            <a:extLst>
              <a:ext uri="{FF2B5EF4-FFF2-40B4-BE49-F238E27FC236}">
                <a16:creationId xmlns:a16="http://schemas.microsoft.com/office/drawing/2014/main" id="{6CAAB964-0A56-4842-AA82-7610F726CD14}"/>
              </a:ext>
            </a:extLst>
          </p:cNvPr>
          <p:cNvSpPr>
            <a:spLocks noGrp="1"/>
          </p:cNvSpPr>
          <p:nvPr>
            <p:ph type="body" idx="13" hasCustomPrompt="1"/>
          </p:nvPr>
        </p:nvSpPr>
        <p:spPr>
          <a:xfrm>
            <a:off x="5535810" y="1555002"/>
            <a:ext cx="6076915" cy="407670"/>
          </a:xfrm>
        </p:spPr>
        <p:txBody>
          <a:bodyPr lIns="0" rIns="0" rtlCol="0">
            <a:noAutofit/>
          </a:bodyPr>
          <a:lstStyle>
            <a:lvl1pPr marL="0" indent="0">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dirty="0"/>
              <a:t>MODIFIEZ LES STYLES DU TEXTE DU MASQUE</a:t>
            </a:r>
          </a:p>
        </p:txBody>
      </p:sp>
      <p:sp>
        <p:nvSpPr>
          <p:cNvPr id="6" name="Espace réservé du numéro de diapositive 5">
            <a:extLst>
              <a:ext uri="{FF2B5EF4-FFF2-40B4-BE49-F238E27FC236}">
                <a16:creationId xmlns:a16="http://schemas.microsoft.com/office/drawing/2014/main" id="{93F3FF75-3EF1-4F7E-9040-8B957B4D277C}"/>
              </a:ext>
            </a:extLst>
          </p:cNvPr>
          <p:cNvSpPr>
            <a:spLocks noGrp="1"/>
          </p:cNvSpPr>
          <p:nvPr>
            <p:ph type="sldNum" sz="quarter" idx="17"/>
          </p:nvPr>
        </p:nvSpPr>
        <p:spPr/>
        <p:txBody>
          <a:bodyPr rtlCol="0"/>
          <a:lstStyle/>
          <a:p>
            <a:pPr rtl="0"/>
            <a:fld id="{8C2E478F-E849-4A8C-AF1F-CBCC78A7CBFA}" type="slidenum">
              <a:rPr lang="fr-FR" noProof="0" smtClean="0"/>
              <a:pPr rtl="0"/>
              <a:t>‹N°›</a:t>
            </a:fld>
            <a:endParaRPr lang="fr-FR" noProof="0" dirty="0"/>
          </a:p>
        </p:txBody>
      </p:sp>
    </p:spTree>
    <p:extLst>
      <p:ext uri="{BB962C8B-B14F-4D97-AF65-F5344CB8AC3E}">
        <p14:creationId xmlns:p14="http://schemas.microsoft.com/office/powerpoint/2010/main" val="30666008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C42E9CCD-6BB8-4209-A6BA-851867956084}"/>
              </a:ext>
            </a:extLst>
          </p:cNvPr>
          <p:cNvSpPr>
            <a:spLocks noGrp="1"/>
          </p:cNvSpPr>
          <p:nvPr>
            <p:ph sz="quarter" idx="16"/>
          </p:nvPr>
        </p:nvSpPr>
        <p:spPr>
          <a:xfrm>
            <a:off x="6400191" y="470641"/>
            <a:ext cx="5220309" cy="5916718"/>
          </a:xfrm>
        </p:spPr>
        <p:txBody>
          <a:bodyPr rtlCol="0"/>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grpSp>
        <p:nvGrpSpPr>
          <p:cNvPr id="5" name="Groupe 4">
            <a:extLst>
              <a:ext uri="{FF2B5EF4-FFF2-40B4-BE49-F238E27FC236}">
                <a16:creationId xmlns:a16="http://schemas.microsoft.com/office/drawing/2014/main" id="{1E8CB484-5390-4B2F-9BFB-D0733BEE88A5}"/>
              </a:ext>
            </a:extLst>
          </p:cNvPr>
          <p:cNvGrpSpPr/>
          <p:nvPr userDrawn="1"/>
        </p:nvGrpSpPr>
        <p:grpSpPr>
          <a:xfrm>
            <a:off x="657060" y="435124"/>
            <a:ext cx="5134751" cy="6215741"/>
            <a:chOff x="252031" y="391887"/>
            <a:chExt cx="7433283" cy="6215741"/>
          </a:xfrm>
        </p:grpSpPr>
        <p:sp>
          <p:nvSpPr>
            <p:cNvPr id="24" name="Rectangle 23">
              <a:extLst>
                <a:ext uri="{FF2B5EF4-FFF2-40B4-BE49-F238E27FC236}">
                  <a16:creationId xmlns:a16="http://schemas.microsoft.com/office/drawing/2014/main" id="{A8354BDC-9788-4AB5-A841-99D95C68804F}"/>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noProof="0" dirty="0"/>
                <a:t>2</a:t>
              </a:r>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endParaRPr lang="fr-FR" noProof="0" dirty="0"/>
            </a:p>
            <a:p>
              <a:pPr algn="ctr" rtl="0"/>
              <a:r>
                <a:rPr lang="fr-FR" noProof="0" dirty="0"/>
                <a:t>+</a:t>
              </a:r>
            </a:p>
            <a:p>
              <a:pPr algn="ctr" rtl="0"/>
              <a:endParaRPr lang="fr-FR" noProof="0" dirty="0"/>
            </a:p>
          </p:txBody>
        </p:sp>
        <p:sp>
          <p:nvSpPr>
            <p:cNvPr id="23" name="Rectangle 22">
              <a:extLst>
                <a:ext uri="{FF2B5EF4-FFF2-40B4-BE49-F238E27FC236}">
                  <a16:creationId xmlns:a16="http://schemas.microsoft.com/office/drawing/2014/main" id="{36778BD9-B865-4156-B319-6A8242F0D4D5}"/>
                </a:ext>
              </a:extLst>
            </p:cNvPr>
            <p:cNvSpPr/>
            <p:nvPr userDrawn="1"/>
          </p:nvSpPr>
          <p:spPr>
            <a:xfrm>
              <a:off x="609600" y="391887"/>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5" name="Rectangle 24">
              <a:extLst>
                <a:ext uri="{FF2B5EF4-FFF2-40B4-BE49-F238E27FC236}">
                  <a16:creationId xmlns:a16="http://schemas.microsoft.com/office/drawing/2014/main" id="{AEB70006-7799-4F63-912B-45662CE14500}"/>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grpSp>
      <p:sp>
        <p:nvSpPr>
          <p:cNvPr id="2" name="Titre 1">
            <a:extLst>
              <a:ext uri="{FF2B5EF4-FFF2-40B4-BE49-F238E27FC236}">
                <a16:creationId xmlns:a16="http://schemas.microsoft.com/office/drawing/2014/main" id="{004074E6-E39E-4D19-B91F-8E84F37CBF3C}"/>
              </a:ext>
            </a:extLst>
          </p:cNvPr>
          <p:cNvSpPr>
            <a:spLocks noGrp="1"/>
          </p:cNvSpPr>
          <p:nvPr>
            <p:ph type="title" hasCustomPrompt="1"/>
          </p:nvPr>
        </p:nvSpPr>
        <p:spPr>
          <a:xfrm>
            <a:off x="599167" y="1099002"/>
            <a:ext cx="4226024" cy="573989"/>
          </a:xfrm>
        </p:spPr>
        <p:txBody>
          <a:bodyPr lIns="0" rIns="0" rtlCol="0">
            <a:noAutofit/>
          </a:bodyPr>
          <a:lstStyle>
            <a:lvl1pPr>
              <a:defRPr sz="3200" b="1" spc="0">
                <a:solidFill>
                  <a:srgbClr val="2F3342"/>
                </a:solidFill>
                <a:latin typeface="+mj-lt"/>
              </a:defRPr>
            </a:lvl1pPr>
          </a:lstStyle>
          <a:p>
            <a:pPr rtl="0"/>
            <a:r>
              <a:rPr lang="fr-FR" noProof="0" dirty="0"/>
              <a:t>CLIQUEZ POUR MODIFIER LE MASQUE</a:t>
            </a:r>
          </a:p>
        </p:txBody>
      </p:sp>
      <p:sp>
        <p:nvSpPr>
          <p:cNvPr id="3" name="Espace réservé du contenu 2">
            <a:extLst>
              <a:ext uri="{FF2B5EF4-FFF2-40B4-BE49-F238E27FC236}">
                <a16:creationId xmlns:a16="http://schemas.microsoft.com/office/drawing/2014/main" id="{607D1B16-7058-45AD-9B19-E19CAF96683B}"/>
              </a:ext>
            </a:extLst>
          </p:cNvPr>
          <p:cNvSpPr>
            <a:spLocks noGrp="1"/>
          </p:cNvSpPr>
          <p:nvPr>
            <p:ph idx="1"/>
          </p:nvPr>
        </p:nvSpPr>
        <p:spPr>
          <a:xfrm>
            <a:off x="599167" y="2145234"/>
            <a:ext cx="4226024" cy="3857329"/>
          </a:xfrm>
        </p:spPr>
        <p:txBody>
          <a:bodyPr lIns="0" rIns="0" rtlCol="0">
            <a:normAutofit/>
          </a:bodyPr>
          <a:lstStyle>
            <a:lvl1pPr>
              <a:lnSpc>
                <a:spcPct val="150000"/>
              </a:lnSpc>
              <a:defRPr sz="1600">
                <a:solidFill>
                  <a:srgbClr val="2F3342"/>
                </a:solidFill>
              </a:defRPr>
            </a:lvl1pPr>
            <a:lvl2pPr>
              <a:lnSpc>
                <a:spcPct val="150000"/>
              </a:lnSpc>
              <a:defRPr sz="1600">
                <a:solidFill>
                  <a:srgbClr val="2F3342"/>
                </a:solidFill>
              </a:defRPr>
            </a:lvl2pPr>
            <a:lvl3pPr>
              <a:lnSpc>
                <a:spcPct val="150000"/>
              </a:lnSpc>
              <a:defRPr sz="1400">
                <a:solidFill>
                  <a:srgbClr val="2F3342"/>
                </a:solidFill>
              </a:defRPr>
            </a:lvl3pPr>
            <a:lvl4pPr>
              <a:lnSpc>
                <a:spcPct val="150000"/>
              </a:lnSpc>
              <a:defRPr sz="1200">
                <a:solidFill>
                  <a:srgbClr val="2F3342"/>
                </a:solidFill>
              </a:defRPr>
            </a:lvl4pPr>
            <a:lvl5pPr>
              <a:lnSpc>
                <a:spcPct val="150000"/>
              </a:lnSpc>
              <a:defRPr sz="1200">
                <a:solidFill>
                  <a:srgbClr val="2F3342"/>
                </a:solidFill>
              </a:defRPr>
            </a:lvl5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7" name="Espace réservé du texte 2">
            <a:extLst>
              <a:ext uri="{FF2B5EF4-FFF2-40B4-BE49-F238E27FC236}">
                <a16:creationId xmlns:a16="http://schemas.microsoft.com/office/drawing/2014/main" id="{6CAAB964-0A56-4842-AA82-7610F726CD14}"/>
              </a:ext>
            </a:extLst>
          </p:cNvPr>
          <p:cNvSpPr>
            <a:spLocks noGrp="1"/>
          </p:cNvSpPr>
          <p:nvPr>
            <p:ph type="body" idx="13" hasCustomPrompt="1"/>
          </p:nvPr>
        </p:nvSpPr>
        <p:spPr>
          <a:xfrm>
            <a:off x="611804" y="1737564"/>
            <a:ext cx="4197802" cy="407670"/>
          </a:xfrm>
        </p:spPr>
        <p:txBody>
          <a:bodyPr lIns="0" rIns="0" rtlCol="0">
            <a:noAutofit/>
          </a:bodyPr>
          <a:lstStyle>
            <a:lvl1pPr marL="0" indent="0">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dirty="0"/>
              <a:t>MODIFIER LES STYLES DE MASQUE DES DIAPOSITIVES</a:t>
            </a:r>
          </a:p>
        </p:txBody>
      </p:sp>
      <p:sp>
        <p:nvSpPr>
          <p:cNvPr id="4" name="Espace réservé du pied de page 3">
            <a:extLst>
              <a:ext uri="{FF2B5EF4-FFF2-40B4-BE49-F238E27FC236}">
                <a16:creationId xmlns:a16="http://schemas.microsoft.com/office/drawing/2014/main" id="{01A066D4-321A-48BF-84C2-18FC1D7184A7}"/>
              </a:ext>
            </a:extLst>
          </p:cNvPr>
          <p:cNvSpPr>
            <a:spLocks noGrp="1"/>
          </p:cNvSpPr>
          <p:nvPr>
            <p:ph type="ftr" sz="quarter" idx="17"/>
          </p:nvPr>
        </p:nvSpPr>
        <p:spPr/>
        <p:txBody>
          <a:bodyPr rtlCol="0"/>
          <a:lstStyle/>
          <a:p>
            <a:pPr rtl="0"/>
            <a:r>
              <a:rPr lang="fr-FR" noProof="0" dirty="0"/>
              <a:t>Ajouter un pied de page</a:t>
            </a:r>
          </a:p>
        </p:txBody>
      </p:sp>
      <p:sp>
        <p:nvSpPr>
          <p:cNvPr id="8" name="Espace réservé du numéro de diapositive 7">
            <a:extLst>
              <a:ext uri="{FF2B5EF4-FFF2-40B4-BE49-F238E27FC236}">
                <a16:creationId xmlns:a16="http://schemas.microsoft.com/office/drawing/2014/main" id="{0CDB4336-A0EC-4019-904C-112405358769}"/>
              </a:ext>
            </a:extLst>
          </p:cNvPr>
          <p:cNvSpPr>
            <a:spLocks noGrp="1"/>
          </p:cNvSpPr>
          <p:nvPr>
            <p:ph type="sldNum" sz="quarter" idx="18"/>
          </p:nvPr>
        </p:nvSpPr>
        <p:spPr/>
        <p:txBody>
          <a:bodyPr rtlCol="0"/>
          <a:lstStyle/>
          <a:p>
            <a:pPr rtl="0"/>
            <a:fld id="{8C2E478F-E849-4A8C-AF1F-CBCC78A7CBFA}" type="slidenum">
              <a:rPr lang="fr-FR" noProof="0" smtClean="0"/>
              <a:pPr rtl="0"/>
              <a:t>‹N°›</a:t>
            </a:fld>
            <a:endParaRPr lang="fr-FR" noProof="0" dirty="0"/>
          </a:p>
        </p:txBody>
      </p:sp>
    </p:spTree>
    <p:extLst>
      <p:ext uri="{BB962C8B-B14F-4D97-AF65-F5344CB8AC3E}">
        <p14:creationId xmlns:p14="http://schemas.microsoft.com/office/powerpoint/2010/main" val="28927893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 Coin rogné 7">
            <a:extLst>
              <a:ext uri="{FF2B5EF4-FFF2-40B4-BE49-F238E27FC236}">
                <a16:creationId xmlns:a16="http://schemas.microsoft.com/office/drawing/2014/main" id="{C39E4676-2097-45B1-B554-0DFE67952792}"/>
              </a:ext>
            </a:extLst>
          </p:cNvPr>
          <p:cNvSpPr/>
          <p:nvPr userDrawn="1"/>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Espace réservé du titre 1">
            <a:extLst>
              <a:ext uri="{FF2B5EF4-FFF2-40B4-BE49-F238E27FC236}">
                <a16:creationId xmlns:a16="http://schemas.microsoft.com/office/drawing/2014/main" id="{7F27C465-B000-4905-9328-DBAB7930A0CF}"/>
              </a:ext>
            </a:extLst>
          </p:cNvPr>
          <p:cNvSpPr>
            <a:spLocks noGrp="1"/>
          </p:cNvSpPr>
          <p:nvPr>
            <p:ph type="title"/>
          </p:nvPr>
        </p:nvSpPr>
        <p:spPr>
          <a:xfrm>
            <a:off x="595884" y="0"/>
            <a:ext cx="11000232" cy="1188720"/>
          </a:xfrm>
          <a:prstGeom prst="rect">
            <a:avLst/>
          </a:prstGeom>
        </p:spPr>
        <p:txBody>
          <a:bodyPr vert="horz" lIns="91440" tIns="45720" rIns="91440" bIns="45720" rtlCol="0" anchor="ctr">
            <a:normAutofit/>
          </a:bodyPr>
          <a:lstStyle/>
          <a:p>
            <a:pPr rtl="0"/>
            <a:r>
              <a:rPr lang="fr-FR" noProof="0" dirty="0"/>
              <a:t>Modifiez le style du titre</a:t>
            </a:r>
          </a:p>
        </p:txBody>
      </p:sp>
      <p:sp>
        <p:nvSpPr>
          <p:cNvPr id="3" name="Espace réservé du texte 2">
            <a:extLst>
              <a:ext uri="{FF2B5EF4-FFF2-40B4-BE49-F238E27FC236}">
                <a16:creationId xmlns:a16="http://schemas.microsoft.com/office/drawing/2014/main" id="{FBBF3059-D5B9-418C-A60B-C3C8E261E486}"/>
              </a:ext>
            </a:extLst>
          </p:cNvPr>
          <p:cNvSpPr>
            <a:spLocks noGrp="1"/>
          </p:cNvSpPr>
          <p:nvPr>
            <p:ph type="body" idx="1"/>
          </p:nvPr>
        </p:nvSpPr>
        <p:spPr>
          <a:xfrm>
            <a:off x="595884" y="1188720"/>
            <a:ext cx="11024616" cy="4988243"/>
          </a:xfrm>
          <a:prstGeom prst="rect">
            <a:avLst/>
          </a:prstGeom>
        </p:spPr>
        <p:txBody>
          <a:bodyPr vert="horz" lIns="91440" tIns="45720" rIns="9144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5" name="Espace réservé du pied de page 4">
            <a:extLst>
              <a:ext uri="{FF2B5EF4-FFF2-40B4-BE49-F238E27FC236}">
                <a16:creationId xmlns:a16="http://schemas.microsoft.com/office/drawing/2014/main" id="{E087F727-48BD-4EB4-B57F-5AC03BEB1A4D}"/>
              </a:ext>
            </a:extLst>
          </p:cNvPr>
          <p:cNvSpPr>
            <a:spLocks noGrp="1"/>
          </p:cNvSpPr>
          <p:nvPr>
            <p:ph type="ftr" sz="quarter" idx="3"/>
          </p:nvPr>
        </p:nvSpPr>
        <p:spPr>
          <a:xfrm>
            <a:off x="595884" y="645632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fr-FR" noProof="0" dirty="0"/>
              <a:t>Ajouter un pied de page</a:t>
            </a:r>
          </a:p>
        </p:txBody>
      </p:sp>
      <p:sp>
        <p:nvSpPr>
          <p:cNvPr id="11" name="Espace réservé du numéro de diapositive 5">
            <a:extLst>
              <a:ext uri="{FF2B5EF4-FFF2-40B4-BE49-F238E27FC236}">
                <a16:creationId xmlns:a16="http://schemas.microsoft.com/office/drawing/2014/main" id="{49B3254E-B445-46A8-8E69-B2596E25AD38}"/>
              </a:ext>
            </a:extLst>
          </p:cNvPr>
          <p:cNvSpPr>
            <a:spLocks noGrp="1"/>
          </p:cNvSpPr>
          <p:nvPr>
            <p:ph type="sldNum" sz="quarter" idx="4"/>
          </p:nvPr>
        </p:nvSpPr>
        <p:spPr>
          <a:xfrm>
            <a:off x="11549268" y="6413649"/>
            <a:ext cx="642731" cy="407804"/>
          </a:xfrm>
          <a:prstGeom prst="rect">
            <a:avLst/>
          </a:prstGeom>
        </p:spPr>
        <p:txBody>
          <a:bodyPr vert="horz" lIns="91440" tIns="45720" rIns="91440" bIns="45720" rtlCol="0" anchor="ctr"/>
          <a:lstStyle>
            <a:lvl1pPr algn="ctr">
              <a:defRPr sz="1200">
                <a:solidFill>
                  <a:schemeClr val="bg1"/>
                </a:solidFill>
              </a:defRPr>
            </a:lvl1pPr>
          </a:lstStyle>
          <a:p>
            <a:pPr rtl="0"/>
            <a:fld id="{8C2E478F-E849-4A8C-AF1F-CBCC78A7CBFA}" type="slidenum">
              <a:rPr lang="fr-FR" noProof="0" smtClean="0"/>
              <a:pPr rtl="0"/>
              <a:t>‹N°›</a:t>
            </a:fld>
            <a:endParaRPr lang="fr-FR" noProof="0" dirty="0"/>
          </a:p>
        </p:txBody>
      </p:sp>
    </p:spTree>
    <p:extLst>
      <p:ext uri="{BB962C8B-B14F-4D97-AF65-F5344CB8AC3E}">
        <p14:creationId xmlns:p14="http://schemas.microsoft.com/office/powerpoint/2010/main" val="246527789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4" r:id="rId4"/>
    <p:sldLayoutId id="2147483651" r:id="rId5"/>
    <p:sldLayoutId id="2147483653" r:id="rId6"/>
    <p:sldLayoutId id="2147483657" r:id="rId7"/>
    <p:sldLayoutId id="2147483660" r:id="rId8"/>
    <p:sldLayoutId id="2147483663" r:id="rId9"/>
    <p:sldLayoutId id="2147483670" r:id="rId10"/>
    <p:sldLayoutId id="2147483669" r:id="rId11"/>
    <p:sldLayoutId id="2147483667" r:id="rId12"/>
    <p:sldLayoutId id="2147483668" r:id="rId13"/>
    <p:sldLayoutId id="2147483666" r:id="rId14"/>
    <p:sldLayoutId id="2147483671" r:id="rId15"/>
    <p:sldLayoutId id="2147483655" r:id="rId16"/>
  </p:sldLayoutIdLst>
  <p:hf hdr="0" dt="0"/>
  <p:txStyles>
    <p:title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3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hyperlink" Target="mailto:Do.lafont@apaips.com" TargetMode="External"/><Relationship Id="rId3" Type="http://schemas.openxmlformats.org/officeDocument/2006/relationships/image" Target="../media/image59.png"/><Relationship Id="rId7" Type="http://schemas.openxmlformats.org/officeDocument/2006/relationships/hyperlink" Target="http://www.apaips.com/"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svg"/><Relationship Id="rId5"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60.jpg"/></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3" Type="http://schemas.openxmlformats.org/officeDocument/2006/relationships/image" Target="../media/image25.png"/><Relationship Id="rId18" Type="http://schemas.openxmlformats.org/officeDocument/2006/relationships/image" Target="../media/image30.jpg"/><Relationship Id="rId26" Type="http://schemas.openxmlformats.org/officeDocument/2006/relationships/image" Target="../media/image38.png"/><Relationship Id="rId39" Type="http://schemas.openxmlformats.org/officeDocument/2006/relationships/image" Target="../media/image51.png"/><Relationship Id="rId21" Type="http://schemas.openxmlformats.org/officeDocument/2006/relationships/image" Target="../media/image33.jpg"/><Relationship Id="rId34" Type="http://schemas.openxmlformats.org/officeDocument/2006/relationships/image" Target="../media/image46.jpg"/><Relationship Id="rId42" Type="http://schemas.openxmlformats.org/officeDocument/2006/relationships/image" Target="../media/image54.png"/><Relationship Id="rId7" Type="http://schemas.openxmlformats.org/officeDocument/2006/relationships/image" Target="../media/image19.png"/><Relationship Id="rId2" Type="http://schemas.openxmlformats.org/officeDocument/2006/relationships/notesSlide" Target="../notesSlides/notesSlide6.xml"/><Relationship Id="rId16" Type="http://schemas.openxmlformats.org/officeDocument/2006/relationships/image" Target="../media/image28.png"/><Relationship Id="rId20" Type="http://schemas.openxmlformats.org/officeDocument/2006/relationships/image" Target="../media/image32.png"/><Relationship Id="rId29" Type="http://schemas.openxmlformats.org/officeDocument/2006/relationships/image" Target="../media/image41.jpg"/><Relationship Id="rId41" Type="http://schemas.openxmlformats.org/officeDocument/2006/relationships/image" Target="../media/image53.png"/><Relationship Id="rId1" Type="http://schemas.openxmlformats.org/officeDocument/2006/relationships/slideLayout" Target="../slideLayouts/slideLayout9.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36.png"/><Relationship Id="rId32" Type="http://schemas.openxmlformats.org/officeDocument/2006/relationships/image" Target="../media/image44.jpg"/><Relationship Id="rId37" Type="http://schemas.openxmlformats.org/officeDocument/2006/relationships/image" Target="../media/image49.png"/><Relationship Id="rId40" Type="http://schemas.openxmlformats.org/officeDocument/2006/relationships/image" Target="../media/image52.png"/><Relationship Id="rId5" Type="http://schemas.openxmlformats.org/officeDocument/2006/relationships/image" Target="../media/image17.jpg"/><Relationship Id="rId15" Type="http://schemas.openxmlformats.org/officeDocument/2006/relationships/image" Target="../media/image27.png"/><Relationship Id="rId23" Type="http://schemas.openxmlformats.org/officeDocument/2006/relationships/image" Target="../media/image35.jpg"/><Relationship Id="rId28" Type="http://schemas.openxmlformats.org/officeDocument/2006/relationships/image" Target="../media/image40.jpg"/><Relationship Id="rId36" Type="http://schemas.openxmlformats.org/officeDocument/2006/relationships/image" Target="../media/image48.jpg"/><Relationship Id="rId10" Type="http://schemas.openxmlformats.org/officeDocument/2006/relationships/image" Target="../media/image22.png"/><Relationship Id="rId19" Type="http://schemas.openxmlformats.org/officeDocument/2006/relationships/image" Target="../media/image31.png"/><Relationship Id="rId31" Type="http://schemas.openxmlformats.org/officeDocument/2006/relationships/image" Target="../media/image43.jpg"/><Relationship Id="rId44" Type="http://schemas.openxmlformats.org/officeDocument/2006/relationships/image" Target="../media/image56.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gif"/><Relationship Id="rId27" Type="http://schemas.openxmlformats.org/officeDocument/2006/relationships/image" Target="../media/image39.jpg"/><Relationship Id="rId30" Type="http://schemas.openxmlformats.org/officeDocument/2006/relationships/image" Target="../media/image42.jpg"/><Relationship Id="rId35" Type="http://schemas.openxmlformats.org/officeDocument/2006/relationships/image" Target="../media/image47.jpg"/><Relationship Id="rId43" Type="http://schemas.openxmlformats.org/officeDocument/2006/relationships/image" Target="../media/image55.png"/><Relationship Id="rId8" Type="http://schemas.openxmlformats.org/officeDocument/2006/relationships/image" Target="../media/image20.png"/><Relationship Id="rId3" Type="http://schemas.openxmlformats.org/officeDocument/2006/relationships/image" Target="../media/image15.png"/><Relationship Id="rId12" Type="http://schemas.openxmlformats.org/officeDocument/2006/relationships/image" Target="../media/image24.png"/><Relationship Id="rId17" Type="http://schemas.openxmlformats.org/officeDocument/2006/relationships/image" Target="../media/image29.jpg"/><Relationship Id="rId25" Type="http://schemas.openxmlformats.org/officeDocument/2006/relationships/image" Target="../media/image37.jpg"/><Relationship Id="rId33" Type="http://schemas.openxmlformats.org/officeDocument/2006/relationships/image" Target="../media/image45.png"/><Relationship Id="rId38" Type="http://schemas.openxmlformats.org/officeDocument/2006/relationships/image" Target="../media/image50.jp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pour une image  9"/>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7165305" y="1181214"/>
            <a:ext cx="4588758" cy="4842281"/>
          </a:xfrm>
        </p:spPr>
      </p:pic>
      <p:sp>
        <p:nvSpPr>
          <p:cNvPr id="12" name="Rectangle 11">
            <a:extLst>
              <a:ext uri="{FF2B5EF4-FFF2-40B4-BE49-F238E27FC236}">
                <a16:creationId xmlns:a16="http://schemas.microsoft.com/office/drawing/2014/main" id="{663F03C3-322B-449C-A477-EA1D99EDC624}"/>
              </a:ext>
            </a:extLst>
          </p:cNvPr>
          <p:cNvSpPr/>
          <p:nvPr/>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dirty="0"/>
              <a:t>2</a:t>
            </a:r>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r>
              <a:rPr lang="fr-FR" dirty="0"/>
              <a:t>+</a:t>
            </a:r>
          </a:p>
          <a:p>
            <a:pPr algn="ctr" rtl="0"/>
            <a:endParaRPr lang="fr-FR" dirty="0"/>
          </a:p>
        </p:txBody>
      </p:sp>
      <p:sp>
        <p:nvSpPr>
          <p:cNvPr id="13" name="Rectangle 12" descr="Carré d’arrière-plan blanc">
            <a:extLst>
              <a:ext uri="{FF2B5EF4-FFF2-40B4-BE49-F238E27FC236}">
                <a16:creationId xmlns:a16="http://schemas.microsoft.com/office/drawing/2014/main" id="{AA0E0CBA-1F82-43A8-9DE3-F0F883DB2D26}"/>
              </a:ext>
            </a:extLst>
          </p:cNvPr>
          <p:cNvSpPr/>
          <p:nvPr/>
        </p:nvSpPr>
        <p:spPr>
          <a:xfrm>
            <a:off x="957943" y="655467"/>
            <a:ext cx="5769428"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7" name="Titre 6">
            <a:extLst>
              <a:ext uri="{FF2B5EF4-FFF2-40B4-BE49-F238E27FC236}">
                <a16:creationId xmlns:a16="http://schemas.microsoft.com/office/drawing/2014/main" id="{D5445F47-6D74-450C-BC16-998D2021AD78}"/>
              </a:ext>
            </a:extLst>
          </p:cNvPr>
          <p:cNvSpPr>
            <a:spLocks noGrp="1"/>
          </p:cNvSpPr>
          <p:nvPr>
            <p:ph type="title"/>
          </p:nvPr>
        </p:nvSpPr>
        <p:spPr>
          <a:xfrm>
            <a:off x="1363606" y="1451538"/>
            <a:ext cx="5138057" cy="587876"/>
          </a:xfrm>
        </p:spPr>
        <p:txBody>
          <a:bodyPr rtlCol="0">
            <a:normAutofit fontScale="90000"/>
          </a:bodyPr>
          <a:lstStyle/>
          <a:p>
            <a:pPr rtl="0"/>
            <a:r>
              <a:rPr lang="fr-FR" sz="4400" dirty="0"/>
              <a:t>ap’AIPS</a:t>
            </a:r>
            <a:r>
              <a:rPr lang="fr-FR" dirty="0"/>
              <a:t> </a:t>
            </a:r>
          </a:p>
        </p:txBody>
      </p:sp>
      <p:sp>
        <p:nvSpPr>
          <p:cNvPr id="9" name="Espace réservé du texte 8">
            <a:extLst>
              <a:ext uri="{FF2B5EF4-FFF2-40B4-BE49-F238E27FC236}">
                <a16:creationId xmlns:a16="http://schemas.microsoft.com/office/drawing/2014/main" id="{4744B28E-5E14-4A77-AD4F-C979905862BF}"/>
              </a:ext>
            </a:extLst>
          </p:cNvPr>
          <p:cNvSpPr>
            <a:spLocks noGrp="1"/>
          </p:cNvSpPr>
          <p:nvPr>
            <p:ph type="body" idx="13"/>
          </p:nvPr>
        </p:nvSpPr>
        <p:spPr>
          <a:xfrm>
            <a:off x="1363606" y="2980905"/>
            <a:ext cx="4958100" cy="365125"/>
          </a:xfrm>
        </p:spPr>
        <p:txBody>
          <a:bodyPr rtlCol="0"/>
          <a:lstStyle/>
          <a:p>
            <a:pPr algn="ctr" rtl="0"/>
            <a:r>
              <a:rPr lang="fr-FR" sz="2800" dirty="0"/>
              <a:t>Entreprise Adaptée</a:t>
            </a:r>
          </a:p>
        </p:txBody>
      </p:sp>
      <p:sp>
        <p:nvSpPr>
          <p:cNvPr id="8" name="Espace réservé du texte 7">
            <a:extLst>
              <a:ext uri="{FF2B5EF4-FFF2-40B4-BE49-F238E27FC236}">
                <a16:creationId xmlns:a16="http://schemas.microsoft.com/office/drawing/2014/main" id="{E79DECD2-B85E-4CB3-BBFB-C64131454B65}"/>
              </a:ext>
            </a:extLst>
          </p:cNvPr>
          <p:cNvSpPr>
            <a:spLocks noGrp="1"/>
          </p:cNvSpPr>
          <p:nvPr>
            <p:ph type="body" sz="half" idx="2"/>
          </p:nvPr>
        </p:nvSpPr>
        <p:spPr>
          <a:xfrm>
            <a:off x="1273628" y="4258602"/>
            <a:ext cx="5138057" cy="569288"/>
          </a:xfrm>
        </p:spPr>
        <p:txBody>
          <a:bodyPr rtlCol="0">
            <a:normAutofit fontScale="92500" lnSpcReduction="20000"/>
          </a:bodyPr>
          <a:lstStyle/>
          <a:p>
            <a:pPr algn="ctr" rtl="0"/>
            <a:r>
              <a:rPr lang="fr-FR" sz="2800" dirty="0"/>
              <a:t>L’alternative Handicap</a:t>
            </a:r>
          </a:p>
        </p:txBody>
      </p:sp>
      <p:sp>
        <p:nvSpPr>
          <p:cNvPr id="4" name="Espace réservé du numéro de diapositive 3">
            <a:extLst>
              <a:ext uri="{FF2B5EF4-FFF2-40B4-BE49-F238E27FC236}">
                <a16:creationId xmlns:a16="http://schemas.microsoft.com/office/drawing/2014/main" id="{5564D90B-FC4E-4781-9E54-536CECF8BA47}"/>
              </a:ext>
            </a:extLst>
          </p:cNvPr>
          <p:cNvSpPr>
            <a:spLocks noGrp="1"/>
          </p:cNvSpPr>
          <p:nvPr>
            <p:ph type="sldNum" sz="quarter" idx="15"/>
          </p:nvPr>
        </p:nvSpPr>
        <p:spPr>
          <a:xfrm>
            <a:off x="11549268" y="6357256"/>
            <a:ext cx="642731" cy="500743"/>
          </a:xfrm>
          <a:solidFill>
            <a:schemeClr val="bg1"/>
          </a:solidFill>
        </p:spPr>
        <p:txBody>
          <a:bodyPr rtlCol="0"/>
          <a:lstStyle/>
          <a:p>
            <a:pPr rtl="0"/>
            <a:fld id="{8C2E478F-E849-4A8C-AF1F-CBCC78A7CBFA}" type="slidenum">
              <a:rPr lang="fr-FR" smtClean="0"/>
              <a:pPr rtl="0"/>
              <a:t>1</a:t>
            </a:fld>
            <a:endParaRPr lang="fr-FR" dirty="0"/>
          </a:p>
        </p:txBody>
      </p:sp>
      <p:pic>
        <p:nvPicPr>
          <p:cNvPr id="11" name="Espace réservé du contenu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943" y="5528401"/>
            <a:ext cx="1247639" cy="495095"/>
          </a:xfrm>
          <a:prstGeom prst="rect">
            <a:avLst/>
          </a:prstGeom>
        </p:spPr>
      </p:pic>
      <p:pic>
        <p:nvPicPr>
          <p:cNvPr id="14" name="Imag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8034" y="5478092"/>
            <a:ext cx="1149223" cy="595281"/>
          </a:xfrm>
          <a:prstGeom prst="rect">
            <a:avLst/>
          </a:prstGeom>
        </p:spPr>
      </p:pic>
      <p:pic>
        <p:nvPicPr>
          <p:cNvPr id="15" name="Imag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4291" y="5375407"/>
            <a:ext cx="985190" cy="649969"/>
          </a:xfrm>
          <a:prstGeom prst="rect">
            <a:avLst/>
          </a:prstGeom>
        </p:spPr>
      </p:pic>
      <p:pic>
        <p:nvPicPr>
          <p:cNvPr id="1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2657" y="5316417"/>
            <a:ext cx="1324619" cy="724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3741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D3D669A-A679-4B26-8E6C-F800D4276CE6}"/>
              </a:ext>
            </a:extLst>
          </p:cNvPr>
          <p:cNvSpPr>
            <a:spLocks noGrp="1"/>
          </p:cNvSpPr>
          <p:nvPr>
            <p:ph type="sldNum" sz="quarter" idx="11"/>
          </p:nvPr>
        </p:nvSpPr>
        <p:spPr>
          <a:xfrm>
            <a:off x="11549268" y="6335486"/>
            <a:ext cx="642731" cy="522514"/>
          </a:xfrm>
          <a:solidFill>
            <a:schemeClr val="bg1"/>
          </a:solidFill>
        </p:spPr>
        <p:txBody>
          <a:bodyPr rtlCol="0"/>
          <a:lstStyle/>
          <a:p>
            <a:pPr rtl="0"/>
            <a:fld id="{8C2E478F-E849-4A8C-AF1F-CBCC78A7CBFA}" type="slidenum">
              <a:rPr lang="fr-FR" smtClean="0"/>
              <a:pPr rtl="0"/>
              <a:t>10</a:t>
            </a:fld>
            <a:endParaRPr lang="fr-FR" dirty="0"/>
          </a:p>
        </p:txBody>
      </p:sp>
      <p:sp>
        <p:nvSpPr>
          <p:cNvPr id="3" name="Titre 2"/>
          <p:cNvSpPr>
            <a:spLocks noGrp="1"/>
          </p:cNvSpPr>
          <p:nvPr>
            <p:ph type="title"/>
          </p:nvPr>
        </p:nvSpPr>
        <p:spPr>
          <a:xfrm>
            <a:off x="595884" y="0"/>
            <a:ext cx="11000232" cy="616395"/>
          </a:xfrm>
        </p:spPr>
        <p:txBody>
          <a:bodyPr>
            <a:normAutofit/>
          </a:bodyPr>
          <a:lstStyle/>
          <a:p>
            <a:r>
              <a:rPr lang="fr-FR" sz="2400" dirty="0"/>
              <a:t>Cotraitance – schéma opérationnel</a:t>
            </a:r>
          </a:p>
        </p:txBody>
      </p:sp>
      <p:sp>
        <p:nvSpPr>
          <p:cNvPr id="14" name="Rectangle à coins arrondis 13"/>
          <p:cNvSpPr/>
          <p:nvPr/>
        </p:nvSpPr>
        <p:spPr>
          <a:xfrm>
            <a:off x="2162547" y="2975100"/>
            <a:ext cx="1993025" cy="742042"/>
          </a:xfrm>
          <a:prstGeom prst="roundRect">
            <a:avLst/>
          </a:prstGeom>
          <a:solidFill>
            <a:schemeClr val="bg1"/>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Chargé d’affaires</a:t>
            </a:r>
          </a:p>
        </p:txBody>
      </p:sp>
      <p:sp>
        <p:nvSpPr>
          <p:cNvPr id="15" name="Rectangle à coins arrondis 14"/>
          <p:cNvSpPr/>
          <p:nvPr/>
        </p:nvSpPr>
        <p:spPr>
          <a:xfrm>
            <a:off x="7850547" y="2975099"/>
            <a:ext cx="2789699" cy="742042"/>
          </a:xfrm>
          <a:prstGeom prst="roundRect">
            <a:avLst/>
          </a:prstGeom>
          <a:solidFill>
            <a:schemeClr val="bg1"/>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tx1"/>
                </a:solidFill>
              </a:rPr>
              <a:t>Prestataire de 2éme rang</a:t>
            </a:r>
          </a:p>
          <a:p>
            <a:r>
              <a:rPr lang="fr-FR" sz="1400" dirty="0">
                <a:solidFill>
                  <a:schemeClr val="tx1"/>
                </a:solidFill>
              </a:rPr>
              <a:t>Entreprise Adaptée</a:t>
            </a:r>
          </a:p>
          <a:p>
            <a:r>
              <a:rPr lang="fr-FR" sz="1400" dirty="0">
                <a:solidFill>
                  <a:schemeClr val="tx1"/>
                </a:solidFill>
              </a:rPr>
              <a:t>Responsable de prestations</a:t>
            </a:r>
          </a:p>
        </p:txBody>
      </p:sp>
      <p:sp>
        <p:nvSpPr>
          <p:cNvPr id="16" name="Rectangle à coins arrondis 15"/>
          <p:cNvSpPr/>
          <p:nvPr/>
        </p:nvSpPr>
        <p:spPr>
          <a:xfrm>
            <a:off x="1983147" y="1755900"/>
            <a:ext cx="2313409" cy="742042"/>
          </a:xfrm>
          <a:prstGeom prst="roundRect">
            <a:avLst/>
          </a:prstGeom>
          <a:solidFill>
            <a:schemeClr val="bg1"/>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tx1"/>
                </a:solidFill>
              </a:rPr>
              <a:t>Prestataire de</a:t>
            </a:r>
            <a:r>
              <a:rPr lang="fr-FR" sz="1400" dirty="0">
                <a:solidFill>
                  <a:schemeClr val="tx1"/>
                </a:solidFill>
              </a:rPr>
              <a:t> </a:t>
            </a:r>
            <a:r>
              <a:rPr lang="fr-FR" sz="1400" b="1" dirty="0">
                <a:solidFill>
                  <a:schemeClr val="tx1"/>
                </a:solidFill>
              </a:rPr>
              <a:t>premier rang</a:t>
            </a:r>
          </a:p>
          <a:p>
            <a:pPr algn="ctr"/>
            <a:r>
              <a:rPr lang="fr-FR" sz="1400" dirty="0">
                <a:solidFill>
                  <a:schemeClr val="tx1"/>
                </a:solidFill>
              </a:rPr>
              <a:t>Interlocuteur fonctionnel (pilote)</a:t>
            </a:r>
          </a:p>
        </p:txBody>
      </p:sp>
      <p:sp>
        <p:nvSpPr>
          <p:cNvPr id="17" name="Rectangle à coins arrondis 16"/>
          <p:cNvSpPr/>
          <p:nvPr/>
        </p:nvSpPr>
        <p:spPr>
          <a:xfrm>
            <a:off x="2318745" y="4153002"/>
            <a:ext cx="1714075" cy="628082"/>
          </a:xfrm>
          <a:prstGeom prst="roundRect">
            <a:avLst/>
          </a:prstGeom>
          <a:solidFill>
            <a:schemeClr val="bg1"/>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Superviseur</a:t>
            </a:r>
          </a:p>
        </p:txBody>
      </p:sp>
      <p:sp>
        <p:nvSpPr>
          <p:cNvPr id="18" name="Rectangle à coins arrondis 17"/>
          <p:cNvSpPr/>
          <p:nvPr/>
        </p:nvSpPr>
        <p:spPr>
          <a:xfrm>
            <a:off x="5335947" y="5261099"/>
            <a:ext cx="1881051" cy="669437"/>
          </a:xfrm>
          <a:prstGeom prst="roundRect">
            <a:avLst/>
          </a:prstGeom>
          <a:solidFill>
            <a:schemeClr val="bg1"/>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Exploitation</a:t>
            </a:r>
          </a:p>
        </p:txBody>
      </p:sp>
      <p:sp>
        <p:nvSpPr>
          <p:cNvPr id="19" name="Rectangle à coins arrondis 18"/>
          <p:cNvSpPr/>
          <p:nvPr/>
        </p:nvSpPr>
        <p:spPr>
          <a:xfrm>
            <a:off x="6326548" y="1072179"/>
            <a:ext cx="1993025" cy="742042"/>
          </a:xfrm>
          <a:prstGeom prst="roundRect">
            <a:avLst/>
          </a:prstGeom>
          <a:solidFill>
            <a:schemeClr val="bg1"/>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Entreprise Cliente</a:t>
            </a:r>
          </a:p>
        </p:txBody>
      </p:sp>
      <p:sp>
        <p:nvSpPr>
          <p:cNvPr id="20" name="Rectangle à coins arrondis 19"/>
          <p:cNvSpPr/>
          <p:nvPr/>
        </p:nvSpPr>
        <p:spPr>
          <a:xfrm>
            <a:off x="8155347" y="4172925"/>
            <a:ext cx="1769077" cy="628083"/>
          </a:xfrm>
          <a:prstGeom prst="roundRect">
            <a:avLst/>
          </a:prstGeom>
          <a:solidFill>
            <a:schemeClr val="bg1"/>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Superviseur</a:t>
            </a:r>
          </a:p>
        </p:txBody>
      </p:sp>
      <p:cxnSp>
        <p:nvCxnSpPr>
          <p:cNvPr id="21" name="Connecteur droit avec flèche 20"/>
          <p:cNvCxnSpPr>
            <a:stCxn id="14" idx="3"/>
            <a:endCxn id="15" idx="1"/>
          </p:cNvCxnSpPr>
          <p:nvPr/>
        </p:nvCxnSpPr>
        <p:spPr>
          <a:xfrm flipV="1">
            <a:off x="4155572" y="3346120"/>
            <a:ext cx="3694975" cy="1"/>
          </a:xfrm>
          <a:prstGeom prst="straightConnector1">
            <a:avLst/>
          </a:prstGeom>
          <a:ln>
            <a:solidFill>
              <a:schemeClr val="accent1">
                <a:lumMod val="75000"/>
              </a:schemeClr>
            </a:solidFill>
            <a:headEnd type="arrow"/>
            <a:tailEnd type="arrow"/>
          </a:ln>
        </p:spPr>
        <p:style>
          <a:lnRef idx="1">
            <a:schemeClr val="accent2"/>
          </a:lnRef>
          <a:fillRef idx="0">
            <a:schemeClr val="accent2"/>
          </a:fillRef>
          <a:effectRef idx="0">
            <a:schemeClr val="accent2"/>
          </a:effectRef>
          <a:fontRef idx="minor">
            <a:schemeClr val="tx1"/>
          </a:fontRef>
        </p:style>
      </p:cxnSp>
      <p:cxnSp>
        <p:nvCxnSpPr>
          <p:cNvPr id="22" name="Connecteur en angle 21"/>
          <p:cNvCxnSpPr>
            <a:stCxn id="17" idx="3"/>
            <a:endCxn id="18" idx="1"/>
          </p:cNvCxnSpPr>
          <p:nvPr/>
        </p:nvCxnSpPr>
        <p:spPr>
          <a:xfrm>
            <a:off x="4032820" y="4467043"/>
            <a:ext cx="1303127" cy="1128775"/>
          </a:xfrm>
          <a:prstGeom prst="bentConnector3">
            <a:avLst/>
          </a:prstGeom>
          <a:ln>
            <a:solidFill>
              <a:schemeClr val="accent1">
                <a:lumMod val="75000"/>
              </a:schemeClr>
            </a:solidFill>
            <a:headEnd type="arrow"/>
            <a:tailEnd type="arrow"/>
          </a:ln>
        </p:spPr>
        <p:style>
          <a:lnRef idx="1">
            <a:schemeClr val="accent2"/>
          </a:lnRef>
          <a:fillRef idx="0">
            <a:schemeClr val="accent2"/>
          </a:fillRef>
          <a:effectRef idx="0">
            <a:schemeClr val="accent2"/>
          </a:effectRef>
          <a:fontRef idx="minor">
            <a:schemeClr val="tx1"/>
          </a:fontRef>
        </p:style>
      </p:cxnSp>
      <p:cxnSp>
        <p:nvCxnSpPr>
          <p:cNvPr id="23" name="Connecteur en angle 22"/>
          <p:cNvCxnSpPr>
            <a:stCxn id="20" idx="1"/>
            <a:endCxn id="18" idx="3"/>
          </p:cNvCxnSpPr>
          <p:nvPr/>
        </p:nvCxnSpPr>
        <p:spPr>
          <a:xfrm rot="10800000" flipV="1">
            <a:off x="7216999" y="4486966"/>
            <a:ext cx="938349" cy="1108851"/>
          </a:xfrm>
          <a:prstGeom prst="bentConnector3">
            <a:avLst/>
          </a:prstGeom>
          <a:ln>
            <a:solidFill>
              <a:schemeClr val="accent1">
                <a:lumMod val="75000"/>
              </a:schemeClr>
            </a:solidFill>
            <a:headEnd type="arrow"/>
            <a:tailEnd type="arrow"/>
          </a:ln>
        </p:spPr>
        <p:style>
          <a:lnRef idx="1">
            <a:schemeClr val="accent2"/>
          </a:lnRef>
          <a:fillRef idx="0">
            <a:schemeClr val="accent2"/>
          </a:fillRef>
          <a:effectRef idx="0">
            <a:schemeClr val="accent2"/>
          </a:effectRef>
          <a:fontRef idx="minor">
            <a:schemeClr val="tx1"/>
          </a:fontRef>
        </p:style>
      </p:cxnSp>
      <p:cxnSp>
        <p:nvCxnSpPr>
          <p:cNvPr id="24" name="Connecteur droit avec flèche 23"/>
          <p:cNvCxnSpPr>
            <a:stCxn id="14" idx="2"/>
            <a:endCxn id="17" idx="0"/>
          </p:cNvCxnSpPr>
          <p:nvPr/>
        </p:nvCxnSpPr>
        <p:spPr>
          <a:xfrm>
            <a:off x="3159060" y="3717142"/>
            <a:ext cx="16723" cy="435860"/>
          </a:xfrm>
          <a:prstGeom prst="straightConnector1">
            <a:avLst/>
          </a:prstGeom>
          <a:ln>
            <a:solidFill>
              <a:schemeClr val="accent1">
                <a:lumMod val="75000"/>
              </a:schemeClr>
            </a:solidFill>
            <a:headEnd type="arrow"/>
            <a:tailEnd type="arrow"/>
          </a:ln>
        </p:spPr>
        <p:style>
          <a:lnRef idx="1">
            <a:schemeClr val="accent2"/>
          </a:lnRef>
          <a:fillRef idx="0">
            <a:schemeClr val="accent2"/>
          </a:fillRef>
          <a:effectRef idx="0">
            <a:schemeClr val="accent2"/>
          </a:effectRef>
          <a:fontRef idx="minor">
            <a:schemeClr val="tx1"/>
          </a:fontRef>
        </p:style>
      </p:cxnSp>
      <p:cxnSp>
        <p:nvCxnSpPr>
          <p:cNvPr id="25" name="Connecteur droit avec flèche 24"/>
          <p:cNvCxnSpPr>
            <a:stCxn id="15" idx="2"/>
          </p:cNvCxnSpPr>
          <p:nvPr/>
        </p:nvCxnSpPr>
        <p:spPr>
          <a:xfrm flipH="1">
            <a:off x="9245396" y="3717141"/>
            <a:ext cx="1" cy="455784"/>
          </a:xfrm>
          <a:prstGeom prst="straightConnector1">
            <a:avLst/>
          </a:prstGeom>
          <a:ln>
            <a:solidFill>
              <a:schemeClr val="accent1">
                <a:lumMod val="75000"/>
              </a:schemeClr>
            </a:solidFill>
            <a:headEnd type="arrow"/>
            <a:tailEnd type="arrow"/>
          </a:ln>
        </p:spPr>
        <p:style>
          <a:lnRef idx="1">
            <a:schemeClr val="accent2"/>
          </a:lnRef>
          <a:fillRef idx="0">
            <a:schemeClr val="accent2"/>
          </a:fillRef>
          <a:effectRef idx="0">
            <a:schemeClr val="accent2"/>
          </a:effectRef>
          <a:fontRef idx="minor">
            <a:schemeClr val="tx1"/>
          </a:fontRef>
        </p:style>
      </p:cxnSp>
      <p:cxnSp>
        <p:nvCxnSpPr>
          <p:cNvPr id="26" name="Connecteur droit avec flèche 25"/>
          <p:cNvCxnSpPr>
            <a:stCxn id="16" idx="2"/>
            <a:endCxn id="14" idx="0"/>
          </p:cNvCxnSpPr>
          <p:nvPr/>
        </p:nvCxnSpPr>
        <p:spPr>
          <a:xfrm>
            <a:off x="3139852" y="2497942"/>
            <a:ext cx="19208" cy="477158"/>
          </a:xfrm>
          <a:prstGeom prst="straightConnector1">
            <a:avLst/>
          </a:prstGeom>
          <a:ln>
            <a:solidFill>
              <a:schemeClr val="accent1">
                <a:lumMod val="75000"/>
              </a:schemeClr>
            </a:solidFill>
            <a:headEnd type="arrow"/>
            <a:tailEnd type="arrow"/>
          </a:ln>
        </p:spPr>
        <p:style>
          <a:lnRef idx="1">
            <a:schemeClr val="accent2"/>
          </a:lnRef>
          <a:fillRef idx="0">
            <a:schemeClr val="accent2"/>
          </a:fillRef>
          <a:effectRef idx="0">
            <a:schemeClr val="accent2"/>
          </a:effectRef>
          <a:fontRef idx="minor">
            <a:schemeClr val="tx1"/>
          </a:fontRef>
        </p:style>
      </p:cxnSp>
      <p:cxnSp>
        <p:nvCxnSpPr>
          <p:cNvPr id="27" name="Connecteur en angle 26"/>
          <p:cNvCxnSpPr>
            <a:endCxn id="16" idx="3"/>
          </p:cNvCxnSpPr>
          <p:nvPr/>
        </p:nvCxnSpPr>
        <p:spPr>
          <a:xfrm rot="10800000" flipV="1">
            <a:off x="4296556" y="1290649"/>
            <a:ext cx="2029992" cy="836271"/>
          </a:xfrm>
          <a:prstGeom prst="bentConnector3">
            <a:avLst/>
          </a:prstGeom>
          <a:ln>
            <a:solidFill>
              <a:schemeClr val="accent1">
                <a:lumMod val="75000"/>
              </a:schemeClr>
            </a:solidFill>
            <a:headEnd type="arrow"/>
            <a:tailEnd type="arrow"/>
          </a:ln>
        </p:spPr>
        <p:style>
          <a:lnRef idx="1">
            <a:schemeClr val="accent2"/>
          </a:lnRef>
          <a:fillRef idx="0">
            <a:schemeClr val="accent2"/>
          </a:fillRef>
          <a:effectRef idx="0">
            <a:schemeClr val="accent2"/>
          </a:effectRef>
          <a:fontRef idx="minor">
            <a:schemeClr val="tx1"/>
          </a:fontRef>
        </p:style>
      </p:cxnSp>
      <p:pic>
        <p:nvPicPr>
          <p:cNvPr id="28" name="Image 27" descr="log"/>
          <p:cNvPicPr/>
          <p:nvPr/>
        </p:nvPicPr>
        <p:blipFill>
          <a:blip r:embed="rId3"/>
          <a:srcRect/>
          <a:stretch>
            <a:fillRect/>
          </a:stretch>
        </p:blipFill>
        <p:spPr bwMode="auto">
          <a:xfrm>
            <a:off x="10049493" y="3114543"/>
            <a:ext cx="590753" cy="463153"/>
          </a:xfrm>
          <a:prstGeom prst="rect">
            <a:avLst/>
          </a:prstGeom>
          <a:noFill/>
          <a:ln w="9525">
            <a:noFill/>
            <a:miter lim="800000"/>
            <a:headEnd/>
            <a:tailEnd/>
          </a:ln>
        </p:spPr>
      </p:pic>
      <p:pic>
        <p:nvPicPr>
          <p:cNvPr id="29" name="Image 28" descr="log"/>
          <p:cNvPicPr/>
          <p:nvPr/>
        </p:nvPicPr>
        <p:blipFill>
          <a:blip r:embed="rId3"/>
          <a:srcRect/>
          <a:stretch>
            <a:fillRect/>
          </a:stretch>
        </p:blipFill>
        <p:spPr bwMode="auto">
          <a:xfrm>
            <a:off x="9458474" y="4291150"/>
            <a:ext cx="466656" cy="391631"/>
          </a:xfrm>
          <a:prstGeom prst="rect">
            <a:avLst/>
          </a:prstGeom>
          <a:noFill/>
          <a:ln w="9525">
            <a:noFill/>
            <a:miter lim="800000"/>
            <a:headEnd/>
            <a:tailEnd/>
          </a:ln>
        </p:spPr>
      </p:pic>
      <p:sp>
        <p:nvSpPr>
          <p:cNvPr id="30" name="Rectangle : Coin rogné 10" descr="Zone d’accentuation de pied de page">
            <a:extLst>
              <a:ext uri="{FF2B5EF4-FFF2-40B4-BE49-F238E27FC236}">
                <a16:creationId xmlns:a16="http://schemas.microsoft.com/office/drawing/2014/main" id="{851F9C8F-B284-4FE9-A76C-49BE3BEE3853}"/>
              </a:ext>
            </a:extLst>
          </p:cNvPr>
          <p:cNvSpPr/>
          <p:nvPr/>
        </p:nvSpPr>
        <p:spPr>
          <a:xfrm flipH="1">
            <a:off x="11549269" y="6356350"/>
            <a:ext cx="642731" cy="501650"/>
          </a:xfrm>
          <a:prstGeom prst="snip1Rect">
            <a:avLst/>
          </a:prstGeom>
          <a:solidFill>
            <a:srgbClr val="038B3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dirty="0">
                <a:solidFill>
                  <a:sysClr val="windowText" lastClr="000000"/>
                </a:solidFill>
              </a:rPr>
              <a:t>9</a:t>
            </a:r>
          </a:p>
        </p:txBody>
      </p:sp>
    </p:spTree>
    <p:extLst>
      <p:ext uri="{BB962C8B-B14F-4D97-AF65-F5344CB8AC3E}">
        <p14:creationId xmlns:p14="http://schemas.microsoft.com/office/powerpoint/2010/main" val="251197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1000"/>
                                        <p:tgtEl>
                                          <p:spTgt spid="29"/>
                                        </p:tgtEl>
                                      </p:cBhvr>
                                    </p:animEffect>
                                    <p:anim calcmode="lin" valueType="num">
                                      <p:cBhvr>
                                        <p:cTn id="48" dur="1000" fill="hold"/>
                                        <p:tgtEl>
                                          <p:spTgt spid="29"/>
                                        </p:tgtEl>
                                        <p:attrNameLst>
                                          <p:attrName>ppt_x</p:attrName>
                                        </p:attrNameLst>
                                      </p:cBhvr>
                                      <p:tavLst>
                                        <p:tav tm="0">
                                          <p:val>
                                            <p:strVal val="#ppt_x"/>
                                          </p:val>
                                        </p:tav>
                                        <p:tav tm="100000">
                                          <p:val>
                                            <p:strVal val="#ppt_x"/>
                                          </p:val>
                                        </p:tav>
                                      </p:tavLst>
                                    </p:anim>
                                    <p:anim calcmode="lin" valueType="num">
                                      <p:cBhvr>
                                        <p:cTn id="4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D3D669A-A679-4B26-8E6C-F800D4276CE6}"/>
              </a:ext>
            </a:extLst>
          </p:cNvPr>
          <p:cNvSpPr>
            <a:spLocks noGrp="1"/>
          </p:cNvSpPr>
          <p:nvPr>
            <p:ph type="sldNum" sz="quarter" idx="11"/>
          </p:nvPr>
        </p:nvSpPr>
        <p:spPr>
          <a:xfrm>
            <a:off x="11549268" y="6348550"/>
            <a:ext cx="642731" cy="509450"/>
          </a:xfrm>
          <a:solidFill>
            <a:schemeClr val="bg1"/>
          </a:solidFill>
        </p:spPr>
        <p:txBody>
          <a:bodyPr rtlCol="0"/>
          <a:lstStyle/>
          <a:p>
            <a:pPr rtl="0"/>
            <a:fld id="{8C2E478F-E849-4A8C-AF1F-CBCC78A7CBFA}" type="slidenum">
              <a:rPr lang="fr-FR" smtClean="0"/>
              <a:pPr rtl="0"/>
              <a:t>11</a:t>
            </a:fld>
            <a:endParaRPr lang="fr-FR" dirty="0"/>
          </a:p>
        </p:txBody>
      </p:sp>
      <p:sp>
        <p:nvSpPr>
          <p:cNvPr id="3" name="Titre 2"/>
          <p:cNvSpPr>
            <a:spLocks noGrp="1"/>
          </p:cNvSpPr>
          <p:nvPr>
            <p:ph type="title"/>
          </p:nvPr>
        </p:nvSpPr>
        <p:spPr>
          <a:xfrm>
            <a:off x="595884" y="0"/>
            <a:ext cx="11000232" cy="616395"/>
          </a:xfrm>
        </p:spPr>
        <p:txBody>
          <a:bodyPr>
            <a:normAutofit/>
          </a:bodyPr>
          <a:lstStyle/>
          <a:p>
            <a:r>
              <a:rPr lang="fr-FR" sz="2400" dirty="0"/>
              <a:t>Cotraitance – schéma contractuel</a:t>
            </a:r>
          </a:p>
        </p:txBody>
      </p:sp>
      <p:graphicFrame>
        <p:nvGraphicFramePr>
          <p:cNvPr id="30" name="Espace réservé du contenu 5"/>
          <p:cNvGraphicFramePr>
            <a:graphicFrameLocks/>
          </p:cNvGraphicFramePr>
          <p:nvPr>
            <p:extLst>
              <p:ext uri="{D42A27DB-BD31-4B8C-83A1-F6EECF244321}">
                <p14:modId xmlns:p14="http://schemas.microsoft.com/office/powerpoint/2010/main" val="2340283310"/>
              </p:ext>
            </p:extLst>
          </p:nvPr>
        </p:nvGraphicFramePr>
        <p:xfrm>
          <a:off x="3204754" y="445351"/>
          <a:ext cx="7559040" cy="61775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1" name="Image 30" descr="log"/>
          <p:cNvPicPr/>
          <p:nvPr/>
        </p:nvPicPr>
        <p:blipFill>
          <a:blip r:embed="rId8"/>
          <a:srcRect/>
          <a:stretch>
            <a:fillRect/>
          </a:stretch>
        </p:blipFill>
        <p:spPr bwMode="auto">
          <a:xfrm>
            <a:off x="8088086" y="4533168"/>
            <a:ext cx="590753" cy="392916"/>
          </a:xfrm>
          <a:prstGeom prst="rect">
            <a:avLst/>
          </a:prstGeom>
          <a:noFill/>
          <a:ln w="9525">
            <a:noFill/>
            <a:miter lim="800000"/>
            <a:headEnd/>
            <a:tailEnd/>
          </a:ln>
        </p:spPr>
      </p:pic>
      <p:sp>
        <p:nvSpPr>
          <p:cNvPr id="33" name="ZoneTexte 32"/>
          <p:cNvSpPr txBox="1"/>
          <p:nvPr/>
        </p:nvSpPr>
        <p:spPr>
          <a:xfrm>
            <a:off x="5687429" y="3311855"/>
            <a:ext cx="2209800" cy="615553"/>
          </a:xfrm>
          <a:prstGeom prst="rect">
            <a:avLst/>
          </a:prstGeom>
          <a:noFill/>
        </p:spPr>
        <p:txBody>
          <a:bodyPr wrap="square" rtlCol="0">
            <a:spAutoFit/>
          </a:bodyPr>
          <a:lstStyle/>
          <a:p>
            <a:pPr lvl="0" algn="ctr"/>
            <a:r>
              <a:rPr lang="fr-FR" sz="1200" b="1" dirty="0"/>
              <a:t>GME </a:t>
            </a:r>
          </a:p>
          <a:p>
            <a:pPr lvl="0" algn="ctr"/>
            <a:r>
              <a:rPr lang="fr-FR" sz="1100" b="1" dirty="0"/>
              <a:t>Groupement Momentané d’Entreprises</a:t>
            </a:r>
          </a:p>
        </p:txBody>
      </p:sp>
      <p:cxnSp>
        <p:nvCxnSpPr>
          <p:cNvPr id="34" name="Connecteur droit avec flèche 33"/>
          <p:cNvCxnSpPr/>
          <p:nvPr/>
        </p:nvCxnSpPr>
        <p:spPr>
          <a:xfrm flipH="1" flipV="1">
            <a:off x="5329106" y="3808561"/>
            <a:ext cx="766894" cy="1439"/>
          </a:xfrm>
          <a:prstGeom prst="straightConnector1">
            <a:avLst/>
          </a:prstGeom>
          <a:ln w="28575">
            <a:solidFill>
              <a:schemeClr val="tx1"/>
            </a:solidFill>
            <a:tailEnd type="arrow"/>
          </a:ln>
        </p:spPr>
        <p:style>
          <a:lnRef idx="3">
            <a:schemeClr val="accent1"/>
          </a:lnRef>
          <a:fillRef idx="0">
            <a:schemeClr val="accent1"/>
          </a:fillRef>
          <a:effectRef idx="2">
            <a:schemeClr val="accent1"/>
          </a:effectRef>
          <a:fontRef idx="minor">
            <a:schemeClr val="tx1"/>
          </a:fontRef>
        </p:style>
      </p:cxnSp>
      <p:cxnSp>
        <p:nvCxnSpPr>
          <p:cNvPr id="35" name="Connecteur droit avec flèche 34"/>
          <p:cNvCxnSpPr/>
          <p:nvPr/>
        </p:nvCxnSpPr>
        <p:spPr>
          <a:xfrm flipV="1">
            <a:off x="7488658" y="3808561"/>
            <a:ext cx="718932" cy="1441"/>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Rectangle : Coin rogné 10" descr="Zone d’accentuation de pied de page">
            <a:extLst>
              <a:ext uri="{FF2B5EF4-FFF2-40B4-BE49-F238E27FC236}">
                <a16:creationId xmlns:a16="http://schemas.microsoft.com/office/drawing/2014/main" id="{851F9C8F-B284-4FE9-A76C-49BE3BEE3853}"/>
              </a:ext>
            </a:extLst>
          </p:cNvPr>
          <p:cNvSpPr/>
          <p:nvPr/>
        </p:nvSpPr>
        <p:spPr>
          <a:xfrm flipH="1">
            <a:off x="11549269" y="6356350"/>
            <a:ext cx="642731" cy="501650"/>
          </a:xfrm>
          <a:prstGeom prst="snip1Rect">
            <a:avLst/>
          </a:prstGeom>
          <a:solidFill>
            <a:srgbClr val="038B3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dirty="0">
                <a:solidFill>
                  <a:sysClr val="windowText" lastClr="000000"/>
                </a:solidFill>
              </a:rPr>
              <a:t>10</a:t>
            </a:r>
          </a:p>
        </p:txBody>
      </p:sp>
    </p:spTree>
    <p:extLst>
      <p:ext uri="{BB962C8B-B14F-4D97-AF65-F5344CB8AC3E}">
        <p14:creationId xmlns:p14="http://schemas.microsoft.com/office/powerpoint/2010/main" val="292111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4D671F4D-9614-41E9-BA0C-7977DEBBBBB3}"/>
              </a:ext>
            </a:extLst>
          </p:cNvPr>
          <p:cNvSpPr>
            <a:spLocks noGrp="1"/>
          </p:cNvSpPr>
          <p:nvPr>
            <p:ph type="title"/>
          </p:nvPr>
        </p:nvSpPr>
        <p:spPr>
          <a:xfrm>
            <a:off x="594519" y="423930"/>
            <a:ext cx="7073378" cy="383407"/>
          </a:xfrm>
        </p:spPr>
        <p:txBody>
          <a:bodyPr rtlCol="0">
            <a:normAutofit fontScale="90000"/>
          </a:bodyPr>
          <a:lstStyle/>
          <a:p>
            <a:pPr rtl="0"/>
            <a:r>
              <a:rPr lang="fr-FR" sz="2400" dirty="0"/>
              <a:t>Simulation du cout d’une prestation</a:t>
            </a:r>
          </a:p>
        </p:txBody>
      </p:sp>
      <p:sp>
        <p:nvSpPr>
          <p:cNvPr id="8" name="Rectangle 7" descr="Bloc d’accentuation carré ouvert">
            <a:extLst>
              <a:ext uri="{FF2B5EF4-FFF2-40B4-BE49-F238E27FC236}">
                <a16:creationId xmlns:a16="http://schemas.microsoft.com/office/drawing/2014/main" id="{1715FCDC-B95D-46B0-8EBD-FC1451D3C124}"/>
              </a:ext>
            </a:extLst>
          </p:cNvPr>
          <p:cNvSpPr/>
          <p:nvPr/>
        </p:nvSpPr>
        <p:spPr>
          <a:xfrm flipH="1">
            <a:off x="2685136" y="972457"/>
            <a:ext cx="9172647" cy="5140232"/>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5" name="Espace réservé du numéro de diapositive 4">
            <a:extLst>
              <a:ext uri="{FF2B5EF4-FFF2-40B4-BE49-F238E27FC236}">
                <a16:creationId xmlns:a16="http://schemas.microsoft.com/office/drawing/2014/main" id="{4BFC890C-B560-45C1-9FF4-08AA00E1673F}"/>
              </a:ext>
            </a:extLst>
          </p:cNvPr>
          <p:cNvSpPr>
            <a:spLocks noGrp="1"/>
          </p:cNvSpPr>
          <p:nvPr>
            <p:ph type="sldNum" sz="quarter" idx="11"/>
          </p:nvPr>
        </p:nvSpPr>
        <p:spPr>
          <a:xfrm>
            <a:off x="11549268" y="6284509"/>
            <a:ext cx="642731" cy="600101"/>
          </a:xfrm>
          <a:solidFill>
            <a:schemeClr val="bg1"/>
          </a:solidFill>
        </p:spPr>
        <p:txBody>
          <a:bodyPr rtlCol="0"/>
          <a:lstStyle/>
          <a:p>
            <a:pPr rtl="0"/>
            <a:fld id="{8C2E478F-E849-4A8C-AF1F-CBCC78A7CBFA}" type="slidenum">
              <a:rPr lang="fr-FR" smtClean="0"/>
              <a:pPr rtl="0"/>
              <a:t>12</a:t>
            </a:fld>
            <a:endParaRPr lang="fr-FR" dirty="0"/>
          </a:p>
        </p:txBody>
      </p:sp>
      <p:graphicFrame>
        <p:nvGraphicFramePr>
          <p:cNvPr id="10" name="Espace réservé du contenu 4"/>
          <p:cNvGraphicFramePr>
            <a:graphicFrameLocks noGrp="1"/>
          </p:cNvGraphicFramePr>
          <p:nvPr>
            <p:ph idx="1"/>
            <p:extLst>
              <p:ext uri="{D42A27DB-BD31-4B8C-83A1-F6EECF244321}">
                <p14:modId xmlns:p14="http://schemas.microsoft.com/office/powerpoint/2010/main" val="2835629348"/>
              </p:ext>
            </p:extLst>
          </p:nvPr>
        </p:nvGraphicFramePr>
        <p:xfrm>
          <a:off x="2685137" y="2170366"/>
          <a:ext cx="9220200" cy="1350369"/>
        </p:xfrm>
        <a:graphic>
          <a:graphicData uri="http://schemas.openxmlformats.org/drawingml/2006/table">
            <a:tbl>
              <a:tblPr firstRow="1" bandRow="1">
                <a:tableStyleId>{5C22544A-7EE6-4342-B048-85BDC9FD1C3A}</a:tableStyleId>
              </a:tblPr>
              <a:tblGrid>
                <a:gridCol w="1346771">
                  <a:extLst>
                    <a:ext uri="{9D8B030D-6E8A-4147-A177-3AD203B41FA5}">
                      <a16:colId xmlns:a16="http://schemas.microsoft.com/office/drawing/2014/main" val="20000"/>
                    </a:ext>
                  </a:extLst>
                </a:gridCol>
                <a:gridCol w="1450368">
                  <a:extLst>
                    <a:ext uri="{9D8B030D-6E8A-4147-A177-3AD203B41FA5}">
                      <a16:colId xmlns:a16="http://schemas.microsoft.com/office/drawing/2014/main" val="20001"/>
                    </a:ext>
                  </a:extLst>
                </a:gridCol>
                <a:gridCol w="1450368">
                  <a:extLst>
                    <a:ext uri="{9D8B030D-6E8A-4147-A177-3AD203B41FA5}">
                      <a16:colId xmlns:a16="http://schemas.microsoft.com/office/drawing/2014/main" val="20002"/>
                    </a:ext>
                  </a:extLst>
                </a:gridCol>
                <a:gridCol w="1450368">
                  <a:extLst>
                    <a:ext uri="{9D8B030D-6E8A-4147-A177-3AD203B41FA5}">
                      <a16:colId xmlns:a16="http://schemas.microsoft.com/office/drawing/2014/main" val="20003"/>
                    </a:ext>
                  </a:extLst>
                </a:gridCol>
                <a:gridCol w="1761162">
                  <a:extLst>
                    <a:ext uri="{9D8B030D-6E8A-4147-A177-3AD203B41FA5}">
                      <a16:colId xmlns:a16="http://schemas.microsoft.com/office/drawing/2014/main" val="20004"/>
                    </a:ext>
                  </a:extLst>
                </a:gridCol>
                <a:gridCol w="1761163">
                  <a:extLst>
                    <a:ext uri="{9D8B030D-6E8A-4147-A177-3AD203B41FA5}">
                      <a16:colId xmlns:a16="http://schemas.microsoft.com/office/drawing/2014/main" val="20005"/>
                    </a:ext>
                  </a:extLst>
                </a:gridCol>
              </a:tblGrid>
              <a:tr h="457200">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fr-FR" sz="1200" b="1" dirty="0">
                          <a:solidFill>
                            <a:schemeClr val="tx1"/>
                          </a:solidFill>
                        </a:rPr>
                        <a:t>Éco</a:t>
                      </a:r>
                      <a:r>
                        <a:rPr lang="fr-FR" sz="1200" b="1" baseline="0" dirty="0">
                          <a:solidFill>
                            <a:schemeClr val="tx1"/>
                          </a:solidFill>
                        </a:rPr>
                        <a:t> AGEFIPH</a:t>
                      </a:r>
                      <a:endParaRPr lang="fr-FR"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b="1" dirty="0">
                          <a:solidFill>
                            <a:schemeClr val="tx1"/>
                          </a:solidFill>
                        </a:rPr>
                        <a:t>Éco</a:t>
                      </a:r>
                      <a:r>
                        <a:rPr lang="fr-FR" sz="1200" b="1" baseline="0" dirty="0">
                          <a:solidFill>
                            <a:schemeClr val="tx1"/>
                          </a:solidFill>
                        </a:rPr>
                        <a:t> AGEFIPH</a:t>
                      </a:r>
                      <a:endParaRPr lang="fr-FR"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337831">
                <a:tc>
                  <a:txBody>
                    <a:bodyPr/>
                    <a:lstStyle/>
                    <a:p>
                      <a:r>
                        <a:rPr lang="fr-FR" sz="1400" dirty="0"/>
                        <a:t>PV/mois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PV/an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 mois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 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prix net/mois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prix net/an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55338">
                <a:tc>
                  <a:txBody>
                    <a:bodyPr/>
                    <a:lstStyle/>
                    <a:p>
                      <a:r>
                        <a:rPr lang="fr-FR" sz="1400" dirty="0"/>
                        <a:t>2 989,98€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35 879,72€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672,74€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8 072,94€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2 317,23€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27 806,79€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1" name="Espace réservé du contenu 4"/>
          <p:cNvGraphicFramePr>
            <a:graphicFrameLocks/>
          </p:cNvGraphicFramePr>
          <p:nvPr>
            <p:extLst>
              <p:ext uri="{D42A27DB-BD31-4B8C-83A1-F6EECF244321}">
                <p14:modId xmlns:p14="http://schemas.microsoft.com/office/powerpoint/2010/main" val="2455837122"/>
              </p:ext>
            </p:extLst>
          </p:nvPr>
        </p:nvGraphicFramePr>
        <p:xfrm>
          <a:off x="2711432" y="4292657"/>
          <a:ext cx="9206343" cy="1350369"/>
        </p:xfrm>
        <a:graphic>
          <a:graphicData uri="http://schemas.openxmlformats.org/drawingml/2006/table">
            <a:tbl>
              <a:tblPr firstRow="1" bandRow="1">
                <a:tableStyleId>{5C22544A-7EE6-4342-B048-85BDC9FD1C3A}</a:tableStyleId>
              </a:tblPr>
              <a:tblGrid>
                <a:gridCol w="1375660">
                  <a:extLst>
                    <a:ext uri="{9D8B030D-6E8A-4147-A177-3AD203B41FA5}">
                      <a16:colId xmlns:a16="http://schemas.microsoft.com/office/drawing/2014/main" val="20000"/>
                    </a:ext>
                  </a:extLst>
                </a:gridCol>
                <a:gridCol w="1481480">
                  <a:extLst>
                    <a:ext uri="{9D8B030D-6E8A-4147-A177-3AD203B41FA5}">
                      <a16:colId xmlns:a16="http://schemas.microsoft.com/office/drawing/2014/main" val="20001"/>
                    </a:ext>
                  </a:extLst>
                </a:gridCol>
                <a:gridCol w="1481480">
                  <a:extLst>
                    <a:ext uri="{9D8B030D-6E8A-4147-A177-3AD203B41FA5}">
                      <a16:colId xmlns:a16="http://schemas.microsoft.com/office/drawing/2014/main" val="20002"/>
                    </a:ext>
                  </a:extLst>
                </a:gridCol>
                <a:gridCol w="1481480">
                  <a:extLst>
                    <a:ext uri="{9D8B030D-6E8A-4147-A177-3AD203B41FA5}">
                      <a16:colId xmlns:a16="http://schemas.microsoft.com/office/drawing/2014/main" val="20003"/>
                    </a:ext>
                  </a:extLst>
                </a:gridCol>
                <a:gridCol w="1798941">
                  <a:extLst>
                    <a:ext uri="{9D8B030D-6E8A-4147-A177-3AD203B41FA5}">
                      <a16:colId xmlns:a16="http://schemas.microsoft.com/office/drawing/2014/main" val="20004"/>
                    </a:ext>
                  </a:extLst>
                </a:gridCol>
                <a:gridCol w="1587302">
                  <a:extLst>
                    <a:ext uri="{9D8B030D-6E8A-4147-A177-3AD203B41FA5}">
                      <a16:colId xmlns:a16="http://schemas.microsoft.com/office/drawing/2014/main" val="20005"/>
                    </a:ext>
                  </a:extLst>
                </a:gridCol>
              </a:tblGrid>
              <a:tr h="457200">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fr-FR" sz="1200" b="1" dirty="0">
                          <a:solidFill>
                            <a:schemeClr val="tx1"/>
                          </a:solidFill>
                        </a:rPr>
                        <a:t>Éco</a:t>
                      </a:r>
                      <a:r>
                        <a:rPr lang="fr-FR" sz="1200" b="1" baseline="0" dirty="0">
                          <a:solidFill>
                            <a:schemeClr val="tx1"/>
                          </a:solidFill>
                        </a:rPr>
                        <a:t> AGEFIPH</a:t>
                      </a:r>
                      <a:endParaRPr lang="fr-FR"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b="1" dirty="0">
                          <a:solidFill>
                            <a:schemeClr val="tx1"/>
                          </a:solidFill>
                        </a:rPr>
                        <a:t>Éco</a:t>
                      </a:r>
                      <a:r>
                        <a:rPr lang="fr-FR" sz="1200" b="1" baseline="0" dirty="0">
                          <a:solidFill>
                            <a:schemeClr val="tx1"/>
                          </a:solidFill>
                        </a:rPr>
                        <a:t> AGEFIPH</a:t>
                      </a:r>
                      <a:endParaRPr lang="fr-FR"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337831">
                <a:tc>
                  <a:txBody>
                    <a:bodyPr/>
                    <a:lstStyle/>
                    <a:p>
                      <a:r>
                        <a:rPr lang="fr-FR" sz="1400" dirty="0"/>
                        <a:t>PV/mois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PV/an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 mois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 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prix net/mois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prix net/an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5533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dirty="0"/>
                        <a:t>2 989,98€</a:t>
                      </a:r>
                    </a:p>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35 879,72€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dirty="0"/>
                        <a:t>448,50€</a:t>
                      </a:r>
                    </a:p>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5 381,96€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2 541,48€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a:t>30 497,77€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2" name="Rectangle 11"/>
          <p:cNvSpPr/>
          <p:nvPr/>
        </p:nvSpPr>
        <p:spPr>
          <a:xfrm>
            <a:off x="3237903" y="1649443"/>
            <a:ext cx="8153400" cy="355803"/>
          </a:xfrm>
          <a:prstGeom prst="rect">
            <a:avLst/>
          </a:prstGeom>
          <a:noFill/>
          <a:ln>
            <a:noFill/>
          </a:ln>
        </p:spPr>
        <p:txBody>
          <a:bodyPr wrap="square">
            <a:spAutoFit/>
          </a:bodyPr>
          <a:lstStyle/>
          <a:p>
            <a:pPr lvl="0">
              <a:lnSpc>
                <a:spcPct val="107000"/>
              </a:lnSpc>
              <a:spcAft>
                <a:spcPts val="800"/>
              </a:spcAft>
            </a:pPr>
            <a:r>
              <a:rPr lang="fr-FR" sz="1600" b="1" dirty="0">
                <a:latin typeface="Calibri Light" panose="020F0302020204030204"/>
                <a:ea typeface="Calibri" panose="020F0502020204030204" pitchFamily="34" charset="0"/>
                <a:cs typeface="Times New Roman" panose="02020603050405020304" pitchFamily="18" charset="0"/>
              </a:rPr>
              <a:t>Simulation du cout de la prestation si le taux d'emploi de personnes en situation de handicap &gt;3%</a:t>
            </a:r>
          </a:p>
        </p:txBody>
      </p:sp>
      <p:sp>
        <p:nvSpPr>
          <p:cNvPr id="13" name="Rectangle 12"/>
          <p:cNvSpPr/>
          <p:nvPr/>
        </p:nvSpPr>
        <p:spPr>
          <a:xfrm>
            <a:off x="3218537" y="3765034"/>
            <a:ext cx="8153400" cy="355803"/>
          </a:xfrm>
          <a:prstGeom prst="rect">
            <a:avLst/>
          </a:prstGeom>
          <a:noFill/>
          <a:ln>
            <a:noFill/>
          </a:ln>
        </p:spPr>
        <p:txBody>
          <a:bodyPr wrap="square">
            <a:spAutoFit/>
          </a:bodyPr>
          <a:lstStyle/>
          <a:p>
            <a:pPr lvl="0">
              <a:lnSpc>
                <a:spcPct val="107000"/>
              </a:lnSpc>
              <a:spcAft>
                <a:spcPts val="800"/>
              </a:spcAft>
            </a:pPr>
            <a:r>
              <a:rPr lang="fr-FR" sz="1600" b="1" dirty="0">
                <a:latin typeface="Calibri Light" panose="020F0302020204030204"/>
                <a:ea typeface="Calibri" panose="020F0502020204030204" pitchFamily="34" charset="0"/>
                <a:cs typeface="Times New Roman" panose="02020603050405020304" pitchFamily="18" charset="0"/>
              </a:rPr>
              <a:t>Simulation du cout de la prestation si le taux d'emploi de personnes en situation de handicap &lt;3%</a:t>
            </a:r>
          </a:p>
        </p:txBody>
      </p:sp>
      <p:sp>
        <p:nvSpPr>
          <p:cNvPr id="14" name="Rectangle 13"/>
          <p:cNvSpPr/>
          <p:nvPr/>
        </p:nvSpPr>
        <p:spPr>
          <a:xfrm>
            <a:off x="4903090" y="1195852"/>
            <a:ext cx="4478779" cy="355803"/>
          </a:xfrm>
          <a:prstGeom prst="rect">
            <a:avLst/>
          </a:prstGeom>
          <a:noFill/>
          <a:ln>
            <a:noFill/>
          </a:ln>
        </p:spPr>
        <p:txBody>
          <a:bodyPr wrap="square">
            <a:spAutoFit/>
          </a:bodyPr>
          <a:lstStyle/>
          <a:p>
            <a:pPr lvl="0">
              <a:lnSpc>
                <a:spcPct val="107000"/>
              </a:lnSpc>
              <a:spcAft>
                <a:spcPts val="800"/>
              </a:spcAft>
            </a:pPr>
            <a:r>
              <a:rPr lang="fr-FR" sz="1600" b="1" dirty="0">
                <a:latin typeface="Calibri Light" panose="020F0302020204030204"/>
                <a:ea typeface="Calibri" panose="020F0502020204030204" pitchFamily="34" charset="0"/>
                <a:cs typeface="Times New Roman" panose="02020603050405020304" pitchFamily="18" charset="0"/>
              </a:rPr>
              <a:t>Exemple</a:t>
            </a:r>
            <a:r>
              <a:rPr lang="fr-FR" sz="1600" b="1" dirty="0">
                <a:solidFill>
                  <a:schemeClr val="accent1"/>
                </a:solidFill>
                <a:latin typeface="Calibri Light" panose="020F0302020204030204"/>
                <a:ea typeface="Calibri" panose="020F0502020204030204" pitchFamily="34" charset="0"/>
                <a:cs typeface="Times New Roman" panose="02020603050405020304" pitchFamily="18" charset="0"/>
              </a:rPr>
              <a:t> </a:t>
            </a:r>
            <a:r>
              <a:rPr lang="fr-FR" sz="1600" b="1" dirty="0">
                <a:latin typeface="Calibri Light" panose="020F0302020204030204"/>
                <a:ea typeface="Calibri" panose="020F0502020204030204" pitchFamily="34" charset="0"/>
                <a:cs typeface="Times New Roman" panose="02020603050405020304" pitchFamily="18" charset="0"/>
              </a:rPr>
              <a:t>pour une prestation  de  services généraux</a:t>
            </a:r>
            <a:r>
              <a:rPr lang="fr-FR" sz="1600" b="1" dirty="0">
                <a:solidFill>
                  <a:schemeClr val="accent1"/>
                </a:solidFill>
                <a:latin typeface="Calibri Light" panose="020F0302020204030204"/>
                <a:ea typeface="Calibri" panose="020F0502020204030204" pitchFamily="34" charset="0"/>
                <a:cs typeface="Times New Roman" panose="02020603050405020304" pitchFamily="18" charset="0"/>
              </a:rPr>
              <a:t> </a:t>
            </a:r>
          </a:p>
        </p:txBody>
      </p:sp>
      <p:sp>
        <p:nvSpPr>
          <p:cNvPr id="15" name="Rectangle : Coin rogné 10" descr="Zone d’accentuation de pied de page">
            <a:extLst>
              <a:ext uri="{FF2B5EF4-FFF2-40B4-BE49-F238E27FC236}">
                <a16:creationId xmlns:a16="http://schemas.microsoft.com/office/drawing/2014/main" id="{851F9C8F-B284-4FE9-A76C-49BE3BEE3853}"/>
              </a:ext>
            </a:extLst>
          </p:cNvPr>
          <p:cNvSpPr/>
          <p:nvPr/>
        </p:nvSpPr>
        <p:spPr>
          <a:xfrm flipH="1">
            <a:off x="11549269" y="6356350"/>
            <a:ext cx="642731" cy="501650"/>
          </a:xfrm>
          <a:prstGeom prst="snip1Rect">
            <a:avLst/>
          </a:prstGeom>
          <a:solidFill>
            <a:srgbClr val="038B3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dirty="0">
                <a:solidFill>
                  <a:sysClr val="windowText" lastClr="000000"/>
                </a:solidFill>
              </a:rPr>
              <a:t>11</a:t>
            </a:r>
          </a:p>
        </p:txBody>
      </p:sp>
    </p:spTree>
    <p:extLst>
      <p:ext uri="{BB962C8B-B14F-4D97-AF65-F5344CB8AC3E}">
        <p14:creationId xmlns:p14="http://schemas.microsoft.com/office/powerpoint/2010/main" val="2779095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pour une image  7"/>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6131" r="26131"/>
          <a:stretch>
            <a:fillRect/>
          </a:stretch>
        </p:blipFill>
        <p:spPr/>
      </p:pic>
      <p:grpSp>
        <p:nvGrpSpPr>
          <p:cNvPr id="31" name="Groupe 30" descr="Carrés d’accentuation : forme ouverte noire foncée, bloc vert ombré et bloc blanc avec espace réservé au texte.">
            <a:extLst>
              <a:ext uri="{FF2B5EF4-FFF2-40B4-BE49-F238E27FC236}">
                <a16:creationId xmlns:a16="http://schemas.microsoft.com/office/drawing/2014/main" id="{CDA17D7C-7C63-439C-8B50-C9B0F0F9AAF7}"/>
              </a:ext>
            </a:extLst>
          </p:cNvPr>
          <p:cNvGrpSpPr/>
          <p:nvPr/>
        </p:nvGrpSpPr>
        <p:grpSpPr>
          <a:xfrm flipH="1">
            <a:off x="4115984" y="252563"/>
            <a:ext cx="7433283" cy="5995838"/>
            <a:chOff x="252031" y="391887"/>
            <a:chExt cx="7433283" cy="6215741"/>
          </a:xfrm>
        </p:grpSpPr>
        <p:sp>
          <p:nvSpPr>
            <p:cNvPr id="32" name="Rectangle 31">
              <a:extLst>
                <a:ext uri="{FF2B5EF4-FFF2-40B4-BE49-F238E27FC236}">
                  <a16:creationId xmlns:a16="http://schemas.microsoft.com/office/drawing/2014/main" id="{32FD79E9-DA87-4AE3-AB4F-454E8B1C7E28}"/>
                </a:ext>
              </a:extLst>
            </p:cNvPr>
            <p:cNvSpPr/>
            <p:nvPr userDrawn="1"/>
          </p:nvSpPr>
          <p:spPr>
            <a:xfrm>
              <a:off x="609600" y="391887"/>
              <a:ext cx="7075714" cy="5878284"/>
            </a:xfrm>
            <a:prstGeom prst="rect">
              <a:avLst/>
            </a:prstGeom>
            <a:noFill/>
            <a:ln w="127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33" name="Rectangle 32">
              <a:extLst>
                <a:ext uri="{FF2B5EF4-FFF2-40B4-BE49-F238E27FC236}">
                  <a16:creationId xmlns:a16="http://schemas.microsoft.com/office/drawing/2014/main" id="{C0DB13C1-B4FB-4D33-A199-5BB34983AB47}"/>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dirty="0"/>
                <a:t>2</a:t>
              </a:r>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r>
                <a:rPr lang="fr-FR" dirty="0"/>
                <a:t>+</a:t>
              </a:r>
            </a:p>
            <a:p>
              <a:pPr algn="ctr" rtl="0"/>
              <a:endParaRPr lang="fr-FR" dirty="0"/>
            </a:p>
          </p:txBody>
        </p:sp>
        <p:sp>
          <p:nvSpPr>
            <p:cNvPr id="34" name="Rectangle 33">
              <a:extLst>
                <a:ext uri="{FF2B5EF4-FFF2-40B4-BE49-F238E27FC236}">
                  <a16:creationId xmlns:a16="http://schemas.microsoft.com/office/drawing/2014/main" id="{97CAE694-E5D7-45D8-80CE-4067B6610E53}"/>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grpSp>
      <p:sp>
        <p:nvSpPr>
          <p:cNvPr id="7" name="Titre 6">
            <a:extLst>
              <a:ext uri="{FF2B5EF4-FFF2-40B4-BE49-F238E27FC236}">
                <a16:creationId xmlns:a16="http://schemas.microsoft.com/office/drawing/2014/main" id="{D5445F47-6D74-450C-BC16-998D2021AD78}"/>
              </a:ext>
            </a:extLst>
          </p:cNvPr>
          <p:cNvSpPr>
            <a:spLocks noGrp="1"/>
          </p:cNvSpPr>
          <p:nvPr>
            <p:ph type="title"/>
          </p:nvPr>
        </p:nvSpPr>
        <p:spPr>
          <a:xfrm>
            <a:off x="5210096" y="916351"/>
            <a:ext cx="6117771" cy="572726"/>
          </a:xfrm>
        </p:spPr>
        <p:txBody>
          <a:bodyPr rtlCol="0"/>
          <a:lstStyle/>
          <a:p>
            <a:pPr rtl="0"/>
            <a:r>
              <a:rPr lang="fr-FR" sz="2400" dirty="0">
                <a:solidFill>
                  <a:schemeClr val="accent4">
                    <a:lumMod val="75000"/>
                  </a:schemeClr>
                </a:solidFill>
              </a:rPr>
              <a:t>les points forts de l’offre </a:t>
            </a:r>
            <a:r>
              <a:rPr lang="fr-FR" sz="2400" dirty="0" err="1">
                <a:solidFill>
                  <a:schemeClr val="accent4">
                    <a:lumMod val="75000"/>
                  </a:schemeClr>
                </a:solidFill>
              </a:rPr>
              <a:t>ap’AIPS</a:t>
            </a:r>
            <a:endParaRPr lang="fr-FR" sz="2400" dirty="0">
              <a:solidFill>
                <a:schemeClr val="accent4">
                  <a:lumMod val="75000"/>
                </a:schemeClr>
              </a:solidFill>
            </a:endParaRPr>
          </a:p>
        </p:txBody>
      </p:sp>
      <p:sp>
        <p:nvSpPr>
          <p:cNvPr id="11" name="Rectangle : Coin rogné 10" descr="Zone d’accentuation de pied de page">
            <a:extLst>
              <a:ext uri="{FF2B5EF4-FFF2-40B4-BE49-F238E27FC236}">
                <a16:creationId xmlns:a16="http://schemas.microsoft.com/office/drawing/2014/main" id="{851F9C8F-B284-4FE9-A76C-49BE3BEE3853}"/>
              </a:ext>
            </a:extLst>
          </p:cNvPr>
          <p:cNvSpPr/>
          <p:nvPr/>
        </p:nvSpPr>
        <p:spPr>
          <a:xfrm flipH="1">
            <a:off x="11549269" y="6356350"/>
            <a:ext cx="642731" cy="501650"/>
          </a:xfrm>
          <a:prstGeom prst="snip1Rect">
            <a:avLst/>
          </a:prstGeom>
          <a:solidFill>
            <a:srgbClr val="038B3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dirty="0">
                <a:solidFill>
                  <a:sysClr val="windowText" lastClr="000000"/>
                </a:solidFill>
              </a:rPr>
              <a:t>1</a:t>
            </a:r>
          </a:p>
        </p:txBody>
      </p:sp>
      <p:sp>
        <p:nvSpPr>
          <p:cNvPr id="12" name="Rectangle à coins arrondis 13">
            <a:extLst>
              <a:ext uri="{FF2B5EF4-FFF2-40B4-BE49-F238E27FC236}">
                <a16:creationId xmlns:a16="http://schemas.microsoft.com/office/drawing/2014/main" id="{89A325AC-00F0-4813-8FF7-5FD34BC3AA12}"/>
              </a:ext>
            </a:extLst>
          </p:cNvPr>
          <p:cNvSpPr/>
          <p:nvPr/>
        </p:nvSpPr>
        <p:spPr>
          <a:xfrm>
            <a:off x="5626973" y="2037497"/>
            <a:ext cx="2463124" cy="1519544"/>
          </a:xfrm>
          <a:prstGeom prst="roundRect">
            <a:avLst/>
          </a:prstGeom>
          <a:solidFill>
            <a:schemeClr val="bg1"/>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Une expertise reconnue sur les métiers du Facility Management</a:t>
            </a:r>
          </a:p>
        </p:txBody>
      </p:sp>
      <p:sp>
        <p:nvSpPr>
          <p:cNvPr id="14" name="Rectangle à coins arrondis 13">
            <a:extLst>
              <a:ext uri="{FF2B5EF4-FFF2-40B4-BE49-F238E27FC236}">
                <a16:creationId xmlns:a16="http://schemas.microsoft.com/office/drawing/2014/main" id="{AF3E4A5A-E622-4992-B988-7AC5C07174CA}"/>
              </a:ext>
            </a:extLst>
          </p:cNvPr>
          <p:cNvSpPr/>
          <p:nvPr/>
        </p:nvSpPr>
        <p:spPr>
          <a:xfrm>
            <a:off x="8460208" y="2037497"/>
            <a:ext cx="2725218" cy="1519544"/>
          </a:xfrm>
          <a:prstGeom prst="roundRect">
            <a:avLst/>
          </a:prstGeom>
          <a:solidFill>
            <a:schemeClr val="bg1"/>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solidFill>
                <a:schemeClr val="tx1"/>
              </a:solidFill>
            </a:endParaRPr>
          </a:p>
          <a:p>
            <a:pPr algn="ctr"/>
            <a:r>
              <a:rPr lang="fr-FR" sz="1400" dirty="0">
                <a:solidFill>
                  <a:schemeClr val="tx1"/>
                </a:solidFill>
              </a:rPr>
              <a:t>Une continuité de services en toutes circonstances avec une équipe d’</a:t>
            </a:r>
            <a:r>
              <a:rPr lang="fr-FR" sz="1400" b="1" dirty="0">
                <a:solidFill>
                  <a:schemeClr val="tx1"/>
                </a:solidFill>
              </a:rPr>
              <a:t>A</a:t>
            </a:r>
            <a:r>
              <a:rPr lang="fr-FR" sz="1400" dirty="0">
                <a:solidFill>
                  <a:schemeClr val="tx1"/>
                </a:solidFill>
              </a:rPr>
              <a:t>gents </a:t>
            </a:r>
            <a:r>
              <a:rPr lang="fr-FR" sz="1400" b="1" dirty="0">
                <a:solidFill>
                  <a:schemeClr val="tx1"/>
                </a:solidFill>
              </a:rPr>
              <a:t>M</a:t>
            </a:r>
            <a:r>
              <a:rPr lang="fr-FR" sz="1400" dirty="0">
                <a:solidFill>
                  <a:schemeClr val="tx1"/>
                </a:solidFill>
              </a:rPr>
              <a:t>ulti </a:t>
            </a:r>
            <a:r>
              <a:rPr lang="fr-FR" sz="1400" b="1" dirty="0">
                <a:solidFill>
                  <a:schemeClr val="tx1"/>
                </a:solidFill>
              </a:rPr>
              <a:t>S</a:t>
            </a:r>
            <a:r>
              <a:rPr lang="fr-FR" sz="1400" dirty="0">
                <a:solidFill>
                  <a:schemeClr val="tx1"/>
                </a:solidFill>
              </a:rPr>
              <a:t>ites pour assurer si besoin les remplacements</a:t>
            </a:r>
          </a:p>
          <a:p>
            <a:pPr algn="ctr"/>
            <a:endParaRPr lang="fr-FR" sz="1400" dirty="0">
              <a:solidFill>
                <a:schemeClr val="tx1"/>
              </a:solidFill>
            </a:endParaRPr>
          </a:p>
        </p:txBody>
      </p:sp>
      <p:sp>
        <p:nvSpPr>
          <p:cNvPr id="15" name="Rectangle à coins arrondis 13">
            <a:extLst>
              <a:ext uri="{FF2B5EF4-FFF2-40B4-BE49-F238E27FC236}">
                <a16:creationId xmlns:a16="http://schemas.microsoft.com/office/drawing/2014/main" id="{4342CB99-B2F1-45BC-B8E1-DE9F9EB74F6F}"/>
              </a:ext>
            </a:extLst>
          </p:cNvPr>
          <p:cNvSpPr/>
          <p:nvPr/>
        </p:nvSpPr>
        <p:spPr>
          <a:xfrm>
            <a:off x="5626973" y="3809604"/>
            <a:ext cx="2463124" cy="1524814"/>
          </a:xfrm>
          <a:prstGeom prst="roundRect">
            <a:avLst/>
          </a:prstGeom>
          <a:solidFill>
            <a:schemeClr val="bg1"/>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Un </a:t>
            </a:r>
            <a:r>
              <a:rPr lang="fr-FR" sz="1400" b="1" dirty="0">
                <a:solidFill>
                  <a:schemeClr val="tx1"/>
                </a:solidFill>
              </a:rPr>
              <a:t>SUIVI QUALITE </a:t>
            </a:r>
            <a:r>
              <a:rPr lang="fr-FR" sz="1400" dirty="0">
                <a:solidFill>
                  <a:schemeClr val="tx1"/>
                </a:solidFill>
              </a:rPr>
              <a:t>régulier sur l’ensemble des prestations</a:t>
            </a:r>
          </a:p>
        </p:txBody>
      </p:sp>
      <p:sp>
        <p:nvSpPr>
          <p:cNvPr id="16" name="Rectangle à coins arrondis 13">
            <a:extLst>
              <a:ext uri="{FF2B5EF4-FFF2-40B4-BE49-F238E27FC236}">
                <a16:creationId xmlns:a16="http://schemas.microsoft.com/office/drawing/2014/main" id="{09B8A618-A1E3-4832-BB8F-925E66B9B468}"/>
              </a:ext>
            </a:extLst>
          </p:cNvPr>
          <p:cNvSpPr/>
          <p:nvPr/>
        </p:nvSpPr>
        <p:spPr>
          <a:xfrm>
            <a:off x="8460208" y="3814872"/>
            <a:ext cx="2725217" cy="1519545"/>
          </a:xfrm>
          <a:prstGeom prst="roundRect">
            <a:avLst/>
          </a:prstGeom>
          <a:solidFill>
            <a:schemeClr val="bg1"/>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Une chargée de mission handicap &amp; insertion dédiée à l’accompagnement des salariés (accompagnement social, adaptation de poste, formation…) </a:t>
            </a:r>
          </a:p>
        </p:txBody>
      </p:sp>
    </p:spTree>
    <p:extLst>
      <p:ext uri="{BB962C8B-B14F-4D97-AF65-F5344CB8AC3E}">
        <p14:creationId xmlns:p14="http://schemas.microsoft.com/office/powerpoint/2010/main" val="309627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205EF-4045-42E3-8101-270CAA2CF42C}"/>
              </a:ext>
            </a:extLst>
          </p:cNvPr>
          <p:cNvSpPr/>
          <p:nvPr/>
        </p:nvSpPr>
        <p:spPr>
          <a:xfrm>
            <a:off x="-71016" y="0"/>
            <a:ext cx="12263015" cy="68580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dirty="0"/>
              <a:t>2</a:t>
            </a:r>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r>
              <a:rPr lang="fr-FR" dirty="0"/>
              <a:t>+</a:t>
            </a:r>
          </a:p>
          <a:p>
            <a:pPr algn="ctr" rtl="0"/>
            <a:endParaRPr lang="fr-FR" dirty="0"/>
          </a:p>
        </p:txBody>
      </p:sp>
      <p:pic>
        <p:nvPicPr>
          <p:cNvPr id="6" name="Espace réservé d’image 5" descr="Paysage urbain" title="Paysage urbain">
            <a:extLst>
              <a:ext uri="{FF2B5EF4-FFF2-40B4-BE49-F238E27FC236}">
                <a16:creationId xmlns:a16="http://schemas.microsoft.com/office/drawing/2014/main" id="{361EFFB7-8B3E-491D-89F4-6C4D12965016}"/>
              </a:ext>
            </a:extLst>
          </p:cNvPr>
          <p:cNvPicPr>
            <a:picLocks noGrp="1" noChangeAspect="1"/>
          </p:cNvPicPr>
          <p:nvPr>
            <p:ph type="pic" sz="quarter" idx="15"/>
          </p:nvPr>
        </p:nvPicPr>
        <p:blipFill>
          <a:blip r:embed="rId3">
            <a:extLst>
              <a:ext uri="{BEBA8EAE-BF5A-486C-A8C5-ECC9F3942E4B}">
                <a14:imgProps xmlns:a14="http://schemas.microsoft.com/office/drawing/2010/main">
                  <a14:imgLayer r:embed="rId4">
                    <a14:imgEffect>
                      <a14:brightnessContrast bright="-33000"/>
                    </a14:imgEffect>
                  </a14:imgLayer>
                </a14:imgProps>
              </a:ext>
              <a:ext uri="{28A0092B-C50C-407E-A947-70E740481C1C}">
                <a14:useLocalDpi xmlns:a14="http://schemas.microsoft.com/office/drawing/2010/main" val="0"/>
              </a:ext>
            </a:extLst>
          </a:blip>
          <a:srcRect/>
          <a:stretch>
            <a:fillRect/>
          </a:stretch>
        </p:blipFill>
        <p:spPr/>
      </p:pic>
      <p:grpSp>
        <p:nvGrpSpPr>
          <p:cNvPr id="12" name="Groupe 11" descr="Carrés d’accentuation : forme ouverte noire foncée, bloc vert ombré et bloc blanc avec espace réservé au texte.">
            <a:extLst>
              <a:ext uri="{FF2B5EF4-FFF2-40B4-BE49-F238E27FC236}">
                <a16:creationId xmlns:a16="http://schemas.microsoft.com/office/drawing/2014/main" id="{1101DF86-6B00-49D3-9EFB-456055F79899}"/>
              </a:ext>
            </a:extLst>
          </p:cNvPr>
          <p:cNvGrpSpPr/>
          <p:nvPr/>
        </p:nvGrpSpPr>
        <p:grpSpPr>
          <a:xfrm flipH="1" flipV="1">
            <a:off x="362691" y="432809"/>
            <a:ext cx="5640975" cy="6174366"/>
            <a:chOff x="883522" y="408327"/>
            <a:chExt cx="5276604" cy="5555511"/>
          </a:xfrm>
        </p:grpSpPr>
        <p:sp>
          <p:nvSpPr>
            <p:cNvPr id="15" name="Rectangle 14">
              <a:extLst>
                <a:ext uri="{FF2B5EF4-FFF2-40B4-BE49-F238E27FC236}">
                  <a16:creationId xmlns:a16="http://schemas.microsoft.com/office/drawing/2014/main" id="{551A06BE-4DC9-42C3-9272-4EF3E833D5F5}"/>
                </a:ext>
              </a:extLst>
            </p:cNvPr>
            <p:cNvSpPr/>
            <p:nvPr/>
          </p:nvSpPr>
          <p:spPr>
            <a:xfrm>
              <a:off x="1808215" y="1190565"/>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dirty="0"/>
                <a:t>2</a:t>
              </a:r>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r>
                <a:rPr lang="fr-FR" dirty="0"/>
                <a:t>+</a:t>
              </a:r>
            </a:p>
            <a:p>
              <a:pPr algn="ctr" rtl="0"/>
              <a:endParaRPr lang="fr-FR" dirty="0"/>
            </a:p>
          </p:txBody>
        </p:sp>
        <p:pic>
          <p:nvPicPr>
            <p:cNvPr id="18" name="Graphique 17" descr="Carré ouvert">
              <a:extLst>
                <a:ext uri="{FF2B5EF4-FFF2-40B4-BE49-F238E27FC236}">
                  <a16:creationId xmlns:a16="http://schemas.microsoft.com/office/drawing/2014/main" id="{42A4A83C-0C6B-4A7C-B582-33988B027F1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5534" y="893689"/>
              <a:ext cx="4572000" cy="4572000"/>
            </a:xfrm>
            <a:prstGeom prst="rect">
              <a:avLst/>
            </a:prstGeom>
          </p:spPr>
        </p:pic>
        <p:sp>
          <p:nvSpPr>
            <p:cNvPr id="16" name="Rectangle 15">
              <a:extLst>
                <a:ext uri="{FF2B5EF4-FFF2-40B4-BE49-F238E27FC236}">
                  <a16:creationId xmlns:a16="http://schemas.microsoft.com/office/drawing/2014/main" id="{6568F216-4DE5-421A-A222-041B654BB87E}"/>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dirty="0"/>
                <a:t>2</a:t>
              </a:r>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r>
                <a:rPr lang="fr-FR" dirty="0"/>
                <a:t>+</a:t>
              </a:r>
            </a:p>
            <a:p>
              <a:pPr algn="ctr" rtl="0"/>
              <a:endParaRPr lang="fr-FR" dirty="0"/>
            </a:p>
          </p:txBody>
        </p:sp>
      </p:grpSp>
      <p:sp>
        <p:nvSpPr>
          <p:cNvPr id="4" name="Titre 3">
            <a:extLst>
              <a:ext uri="{FF2B5EF4-FFF2-40B4-BE49-F238E27FC236}">
                <a16:creationId xmlns:a16="http://schemas.microsoft.com/office/drawing/2014/main" id="{9C2EEB1E-E5B2-44FA-8D26-4D510438DDB9}"/>
              </a:ext>
            </a:extLst>
          </p:cNvPr>
          <p:cNvSpPr>
            <a:spLocks noGrp="1"/>
          </p:cNvSpPr>
          <p:nvPr>
            <p:ph type="title"/>
          </p:nvPr>
        </p:nvSpPr>
        <p:spPr>
          <a:xfrm>
            <a:off x="1631508" y="3512292"/>
            <a:ext cx="4081362" cy="2003057"/>
          </a:xfrm>
        </p:spPr>
        <p:txBody>
          <a:bodyPr rtlCol="0">
            <a:normAutofit/>
          </a:bodyPr>
          <a:lstStyle/>
          <a:p>
            <a:r>
              <a:rPr lang="fr-FR" sz="1400"/>
              <a:t>4 avenue </a:t>
            </a:r>
            <a:r>
              <a:rPr lang="fr-FR" sz="1400" dirty="0"/>
              <a:t>Pablo Picasso</a:t>
            </a:r>
            <a:br>
              <a:rPr lang="fr-FR" sz="1400" dirty="0"/>
            </a:br>
            <a:r>
              <a:rPr lang="fr-FR" sz="1400" dirty="0"/>
              <a:t>92000 NANTERRE</a:t>
            </a:r>
            <a:br>
              <a:rPr lang="fr-FR" sz="1400" dirty="0"/>
            </a:br>
            <a:br>
              <a:rPr lang="fr-FR" sz="1400" dirty="0"/>
            </a:br>
            <a:r>
              <a:rPr lang="fr-FR" sz="1400" dirty="0"/>
              <a:t>Téléphone: 01 47 51 51 11</a:t>
            </a:r>
            <a:br>
              <a:rPr lang="fr-FR" sz="1400" dirty="0"/>
            </a:br>
            <a:br>
              <a:rPr lang="fr-FR" sz="1400" dirty="0"/>
            </a:br>
            <a:r>
              <a:rPr lang="fr-FR" sz="1400" dirty="0">
                <a:hlinkClick r:id="rId7"/>
              </a:rPr>
              <a:t>www.apaips.com</a:t>
            </a:r>
            <a:r>
              <a:rPr lang="fr-FR" sz="1400" dirty="0"/>
              <a:t>  </a:t>
            </a:r>
            <a:br>
              <a:rPr lang="fr-FR" sz="1800" dirty="0"/>
            </a:br>
            <a:endParaRPr lang="fr-FR" sz="1800" dirty="0"/>
          </a:p>
        </p:txBody>
      </p:sp>
      <p:sp>
        <p:nvSpPr>
          <p:cNvPr id="14" name="Rectangle : Coin rogné 13" descr="Bloc d’accentuation de pied de page">
            <a:extLst>
              <a:ext uri="{FF2B5EF4-FFF2-40B4-BE49-F238E27FC236}">
                <a16:creationId xmlns:a16="http://schemas.microsoft.com/office/drawing/2014/main" id="{443EBCED-982A-454F-BC58-43B643EFA10D}"/>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grpSp>
        <p:nvGrpSpPr>
          <p:cNvPr id="27" name="Groupe 26" descr="Carrés d’accentuation : forme ouverte noire foncée, bloc vert ombré et bloc blanc avec espace réservé au texte.">
            <a:extLst>
              <a:ext uri="{FF2B5EF4-FFF2-40B4-BE49-F238E27FC236}">
                <a16:creationId xmlns:a16="http://schemas.microsoft.com/office/drawing/2014/main" id="{1101DF86-6B00-49D3-9EFB-456055F79899}"/>
              </a:ext>
            </a:extLst>
          </p:cNvPr>
          <p:cNvGrpSpPr/>
          <p:nvPr/>
        </p:nvGrpSpPr>
        <p:grpSpPr>
          <a:xfrm flipH="1" flipV="1">
            <a:off x="6437374" y="432809"/>
            <a:ext cx="5640977" cy="6184741"/>
            <a:chOff x="883522" y="408328"/>
            <a:chExt cx="5276606" cy="5768635"/>
          </a:xfrm>
        </p:grpSpPr>
        <p:sp>
          <p:nvSpPr>
            <p:cNvPr id="28" name="Rectangle 14">
              <a:extLst>
                <a:ext uri="{FF2B5EF4-FFF2-40B4-BE49-F238E27FC236}">
                  <a16:creationId xmlns:a16="http://schemas.microsoft.com/office/drawing/2014/main" id="{551A06BE-4DC9-42C3-9272-4EF3E833D5F5}"/>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dirty="0"/>
                <a:t>2</a:t>
              </a:r>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r>
                <a:rPr lang="fr-FR" dirty="0"/>
                <a:t>+</a:t>
              </a:r>
            </a:p>
            <a:p>
              <a:pPr algn="ctr" rtl="0"/>
              <a:endParaRPr lang="fr-FR" dirty="0"/>
            </a:p>
          </p:txBody>
        </p:sp>
        <p:pic>
          <p:nvPicPr>
            <p:cNvPr id="29" name="Graphique 17" descr="Carré ouvert">
              <a:extLst>
                <a:ext uri="{FF2B5EF4-FFF2-40B4-BE49-F238E27FC236}">
                  <a16:creationId xmlns:a16="http://schemas.microsoft.com/office/drawing/2014/main" id="{42A4A83C-0C6B-4A7C-B582-33988B027F1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9938" y="1088572"/>
              <a:ext cx="4572000" cy="4572000"/>
            </a:xfrm>
            <a:prstGeom prst="rect">
              <a:avLst/>
            </a:prstGeom>
          </p:spPr>
        </p:pic>
        <p:sp>
          <p:nvSpPr>
            <p:cNvPr id="30" name="Rectangle 15">
              <a:extLst>
                <a:ext uri="{FF2B5EF4-FFF2-40B4-BE49-F238E27FC236}">
                  <a16:creationId xmlns:a16="http://schemas.microsoft.com/office/drawing/2014/main" id="{6568F216-4DE5-421A-A222-041B654BB87E}"/>
                </a:ext>
              </a:extLst>
            </p:cNvPr>
            <p:cNvSpPr/>
            <p:nvPr/>
          </p:nvSpPr>
          <p:spPr>
            <a:xfrm>
              <a:off x="883522" y="408328"/>
              <a:ext cx="4351911" cy="4957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dirty="0"/>
                <a:t>2</a:t>
              </a:r>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r>
                <a:rPr lang="fr-FR" dirty="0"/>
                <a:t>+</a:t>
              </a:r>
            </a:p>
            <a:p>
              <a:pPr algn="ctr" rtl="0"/>
              <a:endParaRPr lang="fr-FR" dirty="0"/>
            </a:p>
          </p:txBody>
        </p:sp>
      </p:grpSp>
      <p:sp>
        <p:nvSpPr>
          <p:cNvPr id="31" name="Espace réservé du texte 3"/>
          <p:cNvSpPr txBox="1">
            <a:spLocks/>
          </p:cNvSpPr>
          <p:nvPr/>
        </p:nvSpPr>
        <p:spPr>
          <a:xfrm>
            <a:off x="8720800" y="2573384"/>
            <a:ext cx="2055619" cy="1465460"/>
          </a:xfrm>
          <a:prstGeom prst="rect">
            <a:avLst/>
          </a:prstGeom>
          <a:noFill/>
        </p:spPr>
        <p:txBody>
          <a:bodyPr vert="horz" lIns="91440" tIns="45720" rIns="91440" bIns="45720" rtlCol="0">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lumMod val="75000"/>
                    <a:lumOff val="25000"/>
                  </a:schemeClr>
                </a:solidFill>
                <a:latin typeface="+mn-lt"/>
                <a:ea typeface="+mn-ea"/>
                <a:cs typeface="+mn-cs"/>
              </a:defRPr>
            </a:lvl1pPr>
            <a:lvl2pPr marL="457063"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lumMod val="75000"/>
                    <a:lumOff val="25000"/>
                  </a:schemeClr>
                </a:solidFill>
                <a:latin typeface="+mn-lt"/>
                <a:ea typeface="+mn-ea"/>
                <a:cs typeface="+mn-cs"/>
              </a:defRPr>
            </a:lvl2pPr>
            <a:lvl3pPr marL="914126"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3pPr>
            <a:lvl4pPr marL="1371189"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4pPr>
            <a:lvl5pPr marL="1828251"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5pPr>
            <a:lvl6pPr marL="2285314"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6pPr>
            <a:lvl7pPr marL="2742377"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7pPr>
            <a:lvl8pPr marL="3199440"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8pPr>
            <a:lvl9pPr marL="3656503"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9pPr>
          </a:lstStyle>
          <a:p>
            <a:pPr algn="ctr"/>
            <a:r>
              <a:rPr lang="fr-FR" b="1" dirty="0"/>
              <a:t>Dominique LAFONT</a:t>
            </a:r>
          </a:p>
          <a:p>
            <a:pPr algn="ctr"/>
            <a:r>
              <a:rPr lang="fr-FR" b="1" dirty="0"/>
              <a:t>Directeur d’exploitation</a:t>
            </a:r>
          </a:p>
          <a:p>
            <a:pPr algn="ctr"/>
            <a:r>
              <a:rPr lang="fr-FR" dirty="0"/>
              <a:t>Mobile: 06 37 41 40 89</a:t>
            </a:r>
          </a:p>
          <a:p>
            <a:pPr algn="ctr"/>
            <a:r>
              <a:rPr lang="fr-FR" dirty="0">
                <a:solidFill>
                  <a:srgbClr val="0070C0"/>
                </a:solidFill>
                <a:hlinkClick r:id="rId8"/>
              </a:rPr>
              <a:t>Do.lafont@apaips.com</a:t>
            </a:r>
            <a:r>
              <a:rPr lang="fr-FR" dirty="0"/>
              <a:t> </a:t>
            </a:r>
          </a:p>
        </p:txBody>
      </p:sp>
      <p:sp>
        <p:nvSpPr>
          <p:cNvPr id="33" name="Espace réservé du texte 2">
            <a:extLst>
              <a:ext uri="{FF2B5EF4-FFF2-40B4-BE49-F238E27FC236}">
                <a16:creationId xmlns:a16="http://schemas.microsoft.com/office/drawing/2014/main" id="{2F2E0D99-FB22-4130-AAF1-73D2822A328F}"/>
              </a:ext>
            </a:extLst>
          </p:cNvPr>
          <p:cNvSpPr txBox="1">
            <a:spLocks/>
          </p:cNvSpPr>
          <p:nvPr/>
        </p:nvSpPr>
        <p:spPr>
          <a:xfrm>
            <a:off x="7650735" y="1717988"/>
            <a:ext cx="4351912" cy="296437"/>
          </a:xfrm>
          <a:prstGeom prst="rect">
            <a:avLst/>
          </a:prstGeom>
        </p:spPr>
        <p:txBody>
          <a:bodyPr lIns="0" r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spc="6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rtl="0"/>
            <a:r>
              <a:rPr lang="fr-FR" b="1" dirty="0">
                <a:solidFill>
                  <a:srgbClr val="2F3342"/>
                </a:solidFill>
              </a:rPr>
              <a:t>VOS CONTACTS</a:t>
            </a:r>
          </a:p>
        </p:txBody>
      </p:sp>
      <p:pic>
        <p:nvPicPr>
          <p:cNvPr id="34" name="Espace réservé du contenu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67430" y="1526859"/>
            <a:ext cx="1431793" cy="1431793"/>
          </a:xfrm>
          <a:prstGeom prst="rect">
            <a:avLst/>
          </a:prstGeom>
        </p:spPr>
      </p:pic>
    </p:spTree>
    <p:extLst>
      <p:ext uri="{BB962C8B-B14F-4D97-AF65-F5344CB8AC3E}">
        <p14:creationId xmlns:p14="http://schemas.microsoft.com/office/powerpoint/2010/main" val="662891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pour une image  7"/>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6131" r="26131"/>
          <a:stretch>
            <a:fillRect/>
          </a:stretch>
        </p:blipFill>
        <p:spPr/>
      </p:pic>
      <p:grpSp>
        <p:nvGrpSpPr>
          <p:cNvPr id="31" name="Groupe 30" descr="Carrés d’accentuation : forme ouverte noire foncée, bloc vert ombré et bloc blanc avec espace réservé au texte.">
            <a:extLst>
              <a:ext uri="{FF2B5EF4-FFF2-40B4-BE49-F238E27FC236}">
                <a16:creationId xmlns:a16="http://schemas.microsoft.com/office/drawing/2014/main" id="{CDA17D7C-7C63-439C-8B50-C9B0F0F9AAF7}"/>
              </a:ext>
            </a:extLst>
          </p:cNvPr>
          <p:cNvGrpSpPr/>
          <p:nvPr/>
        </p:nvGrpSpPr>
        <p:grpSpPr>
          <a:xfrm flipH="1">
            <a:off x="4115984" y="252563"/>
            <a:ext cx="7433283" cy="5995838"/>
            <a:chOff x="252031" y="391887"/>
            <a:chExt cx="7433283" cy="6215741"/>
          </a:xfrm>
        </p:grpSpPr>
        <p:sp>
          <p:nvSpPr>
            <p:cNvPr id="32" name="Rectangle 31">
              <a:extLst>
                <a:ext uri="{FF2B5EF4-FFF2-40B4-BE49-F238E27FC236}">
                  <a16:creationId xmlns:a16="http://schemas.microsoft.com/office/drawing/2014/main" id="{32FD79E9-DA87-4AE3-AB4F-454E8B1C7E28}"/>
                </a:ext>
              </a:extLst>
            </p:cNvPr>
            <p:cNvSpPr/>
            <p:nvPr userDrawn="1"/>
          </p:nvSpPr>
          <p:spPr>
            <a:xfrm>
              <a:off x="609600" y="391887"/>
              <a:ext cx="7075714" cy="5878284"/>
            </a:xfrm>
            <a:prstGeom prst="rect">
              <a:avLst/>
            </a:prstGeom>
            <a:noFill/>
            <a:ln w="127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33" name="Rectangle 32">
              <a:extLst>
                <a:ext uri="{FF2B5EF4-FFF2-40B4-BE49-F238E27FC236}">
                  <a16:creationId xmlns:a16="http://schemas.microsoft.com/office/drawing/2014/main" id="{C0DB13C1-B4FB-4D33-A199-5BB34983AB47}"/>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dirty="0"/>
                <a:t>2</a:t>
              </a:r>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r>
                <a:rPr lang="fr-FR" dirty="0"/>
                <a:t>+</a:t>
              </a:r>
            </a:p>
            <a:p>
              <a:pPr algn="ctr" rtl="0"/>
              <a:endParaRPr lang="fr-FR" dirty="0"/>
            </a:p>
          </p:txBody>
        </p:sp>
        <p:sp>
          <p:nvSpPr>
            <p:cNvPr id="34" name="Rectangle 33">
              <a:extLst>
                <a:ext uri="{FF2B5EF4-FFF2-40B4-BE49-F238E27FC236}">
                  <a16:creationId xmlns:a16="http://schemas.microsoft.com/office/drawing/2014/main" id="{97CAE694-E5D7-45D8-80CE-4067B6610E53}"/>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grpSp>
      <p:sp>
        <p:nvSpPr>
          <p:cNvPr id="7" name="Titre 6">
            <a:extLst>
              <a:ext uri="{FF2B5EF4-FFF2-40B4-BE49-F238E27FC236}">
                <a16:creationId xmlns:a16="http://schemas.microsoft.com/office/drawing/2014/main" id="{D5445F47-6D74-450C-BC16-998D2021AD78}"/>
              </a:ext>
            </a:extLst>
          </p:cNvPr>
          <p:cNvSpPr>
            <a:spLocks noGrp="1"/>
          </p:cNvSpPr>
          <p:nvPr>
            <p:ph type="title"/>
          </p:nvPr>
        </p:nvSpPr>
        <p:spPr>
          <a:xfrm>
            <a:off x="5210096" y="916351"/>
            <a:ext cx="6117771" cy="572726"/>
          </a:xfrm>
        </p:spPr>
        <p:txBody>
          <a:bodyPr rtlCol="0"/>
          <a:lstStyle/>
          <a:p>
            <a:pPr rtl="0"/>
            <a:r>
              <a:rPr lang="fr-FR" sz="2400" dirty="0"/>
              <a:t>POURQUOI FAIRE APPEL AU SECTEUR ADAPTE</a:t>
            </a:r>
          </a:p>
        </p:txBody>
      </p:sp>
      <p:sp>
        <p:nvSpPr>
          <p:cNvPr id="4" name="Espace réservé du contenu 3">
            <a:extLst>
              <a:ext uri="{FF2B5EF4-FFF2-40B4-BE49-F238E27FC236}">
                <a16:creationId xmlns:a16="http://schemas.microsoft.com/office/drawing/2014/main" id="{2885A4AC-9AA0-4EFF-8162-609223BF5D70}"/>
              </a:ext>
            </a:extLst>
          </p:cNvPr>
          <p:cNvSpPr>
            <a:spLocks noGrp="1"/>
          </p:cNvSpPr>
          <p:nvPr>
            <p:ph idx="1"/>
          </p:nvPr>
        </p:nvSpPr>
        <p:spPr>
          <a:xfrm>
            <a:off x="5248098" y="1947036"/>
            <a:ext cx="6117771" cy="3676128"/>
          </a:xfrm>
        </p:spPr>
        <p:txBody>
          <a:bodyPr rtlCol="0">
            <a:normAutofit fontScale="92500" lnSpcReduction="10000"/>
          </a:bodyPr>
          <a:lstStyle/>
          <a:p>
            <a:pPr marL="0" indent="0">
              <a:buNone/>
            </a:pPr>
            <a:r>
              <a:rPr lang="fr-FR" b="1" dirty="0"/>
              <a:t>S’inscrire dans une démarche citoyenne </a:t>
            </a:r>
            <a:r>
              <a:rPr lang="fr-FR" dirty="0"/>
              <a:t>: permettre à des travailleurs en situation de handicap d’accéder à l’emploi ou de conserver ce dernier.</a:t>
            </a:r>
          </a:p>
          <a:p>
            <a:pPr marL="0" indent="0">
              <a:buNone/>
            </a:pPr>
            <a:r>
              <a:rPr lang="fr-FR" b="1" dirty="0"/>
              <a:t>Travailler avec des professionnels </a:t>
            </a:r>
            <a:r>
              <a:rPr lang="fr-FR" dirty="0"/>
              <a:t>: Les Entreprises Adaptées sont spécialistes sur leur métier. Elles disposent de moyens techniques et de matériels professionnels qui leur permettent de garantir à leurs clients des prestations de qualité.</a:t>
            </a:r>
          </a:p>
          <a:p>
            <a:pPr marL="0" indent="0">
              <a:buNone/>
            </a:pPr>
            <a:r>
              <a:rPr lang="fr-FR" b="1" dirty="0"/>
              <a:t>Développer des partenariats durables </a:t>
            </a:r>
            <a:r>
              <a:rPr lang="fr-FR" dirty="0"/>
              <a:t>en s’engageant sur des projets innovants et sur mesure.</a:t>
            </a:r>
          </a:p>
          <a:p>
            <a:pPr marL="0" indent="0">
              <a:buNone/>
            </a:pPr>
            <a:r>
              <a:rPr lang="fr-FR" dirty="0"/>
              <a:t> </a:t>
            </a:r>
            <a:r>
              <a:rPr lang="fr-FR" b="1" dirty="0"/>
              <a:t>Réduire la contribution AGEFIPH </a:t>
            </a:r>
            <a:r>
              <a:rPr lang="fr-FR" dirty="0"/>
              <a:t>en valorisant une quotité du chiffre d’affaires réalisé avec l’Entreprise Adaptée. </a:t>
            </a:r>
          </a:p>
        </p:txBody>
      </p:sp>
      <p:sp>
        <p:nvSpPr>
          <p:cNvPr id="11" name="Rectangle : Coin rogné 10" descr="Zone d’accentuation de pied de page">
            <a:extLst>
              <a:ext uri="{FF2B5EF4-FFF2-40B4-BE49-F238E27FC236}">
                <a16:creationId xmlns:a16="http://schemas.microsoft.com/office/drawing/2014/main" id="{851F9C8F-B284-4FE9-A76C-49BE3BEE3853}"/>
              </a:ext>
            </a:extLst>
          </p:cNvPr>
          <p:cNvSpPr/>
          <p:nvPr/>
        </p:nvSpPr>
        <p:spPr>
          <a:xfrm flipH="1">
            <a:off x="11549269" y="6356350"/>
            <a:ext cx="642731" cy="501650"/>
          </a:xfrm>
          <a:prstGeom prst="snip1Rect">
            <a:avLst/>
          </a:prstGeom>
          <a:solidFill>
            <a:srgbClr val="038B3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dirty="0">
                <a:solidFill>
                  <a:sysClr val="windowText" lastClr="000000"/>
                </a:solidFill>
              </a:rPr>
              <a:t>1</a:t>
            </a:r>
          </a:p>
        </p:txBody>
      </p:sp>
      <p:sp>
        <p:nvSpPr>
          <p:cNvPr id="13" name="Titre 6">
            <a:extLst>
              <a:ext uri="{FF2B5EF4-FFF2-40B4-BE49-F238E27FC236}">
                <a16:creationId xmlns:a16="http://schemas.microsoft.com/office/drawing/2014/main" id="{D5445F47-6D74-450C-BC16-998D2021AD78}"/>
              </a:ext>
            </a:extLst>
          </p:cNvPr>
          <p:cNvSpPr txBox="1">
            <a:spLocks/>
          </p:cNvSpPr>
          <p:nvPr/>
        </p:nvSpPr>
        <p:spPr>
          <a:xfrm>
            <a:off x="5258983" y="1455277"/>
            <a:ext cx="6117771" cy="572726"/>
          </a:xfrm>
          <a:prstGeom prst="rect">
            <a:avLst/>
          </a:prstGeom>
        </p:spPr>
        <p:txBody>
          <a:bodyPr vert="horz" lIns="0" tIns="45720" rIns="0" bIns="45720" rtlCol="0" anchor="ctr">
            <a:noAutofit/>
          </a:bodyPr>
          <a:lstStyle>
            <a:lvl1pPr algn="ctr" defTabSz="914400" rtl="0" eaLnBrk="1" latinLnBrk="0" hangingPunct="1">
              <a:lnSpc>
                <a:spcPct val="90000"/>
              </a:lnSpc>
              <a:spcBef>
                <a:spcPct val="0"/>
              </a:spcBef>
              <a:buNone/>
              <a:defRPr sz="3200" b="1" kern="1200" cap="all" spc="0" baseline="0">
                <a:solidFill>
                  <a:srgbClr val="2F3342"/>
                </a:solidFill>
                <a:latin typeface="+mj-lt"/>
                <a:ea typeface="+mj-ea"/>
                <a:cs typeface="+mj-cs"/>
              </a:defRPr>
            </a:lvl1pPr>
          </a:lstStyle>
          <a:p>
            <a:r>
              <a:rPr lang="fr-FR" sz="2200" b="0" cap="none" dirty="0">
                <a:solidFill>
                  <a:schemeClr val="accent4">
                    <a:lumMod val="75000"/>
                  </a:schemeClr>
                </a:solidFill>
              </a:rPr>
              <a:t>Être client d’une Entreprise Adaptée c’est :</a:t>
            </a:r>
          </a:p>
        </p:txBody>
      </p:sp>
    </p:spTree>
    <p:extLst>
      <p:ext uri="{BB962C8B-B14F-4D97-AF65-F5344CB8AC3E}">
        <p14:creationId xmlns:p14="http://schemas.microsoft.com/office/powerpoint/2010/main" val="259734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pour une image  7"/>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0" y="1356918"/>
            <a:ext cx="6890347" cy="4118040"/>
          </a:xfrm>
        </p:spPr>
      </p:pic>
      <p:grpSp>
        <p:nvGrpSpPr>
          <p:cNvPr id="31" name="Groupe 30" descr="Carrés d’accentuation : forme ouverte noire foncée, bloc vert ombré et bloc blanc avec espace réservé au texte.">
            <a:extLst>
              <a:ext uri="{FF2B5EF4-FFF2-40B4-BE49-F238E27FC236}">
                <a16:creationId xmlns:a16="http://schemas.microsoft.com/office/drawing/2014/main" id="{CDA17D7C-7C63-439C-8B50-C9B0F0F9AAF7}"/>
              </a:ext>
            </a:extLst>
          </p:cNvPr>
          <p:cNvGrpSpPr/>
          <p:nvPr/>
        </p:nvGrpSpPr>
        <p:grpSpPr>
          <a:xfrm flipH="1">
            <a:off x="4115984" y="252563"/>
            <a:ext cx="7433283" cy="5995838"/>
            <a:chOff x="252031" y="391887"/>
            <a:chExt cx="7433283" cy="6215741"/>
          </a:xfrm>
        </p:grpSpPr>
        <p:sp>
          <p:nvSpPr>
            <p:cNvPr id="32" name="Rectangle 31">
              <a:extLst>
                <a:ext uri="{FF2B5EF4-FFF2-40B4-BE49-F238E27FC236}">
                  <a16:creationId xmlns:a16="http://schemas.microsoft.com/office/drawing/2014/main" id="{32FD79E9-DA87-4AE3-AB4F-454E8B1C7E28}"/>
                </a:ext>
              </a:extLst>
            </p:cNvPr>
            <p:cNvSpPr/>
            <p:nvPr userDrawn="1"/>
          </p:nvSpPr>
          <p:spPr>
            <a:xfrm>
              <a:off x="609600" y="391887"/>
              <a:ext cx="7075714" cy="5878284"/>
            </a:xfrm>
            <a:prstGeom prst="rect">
              <a:avLst/>
            </a:prstGeom>
            <a:noFill/>
            <a:ln w="127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33" name="Rectangle 32">
              <a:extLst>
                <a:ext uri="{FF2B5EF4-FFF2-40B4-BE49-F238E27FC236}">
                  <a16:creationId xmlns:a16="http://schemas.microsoft.com/office/drawing/2014/main" id="{C0DB13C1-B4FB-4D33-A199-5BB34983AB47}"/>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dirty="0"/>
                <a:t>2</a:t>
              </a:r>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r>
                <a:rPr lang="fr-FR" dirty="0"/>
                <a:t>+</a:t>
              </a:r>
            </a:p>
            <a:p>
              <a:pPr algn="ctr" rtl="0"/>
              <a:endParaRPr lang="fr-FR" dirty="0"/>
            </a:p>
          </p:txBody>
        </p:sp>
        <p:sp>
          <p:nvSpPr>
            <p:cNvPr id="34" name="Rectangle 33">
              <a:extLst>
                <a:ext uri="{FF2B5EF4-FFF2-40B4-BE49-F238E27FC236}">
                  <a16:creationId xmlns:a16="http://schemas.microsoft.com/office/drawing/2014/main" id="{97CAE694-E5D7-45D8-80CE-4067B6610E53}"/>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grpSp>
      <p:sp>
        <p:nvSpPr>
          <p:cNvPr id="7" name="Titre 6">
            <a:extLst>
              <a:ext uri="{FF2B5EF4-FFF2-40B4-BE49-F238E27FC236}">
                <a16:creationId xmlns:a16="http://schemas.microsoft.com/office/drawing/2014/main" id="{D5445F47-6D74-450C-BC16-998D2021AD78}"/>
              </a:ext>
            </a:extLst>
          </p:cNvPr>
          <p:cNvSpPr>
            <a:spLocks noGrp="1"/>
          </p:cNvSpPr>
          <p:nvPr>
            <p:ph type="title"/>
          </p:nvPr>
        </p:nvSpPr>
        <p:spPr>
          <a:xfrm>
            <a:off x="5252710" y="920115"/>
            <a:ext cx="6117771" cy="573989"/>
          </a:xfrm>
        </p:spPr>
        <p:txBody>
          <a:bodyPr rtlCol="0"/>
          <a:lstStyle/>
          <a:p>
            <a:pPr rtl="0"/>
            <a:r>
              <a:rPr lang="fr-FR" sz="2400" dirty="0"/>
              <a:t>Présentation</a:t>
            </a:r>
          </a:p>
        </p:txBody>
      </p:sp>
      <p:sp>
        <p:nvSpPr>
          <p:cNvPr id="4" name="Espace réservé du contenu 3">
            <a:extLst>
              <a:ext uri="{FF2B5EF4-FFF2-40B4-BE49-F238E27FC236}">
                <a16:creationId xmlns:a16="http://schemas.microsoft.com/office/drawing/2014/main" id="{2885A4AC-9AA0-4EFF-8162-609223BF5D70}"/>
              </a:ext>
            </a:extLst>
          </p:cNvPr>
          <p:cNvSpPr>
            <a:spLocks noGrp="1"/>
          </p:cNvSpPr>
          <p:nvPr>
            <p:ph idx="1"/>
          </p:nvPr>
        </p:nvSpPr>
        <p:spPr>
          <a:xfrm>
            <a:off x="5291644" y="1641515"/>
            <a:ext cx="6117771" cy="3930968"/>
          </a:xfrm>
        </p:spPr>
        <p:txBody>
          <a:bodyPr rtlCol="0">
            <a:normAutofit fontScale="92500" lnSpcReduction="10000"/>
          </a:bodyPr>
          <a:lstStyle/>
          <a:p>
            <a:pPr marL="0" indent="0">
              <a:buNone/>
            </a:pPr>
            <a:r>
              <a:rPr lang="fr-FR" dirty="0"/>
              <a:t>AP’AIPS est une Entreprise Adaptée qui emploie </a:t>
            </a:r>
            <a:r>
              <a:rPr lang="fr-FR" b="1" dirty="0"/>
              <a:t>263 salariés dont 188 en situation de handicap disposant d’une RQTH </a:t>
            </a:r>
            <a:r>
              <a:rPr lang="fr-FR" dirty="0"/>
              <a:t>(Reconnaissance en Qualité de Travailleur Handicapé).</a:t>
            </a:r>
          </a:p>
          <a:p>
            <a:pPr marL="0" indent="0">
              <a:buNone/>
            </a:pPr>
            <a:r>
              <a:rPr lang="fr-FR" dirty="0"/>
              <a:t>Créée en 1997 l’AP’AIPS est un acteur majeur du </a:t>
            </a:r>
            <a:r>
              <a:rPr lang="fr-FR" b="1" dirty="0"/>
              <a:t>S</a:t>
            </a:r>
            <a:r>
              <a:rPr lang="fr-FR" dirty="0"/>
              <a:t>ecteur</a:t>
            </a:r>
            <a:r>
              <a:rPr lang="fr-FR" b="1" dirty="0"/>
              <a:t> </a:t>
            </a:r>
            <a:r>
              <a:rPr lang="fr-FR" dirty="0"/>
              <a:t>du</a:t>
            </a:r>
            <a:r>
              <a:rPr lang="fr-FR" b="1" dirty="0"/>
              <a:t> T</a:t>
            </a:r>
            <a:r>
              <a:rPr lang="fr-FR" dirty="0"/>
              <a:t>ravail</a:t>
            </a:r>
            <a:r>
              <a:rPr lang="fr-FR" b="1" dirty="0"/>
              <a:t> P</a:t>
            </a:r>
            <a:r>
              <a:rPr lang="fr-FR" dirty="0"/>
              <a:t>rotégé</a:t>
            </a:r>
            <a:r>
              <a:rPr lang="fr-FR" b="1" dirty="0"/>
              <a:t> </a:t>
            </a:r>
            <a:r>
              <a:rPr lang="fr-FR" dirty="0"/>
              <a:t>et</a:t>
            </a:r>
            <a:r>
              <a:rPr lang="fr-FR" b="1" dirty="0"/>
              <a:t> A</a:t>
            </a:r>
            <a:r>
              <a:rPr lang="fr-FR" dirty="0"/>
              <a:t>dapté</a:t>
            </a:r>
            <a:r>
              <a:rPr lang="fr-FR" b="1" dirty="0"/>
              <a:t> (STPA</a:t>
            </a:r>
            <a:r>
              <a:rPr lang="fr-FR" dirty="0"/>
              <a:t>) et de l’</a:t>
            </a:r>
            <a:r>
              <a:rPr lang="fr-FR" b="1" dirty="0"/>
              <a:t>E</a:t>
            </a:r>
            <a:r>
              <a:rPr lang="fr-FR" dirty="0"/>
              <a:t>conomie</a:t>
            </a:r>
            <a:r>
              <a:rPr lang="fr-FR" b="1" dirty="0"/>
              <a:t> S</a:t>
            </a:r>
            <a:r>
              <a:rPr lang="fr-FR" dirty="0"/>
              <a:t>ociale</a:t>
            </a:r>
            <a:r>
              <a:rPr lang="fr-FR" b="1" dirty="0"/>
              <a:t> </a:t>
            </a:r>
            <a:r>
              <a:rPr lang="fr-FR" dirty="0"/>
              <a:t>et</a:t>
            </a:r>
            <a:r>
              <a:rPr lang="fr-FR" b="1" dirty="0"/>
              <a:t> S</a:t>
            </a:r>
            <a:r>
              <a:rPr lang="fr-FR" dirty="0"/>
              <a:t>olidaire</a:t>
            </a:r>
            <a:r>
              <a:rPr lang="fr-FR" b="1" dirty="0"/>
              <a:t> (ESS)</a:t>
            </a:r>
            <a:r>
              <a:rPr lang="fr-FR" dirty="0"/>
              <a:t>.</a:t>
            </a:r>
          </a:p>
          <a:p>
            <a:pPr marL="0" indent="0">
              <a:buNone/>
            </a:pPr>
            <a:r>
              <a:rPr lang="fr-FR" dirty="0"/>
              <a:t>Les synergies en présence au sein de notre Entreprise Adaptée permettent de répondre aux  besoins des entreprises Franciliennes, tant sur les prestations des services généraux (accueil, courrier, maintenance, </a:t>
            </a:r>
            <a:r>
              <a:rPr lang="fr-FR" dirty="0">
                <a:cs typeface="Times New Roman" panose="02020603050405020304" pitchFamily="18" charset="0"/>
              </a:rPr>
              <a:t>p</a:t>
            </a:r>
            <a:r>
              <a:rPr lang="fr-FR" dirty="0">
                <a:ea typeface="Calibri" panose="020F0502020204030204" pitchFamily="34" charset="0"/>
                <a:cs typeface="Times New Roman" panose="02020603050405020304" pitchFamily="18" charset="0"/>
              </a:rPr>
              <a:t>ropreté, espaces verts) que sur les prestations de </a:t>
            </a:r>
            <a:r>
              <a:rPr lang="fr-FR" b="1" dirty="0">
                <a:ea typeface="Calibri" panose="020F0502020204030204" pitchFamily="34" charset="0"/>
                <a:cs typeface="Times New Roman" panose="02020603050405020304" pitchFamily="18" charset="0"/>
              </a:rPr>
              <a:t>fonctions supports administratives </a:t>
            </a:r>
            <a:r>
              <a:rPr lang="fr-FR" dirty="0"/>
              <a:t>(numérisation, gestion de notes de frais, comptabilité, mise à jour fichiers clients, facturation) sans oublier les</a:t>
            </a:r>
            <a:r>
              <a:rPr lang="fr-FR" b="1" dirty="0"/>
              <a:t> prestations logistiques.</a:t>
            </a:r>
            <a:r>
              <a:rPr lang="fr-FR" dirty="0">
                <a:ea typeface="Calibri" panose="020F0502020204030204" pitchFamily="34" charset="0"/>
                <a:cs typeface="Times New Roman" panose="02020603050405020304" pitchFamily="18" charset="0"/>
              </a:rPr>
              <a:t> </a:t>
            </a:r>
          </a:p>
          <a:p>
            <a:pPr marL="0" indent="0">
              <a:buNone/>
            </a:pPr>
            <a:endParaRPr lang="fr-FR" dirty="0"/>
          </a:p>
        </p:txBody>
      </p:sp>
      <p:sp>
        <p:nvSpPr>
          <p:cNvPr id="12" name="Espace réservé du numéro de diapositive 5">
            <a:extLst>
              <a:ext uri="{FF2B5EF4-FFF2-40B4-BE49-F238E27FC236}">
                <a16:creationId xmlns:a16="http://schemas.microsoft.com/office/drawing/2014/main" id="{75EF0122-21C6-4139-B8D0-688B2553C487}"/>
              </a:ext>
            </a:extLst>
          </p:cNvPr>
          <p:cNvSpPr>
            <a:spLocks noGrp="1"/>
          </p:cNvSpPr>
          <p:nvPr>
            <p:ph type="sldNum" sz="quarter" idx="17"/>
          </p:nvPr>
        </p:nvSpPr>
        <p:spPr>
          <a:xfrm>
            <a:off x="11549268" y="6304546"/>
            <a:ext cx="642731" cy="553453"/>
          </a:xfrm>
          <a:prstGeom prst="rect">
            <a:avLst/>
          </a:prstGeom>
          <a:solidFill>
            <a:schemeClr val="bg1"/>
          </a:solidFill>
        </p:spPr>
        <p:txBody>
          <a:bodyPr vert="horz" lIns="91440" tIns="45720" rIns="91440" bIns="45720" rtlCol="0" anchor="ctr"/>
          <a:lstStyle>
            <a:lvl1pPr algn="ctr">
              <a:defRPr sz="1200">
                <a:solidFill>
                  <a:schemeClr val="bg1"/>
                </a:solidFill>
              </a:defRPr>
            </a:lvl1pPr>
          </a:lstStyle>
          <a:p>
            <a:pPr rtl="0"/>
            <a:r>
              <a:rPr lang="fr-FR" dirty="0">
                <a:solidFill>
                  <a:schemeClr val="tx1"/>
                </a:solidFill>
              </a:rPr>
              <a:t>2</a:t>
            </a:r>
          </a:p>
        </p:txBody>
      </p:sp>
      <p:sp>
        <p:nvSpPr>
          <p:cNvPr id="13" name="Rectangle : Coin rogné 10" descr="Zone d’accentuation de pied de page">
            <a:extLst>
              <a:ext uri="{FF2B5EF4-FFF2-40B4-BE49-F238E27FC236}">
                <a16:creationId xmlns:a16="http://schemas.microsoft.com/office/drawing/2014/main" id="{851F9C8F-B284-4FE9-A76C-49BE3BEE3853}"/>
              </a:ext>
            </a:extLst>
          </p:cNvPr>
          <p:cNvSpPr/>
          <p:nvPr/>
        </p:nvSpPr>
        <p:spPr>
          <a:xfrm flipH="1">
            <a:off x="11549269" y="6356350"/>
            <a:ext cx="642731" cy="501650"/>
          </a:xfrm>
          <a:prstGeom prst="snip1Rect">
            <a:avLst/>
          </a:prstGeom>
          <a:solidFill>
            <a:srgbClr val="038B3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dirty="0">
                <a:solidFill>
                  <a:sysClr val="windowText" lastClr="000000"/>
                </a:solidFill>
              </a:rPr>
              <a:t>2</a:t>
            </a:r>
          </a:p>
        </p:txBody>
      </p:sp>
    </p:spTree>
    <p:extLst>
      <p:ext uri="{BB962C8B-B14F-4D97-AF65-F5344CB8AC3E}">
        <p14:creationId xmlns:p14="http://schemas.microsoft.com/office/powerpoint/2010/main" val="1668212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pour une image  7"/>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25580" y="1547210"/>
            <a:ext cx="3851787" cy="4118039"/>
          </a:xfrm>
        </p:spPr>
      </p:pic>
      <p:grpSp>
        <p:nvGrpSpPr>
          <p:cNvPr id="31" name="Groupe 30" descr="Carrés d’accentuation : forme ouverte noire foncée, bloc vert ombré et bloc blanc avec espace réservé au texte.">
            <a:extLst>
              <a:ext uri="{FF2B5EF4-FFF2-40B4-BE49-F238E27FC236}">
                <a16:creationId xmlns:a16="http://schemas.microsoft.com/office/drawing/2014/main" id="{CDA17D7C-7C63-439C-8B50-C9B0F0F9AAF7}"/>
              </a:ext>
            </a:extLst>
          </p:cNvPr>
          <p:cNvGrpSpPr/>
          <p:nvPr/>
        </p:nvGrpSpPr>
        <p:grpSpPr>
          <a:xfrm flipH="1">
            <a:off x="4115984" y="252563"/>
            <a:ext cx="7433283" cy="5995838"/>
            <a:chOff x="252031" y="391887"/>
            <a:chExt cx="7433283" cy="6215741"/>
          </a:xfrm>
        </p:grpSpPr>
        <p:sp>
          <p:nvSpPr>
            <p:cNvPr id="32" name="Rectangle 31">
              <a:extLst>
                <a:ext uri="{FF2B5EF4-FFF2-40B4-BE49-F238E27FC236}">
                  <a16:creationId xmlns:a16="http://schemas.microsoft.com/office/drawing/2014/main" id="{32FD79E9-DA87-4AE3-AB4F-454E8B1C7E28}"/>
                </a:ext>
              </a:extLst>
            </p:cNvPr>
            <p:cNvSpPr/>
            <p:nvPr userDrawn="1"/>
          </p:nvSpPr>
          <p:spPr>
            <a:xfrm>
              <a:off x="609600" y="391887"/>
              <a:ext cx="7075714" cy="5878284"/>
            </a:xfrm>
            <a:prstGeom prst="rect">
              <a:avLst/>
            </a:prstGeom>
            <a:noFill/>
            <a:ln w="127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33" name="Rectangle 32">
              <a:extLst>
                <a:ext uri="{FF2B5EF4-FFF2-40B4-BE49-F238E27FC236}">
                  <a16:creationId xmlns:a16="http://schemas.microsoft.com/office/drawing/2014/main" id="{C0DB13C1-B4FB-4D33-A199-5BB34983AB47}"/>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dirty="0"/>
                <a:t>2</a:t>
              </a:r>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r>
                <a:rPr lang="fr-FR" dirty="0"/>
                <a:t>+</a:t>
              </a:r>
            </a:p>
            <a:p>
              <a:pPr algn="ctr" rtl="0"/>
              <a:endParaRPr lang="fr-FR" dirty="0"/>
            </a:p>
          </p:txBody>
        </p:sp>
        <p:sp>
          <p:nvSpPr>
            <p:cNvPr id="34" name="Rectangle 33">
              <a:extLst>
                <a:ext uri="{FF2B5EF4-FFF2-40B4-BE49-F238E27FC236}">
                  <a16:creationId xmlns:a16="http://schemas.microsoft.com/office/drawing/2014/main" id="{97CAE694-E5D7-45D8-80CE-4067B6610E53}"/>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grpSp>
      <p:sp>
        <p:nvSpPr>
          <p:cNvPr id="7" name="Titre 6">
            <a:extLst>
              <a:ext uri="{FF2B5EF4-FFF2-40B4-BE49-F238E27FC236}">
                <a16:creationId xmlns:a16="http://schemas.microsoft.com/office/drawing/2014/main" id="{D5445F47-6D74-450C-BC16-998D2021AD78}"/>
              </a:ext>
            </a:extLst>
          </p:cNvPr>
          <p:cNvSpPr>
            <a:spLocks noGrp="1"/>
          </p:cNvSpPr>
          <p:nvPr>
            <p:ph type="title"/>
          </p:nvPr>
        </p:nvSpPr>
        <p:spPr>
          <a:xfrm>
            <a:off x="5252710" y="918811"/>
            <a:ext cx="6117771" cy="573989"/>
          </a:xfrm>
        </p:spPr>
        <p:txBody>
          <a:bodyPr rtlCol="0"/>
          <a:lstStyle/>
          <a:p>
            <a:pPr rtl="0"/>
            <a:r>
              <a:rPr lang="fr-FR" sz="2400" dirty="0"/>
              <a:t>HANDICAP ET FM ENFIN UNE SOLUTION</a:t>
            </a:r>
          </a:p>
        </p:txBody>
      </p:sp>
      <p:sp>
        <p:nvSpPr>
          <p:cNvPr id="4" name="Espace réservé du contenu 3">
            <a:extLst>
              <a:ext uri="{FF2B5EF4-FFF2-40B4-BE49-F238E27FC236}">
                <a16:creationId xmlns:a16="http://schemas.microsoft.com/office/drawing/2014/main" id="{2885A4AC-9AA0-4EFF-8162-609223BF5D70}"/>
              </a:ext>
            </a:extLst>
          </p:cNvPr>
          <p:cNvSpPr>
            <a:spLocks noGrp="1"/>
          </p:cNvSpPr>
          <p:nvPr>
            <p:ph idx="1"/>
          </p:nvPr>
        </p:nvSpPr>
        <p:spPr>
          <a:xfrm>
            <a:off x="5190439" y="2074684"/>
            <a:ext cx="6117771" cy="3714798"/>
          </a:xfrm>
        </p:spPr>
        <p:txBody>
          <a:bodyPr rtlCol="0">
            <a:normAutofit lnSpcReduction="10000"/>
          </a:bodyPr>
          <a:lstStyle/>
          <a:p>
            <a:pPr marL="0" indent="0">
              <a:buNone/>
            </a:pPr>
            <a:r>
              <a:rPr lang="fr-FR" sz="1400" dirty="0"/>
              <a:t>Créatrice du concept de la cotraitance avec le secteur adapté, l’entreprise adaptée AP’AIPS est pionnière sur les activités du FM réalisées par des personnes en situation de handicap.</a:t>
            </a:r>
          </a:p>
          <a:p>
            <a:pPr marL="0" indent="0">
              <a:buNone/>
            </a:pPr>
            <a:r>
              <a:rPr lang="fr-FR" sz="1400" dirty="0"/>
              <a:t>La première prestation effectuée en 2008 avec ce système de cotraitance sur l’activité de nettoyage de bureaux a permis à l’AP’AIPS d’obtenir le label de fournisseurs de la part de notre client AREVA. </a:t>
            </a:r>
          </a:p>
          <a:p>
            <a:pPr marL="0" indent="0">
              <a:buNone/>
            </a:pPr>
            <a:r>
              <a:rPr lang="fr-FR" sz="1400" dirty="0"/>
              <a:t>AP’AIPS est triplement certifiée :</a:t>
            </a:r>
          </a:p>
          <a:p>
            <a:r>
              <a:rPr lang="fr-FR" sz="1400" b="1" dirty="0"/>
              <a:t>ISO 9001</a:t>
            </a:r>
            <a:r>
              <a:rPr lang="fr-FR" sz="1400" dirty="0"/>
              <a:t>(Management de la Qualité)</a:t>
            </a:r>
            <a:endParaRPr lang="fr-FR" sz="1400" b="1" dirty="0"/>
          </a:p>
          <a:p>
            <a:r>
              <a:rPr lang="fr-FR" sz="1400" b="1" dirty="0"/>
              <a:t>ISO 14001</a:t>
            </a:r>
            <a:r>
              <a:rPr lang="fr-FR" sz="1400" dirty="0"/>
              <a:t>(Management Environnemental)</a:t>
            </a:r>
            <a:endParaRPr lang="fr-FR" sz="1400" b="1" dirty="0"/>
          </a:p>
          <a:p>
            <a:r>
              <a:rPr lang="fr-FR" sz="1400" b="1" dirty="0"/>
              <a:t>ISO 45001</a:t>
            </a:r>
            <a:r>
              <a:rPr lang="fr-FR" sz="1400" dirty="0"/>
              <a:t>(Management de la Santé et Sécurité au Travail) </a:t>
            </a:r>
            <a:endParaRPr lang="fr-FR" sz="1400" b="1" dirty="0"/>
          </a:p>
          <a:p>
            <a:pPr marL="0" indent="0">
              <a:buNone/>
            </a:pPr>
            <a:endParaRPr lang="fr-FR" sz="1400" dirty="0"/>
          </a:p>
          <a:p>
            <a:pPr marL="0" indent="0">
              <a:buNone/>
            </a:pPr>
            <a:endParaRPr lang="fr-FR" dirty="0"/>
          </a:p>
        </p:txBody>
      </p:sp>
      <p:sp>
        <p:nvSpPr>
          <p:cNvPr id="11" name="Rectangle : Coin rogné 10" descr="Zone d’accentuation de pied de page">
            <a:extLst>
              <a:ext uri="{FF2B5EF4-FFF2-40B4-BE49-F238E27FC236}">
                <a16:creationId xmlns:a16="http://schemas.microsoft.com/office/drawing/2014/main" id="{851F9C8F-B284-4FE9-A76C-49BE3BEE3853}"/>
              </a:ext>
            </a:extLst>
          </p:cNvPr>
          <p:cNvSpPr/>
          <p:nvPr/>
        </p:nvSpPr>
        <p:spPr>
          <a:xfrm flipH="1">
            <a:off x="11549269" y="6356350"/>
            <a:ext cx="642731" cy="501650"/>
          </a:xfrm>
          <a:prstGeom prst="snip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2" name="Espace réservé du numéro de diapositive 5">
            <a:extLst>
              <a:ext uri="{FF2B5EF4-FFF2-40B4-BE49-F238E27FC236}">
                <a16:creationId xmlns:a16="http://schemas.microsoft.com/office/drawing/2014/main" id="{75EF0122-21C6-4139-B8D0-688B2553C487}"/>
              </a:ext>
            </a:extLst>
          </p:cNvPr>
          <p:cNvSpPr>
            <a:spLocks noGrp="1"/>
          </p:cNvSpPr>
          <p:nvPr>
            <p:ph type="sldNum" sz="quarter" idx="17"/>
          </p:nvPr>
        </p:nvSpPr>
        <p:spPr>
          <a:xfrm>
            <a:off x="11549268" y="6413649"/>
            <a:ext cx="642731" cy="407804"/>
          </a:xfrm>
          <a:prstGeom prst="rect">
            <a:avLst/>
          </a:prstGeom>
        </p:spPr>
        <p:txBody>
          <a:bodyPr vert="horz" lIns="91440" tIns="45720" rIns="91440" bIns="45720" rtlCol="0" anchor="ctr"/>
          <a:lstStyle>
            <a:lvl1pPr algn="ctr">
              <a:defRPr sz="1200">
                <a:solidFill>
                  <a:schemeClr val="bg1"/>
                </a:solidFill>
              </a:defRPr>
            </a:lvl1pPr>
          </a:lstStyle>
          <a:p>
            <a:pPr rtl="0"/>
            <a:fld id="{8C2E478F-E849-4A8C-AF1F-CBCC78A7CBFA}" type="slidenum">
              <a:rPr lang="fr-FR" smtClean="0"/>
              <a:pPr rtl="0"/>
              <a:t>4</a:t>
            </a:fld>
            <a:endParaRPr lang="fr-FR" dirty="0"/>
          </a:p>
        </p:txBody>
      </p:sp>
      <p:sp>
        <p:nvSpPr>
          <p:cNvPr id="14" name="Rectangle : Coin rogné 10" descr="Zone d’accentuation de pied de page">
            <a:extLst>
              <a:ext uri="{FF2B5EF4-FFF2-40B4-BE49-F238E27FC236}">
                <a16:creationId xmlns:a16="http://schemas.microsoft.com/office/drawing/2014/main" id="{851F9C8F-B284-4FE9-A76C-49BE3BEE3853}"/>
              </a:ext>
            </a:extLst>
          </p:cNvPr>
          <p:cNvSpPr/>
          <p:nvPr/>
        </p:nvSpPr>
        <p:spPr>
          <a:xfrm flipH="1">
            <a:off x="11549269" y="6356350"/>
            <a:ext cx="642731" cy="501650"/>
          </a:xfrm>
          <a:prstGeom prst="snip1Rect">
            <a:avLst/>
          </a:prstGeom>
          <a:solidFill>
            <a:srgbClr val="038B3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dirty="0">
                <a:solidFill>
                  <a:sysClr val="windowText" lastClr="000000"/>
                </a:solidFill>
              </a:rPr>
              <a:t>3</a:t>
            </a:r>
          </a:p>
        </p:txBody>
      </p:sp>
      <p:sp>
        <p:nvSpPr>
          <p:cNvPr id="15" name="Titre 6">
            <a:extLst>
              <a:ext uri="{FF2B5EF4-FFF2-40B4-BE49-F238E27FC236}">
                <a16:creationId xmlns:a16="http://schemas.microsoft.com/office/drawing/2014/main" id="{D5445F47-6D74-450C-BC16-998D2021AD78}"/>
              </a:ext>
            </a:extLst>
          </p:cNvPr>
          <p:cNvSpPr txBox="1">
            <a:spLocks/>
          </p:cNvSpPr>
          <p:nvPr/>
        </p:nvSpPr>
        <p:spPr>
          <a:xfrm>
            <a:off x="5884867" y="1492800"/>
            <a:ext cx="6117771" cy="572726"/>
          </a:xfrm>
          <a:prstGeom prst="rect">
            <a:avLst/>
          </a:prstGeom>
        </p:spPr>
        <p:txBody>
          <a:bodyPr vert="horz" lIns="0" tIns="45720" rIns="0" bIns="45720" rtlCol="0" anchor="ctr">
            <a:noAutofit/>
          </a:bodyPr>
          <a:lstStyle>
            <a:lvl1pPr algn="ctr" defTabSz="914400" rtl="0" eaLnBrk="1" latinLnBrk="0" hangingPunct="1">
              <a:lnSpc>
                <a:spcPct val="90000"/>
              </a:lnSpc>
              <a:spcBef>
                <a:spcPct val="0"/>
              </a:spcBef>
              <a:buNone/>
              <a:defRPr sz="3200" b="1" kern="1200" cap="all" spc="0" baseline="0">
                <a:solidFill>
                  <a:srgbClr val="2F3342"/>
                </a:solidFill>
                <a:latin typeface="+mj-lt"/>
                <a:ea typeface="+mj-ea"/>
                <a:cs typeface="+mj-cs"/>
              </a:defRPr>
            </a:lvl1pPr>
          </a:lstStyle>
          <a:p>
            <a:pPr algn="l"/>
            <a:r>
              <a:rPr lang="fr-FR" sz="2200" b="0" cap="none" dirty="0">
                <a:solidFill>
                  <a:schemeClr val="accent4">
                    <a:lumMod val="75000"/>
                  </a:schemeClr>
                </a:solidFill>
              </a:rPr>
              <a:t>Pionner sur les prestations FM </a:t>
            </a:r>
            <a:r>
              <a:rPr lang="fr-FR" sz="2200" b="0" cap="none" dirty="0" err="1">
                <a:solidFill>
                  <a:schemeClr val="accent4">
                    <a:lumMod val="75000"/>
                  </a:schemeClr>
                </a:solidFill>
              </a:rPr>
              <a:t>co</a:t>
            </a:r>
            <a:r>
              <a:rPr lang="fr-FR" sz="2200" b="0" cap="none" dirty="0">
                <a:solidFill>
                  <a:schemeClr val="accent4">
                    <a:lumMod val="75000"/>
                  </a:schemeClr>
                </a:solidFill>
              </a:rPr>
              <a:t>-traitées</a:t>
            </a:r>
          </a:p>
        </p:txBody>
      </p:sp>
    </p:spTree>
    <p:extLst>
      <p:ext uri="{BB962C8B-B14F-4D97-AF65-F5344CB8AC3E}">
        <p14:creationId xmlns:p14="http://schemas.microsoft.com/office/powerpoint/2010/main" val="3798752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033542F-D085-445E-BEBE-DEE6D4F79CAD}"/>
              </a:ext>
            </a:extLst>
          </p:cNvPr>
          <p:cNvSpPr>
            <a:spLocks noGrp="1"/>
          </p:cNvSpPr>
          <p:nvPr>
            <p:ph type="body" idx="1"/>
          </p:nvPr>
        </p:nvSpPr>
        <p:spPr/>
        <p:txBody>
          <a:bodyPr rtlCol="0"/>
          <a:lstStyle/>
          <a:p>
            <a:pPr rtl="0"/>
            <a:r>
              <a:rPr lang="fr-FR" dirty="0"/>
              <a:t>NOTRE PRIORITE</a:t>
            </a:r>
          </a:p>
        </p:txBody>
      </p:sp>
      <p:sp>
        <p:nvSpPr>
          <p:cNvPr id="5" name="Espace réservé du contenu 4">
            <a:extLst>
              <a:ext uri="{FF2B5EF4-FFF2-40B4-BE49-F238E27FC236}">
                <a16:creationId xmlns:a16="http://schemas.microsoft.com/office/drawing/2014/main" id="{FDF153A6-0E4B-417F-85BB-FD8402B100BD}"/>
              </a:ext>
            </a:extLst>
          </p:cNvPr>
          <p:cNvSpPr>
            <a:spLocks noGrp="1"/>
          </p:cNvSpPr>
          <p:nvPr>
            <p:ph sz="half" idx="2"/>
          </p:nvPr>
        </p:nvSpPr>
        <p:spPr>
          <a:xfrm>
            <a:off x="573882" y="2103120"/>
            <a:ext cx="3464717" cy="3689669"/>
          </a:xfrm>
        </p:spPr>
        <p:txBody>
          <a:bodyPr rtlCol="0">
            <a:normAutofit/>
          </a:bodyPr>
          <a:lstStyle/>
          <a:p>
            <a:pPr rtl="0">
              <a:buFont typeface="Wingdings" panose="05000000000000000000" pitchFamily="2" charset="2"/>
              <a:buChar char="§"/>
            </a:pPr>
            <a:r>
              <a:rPr lang="fr-FR" dirty="0"/>
              <a:t>Favoriser l’insertion par le travail des personnes en situation de handicap. </a:t>
            </a:r>
          </a:p>
          <a:p>
            <a:pPr rtl="0">
              <a:buFont typeface="Wingdings" panose="05000000000000000000" pitchFamily="2" charset="2"/>
              <a:buChar char="§"/>
            </a:pPr>
            <a:r>
              <a:rPr lang="fr-FR" dirty="0"/>
              <a:t>Devenir un partenaire majeur du développement de la diversité dans un votre entreprise en s’engageant avec vous sur des projets innovants tout en adaptant vos besoins afin de vous offrir une prestation sur mesure.   </a:t>
            </a:r>
          </a:p>
        </p:txBody>
      </p:sp>
      <p:sp>
        <p:nvSpPr>
          <p:cNvPr id="6" name="Espace réservé du texte 5">
            <a:extLst>
              <a:ext uri="{FF2B5EF4-FFF2-40B4-BE49-F238E27FC236}">
                <a16:creationId xmlns:a16="http://schemas.microsoft.com/office/drawing/2014/main" id="{89C32B2A-F443-47DA-A5C9-E0CCEC6C2F29}"/>
              </a:ext>
            </a:extLst>
          </p:cNvPr>
          <p:cNvSpPr>
            <a:spLocks noGrp="1"/>
          </p:cNvSpPr>
          <p:nvPr>
            <p:ph type="body" idx="13"/>
          </p:nvPr>
        </p:nvSpPr>
        <p:spPr/>
        <p:txBody>
          <a:bodyPr rtlCol="0"/>
          <a:lstStyle/>
          <a:p>
            <a:pPr rtl="0"/>
            <a:r>
              <a:rPr lang="fr-FR" dirty="0"/>
              <a:t>NOTRE OBJECTIF</a:t>
            </a:r>
          </a:p>
        </p:txBody>
      </p:sp>
      <p:sp>
        <p:nvSpPr>
          <p:cNvPr id="7" name="Espace réservé du contenu 6">
            <a:extLst>
              <a:ext uri="{FF2B5EF4-FFF2-40B4-BE49-F238E27FC236}">
                <a16:creationId xmlns:a16="http://schemas.microsoft.com/office/drawing/2014/main" id="{53DDF559-AB16-43D3-96DE-5FD6A71C1A24}"/>
              </a:ext>
            </a:extLst>
          </p:cNvPr>
          <p:cNvSpPr>
            <a:spLocks noGrp="1"/>
          </p:cNvSpPr>
          <p:nvPr>
            <p:ph sz="half" idx="14"/>
          </p:nvPr>
        </p:nvSpPr>
        <p:spPr/>
        <p:txBody>
          <a:bodyPr rtlCol="0">
            <a:normAutofit/>
          </a:bodyPr>
          <a:lstStyle/>
          <a:p>
            <a:pPr rtl="0">
              <a:buFont typeface="Wingdings" panose="05000000000000000000" pitchFamily="2" charset="2"/>
              <a:buChar char="§"/>
            </a:pPr>
            <a:r>
              <a:rPr lang="fr-FR" dirty="0"/>
              <a:t>Evaluer vos besoins en vous proposant des solutions de services les plus adaptés.  </a:t>
            </a:r>
          </a:p>
          <a:p>
            <a:pPr rtl="0">
              <a:buFont typeface="Wingdings" panose="05000000000000000000" pitchFamily="2" charset="2"/>
              <a:buChar char="§"/>
            </a:pPr>
            <a:r>
              <a:rPr lang="fr-FR" dirty="0"/>
              <a:t>Allier performance, qualité de travail et handicap vous garantissant des prestations de qualité en adéquation avec vos besoins.</a:t>
            </a:r>
          </a:p>
        </p:txBody>
      </p:sp>
      <p:sp>
        <p:nvSpPr>
          <p:cNvPr id="30" name="Espace réservé du numéro de diapositive 29">
            <a:extLst>
              <a:ext uri="{FF2B5EF4-FFF2-40B4-BE49-F238E27FC236}">
                <a16:creationId xmlns:a16="http://schemas.microsoft.com/office/drawing/2014/main" id="{2F6ECD0F-66E9-4D96-8436-105A25A341A2}"/>
              </a:ext>
            </a:extLst>
          </p:cNvPr>
          <p:cNvSpPr>
            <a:spLocks noGrp="1"/>
          </p:cNvSpPr>
          <p:nvPr>
            <p:ph type="sldNum" sz="quarter" idx="17"/>
          </p:nvPr>
        </p:nvSpPr>
        <p:spPr>
          <a:xfrm>
            <a:off x="11549268" y="6309360"/>
            <a:ext cx="642731" cy="548640"/>
          </a:xfrm>
          <a:solidFill>
            <a:schemeClr val="bg1"/>
          </a:solidFill>
        </p:spPr>
        <p:txBody>
          <a:bodyPr rtlCol="0"/>
          <a:lstStyle/>
          <a:p>
            <a:pPr rtl="0"/>
            <a:fld id="{8C2E478F-E849-4A8C-AF1F-CBCC78A7CBFA}" type="slidenum">
              <a:rPr lang="fr-FR" smtClean="0"/>
              <a:pPr rtl="0"/>
              <a:t>5</a:t>
            </a:fld>
            <a:endParaRPr lang="fr-FR" dirty="0"/>
          </a:p>
        </p:txBody>
      </p:sp>
      <p:sp>
        <p:nvSpPr>
          <p:cNvPr id="38" name="Titre 37" hidden="1">
            <a:extLst>
              <a:ext uri="{FF2B5EF4-FFF2-40B4-BE49-F238E27FC236}">
                <a16:creationId xmlns:a16="http://schemas.microsoft.com/office/drawing/2014/main" id="{4C646910-F4B3-42FF-94CF-BEAFDD606400}"/>
              </a:ext>
            </a:extLst>
          </p:cNvPr>
          <p:cNvSpPr>
            <a:spLocks noGrp="1"/>
          </p:cNvSpPr>
          <p:nvPr>
            <p:ph type="title"/>
          </p:nvPr>
        </p:nvSpPr>
        <p:spPr/>
        <p:txBody>
          <a:bodyPr rtlCol="0"/>
          <a:lstStyle/>
          <a:p>
            <a:r>
              <a:rPr lang="fr-FR" dirty="0"/>
              <a:t>Titre</a:t>
            </a:r>
            <a:endParaRPr lang="fr" dirty="0"/>
          </a:p>
        </p:txBody>
      </p:sp>
      <p:sp>
        <p:nvSpPr>
          <p:cNvPr id="9" name="Rectangle : Coin rogné 10" descr="Zone d’accentuation de pied de page">
            <a:extLst>
              <a:ext uri="{FF2B5EF4-FFF2-40B4-BE49-F238E27FC236}">
                <a16:creationId xmlns:a16="http://schemas.microsoft.com/office/drawing/2014/main" id="{851F9C8F-B284-4FE9-A76C-49BE3BEE3853}"/>
              </a:ext>
            </a:extLst>
          </p:cNvPr>
          <p:cNvSpPr/>
          <p:nvPr/>
        </p:nvSpPr>
        <p:spPr>
          <a:xfrm flipH="1">
            <a:off x="11549269" y="6356350"/>
            <a:ext cx="642731" cy="501650"/>
          </a:xfrm>
          <a:prstGeom prst="snip1Rect">
            <a:avLst/>
          </a:prstGeom>
          <a:solidFill>
            <a:srgbClr val="038B3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dirty="0">
                <a:solidFill>
                  <a:sysClr val="windowText" lastClr="000000"/>
                </a:solidFill>
              </a:rPr>
              <a:t>4</a:t>
            </a:r>
          </a:p>
        </p:txBody>
      </p:sp>
    </p:spTree>
    <p:extLst>
      <p:ext uri="{BB962C8B-B14F-4D97-AF65-F5344CB8AC3E}">
        <p14:creationId xmlns:p14="http://schemas.microsoft.com/office/powerpoint/2010/main" val="3174381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9ADB54-3897-4872-B9B3-1888BB60FDFF}"/>
              </a:ext>
            </a:extLst>
          </p:cNvPr>
          <p:cNvSpPr>
            <a:spLocks noGrp="1"/>
          </p:cNvSpPr>
          <p:nvPr>
            <p:ph type="title"/>
          </p:nvPr>
        </p:nvSpPr>
        <p:spPr>
          <a:xfrm>
            <a:off x="599167" y="728278"/>
            <a:ext cx="4226024" cy="573989"/>
          </a:xfrm>
        </p:spPr>
        <p:txBody>
          <a:bodyPr rtlCol="0"/>
          <a:lstStyle/>
          <a:p>
            <a:pPr algn="l" rtl="0"/>
            <a:r>
              <a:rPr lang="fr-FR" sz="2400" dirty="0"/>
              <a:t>Nos références</a:t>
            </a:r>
          </a:p>
        </p:txBody>
      </p:sp>
      <p:sp>
        <p:nvSpPr>
          <p:cNvPr id="3" name="Espace réservé du contenu 2">
            <a:extLst>
              <a:ext uri="{FF2B5EF4-FFF2-40B4-BE49-F238E27FC236}">
                <a16:creationId xmlns:a16="http://schemas.microsoft.com/office/drawing/2014/main" id="{A999491B-46DB-4307-8E1A-E1066E4FBAEB}"/>
              </a:ext>
            </a:extLst>
          </p:cNvPr>
          <p:cNvSpPr>
            <a:spLocks noGrp="1"/>
          </p:cNvSpPr>
          <p:nvPr>
            <p:ph idx="1"/>
          </p:nvPr>
        </p:nvSpPr>
        <p:spPr>
          <a:xfrm>
            <a:off x="6425520" y="1028919"/>
            <a:ext cx="5370240" cy="5212856"/>
          </a:xfrm>
        </p:spPr>
        <p:txBody>
          <a:bodyPr rtlCol="0">
            <a:noAutofit/>
          </a:bodyPr>
          <a:lstStyle/>
          <a:p>
            <a:pPr>
              <a:buFont typeface="Wingdings" panose="05000000000000000000" pitchFamily="2" charset="2"/>
              <a:buChar char="§"/>
            </a:pPr>
            <a:r>
              <a:rPr lang="fr-FR" sz="1400" b="1" dirty="0">
                <a:solidFill>
                  <a:schemeClr val="accent4">
                    <a:lumMod val="75000"/>
                  </a:schemeClr>
                </a:solidFill>
                <a:ea typeface="Calibri" panose="020F0502020204030204" pitchFamily="34" charset="0"/>
                <a:cs typeface="Times New Roman" panose="02020603050405020304" pitchFamily="18" charset="0"/>
              </a:rPr>
              <a:t>Accueil  &amp; Conciergerie </a:t>
            </a:r>
            <a:r>
              <a:rPr lang="fr-FR" sz="1400" dirty="0">
                <a:solidFill>
                  <a:prstClr val="black"/>
                </a:solidFill>
                <a:ea typeface="Calibri" panose="020F0502020204030204" pitchFamily="34" charset="0"/>
                <a:cs typeface="Times New Roman" panose="02020603050405020304" pitchFamily="18" charset="0"/>
              </a:rPr>
              <a:t>Accueil physique et téléphonique, gestion des salles de réunion, courses, démarches administratives, réservations…</a:t>
            </a:r>
          </a:p>
          <a:p>
            <a:pPr>
              <a:buFont typeface="Wingdings" panose="05000000000000000000" pitchFamily="2" charset="2"/>
              <a:buChar char="§"/>
            </a:pPr>
            <a:r>
              <a:rPr lang="fr-FR" sz="1400" b="1" dirty="0">
                <a:solidFill>
                  <a:schemeClr val="accent4">
                    <a:lumMod val="75000"/>
                  </a:schemeClr>
                </a:solidFill>
                <a:ea typeface="Calibri" panose="020F0502020204030204" pitchFamily="34" charset="0"/>
                <a:cs typeface="Times New Roman" panose="02020603050405020304" pitchFamily="18" charset="0"/>
              </a:rPr>
              <a:t>Courrier</a:t>
            </a:r>
            <a:r>
              <a:rPr lang="fr-FR" sz="1400" dirty="0">
                <a:solidFill>
                  <a:schemeClr val="accent1"/>
                </a:solidFill>
                <a:ea typeface="Calibri" panose="020F0502020204030204" pitchFamily="34" charset="0"/>
                <a:cs typeface="Times New Roman" panose="02020603050405020304" pitchFamily="18" charset="0"/>
              </a:rPr>
              <a:t> </a:t>
            </a:r>
            <a:r>
              <a:rPr lang="fr-FR" sz="1400" dirty="0">
                <a:solidFill>
                  <a:schemeClr val="accent4">
                    <a:lumMod val="75000"/>
                  </a:schemeClr>
                </a:solidFill>
                <a:ea typeface="Calibri" panose="020F0502020204030204" pitchFamily="34" charset="0"/>
                <a:cs typeface="Times New Roman" panose="02020603050405020304" pitchFamily="18" charset="0"/>
              </a:rPr>
              <a:t>&amp; </a:t>
            </a:r>
            <a:r>
              <a:rPr lang="fr-FR" sz="1400" b="1" dirty="0">
                <a:solidFill>
                  <a:schemeClr val="accent4">
                    <a:lumMod val="75000"/>
                  </a:schemeClr>
                </a:solidFill>
                <a:ea typeface="Calibri" panose="020F0502020204030204" pitchFamily="34" charset="0"/>
                <a:cs typeface="Times New Roman" panose="02020603050405020304" pitchFamily="18" charset="0"/>
              </a:rPr>
              <a:t>Colis</a:t>
            </a:r>
            <a:r>
              <a:rPr lang="fr-FR" sz="1400" dirty="0">
                <a:solidFill>
                  <a:schemeClr val="accent4">
                    <a:lumMod val="75000"/>
                  </a:schemeClr>
                </a:solidFill>
                <a:ea typeface="Calibri" panose="020F0502020204030204" pitchFamily="34" charset="0"/>
                <a:cs typeface="Times New Roman" panose="02020603050405020304" pitchFamily="18" charset="0"/>
              </a:rPr>
              <a:t> </a:t>
            </a:r>
            <a:r>
              <a:rPr lang="fr-FR" sz="1400" dirty="0">
                <a:solidFill>
                  <a:prstClr val="black"/>
                </a:solidFill>
                <a:ea typeface="Calibri" panose="020F0502020204030204" pitchFamily="34" charset="0"/>
                <a:cs typeface="Times New Roman" panose="02020603050405020304" pitchFamily="18" charset="0"/>
              </a:rPr>
              <a:t>Gestion de services courrier sur site client, courrier entrants/sortants, dispatching, affranchissement, mise sous plis , GED</a:t>
            </a:r>
          </a:p>
          <a:p>
            <a:pPr>
              <a:buFont typeface="Wingdings" panose="05000000000000000000" pitchFamily="2" charset="2"/>
              <a:buChar char="§"/>
            </a:pPr>
            <a:r>
              <a:rPr lang="fr-FR" sz="1400" b="1" dirty="0">
                <a:solidFill>
                  <a:schemeClr val="accent4">
                    <a:lumMod val="75000"/>
                  </a:schemeClr>
                </a:solidFill>
                <a:cs typeface="Times New Roman" panose="02020603050405020304" pitchFamily="18" charset="0"/>
              </a:rPr>
              <a:t>M</a:t>
            </a:r>
            <a:r>
              <a:rPr lang="fr-FR" sz="1400" b="1" dirty="0">
                <a:solidFill>
                  <a:schemeClr val="accent4">
                    <a:lumMod val="75000"/>
                  </a:schemeClr>
                </a:solidFill>
                <a:ea typeface="Calibri" panose="020F0502020204030204" pitchFamily="34" charset="0"/>
                <a:cs typeface="Times New Roman" panose="02020603050405020304" pitchFamily="18" charset="0"/>
              </a:rPr>
              <a:t>aintenance de niveau 1 </a:t>
            </a:r>
            <a:r>
              <a:rPr lang="fr-FR" sz="1400" dirty="0">
                <a:solidFill>
                  <a:schemeClr val="tx1"/>
                </a:solidFill>
              </a:rPr>
              <a:t>Relamping,  entretien des filtres, maintenance électrique, serrurerie, peinture, réparation, gestion du planning des salles de réunion, préparation des salles de réunion…</a:t>
            </a:r>
          </a:p>
          <a:p>
            <a:pPr>
              <a:lnSpc>
                <a:spcPct val="110000"/>
              </a:lnSpc>
              <a:buFont typeface="Wingdings" panose="05000000000000000000" pitchFamily="2" charset="2"/>
              <a:buChar char="§"/>
            </a:pPr>
            <a:r>
              <a:rPr lang="fr-FR" sz="1400" b="1" dirty="0">
                <a:solidFill>
                  <a:schemeClr val="accent4">
                    <a:lumMod val="75000"/>
                  </a:schemeClr>
                </a:solidFill>
                <a:ea typeface="Calibri" panose="020F0502020204030204" pitchFamily="34" charset="0"/>
                <a:cs typeface="Times New Roman" panose="02020603050405020304" pitchFamily="18" charset="0"/>
              </a:rPr>
              <a:t>Propreté</a:t>
            </a:r>
            <a:r>
              <a:rPr lang="fr-FR" sz="1400" dirty="0">
                <a:solidFill>
                  <a:schemeClr val="accent1"/>
                </a:solidFill>
                <a:ea typeface="Calibri" panose="020F0502020204030204" pitchFamily="34" charset="0"/>
                <a:cs typeface="Times New Roman" panose="02020603050405020304" pitchFamily="18" charset="0"/>
              </a:rPr>
              <a:t> </a:t>
            </a:r>
            <a:r>
              <a:rPr lang="fr-FR" sz="1400" dirty="0">
                <a:solidFill>
                  <a:prstClr val="black"/>
                </a:solidFill>
                <a:ea typeface="Calibri" panose="020F0502020204030204" pitchFamily="34" charset="0"/>
                <a:cs typeface="Times New Roman" panose="02020603050405020304" pitchFamily="18" charset="0"/>
              </a:rPr>
              <a:t>Nettoyage de bureaux, régie, gestion des déchets…</a:t>
            </a:r>
          </a:p>
          <a:p>
            <a:pPr>
              <a:buFont typeface="Wingdings" panose="05000000000000000000" pitchFamily="2" charset="2"/>
              <a:buChar char="§"/>
            </a:pPr>
            <a:r>
              <a:rPr lang="fr-FR" sz="1400" b="1" dirty="0">
                <a:solidFill>
                  <a:schemeClr val="accent4">
                    <a:lumMod val="75000"/>
                  </a:schemeClr>
                </a:solidFill>
                <a:ea typeface="Calibri" panose="020F0502020204030204" pitchFamily="34" charset="0"/>
                <a:cs typeface="Times New Roman" panose="02020603050405020304" pitchFamily="18" charset="0"/>
              </a:rPr>
              <a:t>Espaces verts</a:t>
            </a:r>
            <a:r>
              <a:rPr lang="fr-FR" sz="1400" dirty="0">
                <a:solidFill>
                  <a:schemeClr val="accent4">
                    <a:lumMod val="75000"/>
                  </a:schemeClr>
                </a:solidFill>
                <a:ea typeface="Calibri" panose="020F0502020204030204" pitchFamily="34" charset="0"/>
                <a:cs typeface="Times New Roman" panose="02020603050405020304" pitchFamily="18" charset="0"/>
              </a:rPr>
              <a:t> </a:t>
            </a:r>
            <a:r>
              <a:rPr lang="fr-FR" sz="1400" dirty="0">
                <a:solidFill>
                  <a:schemeClr val="tx1"/>
                </a:solidFill>
              </a:rPr>
              <a:t>Création et aménagement, entretien, élagage… </a:t>
            </a:r>
            <a:endParaRPr lang="fr-FR" sz="1400" dirty="0">
              <a:solidFill>
                <a:schemeClr val="tx1"/>
              </a:solidFill>
              <a:ea typeface="Calibri" panose="020F0502020204030204" pitchFamily="34" charset="0"/>
              <a:cs typeface="Times New Roman" panose="02020603050405020304" pitchFamily="18" charset="0"/>
            </a:endParaRPr>
          </a:p>
          <a:p>
            <a:pPr>
              <a:buFont typeface="Wingdings" panose="05000000000000000000" pitchFamily="2" charset="2"/>
              <a:buChar char="§"/>
            </a:pPr>
            <a:r>
              <a:rPr lang="fr-FR" sz="1400" b="1" dirty="0">
                <a:solidFill>
                  <a:schemeClr val="accent4">
                    <a:lumMod val="75000"/>
                  </a:schemeClr>
                </a:solidFill>
                <a:ea typeface="Calibri" panose="020F0502020204030204" pitchFamily="34" charset="0"/>
                <a:cs typeface="Times New Roman" panose="02020603050405020304" pitchFamily="18" charset="0"/>
              </a:rPr>
              <a:t>Prestations tertiaires</a:t>
            </a:r>
            <a:r>
              <a:rPr lang="fr-FR" sz="1400" dirty="0">
                <a:solidFill>
                  <a:schemeClr val="accent4">
                    <a:lumMod val="75000"/>
                  </a:schemeClr>
                </a:solidFill>
                <a:ea typeface="Calibri" panose="020F0502020204030204" pitchFamily="34" charset="0"/>
                <a:cs typeface="Times New Roman" panose="02020603050405020304" pitchFamily="18" charset="0"/>
              </a:rPr>
              <a:t> </a:t>
            </a:r>
            <a:r>
              <a:rPr lang="fr-FR" sz="1400" dirty="0">
                <a:solidFill>
                  <a:prstClr val="black"/>
                </a:solidFill>
                <a:ea typeface="Calibri" panose="020F0502020204030204" pitchFamily="34" charset="0"/>
                <a:cs typeface="Times New Roman" panose="02020603050405020304" pitchFamily="18" charset="0"/>
              </a:rPr>
              <a:t>Saisie informatique </a:t>
            </a:r>
            <a:r>
              <a:rPr lang="fr-FR" sz="1400" dirty="0">
                <a:solidFill>
                  <a:schemeClr val="tx1"/>
                </a:solidFill>
              </a:rPr>
              <a:t>des éléments de GMAO, comptabilité, note de frais</a:t>
            </a:r>
            <a:r>
              <a:rPr lang="fr-FR" sz="1400" dirty="0">
                <a:solidFill>
                  <a:prstClr val="black"/>
                </a:solidFill>
                <a:ea typeface="Calibri" panose="020F0502020204030204" pitchFamily="34" charset="0"/>
                <a:cs typeface="Times New Roman" panose="02020603050405020304" pitchFamily="18" charset="0"/>
              </a:rPr>
              <a:t>, numérisation, travaux administratifs…</a:t>
            </a:r>
            <a:endParaRPr lang="fr-FR" sz="1400" dirty="0"/>
          </a:p>
          <a:p>
            <a:pPr>
              <a:buFont typeface="Wingdings" panose="05000000000000000000" pitchFamily="2" charset="2"/>
              <a:buChar char="§"/>
            </a:pPr>
            <a:r>
              <a:rPr lang="fr-FR" sz="1400" b="1" dirty="0">
                <a:solidFill>
                  <a:schemeClr val="accent4">
                    <a:lumMod val="75000"/>
                  </a:schemeClr>
                </a:solidFill>
                <a:ea typeface="Calibri" panose="020F0502020204030204" pitchFamily="34" charset="0"/>
                <a:cs typeface="Times New Roman" panose="02020603050405020304" pitchFamily="18" charset="0"/>
              </a:rPr>
              <a:t>Prestations logistiques</a:t>
            </a:r>
            <a:r>
              <a:rPr lang="fr-FR" sz="1400" dirty="0">
                <a:solidFill>
                  <a:schemeClr val="tx1"/>
                </a:solidFill>
              </a:rPr>
              <a:t> manutention, magasinage, gestion de quai de livraison, Coursiers…</a:t>
            </a:r>
          </a:p>
          <a:p>
            <a:endParaRPr lang="fr-FR" sz="1400" dirty="0"/>
          </a:p>
        </p:txBody>
      </p:sp>
      <p:sp>
        <p:nvSpPr>
          <p:cNvPr id="8" name="Espace réservé du numéro de diapositive 7">
            <a:extLst>
              <a:ext uri="{FF2B5EF4-FFF2-40B4-BE49-F238E27FC236}">
                <a16:creationId xmlns:a16="http://schemas.microsoft.com/office/drawing/2014/main" id="{69D39C07-CD0F-4304-9E26-F1075415EBEF}"/>
              </a:ext>
            </a:extLst>
          </p:cNvPr>
          <p:cNvSpPr>
            <a:spLocks noGrp="1"/>
          </p:cNvSpPr>
          <p:nvPr>
            <p:ph type="sldNum" sz="quarter" idx="18"/>
          </p:nvPr>
        </p:nvSpPr>
        <p:spPr>
          <a:xfrm>
            <a:off x="11549268" y="6283233"/>
            <a:ext cx="642731" cy="574768"/>
          </a:xfrm>
          <a:solidFill>
            <a:schemeClr val="bg1"/>
          </a:solidFill>
        </p:spPr>
        <p:txBody>
          <a:bodyPr rtlCol="0"/>
          <a:lstStyle/>
          <a:p>
            <a:pPr rtl="0"/>
            <a:fld id="{8C2E478F-E849-4A8C-AF1F-CBCC78A7CBFA}" type="slidenum">
              <a:rPr lang="fr-FR" smtClean="0"/>
              <a:pPr rtl="0"/>
              <a:t>6</a:t>
            </a:fld>
            <a:endParaRPr lang="fr-FR" dirty="0"/>
          </a:p>
        </p:txBody>
      </p:sp>
      <p:sp>
        <p:nvSpPr>
          <p:cNvPr id="79" name="Titre 1">
            <a:extLst>
              <a:ext uri="{FF2B5EF4-FFF2-40B4-BE49-F238E27FC236}">
                <a16:creationId xmlns:a16="http://schemas.microsoft.com/office/drawing/2014/main" id="{C09ADB54-3897-4872-B9B3-1888BB60FDFF}"/>
              </a:ext>
            </a:extLst>
          </p:cNvPr>
          <p:cNvSpPr txBox="1">
            <a:spLocks/>
          </p:cNvSpPr>
          <p:nvPr/>
        </p:nvSpPr>
        <p:spPr>
          <a:xfrm>
            <a:off x="6934602" y="358617"/>
            <a:ext cx="4226024" cy="573989"/>
          </a:xfrm>
          <a:prstGeom prst="rect">
            <a:avLst/>
          </a:prstGeom>
        </p:spPr>
        <p:txBody>
          <a:bodyPr vert="horz" lIns="0" tIns="45720" rIns="0" bIns="45720" rtlCol="0" anchor="ctr">
            <a:noAutofit/>
          </a:bodyPr>
          <a:lstStyle>
            <a:lvl1pPr algn="ctr" defTabSz="914400" rtl="0" eaLnBrk="1" latinLnBrk="0" hangingPunct="1">
              <a:lnSpc>
                <a:spcPct val="90000"/>
              </a:lnSpc>
              <a:spcBef>
                <a:spcPct val="0"/>
              </a:spcBef>
              <a:buNone/>
              <a:defRPr sz="3200" b="1" kern="1200" cap="all" spc="0" baseline="0">
                <a:solidFill>
                  <a:srgbClr val="2F3342"/>
                </a:solidFill>
                <a:latin typeface="+mj-lt"/>
                <a:ea typeface="+mj-ea"/>
                <a:cs typeface="+mj-cs"/>
              </a:defRPr>
            </a:lvl1pPr>
          </a:lstStyle>
          <a:p>
            <a:r>
              <a:rPr lang="fr-FR" sz="2400" dirty="0"/>
              <a:t>expertise</a:t>
            </a:r>
            <a:r>
              <a:rPr lang="fr-FR" dirty="0"/>
              <a:t> </a:t>
            </a:r>
            <a:r>
              <a:rPr lang="fr-FR" sz="2400" dirty="0"/>
              <a:t>métiers</a:t>
            </a:r>
          </a:p>
        </p:txBody>
      </p:sp>
      <p:pic>
        <p:nvPicPr>
          <p:cNvPr id="41" name="Image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996" y="2065478"/>
            <a:ext cx="901536" cy="315537"/>
          </a:xfrm>
          <a:prstGeom prst="rect">
            <a:avLst/>
          </a:prstGeom>
        </p:spPr>
      </p:pic>
      <p:pic>
        <p:nvPicPr>
          <p:cNvPr id="42" name="Imag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951" y="6020037"/>
            <a:ext cx="291066" cy="291066"/>
          </a:xfrm>
          <a:prstGeom prst="rect">
            <a:avLst/>
          </a:prstGeom>
        </p:spPr>
      </p:pic>
      <p:pic>
        <p:nvPicPr>
          <p:cNvPr id="44" name="Image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5104" y="2995796"/>
            <a:ext cx="907905" cy="907905"/>
          </a:xfrm>
          <a:prstGeom prst="rect">
            <a:avLst/>
          </a:prstGeom>
        </p:spPr>
      </p:pic>
      <p:pic>
        <p:nvPicPr>
          <p:cNvPr id="45" name="Image 4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6731" y="2479603"/>
            <a:ext cx="564511" cy="564511"/>
          </a:xfrm>
          <a:prstGeom prst="rect">
            <a:avLst/>
          </a:prstGeom>
        </p:spPr>
      </p:pic>
      <p:pic>
        <p:nvPicPr>
          <p:cNvPr id="81" name="Image 8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82923" y="5591215"/>
            <a:ext cx="1798324" cy="217500"/>
          </a:xfrm>
          <a:prstGeom prst="rect">
            <a:avLst/>
          </a:prstGeom>
        </p:spPr>
      </p:pic>
      <p:pic>
        <p:nvPicPr>
          <p:cNvPr id="82" name="Image 8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28343" y="2460672"/>
            <a:ext cx="520718" cy="636148"/>
          </a:xfrm>
          <a:prstGeom prst="rect">
            <a:avLst/>
          </a:prstGeom>
        </p:spPr>
      </p:pic>
      <p:pic>
        <p:nvPicPr>
          <p:cNvPr id="83" name="Image 8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63823" y="5918327"/>
            <a:ext cx="706355" cy="485338"/>
          </a:xfrm>
          <a:prstGeom prst="rect">
            <a:avLst/>
          </a:prstGeom>
        </p:spPr>
      </p:pic>
      <p:pic>
        <p:nvPicPr>
          <p:cNvPr id="84" name="Image 8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09731" y="4346902"/>
            <a:ext cx="583070" cy="583070"/>
          </a:xfrm>
          <a:prstGeom prst="rect">
            <a:avLst/>
          </a:prstGeom>
        </p:spPr>
      </p:pic>
      <p:pic>
        <p:nvPicPr>
          <p:cNvPr id="85" name="Image 8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82923" y="3810904"/>
            <a:ext cx="942554" cy="437799"/>
          </a:xfrm>
          <a:prstGeom prst="rect">
            <a:avLst/>
          </a:prstGeom>
        </p:spPr>
      </p:pic>
      <p:pic>
        <p:nvPicPr>
          <p:cNvPr id="88" name="Image 8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59602" y="3218932"/>
            <a:ext cx="538163" cy="423796"/>
          </a:xfrm>
          <a:prstGeom prst="rect">
            <a:avLst/>
          </a:prstGeom>
        </p:spPr>
      </p:pic>
      <p:pic>
        <p:nvPicPr>
          <p:cNvPr id="89" name="Image 8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16731" y="4392592"/>
            <a:ext cx="401426" cy="401426"/>
          </a:xfrm>
          <a:prstGeom prst="rect">
            <a:avLst/>
          </a:prstGeom>
        </p:spPr>
      </p:pic>
      <p:pic>
        <p:nvPicPr>
          <p:cNvPr id="91" name="Image 9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10917" y="4966238"/>
            <a:ext cx="843398" cy="571334"/>
          </a:xfrm>
          <a:prstGeom prst="rect">
            <a:avLst/>
          </a:prstGeom>
        </p:spPr>
      </p:pic>
      <p:pic>
        <p:nvPicPr>
          <p:cNvPr id="92" name="Image 9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88327" y="3893751"/>
            <a:ext cx="846143" cy="289980"/>
          </a:xfrm>
          <a:prstGeom prst="rect">
            <a:avLst/>
          </a:prstGeom>
        </p:spPr>
      </p:pic>
      <p:pic>
        <p:nvPicPr>
          <p:cNvPr id="93" name="Image 9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445461" y="5497490"/>
            <a:ext cx="636996" cy="485129"/>
          </a:xfrm>
          <a:prstGeom prst="rect">
            <a:avLst/>
          </a:prstGeom>
        </p:spPr>
      </p:pic>
      <p:pic>
        <p:nvPicPr>
          <p:cNvPr id="94" name="Image 9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881753" y="2381906"/>
            <a:ext cx="1240801" cy="671513"/>
          </a:xfrm>
          <a:prstGeom prst="rect">
            <a:avLst/>
          </a:prstGeom>
        </p:spPr>
      </p:pic>
      <p:pic>
        <p:nvPicPr>
          <p:cNvPr id="95" name="Image 9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245969" y="3801665"/>
            <a:ext cx="880889" cy="536922"/>
          </a:xfrm>
          <a:prstGeom prst="rect">
            <a:avLst/>
          </a:prstGeom>
        </p:spPr>
      </p:pic>
      <p:pic>
        <p:nvPicPr>
          <p:cNvPr id="96" name="Image 9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177276" y="1788162"/>
            <a:ext cx="886937" cy="505554"/>
          </a:xfrm>
          <a:prstGeom prst="rect">
            <a:avLst/>
          </a:prstGeom>
        </p:spPr>
      </p:pic>
      <p:pic>
        <p:nvPicPr>
          <p:cNvPr id="97" name="Image 9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90092" y="3067481"/>
            <a:ext cx="1091421" cy="891698"/>
          </a:xfrm>
          <a:prstGeom prst="rect">
            <a:avLst/>
          </a:prstGeom>
        </p:spPr>
      </p:pic>
      <p:pic>
        <p:nvPicPr>
          <p:cNvPr id="98" name="Image 9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442110" y="3155202"/>
            <a:ext cx="708507" cy="681174"/>
          </a:xfrm>
          <a:prstGeom prst="rect">
            <a:avLst/>
          </a:prstGeom>
        </p:spPr>
      </p:pic>
      <p:pic>
        <p:nvPicPr>
          <p:cNvPr id="101" name="Image 100"/>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252389" y="1293778"/>
            <a:ext cx="771047" cy="509825"/>
          </a:xfrm>
          <a:prstGeom prst="rect">
            <a:avLst/>
          </a:prstGeom>
        </p:spPr>
      </p:pic>
      <p:pic>
        <p:nvPicPr>
          <p:cNvPr id="102" name="Image 10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589154" y="4946018"/>
            <a:ext cx="533400" cy="533400"/>
          </a:xfrm>
          <a:prstGeom prst="rect">
            <a:avLst/>
          </a:prstGeom>
        </p:spPr>
      </p:pic>
      <p:pic>
        <p:nvPicPr>
          <p:cNvPr id="103" name="Image 102"/>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082457" y="4429393"/>
            <a:ext cx="791369" cy="422406"/>
          </a:xfrm>
          <a:prstGeom prst="rect">
            <a:avLst/>
          </a:prstGeom>
        </p:spPr>
      </p:pic>
      <p:pic>
        <p:nvPicPr>
          <p:cNvPr id="104" name="Image 103"/>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35701" y="5136469"/>
            <a:ext cx="991221" cy="327836"/>
          </a:xfrm>
          <a:prstGeom prst="rect">
            <a:avLst/>
          </a:prstGeom>
        </p:spPr>
      </p:pic>
      <p:pic>
        <p:nvPicPr>
          <p:cNvPr id="107" name="Image 106"/>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469103" y="1324053"/>
            <a:ext cx="533400" cy="533400"/>
          </a:xfrm>
          <a:prstGeom prst="rect">
            <a:avLst/>
          </a:prstGeom>
        </p:spPr>
      </p:pic>
      <p:pic>
        <p:nvPicPr>
          <p:cNvPr id="108" name="Image 107"/>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410846" y="2070484"/>
            <a:ext cx="998141" cy="259871"/>
          </a:xfrm>
          <a:prstGeom prst="rect">
            <a:avLst/>
          </a:prstGeom>
        </p:spPr>
      </p:pic>
      <p:pic>
        <p:nvPicPr>
          <p:cNvPr id="109" name="Image 108"/>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404111" y="5479418"/>
            <a:ext cx="591607" cy="591607"/>
          </a:xfrm>
          <a:prstGeom prst="rect">
            <a:avLst/>
          </a:prstGeom>
        </p:spPr>
      </p:pic>
      <p:sp>
        <p:nvSpPr>
          <p:cNvPr id="46" name="Rectangle : Coin rogné 10" descr="Zone d’accentuation de pied de page">
            <a:extLst>
              <a:ext uri="{FF2B5EF4-FFF2-40B4-BE49-F238E27FC236}">
                <a16:creationId xmlns:a16="http://schemas.microsoft.com/office/drawing/2014/main" id="{851F9C8F-B284-4FE9-A76C-49BE3BEE3853}"/>
              </a:ext>
            </a:extLst>
          </p:cNvPr>
          <p:cNvSpPr/>
          <p:nvPr/>
        </p:nvSpPr>
        <p:spPr>
          <a:xfrm flipH="1">
            <a:off x="11549269" y="6356350"/>
            <a:ext cx="642731" cy="501650"/>
          </a:xfrm>
          <a:prstGeom prst="snip1Rect">
            <a:avLst/>
          </a:prstGeom>
          <a:solidFill>
            <a:srgbClr val="038B3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dirty="0">
                <a:solidFill>
                  <a:sysClr val="windowText" lastClr="000000"/>
                </a:solidFill>
              </a:rPr>
              <a:t>5</a:t>
            </a:r>
          </a:p>
        </p:txBody>
      </p:sp>
      <p:pic>
        <p:nvPicPr>
          <p:cNvPr id="4" name="Image 3"/>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03134" y="4350938"/>
            <a:ext cx="1043418" cy="545069"/>
          </a:xfrm>
          <a:prstGeom prst="rect">
            <a:avLst/>
          </a:prstGeom>
        </p:spPr>
      </p:pic>
      <p:pic>
        <p:nvPicPr>
          <p:cNvPr id="5" name="Image 4"/>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589235" y="3710366"/>
            <a:ext cx="663154" cy="663154"/>
          </a:xfrm>
          <a:prstGeom prst="rect">
            <a:avLst/>
          </a:prstGeom>
        </p:spPr>
      </p:pic>
      <p:pic>
        <p:nvPicPr>
          <p:cNvPr id="6" name="Image 5"/>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343950" y="1463429"/>
            <a:ext cx="937462" cy="358973"/>
          </a:xfrm>
          <a:prstGeom prst="rect">
            <a:avLst/>
          </a:prstGeom>
        </p:spPr>
      </p:pic>
      <p:pic>
        <p:nvPicPr>
          <p:cNvPr id="7" name="Image 6"/>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393148" y="5104519"/>
            <a:ext cx="1046207" cy="337844"/>
          </a:xfrm>
          <a:prstGeom prst="rect">
            <a:avLst/>
          </a:prstGeom>
        </p:spPr>
      </p:pic>
      <p:pic>
        <p:nvPicPr>
          <p:cNvPr id="9" name="Image 8"/>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3630888" y="5150899"/>
            <a:ext cx="800425" cy="189983"/>
          </a:xfrm>
          <a:prstGeom prst="rect">
            <a:avLst/>
          </a:prstGeom>
        </p:spPr>
      </p:pic>
      <p:pic>
        <p:nvPicPr>
          <p:cNvPr id="10" name="Image 9"/>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206124" y="5548794"/>
            <a:ext cx="1032038" cy="539447"/>
          </a:xfrm>
          <a:prstGeom prst="rect">
            <a:avLst/>
          </a:prstGeom>
        </p:spPr>
      </p:pic>
      <p:pic>
        <p:nvPicPr>
          <p:cNvPr id="11" name="Image 10"/>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4177276" y="4471309"/>
            <a:ext cx="902816" cy="465087"/>
          </a:xfrm>
          <a:prstGeom prst="rect">
            <a:avLst/>
          </a:prstGeom>
        </p:spPr>
      </p:pic>
      <p:pic>
        <p:nvPicPr>
          <p:cNvPr id="12" name="Image 11"/>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416731" y="3252199"/>
            <a:ext cx="569077" cy="376829"/>
          </a:xfrm>
          <a:prstGeom prst="rect">
            <a:avLst/>
          </a:prstGeom>
        </p:spPr>
      </p:pic>
      <p:pic>
        <p:nvPicPr>
          <p:cNvPr id="13" name="Image 12"/>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1280963" y="1878996"/>
            <a:ext cx="1066256" cy="652910"/>
          </a:xfrm>
          <a:prstGeom prst="rect">
            <a:avLst/>
          </a:prstGeom>
        </p:spPr>
      </p:pic>
      <p:pic>
        <p:nvPicPr>
          <p:cNvPr id="14" name="Image 13"/>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3427885" y="3897090"/>
            <a:ext cx="636556" cy="358062"/>
          </a:xfrm>
          <a:prstGeom prst="rect">
            <a:avLst/>
          </a:prstGeom>
        </p:spPr>
      </p:pic>
      <p:pic>
        <p:nvPicPr>
          <p:cNvPr id="18" name="Image 17"/>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3042319" y="1349257"/>
            <a:ext cx="599360" cy="436963"/>
          </a:xfrm>
          <a:prstGeom prst="rect">
            <a:avLst/>
          </a:prstGeom>
        </p:spPr>
      </p:pic>
      <p:pic>
        <p:nvPicPr>
          <p:cNvPr id="20" name="Image 19"/>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3630888" y="4474624"/>
            <a:ext cx="420123" cy="548733"/>
          </a:xfrm>
          <a:prstGeom prst="rect">
            <a:avLst/>
          </a:prstGeom>
        </p:spPr>
      </p:pic>
      <p:pic>
        <p:nvPicPr>
          <p:cNvPr id="21" name="Image 20"/>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3427885" y="5930190"/>
            <a:ext cx="1007303" cy="380913"/>
          </a:xfrm>
          <a:prstGeom prst="rect">
            <a:avLst/>
          </a:prstGeom>
        </p:spPr>
      </p:pic>
      <p:pic>
        <p:nvPicPr>
          <p:cNvPr id="17" name="Image 16"/>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3704857" y="1409066"/>
            <a:ext cx="1319189" cy="365409"/>
          </a:xfrm>
          <a:prstGeom prst="rect">
            <a:avLst/>
          </a:prstGeom>
        </p:spPr>
      </p:pic>
      <p:pic>
        <p:nvPicPr>
          <p:cNvPr id="19" name="Image 18" descr="Une image contenant texte, clipart&#10;&#10;Description générée automatiquement">
            <a:extLst>
              <a:ext uri="{FF2B5EF4-FFF2-40B4-BE49-F238E27FC236}">
                <a16:creationId xmlns:a16="http://schemas.microsoft.com/office/drawing/2014/main" id="{43E87841-B63B-43C1-8D54-9024DC2B8853}"/>
              </a:ext>
            </a:extLst>
          </p:cNvPr>
          <p:cNvPicPr>
            <a:picLocks noChangeAspect="1"/>
          </p:cNvPicPr>
          <p:nvPr/>
        </p:nvPicPr>
        <p:blipFill>
          <a:blip r:embed="rId43"/>
          <a:stretch>
            <a:fillRect/>
          </a:stretch>
        </p:blipFill>
        <p:spPr>
          <a:xfrm>
            <a:off x="1193701" y="2564868"/>
            <a:ext cx="769977" cy="362342"/>
          </a:xfrm>
          <a:prstGeom prst="rect">
            <a:avLst/>
          </a:prstGeom>
        </p:spPr>
      </p:pic>
      <p:pic>
        <p:nvPicPr>
          <p:cNvPr id="22" name="Image 21">
            <a:extLst>
              <a:ext uri="{FF2B5EF4-FFF2-40B4-BE49-F238E27FC236}">
                <a16:creationId xmlns:a16="http://schemas.microsoft.com/office/drawing/2014/main" id="{8D2CAA4A-DDD6-49CA-9C7C-2E8B4A823AB9}"/>
              </a:ext>
            </a:extLst>
          </p:cNvPr>
          <p:cNvPicPr>
            <a:picLocks noChangeAspect="1"/>
          </p:cNvPicPr>
          <p:nvPr/>
        </p:nvPicPr>
        <p:blipFill>
          <a:blip r:embed="rId44"/>
          <a:stretch>
            <a:fillRect/>
          </a:stretch>
        </p:blipFill>
        <p:spPr>
          <a:xfrm>
            <a:off x="2202355" y="2572283"/>
            <a:ext cx="823714" cy="298928"/>
          </a:xfrm>
          <a:prstGeom prst="rect">
            <a:avLst/>
          </a:prstGeom>
        </p:spPr>
      </p:pic>
    </p:spTree>
    <p:extLst>
      <p:ext uri="{BB962C8B-B14F-4D97-AF65-F5344CB8AC3E}">
        <p14:creationId xmlns:p14="http://schemas.microsoft.com/office/powerpoint/2010/main" val="2439157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e 3" descr="Carrés d’accentuation : forme ouverte noire foncée, bloc vert ombré et bloc blanc avec espace réservé au texte.">
            <a:extLst>
              <a:ext uri="{FF2B5EF4-FFF2-40B4-BE49-F238E27FC236}">
                <a16:creationId xmlns:a16="http://schemas.microsoft.com/office/drawing/2014/main" id="{1101DF86-6B00-49D3-9EFB-456055F79899}"/>
              </a:ext>
            </a:extLst>
          </p:cNvPr>
          <p:cNvGrpSpPr/>
          <p:nvPr/>
        </p:nvGrpSpPr>
        <p:grpSpPr>
          <a:xfrm flipH="1" flipV="1">
            <a:off x="993705" y="980111"/>
            <a:ext cx="4887715" cy="5081297"/>
            <a:chOff x="1155534" y="893689"/>
            <a:chExt cx="4572000" cy="4572000"/>
          </a:xfrm>
        </p:grpSpPr>
        <p:pic>
          <p:nvPicPr>
            <p:cNvPr id="5" name="Graphique 17" descr="Carré ouvert">
              <a:extLst>
                <a:ext uri="{FF2B5EF4-FFF2-40B4-BE49-F238E27FC236}">
                  <a16:creationId xmlns:a16="http://schemas.microsoft.com/office/drawing/2014/main" id="{42A4A83C-0C6B-4A7C-B582-33988B027F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55534" y="893689"/>
              <a:ext cx="4572000" cy="4572000"/>
            </a:xfrm>
            <a:prstGeom prst="rect">
              <a:avLst/>
            </a:prstGeom>
          </p:spPr>
        </p:pic>
        <p:sp>
          <p:nvSpPr>
            <p:cNvPr id="6" name="Rectangle 15">
              <a:extLst>
                <a:ext uri="{FF2B5EF4-FFF2-40B4-BE49-F238E27FC236}">
                  <a16:creationId xmlns:a16="http://schemas.microsoft.com/office/drawing/2014/main" id="{6568F216-4DE5-421A-A222-041B654BB87E}"/>
                </a:ext>
              </a:extLst>
            </p:cNvPr>
            <p:cNvSpPr/>
            <p:nvPr/>
          </p:nvSpPr>
          <p:spPr>
            <a:xfrm>
              <a:off x="1347308" y="1055206"/>
              <a:ext cx="4125679" cy="4201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dirty="0"/>
                <a:t>2</a:t>
              </a:r>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r>
                <a:rPr lang="fr-FR" dirty="0"/>
                <a:t>+</a:t>
              </a:r>
            </a:p>
            <a:p>
              <a:pPr algn="ctr" rtl="0"/>
              <a:endParaRPr lang="fr-FR" dirty="0"/>
            </a:p>
          </p:txBody>
        </p:sp>
      </p:grpSp>
      <p:grpSp>
        <p:nvGrpSpPr>
          <p:cNvPr id="7" name="Groupe 6" descr="Carrés d’accentuation : forme ouverte noire foncée, bloc vert ombré et bloc blanc avec espace réservé au texte.">
            <a:extLst>
              <a:ext uri="{FF2B5EF4-FFF2-40B4-BE49-F238E27FC236}">
                <a16:creationId xmlns:a16="http://schemas.microsoft.com/office/drawing/2014/main" id="{1101DF86-6B00-49D3-9EFB-456055F79899}"/>
              </a:ext>
            </a:extLst>
          </p:cNvPr>
          <p:cNvGrpSpPr/>
          <p:nvPr/>
        </p:nvGrpSpPr>
        <p:grpSpPr>
          <a:xfrm flipH="1" flipV="1">
            <a:off x="6471789" y="980113"/>
            <a:ext cx="4887715" cy="5081297"/>
            <a:chOff x="1347308" y="899385"/>
            <a:chExt cx="4572000" cy="4572000"/>
          </a:xfrm>
        </p:grpSpPr>
        <p:pic>
          <p:nvPicPr>
            <p:cNvPr id="8" name="Graphique 17" descr="Carré ouvert">
              <a:extLst>
                <a:ext uri="{FF2B5EF4-FFF2-40B4-BE49-F238E27FC236}">
                  <a16:creationId xmlns:a16="http://schemas.microsoft.com/office/drawing/2014/main" id="{42A4A83C-0C6B-4A7C-B582-33988B027F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47308" y="899385"/>
              <a:ext cx="4572000" cy="4572000"/>
            </a:xfrm>
            <a:prstGeom prst="rect">
              <a:avLst/>
            </a:prstGeom>
          </p:spPr>
        </p:pic>
        <p:sp>
          <p:nvSpPr>
            <p:cNvPr id="9" name="Rectangle 15">
              <a:extLst>
                <a:ext uri="{FF2B5EF4-FFF2-40B4-BE49-F238E27FC236}">
                  <a16:creationId xmlns:a16="http://schemas.microsoft.com/office/drawing/2014/main" id="{6568F216-4DE5-421A-A222-041B654BB87E}"/>
                </a:ext>
              </a:extLst>
            </p:cNvPr>
            <p:cNvSpPr/>
            <p:nvPr/>
          </p:nvSpPr>
          <p:spPr>
            <a:xfrm>
              <a:off x="1499899" y="1055206"/>
              <a:ext cx="4125679" cy="4201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dirty="0"/>
                <a:t>2</a:t>
              </a:r>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r>
                <a:rPr lang="fr-FR" dirty="0"/>
                <a:t>+</a:t>
              </a:r>
            </a:p>
            <a:p>
              <a:pPr algn="ctr" rtl="0"/>
              <a:endParaRPr lang="fr-FR" dirty="0"/>
            </a:p>
          </p:txBody>
        </p:sp>
      </p:grpSp>
      <p:sp>
        <p:nvSpPr>
          <p:cNvPr id="10" name="Espace réservé du texte 2">
            <a:extLst>
              <a:ext uri="{FF2B5EF4-FFF2-40B4-BE49-F238E27FC236}">
                <a16:creationId xmlns:a16="http://schemas.microsoft.com/office/drawing/2014/main" id="{2F2E0D99-FB22-4130-AAF1-73D2822A328F}"/>
              </a:ext>
            </a:extLst>
          </p:cNvPr>
          <p:cNvSpPr txBox="1">
            <a:spLocks/>
          </p:cNvSpPr>
          <p:nvPr/>
        </p:nvSpPr>
        <p:spPr>
          <a:xfrm>
            <a:off x="3379180" y="196193"/>
            <a:ext cx="6013013" cy="339382"/>
          </a:xfrm>
          <a:prstGeom prst="rect">
            <a:avLst/>
          </a:prstGeom>
        </p:spPr>
        <p:txBody>
          <a:bodyPr lIns="0" r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spc="6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rtl="0"/>
            <a:r>
              <a:rPr lang="fr-FR" b="1" dirty="0">
                <a:solidFill>
                  <a:srgbClr val="2F3342"/>
                </a:solidFill>
              </a:rPr>
              <a:t>Déploiement de notre expertise</a:t>
            </a:r>
          </a:p>
        </p:txBody>
      </p:sp>
      <p:sp>
        <p:nvSpPr>
          <p:cNvPr id="11" name="Titre 3">
            <a:extLst>
              <a:ext uri="{FF2B5EF4-FFF2-40B4-BE49-F238E27FC236}">
                <a16:creationId xmlns:a16="http://schemas.microsoft.com/office/drawing/2014/main" id="{9C2EEB1E-E5B2-44FA-8D26-4D510438DDB9}"/>
              </a:ext>
            </a:extLst>
          </p:cNvPr>
          <p:cNvSpPr txBox="1">
            <a:spLocks/>
          </p:cNvSpPr>
          <p:nvPr/>
        </p:nvSpPr>
        <p:spPr>
          <a:xfrm>
            <a:off x="1396881" y="1382305"/>
            <a:ext cx="4081362" cy="4330211"/>
          </a:xfrm>
          <a:prstGeom prst="rect">
            <a:avLst/>
          </a:prstGeom>
        </p:spPr>
        <p:txBody>
          <a:bodyPr rtlCol="0">
            <a:normAutofit fontScale="97500" lnSpcReduction="10000"/>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pPr algn="l"/>
            <a:br>
              <a:rPr lang="fr-FR" sz="1400" cap="none" dirty="0">
                <a:solidFill>
                  <a:schemeClr val="accent4"/>
                </a:solidFill>
                <a:latin typeface="+mn-lt"/>
                <a:ea typeface="Calibri" panose="020F0502020204030204" pitchFamily="34" charset="0"/>
                <a:cs typeface="Times New Roman" panose="02020603050405020304" pitchFamily="18" charset="0"/>
              </a:rPr>
            </a:br>
            <a:r>
              <a:rPr lang="fr-FR" sz="1600" cap="none" dirty="0">
                <a:solidFill>
                  <a:schemeClr val="accent4">
                    <a:lumMod val="75000"/>
                  </a:schemeClr>
                </a:solidFill>
                <a:latin typeface="+mn-lt"/>
                <a:ea typeface="Calibri" panose="020F0502020204030204" pitchFamily="34" charset="0"/>
                <a:cs typeface="Times New Roman" panose="02020603050405020304" pitchFamily="18" charset="0"/>
              </a:rPr>
              <a:t>Prestations d’accueil  physique, téléphonique </a:t>
            </a:r>
            <a:r>
              <a:rPr lang="fr-FR" sz="1400" cap="none" dirty="0">
                <a:solidFill>
                  <a:schemeClr val="accent4">
                    <a:lumMod val="75000"/>
                  </a:schemeClr>
                </a:solidFill>
                <a:latin typeface="+mn-lt"/>
                <a:ea typeface="Calibri" panose="020F0502020204030204" pitchFamily="34" charset="0"/>
                <a:cs typeface="Times New Roman" panose="02020603050405020304" pitchFamily="18" charset="0"/>
              </a:rPr>
              <a:t>:</a:t>
            </a:r>
            <a:br>
              <a:rPr lang="fr-FR" sz="1400" dirty="0">
                <a:latin typeface="+mn-lt"/>
                <a:ea typeface="Calibri" panose="020F0502020204030204" pitchFamily="34" charset="0"/>
                <a:cs typeface="Times New Roman" panose="02020603050405020304" pitchFamily="18" charset="0"/>
              </a:rPr>
            </a:br>
            <a:br>
              <a:rPr lang="fr-FR" sz="1400" dirty="0">
                <a:latin typeface="+mn-lt"/>
                <a:ea typeface="Calibri" panose="020F0502020204030204" pitchFamily="34" charset="0"/>
                <a:cs typeface="Times New Roman" panose="02020603050405020304" pitchFamily="18" charset="0"/>
              </a:rPr>
            </a:br>
            <a:r>
              <a:rPr lang="fr-FR" sz="1400" b="0" dirty="0">
                <a:latin typeface="+mn-lt"/>
              </a:rPr>
              <a:t>Alstom, SFR, </a:t>
            </a:r>
            <a:r>
              <a:rPr lang="fr-FR" sz="1400" b="0" dirty="0" err="1">
                <a:latin typeface="+mn-lt"/>
              </a:rPr>
              <a:t>Humanis</a:t>
            </a:r>
            <a:r>
              <a:rPr lang="fr-FR" sz="1400" b="0" dirty="0">
                <a:latin typeface="+mn-lt"/>
              </a:rPr>
              <a:t>, Moët Hennessy, ARDIAN, </a:t>
            </a:r>
            <a:r>
              <a:rPr lang="fr-FR" sz="1400" b="0" dirty="0" err="1">
                <a:latin typeface="+mn-lt"/>
              </a:rPr>
              <a:t>Kyriba</a:t>
            </a:r>
            <a:r>
              <a:rPr lang="fr-FR" sz="1400" b="0" dirty="0">
                <a:latin typeface="+mn-lt"/>
              </a:rPr>
              <a:t>, AFPA, EY, </a:t>
            </a:r>
            <a:r>
              <a:rPr lang="fr-FR" sz="1400" b="0" dirty="0" err="1">
                <a:latin typeface="+mn-lt"/>
              </a:rPr>
              <a:t>Septodont</a:t>
            </a:r>
            <a:r>
              <a:rPr lang="fr-FR" sz="1400" b="0" dirty="0">
                <a:latin typeface="+mn-lt"/>
              </a:rPr>
              <a:t>, SEB, BPCE, HUMANIS, SYSTÈM U, PLASTIC OMNIUM, RATP, RTE.</a:t>
            </a:r>
            <a:br>
              <a:rPr lang="fr-FR" sz="1400" dirty="0">
                <a:latin typeface="+mn-lt"/>
              </a:rPr>
            </a:br>
            <a:br>
              <a:rPr lang="fr-FR" sz="1400" dirty="0">
                <a:latin typeface="+mn-lt"/>
              </a:rPr>
            </a:br>
            <a:r>
              <a:rPr lang="fr-FR" sz="1600" cap="none" dirty="0">
                <a:solidFill>
                  <a:schemeClr val="accent4">
                    <a:lumMod val="75000"/>
                  </a:schemeClr>
                </a:solidFill>
                <a:latin typeface="+mn-lt"/>
                <a:ea typeface="Calibri" panose="020F0502020204030204" pitchFamily="34" charset="0"/>
                <a:cs typeface="Times New Roman" panose="02020603050405020304" pitchFamily="18" charset="0"/>
              </a:rPr>
              <a:t>Conciergerie</a:t>
            </a:r>
            <a:r>
              <a:rPr lang="fr-FR" sz="1400" cap="none" dirty="0">
                <a:solidFill>
                  <a:schemeClr val="accent4"/>
                </a:solidFill>
                <a:latin typeface="+mn-lt"/>
                <a:ea typeface="Calibri" panose="020F0502020204030204" pitchFamily="34" charset="0"/>
                <a:cs typeface="Times New Roman" panose="02020603050405020304" pitchFamily="18" charset="0"/>
              </a:rPr>
              <a:t> </a:t>
            </a:r>
            <a:r>
              <a:rPr lang="fr-FR" sz="1400" cap="none" dirty="0">
                <a:solidFill>
                  <a:schemeClr val="accent4">
                    <a:lumMod val="75000"/>
                  </a:schemeClr>
                </a:solidFill>
                <a:latin typeface="+mn-lt"/>
                <a:ea typeface="Calibri" panose="020F0502020204030204" pitchFamily="34" charset="0"/>
                <a:cs typeface="Times New Roman" panose="02020603050405020304" pitchFamily="18" charset="0"/>
              </a:rPr>
              <a:t>:</a:t>
            </a:r>
            <a:br>
              <a:rPr lang="fr-FR" sz="1400" dirty="0">
                <a:latin typeface="+mn-lt"/>
                <a:ea typeface="Calibri" panose="020F0502020204030204" pitchFamily="34" charset="0"/>
                <a:cs typeface="Times New Roman" panose="02020603050405020304" pitchFamily="18" charset="0"/>
              </a:rPr>
            </a:br>
            <a:br>
              <a:rPr lang="fr-FR" sz="1400" dirty="0">
                <a:latin typeface="+mn-lt"/>
                <a:ea typeface="Calibri" panose="020F0502020204030204" pitchFamily="34" charset="0"/>
                <a:cs typeface="Times New Roman" panose="02020603050405020304" pitchFamily="18" charset="0"/>
              </a:rPr>
            </a:br>
            <a:r>
              <a:rPr lang="fr-FR" sz="1400" b="0" dirty="0">
                <a:latin typeface="+mn-lt"/>
              </a:rPr>
              <a:t>EY, Hermès, Suez, L’Oréal, CHANEL, NOVARTIS</a:t>
            </a:r>
            <a:br>
              <a:rPr lang="fr-FR" sz="1400" dirty="0">
                <a:latin typeface="+mn-lt"/>
              </a:rPr>
            </a:br>
            <a:br>
              <a:rPr lang="fr-FR" sz="1400" dirty="0">
                <a:latin typeface="+mn-lt"/>
              </a:rPr>
            </a:br>
            <a:r>
              <a:rPr lang="fr-FR" sz="1600" cap="none" dirty="0">
                <a:solidFill>
                  <a:schemeClr val="accent4">
                    <a:lumMod val="75000"/>
                  </a:schemeClr>
                </a:solidFill>
                <a:latin typeface="+mn-lt"/>
                <a:ea typeface="Calibri" panose="020F0502020204030204" pitchFamily="34" charset="0"/>
                <a:cs typeface="Times New Roman" panose="02020603050405020304" pitchFamily="18" charset="0"/>
              </a:rPr>
              <a:t>Courrier/Colis</a:t>
            </a:r>
            <a:r>
              <a:rPr lang="fr-FR" sz="1400" cap="none" dirty="0">
                <a:solidFill>
                  <a:schemeClr val="accent4">
                    <a:lumMod val="75000"/>
                  </a:schemeClr>
                </a:solidFill>
                <a:latin typeface="+mn-lt"/>
                <a:ea typeface="Calibri" panose="020F0502020204030204" pitchFamily="34" charset="0"/>
                <a:cs typeface="Times New Roman" panose="02020603050405020304" pitchFamily="18" charset="0"/>
              </a:rPr>
              <a:t> :</a:t>
            </a:r>
            <a:br>
              <a:rPr lang="fr-FR" sz="1400" dirty="0">
                <a:latin typeface="+mn-lt"/>
                <a:ea typeface="Calibri" panose="020F0502020204030204" pitchFamily="34" charset="0"/>
                <a:cs typeface="Times New Roman" panose="02020603050405020304" pitchFamily="18" charset="0"/>
              </a:rPr>
            </a:br>
            <a:br>
              <a:rPr lang="fr-FR" sz="1400" dirty="0">
                <a:latin typeface="+mn-lt"/>
                <a:ea typeface="Calibri" panose="020F0502020204030204" pitchFamily="34" charset="0"/>
                <a:cs typeface="Times New Roman" panose="02020603050405020304" pitchFamily="18" charset="0"/>
              </a:rPr>
            </a:br>
            <a:r>
              <a:rPr lang="fr-FR" sz="1400" b="0" dirty="0">
                <a:latin typeface="+mn-lt"/>
                <a:ea typeface="Calibri" panose="020F0502020204030204" pitchFamily="34" charset="0"/>
                <a:cs typeface="Times New Roman" panose="02020603050405020304" pitchFamily="18" charset="0"/>
              </a:rPr>
              <a:t>Safran,</a:t>
            </a:r>
            <a:r>
              <a:rPr lang="fr-FR" sz="1400" b="0" dirty="0">
                <a:latin typeface="+mn-lt"/>
              </a:rPr>
              <a:t> RATP, Alstom, Dalkia, </a:t>
            </a:r>
            <a:r>
              <a:rPr lang="fr-FR" sz="1400" b="0" dirty="0" err="1">
                <a:latin typeface="+mn-lt"/>
              </a:rPr>
              <a:t>Firmenich</a:t>
            </a:r>
            <a:r>
              <a:rPr lang="fr-FR" sz="1400" b="0" dirty="0">
                <a:latin typeface="+mn-lt"/>
              </a:rPr>
              <a:t>, Hermès, GUERLAIN, </a:t>
            </a:r>
            <a:r>
              <a:rPr lang="fr-FR" sz="1400" b="0" dirty="0" err="1">
                <a:latin typeface="+mn-lt"/>
              </a:rPr>
              <a:t>allianz</a:t>
            </a:r>
            <a:r>
              <a:rPr lang="fr-FR" sz="1400" b="0" dirty="0">
                <a:latin typeface="+mn-lt"/>
              </a:rPr>
              <a:t> </a:t>
            </a:r>
            <a:r>
              <a:rPr lang="fr-FR" sz="1400" b="0" dirty="0" err="1">
                <a:latin typeface="+mn-lt"/>
              </a:rPr>
              <a:t>trade</a:t>
            </a:r>
            <a:r>
              <a:rPr lang="fr-FR" sz="1400" b="0" dirty="0">
                <a:latin typeface="+mn-lt"/>
              </a:rPr>
              <a:t> en </a:t>
            </a:r>
            <a:r>
              <a:rPr lang="fr-FR" sz="1400" b="0" dirty="0" err="1">
                <a:latin typeface="+mn-lt"/>
              </a:rPr>
              <a:t>france</a:t>
            </a:r>
            <a:br>
              <a:rPr lang="fr-FR" sz="1400" dirty="0">
                <a:latin typeface="+mn-lt"/>
              </a:rPr>
            </a:br>
            <a:br>
              <a:rPr lang="fr-FR" sz="1400" dirty="0">
                <a:latin typeface="+mn-lt"/>
              </a:rPr>
            </a:br>
            <a:r>
              <a:rPr lang="fr-FR" sz="1600" cap="none" dirty="0">
                <a:solidFill>
                  <a:schemeClr val="accent4">
                    <a:lumMod val="75000"/>
                  </a:schemeClr>
                </a:solidFill>
                <a:latin typeface="+mn-lt"/>
                <a:ea typeface="Calibri" panose="020F0502020204030204" pitchFamily="34" charset="0"/>
                <a:cs typeface="Times New Roman" panose="02020603050405020304" pitchFamily="18" charset="0"/>
              </a:rPr>
              <a:t>Factotum services / Factotum technique </a:t>
            </a:r>
            <a:r>
              <a:rPr lang="fr-FR" sz="1400" cap="none" dirty="0">
                <a:solidFill>
                  <a:schemeClr val="accent4">
                    <a:lumMod val="75000"/>
                  </a:schemeClr>
                </a:solidFill>
                <a:latin typeface="+mn-lt"/>
                <a:ea typeface="Calibri" panose="020F0502020204030204" pitchFamily="34" charset="0"/>
                <a:cs typeface="Times New Roman" panose="02020603050405020304" pitchFamily="18" charset="0"/>
              </a:rPr>
              <a:t>:</a:t>
            </a:r>
            <a:br>
              <a:rPr lang="fr-FR" sz="1400" cap="none" dirty="0">
                <a:solidFill>
                  <a:schemeClr val="accent4">
                    <a:lumMod val="75000"/>
                  </a:schemeClr>
                </a:solidFill>
                <a:latin typeface="+mn-lt"/>
                <a:ea typeface="Calibri" panose="020F0502020204030204" pitchFamily="34" charset="0"/>
                <a:cs typeface="Times New Roman" panose="02020603050405020304" pitchFamily="18" charset="0"/>
              </a:rPr>
            </a:br>
            <a:br>
              <a:rPr lang="fr-FR" sz="1400" cap="none" dirty="0">
                <a:solidFill>
                  <a:schemeClr val="accent4"/>
                </a:solidFill>
                <a:latin typeface="+mn-lt"/>
                <a:ea typeface="Calibri" panose="020F0502020204030204" pitchFamily="34" charset="0"/>
                <a:cs typeface="Times New Roman" panose="02020603050405020304" pitchFamily="18" charset="0"/>
              </a:rPr>
            </a:br>
            <a:r>
              <a:rPr lang="fr-FR" sz="1400" b="0" dirty="0">
                <a:latin typeface="+mn-lt"/>
              </a:rPr>
              <a:t>Crédit Agricole</a:t>
            </a:r>
            <a:r>
              <a:rPr lang="fr-FR" sz="1400" b="0" dirty="0">
                <a:latin typeface="+mn-lt"/>
                <a:ea typeface="Calibri" panose="020F0502020204030204" pitchFamily="34" charset="0"/>
                <a:cs typeface="Times New Roman" panose="02020603050405020304" pitchFamily="18" charset="0"/>
              </a:rPr>
              <a:t>,</a:t>
            </a:r>
            <a:r>
              <a:rPr lang="fr-FR" sz="1400" b="0" dirty="0">
                <a:latin typeface="+mn-lt"/>
              </a:rPr>
              <a:t> SMA BTP, Orange, Safran ,</a:t>
            </a:r>
            <a:r>
              <a:rPr lang="fr-FR" sz="1400" dirty="0">
                <a:latin typeface="+mn-lt"/>
              </a:rPr>
              <a:t> </a:t>
            </a:r>
            <a:r>
              <a:rPr lang="fr-FR" sz="1400" b="0" dirty="0">
                <a:latin typeface="+mn-lt"/>
              </a:rPr>
              <a:t>RTE,</a:t>
            </a:r>
            <a:r>
              <a:rPr lang="fr-FR" sz="1400" dirty="0">
                <a:latin typeface="+mn-lt"/>
              </a:rPr>
              <a:t> </a:t>
            </a:r>
            <a:r>
              <a:rPr lang="fr-FR" sz="1400" b="0" dirty="0">
                <a:latin typeface="+mn-lt"/>
              </a:rPr>
              <a:t>ARDIAN, GRT GAZ</a:t>
            </a:r>
            <a:br>
              <a:rPr lang="fr-FR" sz="1400" b="0" cap="none" dirty="0">
                <a:latin typeface="+mn-lt"/>
              </a:rPr>
            </a:br>
            <a:br>
              <a:rPr lang="fr-FR" sz="1400" b="0" cap="none" dirty="0">
                <a:latin typeface="+mn-lt"/>
              </a:rPr>
            </a:br>
            <a:r>
              <a:rPr lang="fr-FR" sz="1400" b="0" cap="none" dirty="0">
                <a:latin typeface="+mn-lt"/>
              </a:rPr>
              <a:t>  </a:t>
            </a:r>
            <a:br>
              <a:rPr lang="fr-FR" sz="1400" b="0" cap="none" dirty="0">
                <a:latin typeface="+mn-lt"/>
              </a:rPr>
            </a:br>
            <a:endParaRPr lang="fr-FR" sz="1400" b="0" cap="none" dirty="0">
              <a:latin typeface="+mn-lt"/>
            </a:endParaRPr>
          </a:p>
        </p:txBody>
      </p:sp>
      <p:sp>
        <p:nvSpPr>
          <p:cNvPr id="13" name="Titre 3">
            <a:extLst>
              <a:ext uri="{FF2B5EF4-FFF2-40B4-BE49-F238E27FC236}">
                <a16:creationId xmlns:a16="http://schemas.microsoft.com/office/drawing/2014/main" id="{9C2EEB1E-E5B2-44FA-8D26-4D510438DDB9}"/>
              </a:ext>
            </a:extLst>
          </p:cNvPr>
          <p:cNvSpPr txBox="1">
            <a:spLocks/>
          </p:cNvSpPr>
          <p:nvPr/>
        </p:nvSpPr>
        <p:spPr>
          <a:xfrm>
            <a:off x="6874965" y="1355655"/>
            <a:ext cx="4081362" cy="4330211"/>
          </a:xfrm>
          <a:prstGeom prst="rect">
            <a:avLst/>
          </a:prstGeom>
        </p:spPr>
        <p:txBody>
          <a:bodyPr rtlCol="0">
            <a:normAutofit fontScale="90000" lnSpcReduction="20000"/>
          </a:bodyPr>
          <a:lst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pPr algn="l"/>
            <a:br>
              <a:rPr lang="fr-FR" sz="1400" cap="none" dirty="0">
                <a:solidFill>
                  <a:schemeClr val="accent4"/>
                </a:solidFill>
                <a:latin typeface="+mn-lt"/>
                <a:ea typeface="Calibri" panose="020F0502020204030204" pitchFamily="34" charset="0"/>
                <a:cs typeface="Times New Roman" panose="02020603050405020304" pitchFamily="18" charset="0"/>
              </a:rPr>
            </a:br>
            <a:r>
              <a:rPr lang="fr-FR" sz="1800" cap="none" dirty="0">
                <a:solidFill>
                  <a:schemeClr val="accent4">
                    <a:lumMod val="75000"/>
                  </a:schemeClr>
                </a:solidFill>
                <a:latin typeface="+mn-lt"/>
                <a:ea typeface="Calibri" panose="020F0502020204030204" pitchFamily="34" charset="0"/>
                <a:cs typeface="Times New Roman" panose="02020603050405020304" pitchFamily="18" charset="0"/>
              </a:rPr>
              <a:t>Propreté</a:t>
            </a:r>
            <a:r>
              <a:rPr lang="fr-FR" sz="1600" cap="none" dirty="0">
                <a:solidFill>
                  <a:schemeClr val="accent4">
                    <a:lumMod val="75000"/>
                  </a:schemeClr>
                </a:solidFill>
                <a:latin typeface="+mn-lt"/>
                <a:ea typeface="Calibri" panose="020F0502020204030204" pitchFamily="34" charset="0"/>
                <a:cs typeface="Times New Roman" panose="02020603050405020304" pitchFamily="18" charset="0"/>
              </a:rPr>
              <a:t> : </a:t>
            </a:r>
            <a:br>
              <a:rPr lang="fr-FR" sz="1400" dirty="0">
                <a:latin typeface="+mn-lt"/>
                <a:ea typeface="Calibri" panose="020F0502020204030204" pitchFamily="34" charset="0"/>
                <a:cs typeface="Times New Roman" panose="02020603050405020304" pitchFamily="18" charset="0"/>
              </a:rPr>
            </a:br>
            <a:br>
              <a:rPr lang="fr-FR" sz="1400" dirty="0">
                <a:latin typeface="+mn-lt"/>
                <a:ea typeface="Calibri" panose="020F0502020204030204" pitchFamily="34" charset="0"/>
                <a:cs typeface="Times New Roman" panose="02020603050405020304" pitchFamily="18" charset="0"/>
              </a:rPr>
            </a:br>
            <a:r>
              <a:rPr lang="fr-FR" sz="1600" b="0" dirty="0">
                <a:solidFill>
                  <a:srgbClr val="2F3342"/>
                </a:solidFill>
                <a:latin typeface="+mn-lt"/>
                <a:ea typeface="Calibri" panose="020F0502020204030204" pitchFamily="34" charset="0"/>
                <a:cs typeface="Times New Roman" panose="02020603050405020304" pitchFamily="18" charset="0"/>
              </a:rPr>
              <a:t>Saint </a:t>
            </a:r>
            <a:r>
              <a:rPr lang="fr-FR" sz="1600" b="0" dirty="0" err="1">
                <a:solidFill>
                  <a:srgbClr val="2F3342"/>
                </a:solidFill>
                <a:latin typeface="+mn-lt"/>
                <a:ea typeface="Calibri" panose="020F0502020204030204" pitchFamily="34" charset="0"/>
                <a:cs typeface="Times New Roman" panose="02020603050405020304" pitchFamily="18" charset="0"/>
              </a:rPr>
              <a:t>Gobain</a:t>
            </a:r>
            <a:r>
              <a:rPr lang="fr-FR" sz="1600" b="0" dirty="0">
                <a:solidFill>
                  <a:srgbClr val="2F3342"/>
                </a:solidFill>
                <a:latin typeface="+mn-lt"/>
                <a:ea typeface="Calibri" panose="020F0502020204030204" pitchFamily="34" charset="0"/>
                <a:cs typeface="Times New Roman" panose="02020603050405020304" pitchFamily="18" charset="0"/>
              </a:rPr>
              <a:t>, Ricard, ICADE,</a:t>
            </a:r>
            <a:r>
              <a:rPr lang="fr-FR" sz="1600" b="0" dirty="0">
                <a:solidFill>
                  <a:srgbClr val="2F3342"/>
                </a:solidFill>
                <a:latin typeface="+mn-lt"/>
              </a:rPr>
              <a:t> Alstom, </a:t>
            </a:r>
            <a:r>
              <a:rPr lang="fr-FR" sz="1600" b="0" dirty="0" err="1">
                <a:solidFill>
                  <a:srgbClr val="2F3342"/>
                </a:solidFill>
                <a:latin typeface="+mn-lt"/>
              </a:rPr>
              <a:t>Solocal</a:t>
            </a:r>
            <a:r>
              <a:rPr lang="fr-FR" sz="1600" b="0" dirty="0">
                <a:solidFill>
                  <a:srgbClr val="2F3342"/>
                </a:solidFill>
                <a:latin typeface="+mn-lt"/>
              </a:rPr>
              <a:t>, INEO, Société Générale, </a:t>
            </a:r>
            <a:r>
              <a:rPr lang="fr-FR" sz="1600" b="0" dirty="0" err="1">
                <a:solidFill>
                  <a:srgbClr val="2F3342"/>
                </a:solidFill>
                <a:latin typeface="+mn-lt"/>
              </a:rPr>
              <a:t>Ipsen</a:t>
            </a:r>
            <a:r>
              <a:rPr lang="fr-FR" sz="1600" b="0" dirty="0">
                <a:solidFill>
                  <a:srgbClr val="2F3342"/>
                </a:solidFill>
                <a:latin typeface="+mn-lt"/>
              </a:rPr>
              <a:t>, KPMG, Moët Hennessy, Crédit Agricole, Mazars, LFB, </a:t>
            </a:r>
            <a:r>
              <a:rPr lang="fr-FR" sz="1600" b="0" dirty="0" err="1">
                <a:solidFill>
                  <a:srgbClr val="2F3342"/>
                </a:solidFill>
                <a:latin typeface="+mn-lt"/>
              </a:rPr>
              <a:t>Chaumet</a:t>
            </a:r>
            <a:r>
              <a:rPr lang="fr-FR" sz="1600" b="0" dirty="0">
                <a:solidFill>
                  <a:srgbClr val="2F3342"/>
                </a:solidFill>
                <a:latin typeface="+mn-lt"/>
              </a:rPr>
              <a:t>, PWC, Bouygues Télécom, RTE, Louis Vuitton, Mercedes-Benz, </a:t>
            </a:r>
            <a:r>
              <a:rPr lang="fr-FR" sz="1600" b="0" dirty="0" err="1">
                <a:solidFill>
                  <a:srgbClr val="2F3342"/>
                </a:solidFill>
                <a:latin typeface="+mn-lt"/>
              </a:rPr>
              <a:t>Kantar</a:t>
            </a:r>
            <a:r>
              <a:rPr lang="fr-FR" sz="1600" b="0" dirty="0">
                <a:solidFill>
                  <a:srgbClr val="2F3342"/>
                </a:solidFill>
                <a:latin typeface="+mn-lt"/>
              </a:rPr>
              <a:t>, DALKIA, SAIPEM, GUERLAIN.</a:t>
            </a:r>
            <a:br>
              <a:rPr lang="fr-FR" sz="1400" dirty="0">
                <a:latin typeface="+mn-lt"/>
              </a:rPr>
            </a:br>
            <a:br>
              <a:rPr lang="fr-FR" sz="1400" dirty="0">
                <a:latin typeface="+mn-lt"/>
              </a:rPr>
            </a:br>
            <a:r>
              <a:rPr lang="fr-FR" sz="1800" cap="none" dirty="0">
                <a:solidFill>
                  <a:schemeClr val="accent4">
                    <a:lumMod val="75000"/>
                  </a:schemeClr>
                </a:solidFill>
                <a:latin typeface="+mn-lt"/>
                <a:ea typeface="Calibri" panose="020F0502020204030204" pitchFamily="34" charset="0"/>
                <a:cs typeface="Times New Roman" panose="02020603050405020304" pitchFamily="18" charset="0"/>
              </a:rPr>
              <a:t>Espaces verts</a:t>
            </a:r>
            <a:r>
              <a:rPr lang="fr-FR" sz="1400" cap="none" dirty="0">
                <a:solidFill>
                  <a:schemeClr val="accent4">
                    <a:lumMod val="75000"/>
                  </a:schemeClr>
                </a:solidFill>
                <a:latin typeface="+mn-lt"/>
                <a:ea typeface="Calibri" panose="020F0502020204030204" pitchFamily="34" charset="0"/>
                <a:cs typeface="Times New Roman" panose="02020603050405020304" pitchFamily="18" charset="0"/>
              </a:rPr>
              <a:t> :</a:t>
            </a:r>
            <a:br>
              <a:rPr lang="fr-FR" sz="1400" dirty="0">
                <a:latin typeface="+mn-lt"/>
                <a:ea typeface="Calibri" panose="020F0502020204030204" pitchFamily="34" charset="0"/>
                <a:cs typeface="Times New Roman" panose="02020603050405020304" pitchFamily="18" charset="0"/>
              </a:rPr>
            </a:br>
            <a:br>
              <a:rPr lang="fr-FR" sz="1400" dirty="0">
                <a:latin typeface="+mn-lt"/>
                <a:ea typeface="Calibri" panose="020F0502020204030204" pitchFamily="34" charset="0"/>
                <a:cs typeface="Times New Roman" panose="02020603050405020304" pitchFamily="18" charset="0"/>
              </a:rPr>
            </a:br>
            <a:r>
              <a:rPr lang="fr-FR" sz="1600" b="0" dirty="0">
                <a:solidFill>
                  <a:srgbClr val="2F3342"/>
                </a:solidFill>
                <a:latin typeface="+mn-lt"/>
                <a:cs typeface="Times New Roman" panose="02020603050405020304" pitchFamily="18" charset="0"/>
              </a:rPr>
              <a:t>Orange, Groupama, RTE, CAF Montrouge, IRSN</a:t>
            </a:r>
            <a:br>
              <a:rPr lang="fr-FR" sz="1400" dirty="0">
                <a:latin typeface="+mn-lt"/>
              </a:rPr>
            </a:br>
            <a:br>
              <a:rPr lang="fr-FR" sz="1400" dirty="0">
                <a:latin typeface="+mn-lt"/>
              </a:rPr>
            </a:br>
            <a:r>
              <a:rPr lang="fr-FR" sz="1800" cap="none" dirty="0">
                <a:solidFill>
                  <a:schemeClr val="accent4">
                    <a:lumMod val="75000"/>
                  </a:schemeClr>
                </a:solidFill>
                <a:latin typeface="+mn-lt"/>
                <a:cs typeface="Times New Roman" panose="02020603050405020304" pitchFamily="18" charset="0"/>
              </a:rPr>
              <a:t>Prestations logistiques</a:t>
            </a:r>
            <a:r>
              <a:rPr lang="fr-FR" sz="1400" cap="none" dirty="0">
                <a:solidFill>
                  <a:schemeClr val="accent4">
                    <a:lumMod val="75000"/>
                  </a:schemeClr>
                </a:solidFill>
                <a:latin typeface="+mn-lt"/>
                <a:ea typeface="Calibri" panose="020F0502020204030204" pitchFamily="34" charset="0"/>
                <a:cs typeface="Times New Roman" panose="02020603050405020304" pitchFamily="18" charset="0"/>
              </a:rPr>
              <a:t> :</a:t>
            </a:r>
            <a:br>
              <a:rPr lang="fr-FR" sz="1400" dirty="0">
                <a:latin typeface="+mn-lt"/>
                <a:ea typeface="Calibri" panose="020F0502020204030204" pitchFamily="34" charset="0"/>
                <a:cs typeface="Times New Roman" panose="02020603050405020304" pitchFamily="18" charset="0"/>
              </a:rPr>
            </a:br>
            <a:br>
              <a:rPr lang="fr-FR" sz="1600" b="0" dirty="0">
                <a:solidFill>
                  <a:srgbClr val="2F3342"/>
                </a:solidFill>
                <a:latin typeface="+mn-lt"/>
                <a:ea typeface="Calibri" panose="020F0502020204030204" pitchFamily="34" charset="0"/>
                <a:cs typeface="Times New Roman" panose="02020603050405020304" pitchFamily="18" charset="0"/>
              </a:rPr>
            </a:br>
            <a:r>
              <a:rPr lang="fr-FR" sz="1600" b="0" dirty="0">
                <a:solidFill>
                  <a:srgbClr val="2F3342"/>
                </a:solidFill>
                <a:latin typeface="+mn-lt"/>
              </a:rPr>
              <a:t>Biologique recherche, E. Leclerc, Société Générale, Louis Vuitton, Hermès, </a:t>
            </a:r>
            <a:r>
              <a:rPr lang="fr-FR" sz="1600" b="0" dirty="0" err="1">
                <a:solidFill>
                  <a:srgbClr val="2F3342"/>
                </a:solidFill>
                <a:latin typeface="+mn-lt"/>
              </a:rPr>
              <a:t>Firmenich</a:t>
            </a:r>
            <a:r>
              <a:rPr lang="fr-FR" sz="1600" b="0" dirty="0">
                <a:solidFill>
                  <a:srgbClr val="2F3342"/>
                </a:solidFill>
                <a:latin typeface="+mn-lt"/>
              </a:rPr>
              <a:t>, RATP, DIOR PARFUMS.</a:t>
            </a:r>
            <a:br>
              <a:rPr lang="fr-FR" sz="1400" dirty="0">
                <a:latin typeface="+mn-lt"/>
              </a:rPr>
            </a:br>
            <a:br>
              <a:rPr lang="fr-FR" sz="1400" dirty="0">
                <a:latin typeface="+mn-lt"/>
              </a:rPr>
            </a:br>
            <a:r>
              <a:rPr lang="fr-FR" sz="1800" cap="none" dirty="0">
                <a:solidFill>
                  <a:schemeClr val="accent4">
                    <a:lumMod val="75000"/>
                  </a:schemeClr>
                </a:solidFill>
                <a:latin typeface="+mn-lt"/>
                <a:cs typeface="Times New Roman" panose="02020603050405020304" pitchFamily="18" charset="0"/>
              </a:rPr>
              <a:t>Prestations administratives</a:t>
            </a:r>
            <a:r>
              <a:rPr lang="fr-FR" sz="1800" cap="none" dirty="0">
                <a:solidFill>
                  <a:schemeClr val="accent4">
                    <a:lumMod val="75000"/>
                  </a:schemeClr>
                </a:solidFill>
                <a:latin typeface="+mn-lt"/>
                <a:ea typeface="Calibri" panose="020F0502020204030204" pitchFamily="34" charset="0"/>
                <a:cs typeface="Times New Roman" panose="02020603050405020304" pitchFamily="18" charset="0"/>
              </a:rPr>
              <a:t> </a:t>
            </a:r>
            <a:r>
              <a:rPr lang="fr-FR" sz="1400" cap="none" dirty="0">
                <a:solidFill>
                  <a:schemeClr val="accent4">
                    <a:lumMod val="75000"/>
                  </a:schemeClr>
                </a:solidFill>
                <a:latin typeface="+mn-lt"/>
                <a:ea typeface="Calibri" panose="020F0502020204030204" pitchFamily="34" charset="0"/>
                <a:cs typeface="Times New Roman" panose="02020603050405020304" pitchFamily="18" charset="0"/>
              </a:rPr>
              <a:t>:</a:t>
            </a:r>
            <a:br>
              <a:rPr lang="fr-FR" sz="1400" cap="none" dirty="0">
                <a:solidFill>
                  <a:schemeClr val="accent4"/>
                </a:solidFill>
                <a:latin typeface="+mn-lt"/>
                <a:ea typeface="Calibri" panose="020F0502020204030204" pitchFamily="34" charset="0"/>
                <a:cs typeface="Times New Roman" panose="02020603050405020304" pitchFamily="18" charset="0"/>
              </a:rPr>
            </a:br>
            <a:br>
              <a:rPr lang="fr-FR" sz="1400" cap="none" dirty="0">
                <a:solidFill>
                  <a:schemeClr val="accent4"/>
                </a:solidFill>
                <a:latin typeface="+mn-lt"/>
                <a:ea typeface="Calibri" panose="020F0502020204030204" pitchFamily="34" charset="0"/>
                <a:cs typeface="Times New Roman" panose="02020603050405020304" pitchFamily="18" charset="0"/>
              </a:rPr>
            </a:br>
            <a:r>
              <a:rPr lang="fr-FR" sz="1600" b="0" dirty="0">
                <a:solidFill>
                  <a:srgbClr val="2F3342"/>
                </a:solidFill>
                <a:latin typeface="+mn-lt"/>
              </a:rPr>
              <a:t>abeille assurances, Franfinance, Dior </a:t>
            </a:r>
            <a:r>
              <a:rPr lang="fr-FR" sz="1600" b="0" dirty="0" err="1">
                <a:solidFill>
                  <a:srgbClr val="2F3342"/>
                </a:solidFill>
                <a:latin typeface="+mn-lt"/>
              </a:rPr>
              <a:t>parfum,Louis</a:t>
            </a:r>
            <a:r>
              <a:rPr lang="fr-FR" sz="1600" b="0" dirty="0">
                <a:solidFill>
                  <a:srgbClr val="2F3342"/>
                </a:solidFill>
                <a:latin typeface="+mn-lt"/>
              </a:rPr>
              <a:t> Vuitton, </a:t>
            </a:r>
            <a:r>
              <a:rPr lang="fr-FR" sz="1600" b="0" dirty="0" err="1">
                <a:solidFill>
                  <a:srgbClr val="2F3342"/>
                </a:solidFill>
                <a:latin typeface="+mn-lt"/>
              </a:rPr>
              <a:t>Assurpol</a:t>
            </a:r>
            <a:r>
              <a:rPr lang="fr-FR" sz="1600" b="0" dirty="0">
                <a:solidFill>
                  <a:srgbClr val="2F3342"/>
                </a:solidFill>
                <a:latin typeface="+mn-lt"/>
              </a:rPr>
              <a:t>, GSA+, AMS-ré, IBM, ORANGE, HERMES, LCL, ICADE</a:t>
            </a:r>
            <a:br>
              <a:rPr lang="fr-FR" sz="1400" b="0" cap="none" dirty="0">
                <a:latin typeface="+mn-lt"/>
              </a:rPr>
            </a:br>
            <a:br>
              <a:rPr lang="fr-FR" sz="1400" b="0" cap="none" dirty="0">
                <a:latin typeface="+mn-lt"/>
              </a:rPr>
            </a:br>
            <a:r>
              <a:rPr lang="fr-FR" sz="1400" b="0" cap="none" dirty="0">
                <a:latin typeface="+mn-lt"/>
              </a:rPr>
              <a:t>  </a:t>
            </a:r>
            <a:br>
              <a:rPr lang="fr-FR" sz="1400" b="0" cap="none" dirty="0">
                <a:latin typeface="+mn-lt"/>
              </a:rPr>
            </a:br>
            <a:endParaRPr lang="fr-FR" sz="1400" b="0" cap="none" dirty="0">
              <a:latin typeface="+mn-lt"/>
            </a:endParaRPr>
          </a:p>
        </p:txBody>
      </p:sp>
      <p:sp>
        <p:nvSpPr>
          <p:cNvPr id="14" name="Rectangle 14">
            <a:extLst>
              <a:ext uri="{FF2B5EF4-FFF2-40B4-BE49-F238E27FC236}">
                <a16:creationId xmlns:a16="http://schemas.microsoft.com/office/drawing/2014/main" id="{551A06BE-4DC9-42C3-9272-4EF3E833D5F5}"/>
              </a:ext>
            </a:extLst>
          </p:cNvPr>
          <p:cNvSpPr/>
          <p:nvPr/>
        </p:nvSpPr>
        <p:spPr>
          <a:xfrm flipH="1" flipV="1">
            <a:off x="5888778" y="980111"/>
            <a:ext cx="568295" cy="5081298"/>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dirty="0"/>
              <a:t>2</a:t>
            </a:r>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r>
              <a:rPr lang="fr-FR" dirty="0"/>
              <a:t>+</a:t>
            </a:r>
          </a:p>
          <a:p>
            <a:pPr algn="ctr" rtl="0"/>
            <a:endParaRPr lang="fr-FR" dirty="0"/>
          </a:p>
        </p:txBody>
      </p:sp>
      <p:sp>
        <p:nvSpPr>
          <p:cNvPr id="15" name="Rectangle 14">
            <a:extLst>
              <a:ext uri="{FF2B5EF4-FFF2-40B4-BE49-F238E27FC236}">
                <a16:creationId xmlns:a16="http://schemas.microsoft.com/office/drawing/2014/main" id="{551A06BE-4DC9-42C3-9272-4EF3E833D5F5}"/>
              </a:ext>
            </a:extLst>
          </p:cNvPr>
          <p:cNvSpPr/>
          <p:nvPr/>
        </p:nvSpPr>
        <p:spPr>
          <a:xfrm flipH="1" flipV="1">
            <a:off x="11359504" y="980113"/>
            <a:ext cx="592942" cy="5081298"/>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dirty="0"/>
              <a:t>2</a:t>
            </a:r>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r>
              <a:rPr lang="fr-FR" dirty="0"/>
              <a:t>+</a:t>
            </a:r>
          </a:p>
          <a:p>
            <a:pPr algn="ctr" rtl="0"/>
            <a:endParaRPr lang="fr-FR" dirty="0"/>
          </a:p>
        </p:txBody>
      </p:sp>
      <p:sp>
        <p:nvSpPr>
          <p:cNvPr id="16" name="Rectangle 14">
            <a:extLst>
              <a:ext uri="{FF2B5EF4-FFF2-40B4-BE49-F238E27FC236}">
                <a16:creationId xmlns:a16="http://schemas.microsoft.com/office/drawing/2014/main" id="{551A06BE-4DC9-42C3-9272-4EF3E833D5F5}"/>
              </a:ext>
            </a:extLst>
          </p:cNvPr>
          <p:cNvSpPr/>
          <p:nvPr/>
        </p:nvSpPr>
        <p:spPr>
          <a:xfrm flipH="1" flipV="1">
            <a:off x="413960" y="980110"/>
            <a:ext cx="568295" cy="5081298"/>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dirty="0"/>
              <a:t>2</a:t>
            </a:r>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r>
              <a:rPr lang="fr-FR" dirty="0"/>
              <a:t>+</a:t>
            </a:r>
          </a:p>
          <a:p>
            <a:pPr algn="ctr" rtl="0"/>
            <a:endParaRPr lang="fr-FR" dirty="0"/>
          </a:p>
        </p:txBody>
      </p:sp>
      <p:sp>
        <p:nvSpPr>
          <p:cNvPr id="17" name="Rectangle : Coin rogné 10" descr="Zone d’accentuation de pied de page">
            <a:extLst>
              <a:ext uri="{FF2B5EF4-FFF2-40B4-BE49-F238E27FC236}">
                <a16:creationId xmlns:a16="http://schemas.microsoft.com/office/drawing/2014/main" id="{851F9C8F-B284-4FE9-A76C-49BE3BEE3853}"/>
              </a:ext>
            </a:extLst>
          </p:cNvPr>
          <p:cNvSpPr>
            <a:spLocks noGrp="1"/>
          </p:cNvSpPr>
          <p:nvPr>
            <p:ph type="sldNum" sz="quarter" idx="11"/>
          </p:nvPr>
        </p:nvSpPr>
        <p:spPr>
          <a:xfrm flipH="1">
            <a:off x="11549063" y="6343650"/>
            <a:ext cx="642937" cy="557213"/>
          </a:xfrm>
          <a:prstGeom prst="snip1Rect">
            <a:avLst/>
          </a:prstGeom>
          <a:solidFill>
            <a:srgbClr val="038B3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1800" dirty="0">
                <a:solidFill>
                  <a:sysClr val="windowText" lastClr="000000"/>
                </a:solidFill>
              </a:rPr>
              <a:t>6</a:t>
            </a:r>
          </a:p>
        </p:txBody>
      </p:sp>
    </p:spTree>
    <p:extLst>
      <p:ext uri="{BB962C8B-B14F-4D97-AF65-F5344CB8AC3E}">
        <p14:creationId xmlns:p14="http://schemas.microsoft.com/office/powerpoint/2010/main" val="1054271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98DCA46-603B-4178-8707-30E192CE6B8D}"/>
              </a:ext>
            </a:extLst>
          </p:cNvPr>
          <p:cNvSpPr>
            <a:spLocks noGrp="1"/>
          </p:cNvSpPr>
          <p:nvPr>
            <p:ph type="title"/>
          </p:nvPr>
        </p:nvSpPr>
        <p:spPr>
          <a:xfrm>
            <a:off x="2555147" y="131931"/>
            <a:ext cx="7685967" cy="653886"/>
          </a:xfrm>
        </p:spPr>
        <p:txBody>
          <a:bodyPr rtlCol="0">
            <a:normAutofit/>
          </a:bodyPr>
          <a:lstStyle/>
          <a:p>
            <a:r>
              <a:rPr lang="fr-FR" sz="1600" dirty="0"/>
              <a:t>Nos solutions pour vos prestations supports administratives </a:t>
            </a:r>
          </a:p>
        </p:txBody>
      </p:sp>
      <p:sp>
        <p:nvSpPr>
          <p:cNvPr id="2" name="Espace réservé du numéro de diapositive 1">
            <a:extLst>
              <a:ext uri="{FF2B5EF4-FFF2-40B4-BE49-F238E27FC236}">
                <a16:creationId xmlns:a16="http://schemas.microsoft.com/office/drawing/2014/main" id="{5D3D669A-A679-4B26-8E6C-F800D4276CE6}"/>
              </a:ext>
            </a:extLst>
          </p:cNvPr>
          <p:cNvSpPr>
            <a:spLocks noGrp="1"/>
          </p:cNvSpPr>
          <p:nvPr>
            <p:ph type="sldNum" sz="quarter" idx="11"/>
          </p:nvPr>
        </p:nvSpPr>
        <p:spPr>
          <a:xfrm>
            <a:off x="11549268" y="6335486"/>
            <a:ext cx="642731" cy="522513"/>
          </a:xfrm>
          <a:solidFill>
            <a:schemeClr val="bg1"/>
          </a:solidFill>
        </p:spPr>
        <p:txBody>
          <a:bodyPr rtlCol="0"/>
          <a:lstStyle/>
          <a:p>
            <a:pPr rtl="0"/>
            <a:fld id="{8C2E478F-E849-4A8C-AF1F-CBCC78A7CBFA}" type="slidenum">
              <a:rPr lang="fr-FR" smtClean="0"/>
              <a:pPr rtl="0"/>
              <a:t>8</a:t>
            </a:fld>
            <a:endParaRPr lang="fr-FR" dirty="0"/>
          </a:p>
        </p:txBody>
      </p:sp>
      <p:sp>
        <p:nvSpPr>
          <p:cNvPr id="5" name="Rectangle 10">
            <a:extLst>
              <a:ext uri="{FF2B5EF4-FFF2-40B4-BE49-F238E27FC236}">
                <a16:creationId xmlns:a16="http://schemas.microsoft.com/office/drawing/2014/main" id="{618826A1-4E90-405A-AE28-5500B0A362E3}"/>
              </a:ext>
            </a:extLst>
          </p:cNvPr>
          <p:cNvSpPr/>
          <p:nvPr/>
        </p:nvSpPr>
        <p:spPr>
          <a:xfrm flipH="1">
            <a:off x="478318" y="1249983"/>
            <a:ext cx="4153658" cy="1815985"/>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dirty="0"/>
              <a:t>2</a:t>
            </a:r>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r>
              <a:rPr lang="fr-FR" dirty="0"/>
              <a:t>+</a:t>
            </a:r>
          </a:p>
          <a:p>
            <a:pPr algn="ctr" rtl="0"/>
            <a:endParaRPr lang="fr-FR" dirty="0"/>
          </a:p>
        </p:txBody>
      </p:sp>
      <p:sp>
        <p:nvSpPr>
          <p:cNvPr id="6" name="Rectangle 13" descr="Bloc d’arrière-plan blanc">
            <a:extLst>
              <a:ext uri="{FF2B5EF4-FFF2-40B4-BE49-F238E27FC236}">
                <a16:creationId xmlns:a16="http://schemas.microsoft.com/office/drawing/2014/main" id="{3C1F0EB8-D260-4FB6-ACF6-6E86B9A02919}"/>
              </a:ext>
            </a:extLst>
          </p:cNvPr>
          <p:cNvSpPr/>
          <p:nvPr/>
        </p:nvSpPr>
        <p:spPr>
          <a:xfrm>
            <a:off x="768362" y="1524430"/>
            <a:ext cx="4753226" cy="282662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accent4">
                    <a:lumMod val="50000"/>
                  </a:schemeClr>
                </a:solidFill>
                <a:ea typeface="Calibri" panose="020F0502020204030204" pitchFamily="34" charset="0"/>
                <a:cs typeface="Times New Roman" panose="02020603050405020304" pitchFamily="18" charset="0"/>
              </a:rPr>
              <a:t>PRESTATIONS COMMERCIALES ET ACHATS</a:t>
            </a:r>
          </a:p>
          <a:p>
            <a:endParaRPr lang="fr-FR" sz="1600" dirty="0">
              <a:solidFill>
                <a:prstClr val="black"/>
              </a:solidFill>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r>
              <a:rPr lang="fr-FR" sz="1600" dirty="0">
                <a:solidFill>
                  <a:prstClr val="black"/>
                </a:solidFill>
                <a:ea typeface="Calibri" panose="020F0502020204030204" pitchFamily="34" charset="0"/>
                <a:cs typeface="Times New Roman" panose="02020603050405020304" pitchFamily="18" charset="0"/>
              </a:rPr>
              <a:t>Répondre </a:t>
            </a:r>
            <a:r>
              <a:rPr lang="fr-FR" sz="1600" dirty="0">
                <a:solidFill>
                  <a:schemeClr val="tx1"/>
                </a:solidFill>
                <a:cs typeface="Times New Roman" panose="02020603050405020304" pitchFamily="18" charset="0"/>
              </a:rPr>
              <a:t>à toutes les demandes internes/externes </a:t>
            </a:r>
          </a:p>
          <a:p>
            <a:pPr marL="285750" indent="-285750">
              <a:buFont typeface="Wingdings" panose="05000000000000000000" pitchFamily="2" charset="2"/>
              <a:buChar char="§"/>
            </a:pPr>
            <a:r>
              <a:rPr lang="fr-FR" sz="1600" dirty="0">
                <a:solidFill>
                  <a:schemeClr val="tx1"/>
                </a:solidFill>
                <a:ea typeface="Calibri" panose="020F0502020204030204" pitchFamily="34" charset="0"/>
                <a:cs typeface="Times New Roman" panose="02020603050405020304" pitchFamily="18" charset="0"/>
              </a:rPr>
              <a:t>Actualiser les bases de données clients/fournisseurs</a:t>
            </a:r>
            <a:endParaRPr lang="fr-FR" sz="1600" dirty="0">
              <a:solidFill>
                <a:prstClr val="black"/>
              </a:solidFill>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r>
              <a:rPr lang="fr-FR" sz="1600" dirty="0">
                <a:solidFill>
                  <a:prstClr val="black"/>
                </a:solidFill>
                <a:ea typeface="Calibri" panose="020F0502020204030204" pitchFamily="34" charset="0"/>
                <a:cs typeface="Times New Roman" panose="02020603050405020304" pitchFamily="18" charset="0"/>
              </a:rPr>
              <a:t>Mettre à jour les tableaux statistiques des ventes</a:t>
            </a:r>
          </a:p>
          <a:p>
            <a:pPr marL="285750" indent="-285750">
              <a:buFont typeface="Wingdings" panose="05000000000000000000" pitchFamily="2" charset="2"/>
              <a:buChar char="§"/>
            </a:pPr>
            <a:r>
              <a:rPr lang="fr-FR" sz="1600" dirty="0">
                <a:solidFill>
                  <a:schemeClr val="tx1"/>
                </a:solidFill>
              </a:rPr>
              <a:t>Gérer et suivre les demandes d’achats</a:t>
            </a:r>
          </a:p>
          <a:p>
            <a:pPr marL="285750" indent="-285750">
              <a:buFont typeface="Wingdings" panose="05000000000000000000" pitchFamily="2" charset="2"/>
              <a:buChar char="§"/>
            </a:pPr>
            <a:r>
              <a:rPr lang="fr-FR" sz="1600" dirty="0">
                <a:solidFill>
                  <a:schemeClr val="tx1"/>
                </a:solidFill>
              </a:rPr>
              <a:t> </a:t>
            </a:r>
            <a:r>
              <a:rPr lang="fr-FR" sz="1600" dirty="0">
                <a:solidFill>
                  <a:prstClr val="black"/>
                </a:solidFill>
                <a:ea typeface="Calibri" panose="020F0502020204030204" pitchFamily="34" charset="0"/>
                <a:cs typeface="Times New Roman" panose="02020603050405020304" pitchFamily="18" charset="0"/>
              </a:rPr>
              <a:t>Assurer </a:t>
            </a:r>
            <a:r>
              <a:rPr lang="fr-FR" sz="1600" dirty="0">
                <a:solidFill>
                  <a:schemeClr val="tx1"/>
                </a:solidFill>
                <a:ea typeface="Calibri" panose="020F0502020204030204" pitchFamily="34" charset="0"/>
                <a:cs typeface="Times New Roman" panose="02020603050405020304" pitchFamily="18" charset="0"/>
              </a:rPr>
              <a:t>le traitement des commandes </a:t>
            </a:r>
            <a:r>
              <a:rPr lang="fr-FR" sz="1600" dirty="0">
                <a:solidFill>
                  <a:prstClr val="black"/>
                </a:solidFill>
                <a:ea typeface="Calibri" panose="020F0502020204030204" pitchFamily="34" charset="0"/>
                <a:cs typeface="Times New Roman" panose="02020603050405020304" pitchFamily="18" charset="0"/>
              </a:rPr>
              <a:t>clients jusqu’à la facturation et suivi des livraisons</a:t>
            </a:r>
          </a:p>
          <a:p>
            <a:pPr>
              <a:buFont typeface="Wingdings" panose="05000000000000000000" pitchFamily="2" charset="2"/>
              <a:buChar char="q"/>
            </a:pPr>
            <a:endParaRPr lang="fr-FR" sz="1600" dirty="0">
              <a:solidFill>
                <a:schemeClr val="tx1"/>
              </a:solidFill>
              <a:ea typeface="Calibri" panose="020F0502020204030204" pitchFamily="34" charset="0"/>
              <a:cs typeface="Times New Roman" panose="02020603050405020304" pitchFamily="18" charset="0"/>
            </a:endParaRPr>
          </a:p>
        </p:txBody>
      </p:sp>
      <p:sp>
        <p:nvSpPr>
          <p:cNvPr id="10" name="Rectangle 10">
            <a:extLst>
              <a:ext uri="{FF2B5EF4-FFF2-40B4-BE49-F238E27FC236}">
                <a16:creationId xmlns:a16="http://schemas.microsoft.com/office/drawing/2014/main" id="{618826A1-4E90-405A-AE28-5500B0A362E3}"/>
              </a:ext>
            </a:extLst>
          </p:cNvPr>
          <p:cNvSpPr/>
          <p:nvPr/>
        </p:nvSpPr>
        <p:spPr>
          <a:xfrm flipH="1">
            <a:off x="6705552" y="1121759"/>
            <a:ext cx="4153658" cy="1815985"/>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dirty="0"/>
              <a:t>2</a:t>
            </a:r>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r>
              <a:rPr lang="fr-FR" dirty="0"/>
              <a:t>+</a:t>
            </a:r>
          </a:p>
          <a:p>
            <a:pPr algn="ctr" rtl="0"/>
            <a:endParaRPr lang="fr-FR" dirty="0"/>
          </a:p>
        </p:txBody>
      </p:sp>
      <p:sp>
        <p:nvSpPr>
          <p:cNvPr id="11" name="Rectangle 13" descr="Bloc d’arrière-plan blanc">
            <a:extLst>
              <a:ext uri="{FF2B5EF4-FFF2-40B4-BE49-F238E27FC236}">
                <a16:creationId xmlns:a16="http://schemas.microsoft.com/office/drawing/2014/main" id="{3C1F0EB8-D260-4FB6-ACF6-6E86B9A02919}"/>
              </a:ext>
            </a:extLst>
          </p:cNvPr>
          <p:cNvSpPr/>
          <p:nvPr/>
        </p:nvSpPr>
        <p:spPr>
          <a:xfrm>
            <a:off x="6966322" y="1327113"/>
            <a:ext cx="4673606" cy="230775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accent4">
                    <a:lumMod val="50000"/>
                  </a:schemeClr>
                </a:solidFill>
                <a:ea typeface="Calibri" panose="020F0502020204030204" pitchFamily="34" charset="0"/>
                <a:cs typeface="Times New Roman" panose="02020603050405020304" pitchFamily="18" charset="0"/>
              </a:rPr>
              <a:t>PRESTATIONS ADMINISTRATIVES</a:t>
            </a:r>
          </a:p>
          <a:p>
            <a:endParaRPr lang="fr-FR" sz="1600" dirty="0">
              <a:solidFill>
                <a:prstClr val="black"/>
              </a:solidFill>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r>
              <a:rPr lang="fr-FR" sz="1600" dirty="0">
                <a:solidFill>
                  <a:prstClr val="black"/>
                </a:solidFill>
                <a:ea typeface="Calibri" panose="020F0502020204030204" pitchFamily="34" charset="0"/>
                <a:cs typeface="Times New Roman" panose="02020603050405020304" pitchFamily="18" charset="0"/>
              </a:rPr>
              <a:t>Suivre les dossiers, plannings et tableaux de bord</a:t>
            </a:r>
          </a:p>
          <a:p>
            <a:pPr marL="285750" indent="-285750">
              <a:buFont typeface="Wingdings" panose="05000000000000000000" pitchFamily="2" charset="2"/>
              <a:buChar char="§"/>
            </a:pPr>
            <a:r>
              <a:rPr lang="fr-FR" sz="1600" dirty="0">
                <a:solidFill>
                  <a:prstClr val="black"/>
                </a:solidFill>
                <a:ea typeface="Calibri" panose="020F0502020204030204" pitchFamily="34" charset="0"/>
                <a:cs typeface="Times New Roman" panose="02020603050405020304" pitchFamily="18" charset="0"/>
              </a:rPr>
              <a:t>Procéder à l’archivage des documents administratifs </a:t>
            </a:r>
          </a:p>
          <a:p>
            <a:pPr marL="285750" indent="-285750">
              <a:buFont typeface="Wingdings" panose="05000000000000000000" pitchFamily="2" charset="2"/>
              <a:buChar char="§"/>
            </a:pPr>
            <a:r>
              <a:rPr lang="fr-FR" sz="1600" dirty="0">
                <a:solidFill>
                  <a:prstClr val="black"/>
                </a:solidFill>
                <a:ea typeface="Calibri" panose="020F0502020204030204" pitchFamily="34" charset="0"/>
                <a:cs typeface="Times New Roman" panose="02020603050405020304" pitchFamily="18" charset="0"/>
              </a:rPr>
              <a:t>Gérer le courrier (arrivée/départ)</a:t>
            </a:r>
          </a:p>
          <a:p>
            <a:pPr marL="285750" indent="-285750">
              <a:buFont typeface="Wingdings" panose="05000000000000000000" pitchFamily="2" charset="2"/>
              <a:buChar char="§"/>
            </a:pPr>
            <a:r>
              <a:rPr lang="fr-FR" sz="1600" dirty="0">
                <a:solidFill>
                  <a:prstClr val="black"/>
                </a:solidFill>
                <a:ea typeface="Calibri" panose="020F0502020204030204" pitchFamily="34" charset="0"/>
                <a:cs typeface="Times New Roman" panose="02020603050405020304" pitchFamily="18" charset="0"/>
              </a:rPr>
              <a:t>Gérer les tickets d’interventions (GMAO)</a:t>
            </a:r>
          </a:p>
          <a:p>
            <a:pPr marL="285750" indent="-285750">
              <a:buFont typeface="Wingdings" panose="05000000000000000000" pitchFamily="2" charset="2"/>
              <a:buChar char="§"/>
            </a:pPr>
            <a:r>
              <a:rPr lang="fr-FR" sz="1600" dirty="0">
                <a:solidFill>
                  <a:prstClr val="black"/>
                </a:solidFill>
                <a:ea typeface="Calibri" panose="020F0502020204030204" pitchFamily="34" charset="0"/>
                <a:cs typeface="Times New Roman" panose="02020603050405020304" pitchFamily="18" charset="0"/>
              </a:rPr>
              <a:t>Gérer le parc automobiles </a:t>
            </a:r>
          </a:p>
          <a:p>
            <a:pPr algn="ctr" rtl="0"/>
            <a:endParaRPr lang="fr-FR" dirty="0">
              <a:solidFill>
                <a:srgbClr val="2F3342"/>
              </a:solidFill>
              <a:latin typeface="+mj-lt"/>
            </a:endParaRPr>
          </a:p>
        </p:txBody>
      </p:sp>
      <p:sp>
        <p:nvSpPr>
          <p:cNvPr id="12" name="Rectangle 10">
            <a:extLst>
              <a:ext uri="{FF2B5EF4-FFF2-40B4-BE49-F238E27FC236}">
                <a16:creationId xmlns:a16="http://schemas.microsoft.com/office/drawing/2014/main" id="{618826A1-4E90-405A-AE28-5500B0A362E3}"/>
              </a:ext>
            </a:extLst>
          </p:cNvPr>
          <p:cNvSpPr/>
          <p:nvPr/>
        </p:nvSpPr>
        <p:spPr>
          <a:xfrm flipH="1">
            <a:off x="5690446" y="3634864"/>
            <a:ext cx="4070917" cy="1765082"/>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dirty="0"/>
              <a:t>2</a:t>
            </a:r>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r>
              <a:rPr lang="fr-FR" dirty="0"/>
              <a:t>+</a:t>
            </a:r>
          </a:p>
          <a:p>
            <a:pPr algn="ctr" rtl="0"/>
            <a:endParaRPr lang="fr-FR" dirty="0"/>
          </a:p>
        </p:txBody>
      </p:sp>
      <p:sp>
        <p:nvSpPr>
          <p:cNvPr id="13" name="Rectangle 13" descr="Bloc d’arrière-plan blanc">
            <a:extLst>
              <a:ext uri="{FF2B5EF4-FFF2-40B4-BE49-F238E27FC236}">
                <a16:creationId xmlns:a16="http://schemas.microsoft.com/office/drawing/2014/main" id="{3C1F0EB8-D260-4FB6-ACF6-6E86B9A02919}"/>
              </a:ext>
            </a:extLst>
          </p:cNvPr>
          <p:cNvSpPr/>
          <p:nvPr/>
        </p:nvSpPr>
        <p:spPr>
          <a:xfrm>
            <a:off x="5924834" y="3840217"/>
            <a:ext cx="5715094" cy="205113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endParaRPr lang="fr-FR" sz="1600" b="1" dirty="0">
              <a:solidFill>
                <a:schemeClr val="accent6">
                  <a:lumMod val="50000"/>
                </a:schemeClr>
              </a:solidFill>
            </a:endParaRPr>
          </a:p>
          <a:p>
            <a:endParaRPr lang="fr-FR" sz="1600" dirty="0">
              <a:solidFill>
                <a:prstClr val="black"/>
              </a:solidFill>
              <a:ea typeface="Calibri" panose="020F0502020204030204" pitchFamily="34" charset="0"/>
              <a:cs typeface="Times New Roman" panose="02020603050405020304" pitchFamily="18" charset="0"/>
            </a:endParaRPr>
          </a:p>
          <a:p>
            <a:endParaRPr lang="fr-FR" sz="1600" b="1" dirty="0">
              <a:solidFill>
                <a:schemeClr val="accent6">
                  <a:lumMod val="50000"/>
                </a:schemeClr>
              </a:solidFill>
            </a:endParaRPr>
          </a:p>
          <a:p>
            <a:r>
              <a:rPr lang="fr-FR" sz="1600" b="1" dirty="0">
                <a:solidFill>
                  <a:schemeClr val="accent4">
                    <a:lumMod val="50000"/>
                  </a:schemeClr>
                </a:solidFill>
              </a:rPr>
              <a:t>COMPTABILITE RH</a:t>
            </a:r>
          </a:p>
          <a:p>
            <a:endParaRPr lang="fr-FR" sz="1600" dirty="0">
              <a:solidFill>
                <a:prstClr val="black"/>
              </a:solidFill>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r>
              <a:rPr lang="fr-FR" sz="1600" dirty="0">
                <a:solidFill>
                  <a:prstClr val="black"/>
                </a:solidFill>
                <a:ea typeface="Calibri" panose="020F0502020204030204" pitchFamily="34" charset="0"/>
                <a:cs typeface="Times New Roman" panose="02020603050405020304" pitchFamily="18" charset="0"/>
              </a:rPr>
              <a:t>Intervenir auprès des fournisseurs</a:t>
            </a:r>
          </a:p>
          <a:p>
            <a:pPr marL="285750" indent="-285750">
              <a:buFont typeface="Wingdings" panose="05000000000000000000" pitchFamily="2" charset="2"/>
              <a:buChar char="§"/>
            </a:pPr>
            <a:r>
              <a:rPr lang="fr-FR" sz="1600" dirty="0">
                <a:solidFill>
                  <a:prstClr val="black"/>
                </a:solidFill>
                <a:ea typeface="Calibri" panose="020F0502020204030204" pitchFamily="34" charset="0"/>
                <a:cs typeface="Times New Roman" panose="02020603050405020304" pitchFamily="18" charset="0"/>
              </a:rPr>
              <a:t>Saisir la comptabilité clients, fournisseurs et trésorerie</a:t>
            </a:r>
          </a:p>
          <a:p>
            <a:pPr marL="285750" indent="-285750">
              <a:buFont typeface="Wingdings" panose="05000000000000000000" pitchFamily="2" charset="2"/>
              <a:buChar char="§"/>
            </a:pPr>
            <a:r>
              <a:rPr lang="fr-FR" sz="1600" dirty="0">
                <a:solidFill>
                  <a:prstClr val="black"/>
                </a:solidFill>
                <a:ea typeface="Calibri" panose="020F0502020204030204" pitchFamily="34" charset="0"/>
                <a:cs typeface="Times New Roman" panose="02020603050405020304" pitchFamily="18" charset="0"/>
              </a:rPr>
              <a:t>Administration des ventes </a:t>
            </a:r>
          </a:p>
          <a:p>
            <a:pPr marL="285750" indent="-285750">
              <a:buFont typeface="Wingdings" panose="05000000000000000000" pitchFamily="2" charset="2"/>
              <a:buChar char="§"/>
            </a:pPr>
            <a:r>
              <a:rPr lang="fr-FR" sz="1600" dirty="0">
                <a:solidFill>
                  <a:prstClr val="black"/>
                </a:solidFill>
                <a:ea typeface="Calibri" panose="020F0502020204030204" pitchFamily="34" charset="0"/>
                <a:cs typeface="Times New Roman" panose="02020603050405020304" pitchFamily="18" charset="0"/>
              </a:rPr>
              <a:t>Numériser devis, factures dossiers des salariés</a:t>
            </a:r>
          </a:p>
          <a:p>
            <a:pPr marL="285750" indent="-285750">
              <a:buFont typeface="Wingdings" panose="05000000000000000000" pitchFamily="2" charset="2"/>
              <a:buChar char="§"/>
            </a:pPr>
            <a:r>
              <a:rPr lang="fr-FR" sz="1600" dirty="0">
                <a:solidFill>
                  <a:schemeClr val="tx1"/>
                </a:solidFill>
              </a:rPr>
              <a:t>Mettre à jour les données, du personnel </a:t>
            </a:r>
          </a:p>
          <a:p>
            <a:pPr marL="285750" indent="-285750">
              <a:lnSpc>
                <a:spcPct val="110000"/>
              </a:lnSpc>
              <a:buFont typeface="Wingdings" panose="05000000000000000000" pitchFamily="2" charset="2"/>
              <a:buChar char="§"/>
            </a:pPr>
            <a:r>
              <a:rPr lang="fr-FR" sz="1600" dirty="0">
                <a:solidFill>
                  <a:prstClr val="black"/>
                </a:solidFill>
                <a:ea typeface="Calibri" panose="020F0502020204030204" pitchFamily="34" charset="0"/>
                <a:cs typeface="Times New Roman" panose="02020603050405020304" pitchFamily="18" charset="0"/>
              </a:rPr>
              <a:t>Traiter les notes frais </a:t>
            </a:r>
            <a:endParaRPr lang="fr-FR" sz="1600" dirty="0">
              <a:solidFill>
                <a:schemeClr val="tx1"/>
              </a:solidFill>
              <a:ea typeface="Calibri" panose="020F0502020204030204" pitchFamily="34" charset="0"/>
              <a:cs typeface="Times New Roman" panose="02020603050405020304" pitchFamily="18" charset="0"/>
            </a:endParaRPr>
          </a:p>
          <a:p>
            <a:br>
              <a:rPr lang="fr-FR" dirty="0">
                <a:solidFill>
                  <a:srgbClr val="2F3342"/>
                </a:solidFill>
              </a:rPr>
            </a:br>
            <a:endParaRPr lang="fr-FR" dirty="0">
              <a:solidFill>
                <a:srgbClr val="2F3342"/>
              </a:solidFill>
            </a:endParaRPr>
          </a:p>
          <a:p>
            <a:pPr algn="ctr"/>
            <a:r>
              <a:rPr lang="fr-FR" dirty="0">
                <a:solidFill>
                  <a:srgbClr val="2F3342"/>
                </a:solidFill>
              </a:rPr>
              <a:t> </a:t>
            </a:r>
            <a:endParaRPr lang="fr-FR" b="1" dirty="0">
              <a:solidFill>
                <a:srgbClr val="2F3342"/>
              </a:solidFill>
            </a:endParaRPr>
          </a:p>
        </p:txBody>
      </p:sp>
      <p:sp>
        <p:nvSpPr>
          <p:cNvPr id="14" name="Rectangle : Coin rogné 10" descr="Zone d’accentuation de pied de page">
            <a:extLst>
              <a:ext uri="{FF2B5EF4-FFF2-40B4-BE49-F238E27FC236}">
                <a16:creationId xmlns:a16="http://schemas.microsoft.com/office/drawing/2014/main" id="{851F9C8F-B284-4FE9-A76C-49BE3BEE3853}"/>
              </a:ext>
            </a:extLst>
          </p:cNvPr>
          <p:cNvSpPr/>
          <p:nvPr/>
        </p:nvSpPr>
        <p:spPr>
          <a:xfrm flipH="1">
            <a:off x="11549269" y="6356350"/>
            <a:ext cx="642731" cy="501650"/>
          </a:xfrm>
          <a:prstGeom prst="snip1Rect">
            <a:avLst/>
          </a:prstGeom>
          <a:solidFill>
            <a:srgbClr val="038B3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dirty="0">
                <a:solidFill>
                  <a:sysClr val="windowText" lastClr="000000"/>
                </a:solidFill>
              </a:rPr>
              <a:t>7</a:t>
            </a:r>
          </a:p>
        </p:txBody>
      </p:sp>
    </p:spTree>
    <p:extLst>
      <p:ext uri="{BB962C8B-B14F-4D97-AF65-F5344CB8AC3E}">
        <p14:creationId xmlns:p14="http://schemas.microsoft.com/office/powerpoint/2010/main" val="59582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pour une image  7"/>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 y="166552"/>
            <a:ext cx="7249885" cy="6524896"/>
          </a:xfrm>
        </p:spPr>
      </p:pic>
      <p:grpSp>
        <p:nvGrpSpPr>
          <p:cNvPr id="31" name="Groupe 30" descr="Carrés d’accentuation : forme ouverte noire foncée, bloc vert ombré et bloc blanc avec espace réservé au texte.">
            <a:extLst>
              <a:ext uri="{FF2B5EF4-FFF2-40B4-BE49-F238E27FC236}">
                <a16:creationId xmlns:a16="http://schemas.microsoft.com/office/drawing/2014/main" id="{CDA17D7C-7C63-439C-8B50-C9B0F0F9AAF7}"/>
              </a:ext>
            </a:extLst>
          </p:cNvPr>
          <p:cNvGrpSpPr/>
          <p:nvPr/>
        </p:nvGrpSpPr>
        <p:grpSpPr>
          <a:xfrm flipH="1">
            <a:off x="4115984" y="252563"/>
            <a:ext cx="7433283" cy="5995838"/>
            <a:chOff x="252031" y="391887"/>
            <a:chExt cx="7433283" cy="6215741"/>
          </a:xfrm>
        </p:grpSpPr>
        <p:sp>
          <p:nvSpPr>
            <p:cNvPr id="32" name="Rectangle 31">
              <a:extLst>
                <a:ext uri="{FF2B5EF4-FFF2-40B4-BE49-F238E27FC236}">
                  <a16:creationId xmlns:a16="http://schemas.microsoft.com/office/drawing/2014/main" id="{32FD79E9-DA87-4AE3-AB4F-454E8B1C7E28}"/>
                </a:ext>
              </a:extLst>
            </p:cNvPr>
            <p:cNvSpPr/>
            <p:nvPr userDrawn="1"/>
          </p:nvSpPr>
          <p:spPr>
            <a:xfrm>
              <a:off x="609600" y="391887"/>
              <a:ext cx="7075714" cy="5878284"/>
            </a:xfrm>
            <a:prstGeom prst="rect">
              <a:avLst/>
            </a:prstGeom>
            <a:noFill/>
            <a:ln w="127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33" name="Rectangle 32">
              <a:extLst>
                <a:ext uri="{FF2B5EF4-FFF2-40B4-BE49-F238E27FC236}">
                  <a16:creationId xmlns:a16="http://schemas.microsoft.com/office/drawing/2014/main" id="{C0DB13C1-B4FB-4D33-A199-5BB34983AB47}"/>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dirty="0"/>
                <a:t>2</a:t>
              </a:r>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endParaRPr lang="fr-FR" dirty="0"/>
            </a:p>
            <a:p>
              <a:pPr algn="ctr" rtl="0"/>
              <a:r>
                <a:rPr lang="fr-FR" dirty="0"/>
                <a:t>+</a:t>
              </a:r>
            </a:p>
            <a:p>
              <a:pPr algn="ctr" rtl="0"/>
              <a:endParaRPr lang="fr-FR" dirty="0"/>
            </a:p>
          </p:txBody>
        </p:sp>
        <p:sp>
          <p:nvSpPr>
            <p:cNvPr id="34" name="Rectangle 33">
              <a:extLst>
                <a:ext uri="{FF2B5EF4-FFF2-40B4-BE49-F238E27FC236}">
                  <a16:creationId xmlns:a16="http://schemas.microsoft.com/office/drawing/2014/main" id="{97CAE694-E5D7-45D8-80CE-4067B6610E53}"/>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grpSp>
      <p:sp>
        <p:nvSpPr>
          <p:cNvPr id="7" name="Titre 6">
            <a:extLst>
              <a:ext uri="{FF2B5EF4-FFF2-40B4-BE49-F238E27FC236}">
                <a16:creationId xmlns:a16="http://schemas.microsoft.com/office/drawing/2014/main" id="{D5445F47-6D74-450C-BC16-998D2021AD78}"/>
              </a:ext>
            </a:extLst>
          </p:cNvPr>
          <p:cNvSpPr>
            <a:spLocks noGrp="1"/>
          </p:cNvSpPr>
          <p:nvPr>
            <p:ph type="title"/>
          </p:nvPr>
        </p:nvSpPr>
        <p:spPr/>
        <p:txBody>
          <a:bodyPr rtlCol="0"/>
          <a:lstStyle/>
          <a:p>
            <a:pPr rtl="0"/>
            <a:r>
              <a:rPr lang="fr-FR" sz="2400" dirty="0"/>
              <a:t>QU’Est-ce QUE la COTRAITANCE ?</a:t>
            </a:r>
          </a:p>
        </p:txBody>
      </p:sp>
      <p:sp>
        <p:nvSpPr>
          <p:cNvPr id="4" name="Espace réservé du contenu 3">
            <a:extLst>
              <a:ext uri="{FF2B5EF4-FFF2-40B4-BE49-F238E27FC236}">
                <a16:creationId xmlns:a16="http://schemas.microsoft.com/office/drawing/2014/main" id="{2885A4AC-9AA0-4EFF-8162-609223BF5D70}"/>
              </a:ext>
            </a:extLst>
          </p:cNvPr>
          <p:cNvSpPr>
            <a:spLocks noGrp="1"/>
          </p:cNvSpPr>
          <p:nvPr>
            <p:ph idx="1"/>
          </p:nvPr>
        </p:nvSpPr>
        <p:spPr>
          <a:xfrm>
            <a:off x="5471017" y="1590936"/>
            <a:ext cx="6117771" cy="3676128"/>
          </a:xfrm>
        </p:spPr>
        <p:txBody>
          <a:bodyPr rtlCol="0">
            <a:noAutofit/>
          </a:bodyPr>
          <a:lstStyle/>
          <a:p>
            <a:pPr>
              <a:buFont typeface="Wingdings" panose="05000000000000000000" pitchFamily="2" charset="2"/>
              <a:buChar char="q"/>
            </a:pPr>
            <a:endParaRPr lang="fr-FR" sz="1400" dirty="0"/>
          </a:p>
          <a:p>
            <a:pPr>
              <a:buFont typeface="Wingdings" panose="05000000000000000000" pitchFamily="2" charset="2"/>
              <a:buChar char="§"/>
            </a:pPr>
            <a:r>
              <a:rPr lang="fr-FR" sz="1400" dirty="0"/>
              <a:t>C’est l’intervention d’une Entreprise Adaptée aux cotés d’un prestataire de premier rang, grâce à la création d’un groupement momentané d’entreprise (GME), spécifique aux prestations à réaliser;</a:t>
            </a:r>
          </a:p>
          <a:p>
            <a:pPr>
              <a:buFont typeface="Wingdings" panose="05000000000000000000" pitchFamily="2" charset="2"/>
              <a:buChar char="§"/>
            </a:pPr>
            <a:r>
              <a:rPr lang="fr-FR" sz="1400" dirty="0"/>
              <a:t>C’est également une répartition des tâches en toute transparence, avec une facturation séparée des deux entités en charge de la réalisation des prestations.;</a:t>
            </a:r>
          </a:p>
          <a:p>
            <a:pPr>
              <a:buFont typeface="Wingdings" panose="05000000000000000000" pitchFamily="2" charset="2"/>
              <a:buChar char="§"/>
            </a:pPr>
            <a:r>
              <a:rPr lang="fr-FR" sz="1400" dirty="0"/>
              <a:t>C’est enfin favoriser l’insertion professionnelle et sociale de travailleurs en situation de handicap. </a:t>
            </a:r>
          </a:p>
        </p:txBody>
      </p:sp>
      <p:sp>
        <p:nvSpPr>
          <p:cNvPr id="11" name="Rectangle : Coin rogné 10" descr="Zone d’accentuation de pied de page">
            <a:extLst>
              <a:ext uri="{FF2B5EF4-FFF2-40B4-BE49-F238E27FC236}">
                <a16:creationId xmlns:a16="http://schemas.microsoft.com/office/drawing/2014/main" id="{851F9C8F-B284-4FE9-A76C-49BE3BEE3853}"/>
              </a:ext>
            </a:extLst>
          </p:cNvPr>
          <p:cNvSpPr/>
          <p:nvPr/>
        </p:nvSpPr>
        <p:spPr>
          <a:xfrm flipH="1">
            <a:off x="11549269" y="6356350"/>
            <a:ext cx="642731" cy="501650"/>
          </a:xfrm>
          <a:prstGeom prst="snip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2" name="Espace réservé du numéro de diapositive 5">
            <a:extLst>
              <a:ext uri="{FF2B5EF4-FFF2-40B4-BE49-F238E27FC236}">
                <a16:creationId xmlns:a16="http://schemas.microsoft.com/office/drawing/2014/main" id="{75EF0122-21C6-4139-B8D0-688B2553C487}"/>
              </a:ext>
            </a:extLst>
          </p:cNvPr>
          <p:cNvSpPr>
            <a:spLocks noGrp="1"/>
          </p:cNvSpPr>
          <p:nvPr>
            <p:ph type="sldNum" sz="quarter" idx="17"/>
          </p:nvPr>
        </p:nvSpPr>
        <p:spPr>
          <a:xfrm>
            <a:off x="11549268" y="6413649"/>
            <a:ext cx="642731" cy="407804"/>
          </a:xfrm>
          <a:prstGeom prst="rect">
            <a:avLst/>
          </a:prstGeom>
        </p:spPr>
        <p:txBody>
          <a:bodyPr vert="horz" lIns="91440" tIns="45720" rIns="91440" bIns="45720" rtlCol="0" anchor="ctr"/>
          <a:lstStyle>
            <a:lvl1pPr algn="ctr">
              <a:defRPr sz="1200">
                <a:solidFill>
                  <a:schemeClr val="bg1"/>
                </a:solidFill>
              </a:defRPr>
            </a:lvl1pPr>
          </a:lstStyle>
          <a:p>
            <a:pPr rtl="0"/>
            <a:fld id="{8C2E478F-E849-4A8C-AF1F-CBCC78A7CBFA}" type="slidenum">
              <a:rPr lang="fr-FR" smtClean="0"/>
              <a:pPr rtl="0"/>
              <a:t>9</a:t>
            </a:fld>
            <a:endParaRPr lang="fr-FR" dirty="0"/>
          </a:p>
        </p:txBody>
      </p:sp>
      <p:sp>
        <p:nvSpPr>
          <p:cNvPr id="13" name="Rectangle : Coin rogné 10" descr="Zone d’accentuation de pied de page">
            <a:extLst>
              <a:ext uri="{FF2B5EF4-FFF2-40B4-BE49-F238E27FC236}">
                <a16:creationId xmlns:a16="http://schemas.microsoft.com/office/drawing/2014/main" id="{851F9C8F-B284-4FE9-A76C-49BE3BEE3853}"/>
              </a:ext>
            </a:extLst>
          </p:cNvPr>
          <p:cNvSpPr/>
          <p:nvPr/>
        </p:nvSpPr>
        <p:spPr>
          <a:xfrm flipH="1">
            <a:off x="11549267" y="6404247"/>
            <a:ext cx="642731" cy="453753"/>
          </a:xfrm>
          <a:prstGeom prst="snip1Rect">
            <a:avLst/>
          </a:prstGeom>
          <a:solidFill>
            <a:srgbClr val="038B3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dirty="0">
                <a:solidFill>
                  <a:sysClr val="windowText" lastClr="000000"/>
                </a:solidFill>
              </a:rPr>
              <a:t>8</a:t>
            </a:r>
          </a:p>
        </p:txBody>
      </p:sp>
    </p:spTree>
    <p:extLst>
      <p:ext uri="{BB962C8B-B14F-4D97-AF65-F5344CB8AC3E}">
        <p14:creationId xmlns:p14="http://schemas.microsoft.com/office/powerpoint/2010/main" val="4119709643"/>
      </p:ext>
    </p:extLst>
  </p:cSld>
  <p:clrMapOvr>
    <a:masterClrMapping/>
  </p:clrMapOvr>
</p:sld>
</file>

<file path=ppt/theme/theme1.xml><?xml version="1.0" encoding="utf-8"?>
<a:theme xmlns:a="http://schemas.openxmlformats.org/drawingml/2006/main" name="Thème Office">
  <a:themeElements>
    <a:clrScheme name="Custom 8">
      <a:dk1>
        <a:sysClr val="windowText" lastClr="000000"/>
      </a:dk1>
      <a:lt1>
        <a:sysClr val="window" lastClr="FFFFFF"/>
      </a:lt1>
      <a:dk2>
        <a:srgbClr val="44546A"/>
      </a:dk2>
      <a:lt2>
        <a:srgbClr val="E7E6E6"/>
      </a:lt2>
      <a:accent1>
        <a:srgbClr val="C0F400"/>
      </a:accent1>
      <a:accent2>
        <a:srgbClr val="05D74D"/>
      </a:accent2>
      <a:accent3>
        <a:srgbClr val="2F3342"/>
      </a:accent3>
      <a:accent4>
        <a:srgbClr val="038B30"/>
      </a:accent4>
      <a:accent5>
        <a:srgbClr val="05EE55"/>
      </a:accent5>
      <a:accent6>
        <a:srgbClr val="70AD47"/>
      </a:accent6>
      <a:hlink>
        <a:srgbClr val="05D74D"/>
      </a:hlink>
      <a:folHlink>
        <a:srgbClr val="C0F400"/>
      </a:folHlink>
    </a:clrScheme>
    <a:fontScheme name="Custom 4">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740343_TF56051434" id="{01ADD60D-5610-4F37-B50B-BCD016EB7696}" vid="{777D2B92-24FF-4737-AB79-5362D5E308B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Présentation moderniste claire</Template>
  <TotalTime>0</TotalTime>
  <Words>1384</Words>
  <Application>Microsoft Office PowerPoint</Application>
  <PresentationFormat>Grand écran</PresentationFormat>
  <Paragraphs>1444</Paragraphs>
  <Slides>14</Slides>
  <Notes>13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14</vt:i4>
      </vt:variant>
    </vt:vector>
  </HeadingPairs>
  <TitlesOfParts>
    <vt:vector size="21" baseType="lpstr">
      <vt:lpstr>Arial</vt:lpstr>
      <vt:lpstr>Calibri</vt:lpstr>
      <vt:lpstr>Calibri Light</vt:lpstr>
      <vt:lpstr>Times New Roman</vt:lpstr>
      <vt:lpstr>Wingdings</vt:lpstr>
      <vt:lpstr>Wingdings 3</vt:lpstr>
      <vt:lpstr>Thème Office</vt:lpstr>
      <vt:lpstr>ap’AIPS </vt:lpstr>
      <vt:lpstr>POURQUOI FAIRE APPEL AU SECTEUR ADAPTE</vt:lpstr>
      <vt:lpstr>Présentation</vt:lpstr>
      <vt:lpstr>HANDICAP ET FM ENFIN UNE SOLUTION</vt:lpstr>
      <vt:lpstr>Titre</vt:lpstr>
      <vt:lpstr>Nos références</vt:lpstr>
      <vt:lpstr>Présentation PowerPoint</vt:lpstr>
      <vt:lpstr>Nos solutions pour vos prestations supports administratives </vt:lpstr>
      <vt:lpstr>QU’Est-ce QUE la COTRAITANCE ?</vt:lpstr>
      <vt:lpstr>Cotraitance – schéma opérationnel</vt:lpstr>
      <vt:lpstr>Cotraitance – schéma contractuel</vt:lpstr>
      <vt:lpstr>Simulation du cout d’une prestation</vt:lpstr>
      <vt:lpstr>les points forts de l’offre ap’AIPS</vt:lpstr>
      <vt:lpstr>4 avenue Pablo Picasso 92000 NANTERRE  Téléphone: 01 47 51 51 11  www.apaips.com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2022-02-04T15:37:11Z</dcterms:created>
  <dcterms:modified xsi:type="dcterms:W3CDTF">2023-05-16T12:34:45Z</dcterms:modified>
</cp:coreProperties>
</file>