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tif" ContentType="image/tif"/>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60" r:id="rId4"/>
  </p:sldMasterIdLst>
  <p:notesMasterIdLst>
    <p:notesMasterId r:id="rId24"/>
  </p:notesMasterIdLst>
  <p:sldIdLst>
    <p:sldId id="257" r:id="rId5"/>
    <p:sldId id="385" r:id="rId6"/>
    <p:sldId id="354" r:id="rId7"/>
    <p:sldId id="339" r:id="rId8"/>
    <p:sldId id="386" r:id="rId9"/>
    <p:sldId id="267" r:id="rId10"/>
    <p:sldId id="307" r:id="rId11"/>
    <p:sldId id="383" r:id="rId12"/>
    <p:sldId id="381" r:id="rId13"/>
    <p:sldId id="379" r:id="rId14"/>
    <p:sldId id="309" r:id="rId15"/>
    <p:sldId id="353" r:id="rId16"/>
    <p:sldId id="375" r:id="rId17"/>
    <p:sldId id="265" r:id="rId18"/>
    <p:sldId id="344" r:id="rId19"/>
    <p:sldId id="312" r:id="rId20"/>
    <p:sldId id="290" r:id="rId21"/>
    <p:sldId id="287" r:id="rId22"/>
    <p:sldId id="361" r:id="rId23"/>
  </p:sldIdLst>
  <p:sldSz cx="6858000" cy="9906000" type="A4"/>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Intro" id="{8044B565-8262-EF44-A496-C7EA0A80496A}">
          <p14:sldIdLst>
            <p14:sldId id="257"/>
            <p14:sldId id="385"/>
            <p14:sldId id="354"/>
            <p14:sldId id="339"/>
          </p14:sldIdLst>
        </p14:section>
        <p14:section name="1" id="{A5C0CEA6-7B1D-9C46-AB04-EB9A480A1EA6}">
          <p14:sldIdLst>
            <p14:sldId id="386"/>
          </p14:sldIdLst>
        </p14:section>
        <p14:section name="2" id="{A1D6BEE0-EE77-8D48-BB8B-E5CE7ACB8AF5}">
          <p14:sldIdLst>
            <p14:sldId id="267"/>
            <p14:sldId id="307"/>
          </p14:sldIdLst>
        </p14:section>
        <p14:section name="3" id="{1063012D-6B06-DB46-B4F0-03B5CEFB064C}">
          <p14:sldIdLst>
            <p14:sldId id="383"/>
          </p14:sldIdLst>
        </p14:section>
        <p14:section name="4" id="{407EDA50-9D1F-654C-9219-FD60245A5342}">
          <p14:sldIdLst>
            <p14:sldId id="381"/>
            <p14:sldId id="379"/>
          </p14:sldIdLst>
        </p14:section>
        <p14:section name="5" id="{0B8C6380-364F-5542-886C-64D3867C4896}">
          <p14:sldIdLst>
            <p14:sldId id="309"/>
          </p14:sldIdLst>
        </p14:section>
        <p14:section name="6" id="{83430B0A-C773-4E4B-BD17-E5D35F72EEDF}">
          <p14:sldIdLst>
            <p14:sldId id="353"/>
            <p14:sldId id="375"/>
          </p14:sldIdLst>
        </p14:section>
        <p14:section name="7" id="{E97D9D09-AFCE-484C-92C5-E55D43E565AE}">
          <p14:sldIdLst>
            <p14:sldId id="265"/>
          </p14:sldIdLst>
        </p14:section>
        <p14:section name="Outro" id="{EBB619E4-24E7-B04B-A8A4-7CFACB621294}">
          <p14:sldIdLst>
            <p14:sldId id="344"/>
            <p14:sldId id="312"/>
            <p14:sldId id="290"/>
            <p14:sldId id="287"/>
            <p14:sldId id="361"/>
          </p14:sldIdLst>
        </p14:section>
      </p14:sectionLst>
    </p:ext>
    <p:ext uri="{EFAFB233-063F-42B5-8137-9DF3F51BA10A}">
      <p15:sldGuideLst xmlns:p15="http://schemas.microsoft.com/office/powerpoint/2012/main">
        <p15:guide id="2" pos="2184" userDrawn="1">
          <p15:clr>
            <a:srgbClr val="A4A3A4"/>
          </p15:clr>
        </p15:guide>
        <p15:guide id="3" orient="horz" pos="3144"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BC19"/>
    <a:srgbClr val="F18B70"/>
    <a:srgbClr val="F8F8F8"/>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157" autoAdjust="0"/>
    <p:restoredTop sz="88610" autoAdjust="0"/>
  </p:normalViewPr>
  <p:slideViewPr>
    <p:cSldViewPr snapToGrid="0" showGuides="1">
      <p:cViewPr varScale="1">
        <p:scale>
          <a:sx n="57" d="100"/>
          <a:sy n="57" d="100"/>
        </p:scale>
        <p:origin x="2626" y="67"/>
      </p:cViewPr>
      <p:guideLst>
        <p:guide pos="2184"/>
        <p:guide orient="horz" pos="3144"/>
      </p:guideLst>
    </p:cSldViewPr>
  </p:slideViewPr>
  <p:notesTextViewPr>
    <p:cViewPr>
      <p:scale>
        <a:sx n="400" d="100"/>
        <a:sy n="400" d="100"/>
      </p:scale>
      <p:origin x="0" y="0"/>
    </p:cViewPr>
  </p:notesTextViewPr>
  <p:sorterViewPr>
    <p:cViewPr>
      <p:scale>
        <a:sx n="100" d="100"/>
        <a:sy n="100" d="100"/>
      </p:scale>
      <p:origin x="0" y="-13056"/>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7C67F6C-D460-4442-91A5-D76C57858193}" type="datetimeFigureOut">
              <a:rPr lang="en-US" smtClean="0"/>
              <a:t>4/14/2026</a:t>
            </a:fld>
            <a:endParaRPr lang="en-US"/>
          </a:p>
        </p:txBody>
      </p:sp>
      <p:sp>
        <p:nvSpPr>
          <p:cNvPr id="4" name="Slide Image Placeholder 3"/>
          <p:cNvSpPr>
            <a:spLocks noGrp="1" noRot="1" noChangeAspect="1"/>
          </p:cNvSpPr>
          <p:nvPr>
            <p:ph type="sldImg" idx="2"/>
          </p:nvPr>
        </p:nvSpPr>
        <p:spPr>
          <a:xfrm>
            <a:off x="2360613" y="1143000"/>
            <a:ext cx="2136775"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BDC5F40-1224-45EE-9789-2933750C90CA}" type="slidenum">
              <a:rPr lang="en-US" smtClean="0"/>
              <a:t>‹N°›</a:t>
            </a:fld>
            <a:endParaRPr lang="en-US"/>
          </a:p>
        </p:txBody>
      </p:sp>
    </p:spTree>
    <p:extLst>
      <p:ext uri="{BB962C8B-B14F-4D97-AF65-F5344CB8AC3E}">
        <p14:creationId xmlns:p14="http://schemas.microsoft.com/office/powerpoint/2010/main" val="59718083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BDC5F40-1224-45EE-9789-2933750C90CA}" type="slidenum">
              <a:rPr lang="en-US" smtClean="0"/>
              <a:t>5</a:t>
            </a:fld>
            <a:endParaRPr lang="en-US"/>
          </a:p>
        </p:txBody>
      </p:sp>
    </p:spTree>
    <p:extLst>
      <p:ext uri="{BB962C8B-B14F-4D97-AF65-F5344CB8AC3E}">
        <p14:creationId xmlns:p14="http://schemas.microsoft.com/office/powerpoint/2010/main" val="156707318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3.ti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Title Slide">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77F7F368-3B35-4E04-B4C6-A19EE7B04201}"/>
              </a:ext>
            </a:extLst>
          </p:cNvPr>
          <p:cNvSpPr>
            <a:spLocks noGrp="1"/>
          </p:cNvSpPr>
          <p:nvPr>
            <p:ph type="pic" sz="quarter" idx="10"/>
          </p:nvPr>
        </p:nvSpPr>
        <p:spPr>
          <a:xfrm>
            <a:off x="0" y="0"/>
            <a:ext cx="6858000" cy="9906000"/>
          </a:xfrm>
          <a:prstGeom prst="rect">
            <a:avLst/>
          </a:prstGeom>
        </p:spPr>
        <p:txBody>
          <a:bodyPr/>
          <a:lstStyle/>
          <a:p>
            <a:endParaRPr lang="en-US"/>
          </a:p>
        </p:txBody>
      </p:sp>
    </p:spTree>
    <p:extLst>
      <p:ext uri="{BB962C8B-B14F-4D97-AF65-F5344CB8AC3E}">
        <p14:creationId xmlns:p14="http://schemas.microsoft.com/office/powerpoint/2010/main" val="30613570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11_Custom Layout">
    <p:spTree>
      <p:nvGrpSpPr>
        <p:cNvPr id="1" name=""/>
        <p:cNvGrpSpPr/>
        <p:nvPr/>
      </p:nvGrpSpPr>
      <p:grpSpPr>
        <a:xfrm>
          <a:off x="0" y="0"/>
          <a:ext cx="0" cy="0"/>
          <a:chOff x="0" y="0"/>
          <a:chExt cx="0" cy="0"/>
        </a:xfrm>
      </p:grpSpPr>
      <p:sp>
        <p:nvSpPr>
          <p:cNvPr id="17" name="Picture Placeholder 16">
            <a:extLst>
              <a:ext uri="{FF2B5EF4-FFF2-40B4-BE49-F238E27FC236}">
                <a16:creationId xmlns:a16="http://schemas.microsoft.com/office/drawing/2014/main" id="{29F6AD01-A0A2-40AB-BE43-280682DB3209}"/>
              </a:ext>
            </a:extLst>
          </p:cNvPr>
          <p:cNvSpPr>
            <a:spLocks noGrp="1"/>
          </p:cNvSpPr>
          <p:nvPr>
            <p:ph type="pic" sz="quarter" idx="10"/>
          </p:nvPr>
        </p:nvSpPr>
        <p:spPr>
          <a:xfrm>
            <a:off x="1023978" y="1912738"/>
            <a:ext cx="1155424" cy="1188671"/>
          </a:xfrm>
          <a:custGeom>
            <a:avLst/>
            <a:gdLst>
              <a:gd name="connsiteX0" fmla="*/ 192575 w 1155424"/>
              <a:gd name="connsiteY0" fmla="*/ 0 h 1188671"/>
              <a:gd name="connsiteX1" fmla="*/ 962850 w 1155424"/>
              <a:gd name="connsiteY1" fmla="*/ 0 h 1188671"/>
              <a:gd name="connsiteX2" fmla="*/ 1155424 w 1155424"/>
              <a:gd name="connsiteY2" fmla="*/ 198116 h 1188671"/>
              <a:gd name="connsiteX3" fmla="*/ 1155424 w 1155424"/>
              <a:gd name="connsiteY3" fmla="*/ 990555 h 1188671"/>
              <a:gd name="connsiteX4" fmla="*/ 962850 w 1155424"/>
              <a:gd name="connsiteY4" fmla="*/ 1188671 h 1188671"/>
              <a:gd name="connsiteX5" fmla="*/ 192575 w 1155424"/>
              <a:gd name="connsiteY5" fmla="*/ 1188671 h 1188671"/>
              <a:gd name="connsiteX6" fmla="*/ 0 w 1155424"/>
              <a:gd name="connsiteY6" fmla="*/ 990555 h 1188671"/>
              <a:gd name="connsiteX7" fmla="*/ 0 w 1155424"/>
              <a:gd name="connsiteY7" fmla="*/ 198116 h 1188671"/>
              <a:gd name="connsiteX8" fmla="*/ 192575 w 1155424"/>
              <a:gd name="connsiteY8" fmla="*/ 0 h 1188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5424" h="1188671">
                <a:moveTo>
                  <a:pt x="192575" y="0"/>
                </a:moveTo>
                <a:lnTo>
                  <a:pt x="962850" y="0"/>
                </a:lnTo>
                <a:cubicBezTo>
                  <a:pt x="1069206" y="0"/>
                  <a:pt x="1155424" y="88700"/>
                  <a:pt x="1155424" y="198116"/>
                </a:cubicBezTo>
                <a:lnTo>
                  <a:pt x="1155424" y="990555"/>
                </a:lnTo>
                <a:cubicBezTo>
                  <a:pt x="1155424" y="1099972"/>
                  <a:pt x="1069206" y="1188671"/>
                  <a:pt x="962850" y="1188671"/>
                </a:cubicBezTo>
                <a:lnTo>
                  <a:pt x="192575" y="1188671"/>
                </a:lnTo>
                <a:cubicBezTo>
                  <a:pt x="86219" y="1188671"/>
                  <a:pt x="0" y="1099972"/>
                  <a:pt x="0" y="990555"/>
                </a:cubicBezTo>
                <a:lnTo>
                  <a:pt x="0" y="198116"/>
                </a:lnTo>
                <a:cubicBezTo>
                  <a:pt x="0" y="88700"/>
                  <a:pt x="86219" y="0"/>
                  <a:pt x="192575" y="0"/>
                </a:cubicBezTo>
                <a:close/>
              </a:path>
            </a:pathLst>
          </a:custGeom>
        </p:spPr>
        <p:txBody>
          <a:bodyPr wrap="square">
            <a:noAutofit/>
          </a:bodyPr>
          <a:lstStyle>
            <a:lvl1pPr marL="0" indent="0">
              <a:buNone/>
              <a:defRPr sz="1600"/>
            </a:lvl1pPr>
          </a:lstStyle>
          <a:p>
            <a:endParaRPr lang="en-US"/>
          </a:p>
        </p:txBody>
      </p:sp>
      <p:sp>
        <p:nvSpPr>
          <p:cNvPr id="16" name="Picture Placeholder 15">
            <a:extLst>
              <a:ext uri="{FF2B5EF4-FFF2-40B4-BE49-F238E27FC236}">
                <a16:creationId xmlns:a16="http://schemas.microsoft.com/office/drawing/2014/main" id="{29D3EBF6-14B7-4E37-8127-2C9F36A3CEDA}"/>
              </a:ext>
            </a:extLst>
          </p:cNvPr>
          <p:cNvSpPr>
            <a:spLocks noGrp="1"/>
          </p:cNvSpPr>
          <p:nvPr>
            <p:ph type="pic" sz="quarter" idx="11"/>
          </p:nvPr>
        </p:nvSpPr>
        <p:spPr>
          <a:xfrm>
            <a:off x="2504695" y="1912738"/>
            <a:ext cx="1155424" cy="1188671"/>
          </a:xfrm>
          <a:custGeom>
            <a:avLst/>
            <a:gdLst>
              <a:gd name="connsiteX0" fmla="*/ 192575 w 1155424"/>
              <a:gd name="connsiteY0" fmla="*/ 0 h 1188671"/>
              <a:gd name="connsiteX1" fmla="*/ 962850 w 1155424"/>
              <a:gd name="connsiteY1" fmla="*/ 0 h 1188671"/>
              <a:gd name="connsiteX2" fmla="*/ 1155424 w 1155424"/>
              <a:gd name="connsiteY2" fmla="*/ 198116 h 1188671"/>
              <a:gd name="connsiteX3" fmla="*/ 1155424 w 1155424"/>
              <a:gd name="connsiteY3" fmla="*/ 990555 h 1188671"/>
              <a:gd name="connsiteX4" fmla="*/ 962850 w 1155424"/>
              <a:gd name="connsiteY4" fmla="*/ 1188671 h 1188671"/>
              <a:gd name="connsiteX5" fmla="*/ 192575 w 1155424"/>
              <a:gd name="connsiteY5" fmla="*/ 1188671 h 1188671"/>
              <a:gd name="connsiteX6" fmla="*/ 0 w 1155424"/>
              <a:gd name="connsiteY6" fmla="*/ 990555 h 1188671"/>
              <a:gd name="connsiteX7" fmla="*/ 0 w 1155424"/>
              <a:gd name="connsiteY7" fmla="*/ 198116 h 1188671"/>
              <a:gd name="connsiteX8" fmla="*/ 192575 w 1155424"/>
              <a:gd name="connsiteY8" fmla="*/ 0 h 118867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5424" h="1188671">
                <a:moveTo>
                  <a:pt x="192575" y="0"/>
                </a:moveTo>
                <a:lnTo>
                  <a:pt x="962850" y="0"/>
                </a:lnTo>
                <a:cubicBezTo>
                  <a:pt x="1069206" y="0"/>
                  <a:pt x="1155424" y="88700"/>
                  <a:pt x="1155424" y="198116"/>
                </a:cubicBezTo>
                <a:lnTo>
                  <a:pt x="1155424" y="990555"/>
                </a:lnTo>
                <a:cubicBezTo>
                  <a:pt x="1155424" y="1099972"/>
                  <a:pt x="1069206" y="1188671"/>
                  <a:pt x="962850" y="1188671"/>
                </a:cubicBezTo>
                <a:lnTo>
                  <a:pt x="192575" y="1188671"/>
                </a:lnTo>
                <a:cubicBezTo>
                  <a:pt x="86219" y="1188671"/>
                  <a:pt x="0" y="1099972"/>
                  <a:pt x="0" y="990555"/>
                </a:cubicBezTo>
                <a:lnTo>
                  <a:pt x="0" y="198116"/>
                </a:lnTo>
                <a:cubicBezTo>
                  <a:pt x="0" y="88700"/>
                  <a:pt x="86219" y="0"/>
                  <a:pt x="192575" y="0"/>
                </a:cubicBezTo>
                <a:close/>
              </a:path>
            </a:pathLst>
          </a:custGeom>
        </p:spPr>
        <p:txBody>
          <a:bodyPr wrap="square">
            <a:noAutofit/>
          </a:bodyPr>
          <a:lstStyle>
            <a:lvl1pPr marL="0" indent="0">
              <a:buNone/>
              <a:defRPr sz="1600"/>
            </a:lvl1pPr>
          </a:lstStyle>
          <a:p>
            <a:endParaRPr lang="en-US"/>
          </a:p>
        </p:txBody>
      </p:sp>
      <p:sp>
        <p:nvSpPr>
          <p:cNvPr id="15" name="Picture Placeholder 14">
            <a:extLst>
              <a:ext uri="{FF2B5EF4-FFF2-40B4-BE49-F238E27FC236}">
                <a16:creationId xmlns:a16="http://schemas.microsoft.com/office/drawing/2014/main" id="{B1897B5F-AD88-46CF-8D0F-443FBC1D1B9B}"/>
              </a:ext>
            </a:extLst>
          </p:cNvPr>
          <p:cNvSpPr>
            <a:spLocks noGrp="1"/>
          </p:cNvSpPr>
          <p:nvPr>
            <p:ph type="pic" sz="quarter" idx="12"/>
          </p:nvPr>
        </p:nvSpPr>
        <p:spPr>
          <a:xfrm>
            <a:off x="3848528" y="4828239"/>
            <a:ext cx="1155424" cy="1188672"/>
          </a:xfrm>
          <a:custGeom>
            <a:avLst/>
            <a:gdLst>
              <a:gd name="connsiteX0" fmla="*/ 192575 w 1155424"/>
              <a:gd name="connsiteY0" fmla="*/ 0 h 1188672"/>
              <a:gd name="connsiteX1" fmla="*/ 962850 w 1155424"/>
              <a:gd name="connsiteY1" fmla="*/ 0 h 1188672"/>
              <a:gd name="connsiteX2" fmla="*/ 1155424 w 1155424"/>
              <a:gd name="connsiteY2" fmla="*/ 198116 h 1188672"/>
              <a:gd name="connsiteX3" fmla="*/ 1155424 w 1155424"/>
              <a:gd name="connsiteY3" fmla="*/ 990556 h 1188672"/>
              <a:gd name="connsiteX4" fmla="*/ 962850 w 1155424"/>
              <a:gd name="connsiteY4" fmla="*/ 1188672 h 1188672"/>
              <a:gd name="connsiteX5" fmla="*/ 192575 w 1155424"/>
              <a:gd name="connsiteY5" fmla="*/ 1188672 h 1188672"/>
              <a:gd name="connsiteX6" fmla="*/ 0 w 1155424"/>
              <a:gd name="connsiteY6" fmla="*/ 990556 h 1188672"/>
              <a:gd name="connsiteX7" fmla="*/ 0 w 1155424"/>
              <a:gd name="connsiteY7" fmla="*/ 198116 h 1188672"/>
              <a:gd name="connsiteX8" fmla="*/ 192575 w 1155424"/>
              <a:gd name="connsiteY8" fmla="*/ 0 h 1188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5424" h="1188672">
                <a:moveTo>
                  <a:pt x="192575" y="0"/>
                </a:moveTo>
                <a:lnTo>
                  <a:pt x="962850" y="0"/>
                </a:lnTo>
                <a:cubicBezTo>
                  <a:pt x="1069206" y="0"/>
                  <a:pt x="1155424" y="88700"/>
                  <a:pt x="1155424" y="198116"/>
                </a:cubicBezTo>
                <a:lnTo>
                  <a:pt x="1155424" y="990556"/>
                </a:lnTo>
                <a:cubicBezTo>
                  <a:pt x="1155424" y="1099973"/>
                  <a:pt x="1069206" y="1188672"/>
                  <a:pt x="962850" y="1188672"/>
                </a:cubicBezTo>
                <a:lnTo>
                  <a:pt x="192575" y="1188672"/>
                </a:lnTo>
                <a:cubicBezTo>
                  <a:pt x="86219" y="1188672"/>
                  <a:pt x="0" y="1099973"/>
                  <a:pt x="0" y="990556"/>
                </a:cubicBezTo>
                <a:lnTo>
                  <a:pt x="0" y="198116"/>
                </a:lnTo>
                <a:cubicBezTo>
                  <a:pt x="0" y="88700"/>
                  <a:pt x="86219" y="0"/>
                  <a:pt x="192575" y="0"/>
                </a:cubicBezTo>
                <a:close/>
              </a:path>
            </a:pathLst>
          </a:custGeom>
        </p:spPr>
        <p:txBody>
          <a:bodyPr wrap="square">
            <a:noAutofit/>
          </a:bodyPr>
          <a:lstStyle>
            <a:lvl1pPr marL="0" indent="0">
              <a:buNone/>
              <a:defRPr sz="1600"/>
            </a:lvl1pPr>
          </a:lstStyle>
          <a:p>
            <a:endParaRPr lang="en-US"/>
          </a:p>
        </p:txBody>
      </p:sp>
      <p:sp>
        <p:nvSpPr>
          <p:cNvPr id="14" name="Picture Placeholder 13">
            <a:extLst>
              <a:ext uri="{FF2B5EF4-FFF2-40B4-BE49-F238E27FC236}">
                <a16:creationId xmlns:a16="http://schemas.microsoft.com/office/drawing/2014/main" id="{7E132E8C-8AF6-4E73-B151-4FE3D1125519}"/>
              </a:ext>
            </a:extLst>
          </p:cNvPr>
          <p:cNvSpPr>
            <a:spLocks noGrp="1"/>
          </p:cNvSpPr>
          <p:nvPr>
            <p:ph type="pic" sz="quarter" idx="13"/>
          </p:nvPr>
        </p:nvSpPr>
        <p:spPr>
          <a:xfrm>
            <a:off x="5329244" y="4828239"/>
            <a:ext cx="1155424" cy="1188672"/>
          </a:xfrm>
          <a:custGeom>
            <a:avLst/>
            <a:gdLst>
              <a:gd name="connsiteX0" fmla="*/ 192575 w 1155424"/>
              <a:gd name="connsiteY0" fmla="*/ 0 h 1188672"/>
              <a:gd name="connsiteX1" fmla="*/ 962850 w 1155424"/>
              <a:gd name="connsiteY1" fmla="*/ 0 h 1188672"/>
              <a:gd name="connsiteX2" fmla="*/ 1155424 w 1155424"/>
              <a:gd name="connsiteY2" fmla="*/ 198116 h 1188672"/>
              <a:gd name="connsiteX3" fmla="*/ 1155424 w 1155424"/>
              <a:gd name="connsiteY3" fmla="*/ 990556 h 1188672"/>
              <a:gd name="connsiteX4" fmla="*/ 962850 w 1155424"/>
              <a:gd name="connsiteY4" fmla="*/ 1188672 h 1188672"/>
              <a:gd name="connsiteX5" fmla="*/ 192575 w 1155424"/>
              <a:gd name="connsiteY5" fmla="*/ 1188672 h 1188672"/>
              <a:gd name="connsiteX6" fmla="*/ 0 w 1155424"/>
              <a:gd name="connsiteY6" fmla="*/ 990556 h 1188672"/>
              <a:gd name="connsiteX7" fmla="*/ 0 w 1155424"/>
              <a:gd name="connsiteY7" fmla="*/ 198116 h 1188672"/>
              <a:gd name="connsiteX8" fmla="*/ 192575 w 1155424"/>
              <a:gd name="connsiteY8" fmla="*/ 0 h 1188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55424" h="1188672">
                <a:moveTo>
                  <a:pt x="192575" y="0"/>
                </a:moveTo>
                <a:lnTo>
                  <a:pt x="962850" y="0"/>
                </a:lnTo>
                <a:cubicBezTo>
                  <a:pt x="1069206" y="0"/>
                  <a:pt x="1155424" y="88700"/>
                  <a:pt x="1155424" y="198116"/>
                </a:cubicBezTo>
                <a:lnTo>
                  <a:pt x="1155424" y="990556"/>
                </a:lnTo>
                <a:cubicBezTo>
                  <a:pt x="1155424" y="1099973"/>
                  <a:pt x="1069206" y="1188672"/>
                  <a:pt x="962850" y="1188672"/>
                </a:cubicBezTo>
                <a:lnTo>
                  <a:pt x="192575" y="1188672"/>
                </a:lnTo>
                <a:cubicBezTo>
                  <a:pt x="86219" y="1188672"/>
                  <a:pt x="0" y="1099973"/>
                  <a:pt x="0" y="990556"/>
                </a:cubicBezTo>
                <a:lnTo>
                  <a:pt x="0" y="198116"/>
                </a:lnTo>
                <a:cubicBezTo>
                  <a:pt x="0" y="88700"/>
                  <a:pt x="86219" y="0"/>
                  <a:pt x="192575" y="0"/>
                </a:cubicBezTo>
                <a:close/>
              </a:path>
            </a:pathLst>
          </a:custGeom>
        </p:spPr>
        <p:txBody>
          <a:bodyPr wrap="square">
            <a:noAutofit/>
          </a:bodyPr>
          <a:lstStyle>
            <a:lvl1pPr marL="0" indent="0">
              <a:buNone/>
              <a:defRPr sz="1600"/>
            </a:lvl1pPr>
          </a:lstStyle>
          <a:p>
            <a:endParaRPr lang="en-US"/>
          </a:p>
        </p:txBody>
      </p:sp>
    </p:spTree>
    <p:extLst>
      <p:ext uri="{BB962C8B-B14F-4D97-AF65-F5344CB8AC3E}">
        <p14:creationId xmlns:p14="http://schemas.microsoft.com/office/powerpoint/2010/main" val="15490469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10_Custom Layout">
    <p:spTree>
      <p:nvGrpSpPr>
        <p:cNvPr id="1" name=""/>
        <p:cNvGrpSpPr/>
        <p:nvPr/>
      </p:nvGrpSpPr>
      <p:grpSpPr>
        <a:xfrm>
          <a:off x="0" y="0"/>
          <a:ext cx="0" cy="0"/>
          <a:chOff x="0" y="0"/>
          <a:chExt cx="0" cy="0"/>
        </a:xfrm>
      </p:grpSpPr>
      <p:sp>
        <p:nvSpPr>
          <p:cNvPr id="3" name="Picture Placeholder 6">
            <a:extLst>
              <a:ext uri="{FF2B5EF4-FFF2-40B4-BE49-F238E27FC236}">
                <a16:creationId xmlns:a16="http://schemas.microsoft.com/office/drawing/2014/main" id="{1522DAAA-F41E-4C92-AEEC-32754514CC81}"/>
              </a:ext>
            </a:extLst>
          </p:cNvPr>
          <p:cNvSpPr>
            <a:spLocks noGrp="1"/>
          </p:cNvSpPr>
          <p:nvPr>
            <p:ph type="pic" sz="quarter" idx="10"/>
          </p:nvPr>
        </p:nvSpPr>
        <p:spPr>
          <a:xfrm>
            <a:off x="2160825" y="3638647"/>
            <a:ext cx="1085804" cy="1084126"/>
          </a:xfrm>
          <a:custGeom>
            <a:avLst/>
            <a:gdLst>
              <a:gd name="connsiteX0" fmla="*/ 501446 w 1002892"/>
              <a:gd name="connsiteY0" fmla="*/ 0 h 1002892"/>
              <a:gd name="connsiteX1" fmla="*/ 1002892 w 1002892"/>
              <a:gd name="connsiteY1" fmla="*/ 501446 h 1002892"/>
              <a:gd name="connsiteX2" fmla="*/ 501446 w 1002892"/>
              <a:gd name="connsiteY2" fmla="*/ 1002892 h 1002892"/>
              <a:gd name="connsiteX3" fmla="*/ 0 w 1002892"/>
              <a:gd name="connsiteY3" fmla="*/ 501446 h 1002892"/>
              <a:gd name="connsiteX4" fmla="*/ 501446 w 1002892"/>
              <a:gd name="connsiteY4" fmla="*/ 0 h 10028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2892" h="1002892">
                <a:moveTo>
                  <a:pt x="501446" y="0"/>
                </a:moveTo>
                <a:cubicBezTo>
                  <a:pt x="778387" y="0"/>
                  <a:pt x="1002892" y="224505"/>
                  <a:pt x="1002892" y="501446"/>
                </a:cubicBezTo>
                <a:cubicBezTo>
                  <a:pt x="1002892" y="778387"/>
                  <a:pt x="778387" y="1002892"/>
                  <a:pt x="501446" y="1002892"/>
                </a:cubicBezTo>
                <a:cubicBezTo>
                  <a:pt x="224505" y="1002892"/>
                  <a:pt x="0" y="778387"/>
                  <a:pt x="0" y="501446"/>
                </a:cubicBezTo>
                <a:cubicBezTo>
                  <a:pt x="0" y="224505"/>
                  <a:pt x="224505" y="0"/>
                  <a:pt x="501446" y="0"/>
                </a:cubicBezTo>
                <a:close/>
              </a:path>
            </a:pathLst>
          </a:custGeom>
          <a:solidFill>
            <a:schemeClr val="bg1">
              <a:lumMod val="95000"/>
            </a:schemeClr>
          </a:solidFill>
          <a:effectLst>
            <a:outerShdw blurRad="1270000" dist="393700" dir="5400000" sx="80000" sy="80000" algn="t" rotWithShape="0">
              <a:schemeClr val="bg1">
                <a:lumMod val="75000"/>
                <a:alpha val="40000"/>
              </a:schemeClr>
            </a:outerShdw>
          </a:effectLst>
        </p:spPr>
        <p:txBody>
          <a:bodyPr wrap="square">
            <a:noAutofit/>
          </a:bodyPr>
          <a:lstStyle>
            <a:lvl1pPr marL="0" indent="0" algn="ctr">
              <a:buNone/>
              <a:defRPr sz="900">
                <a:solidFill>
                  <a:schemeClr val="tx1">
                    <a:lumMod val="50000"/>
                    <a:lumOff val="50000"/>
                  </a:schemeClr>
                </a:solidFill>
              </a:defRPr>
            </a:lvl1pPr>
          </a:lstStyle>
          <a:p>
            <a:endParaRPr lang="id-ID"/>
          </a:p>
        </p:txBody>
      </p:sp>
      <p:sp>
        <p:nvSpPr>
          <p:cNvPr id="4" name="Picture Placeholder 6">
            <a:extLst>
              <a:ext uri="{FF2B5EF4-FFF2-40B4-BE49-F238E27FC236}">
                <a16:creationId xmlns:a16="http://schemas.microsoft.com/office/drawing/2014/main" id="{B7FDD17E-8CF4-4DA9-B6C3-836F44706D55}"/>
              </a:ext>
            </a:extLst>
          </p:cNvPr>
          <p:cNvSpPr>
            <a:spLocks noGrp="1"/>
          </p:cNvSpPr>
          <p:nvPr>
            <p:ph type="pic" sz="quarter" idx="11"/>
          </p:nvPr>
        </p:nvSpPr>
        <p:spPr>
          <a:xfrm>
            <a:off x="3853104" y="3506419"/>
            <a:ext cx="1085804" cy="1084126"/>
          </a:xfrm>
          <a:custGeom>
            <a:avLst/>
            <a:gdLst>
              <a:gd name="connsiteX0" fmla="*/ 501446 w 1002892"/>
              <a:gd name="connsiteY0" fmla="*/ 0 h 1002892"/>
              <a:gd name="connsiteX1" fmla="*/ 1002892 w 1002892"/>
              <a:gd name="connsiteY1" fmla="*/ 501446 h 1002892"/>
              <a:gd name="connsiteX2" fmla="*/ 501446 w 1002892"/>
              <a:gd name="connsiteY2" fmla="*/ 1002892 h 1002892"/>
              <a:gd name="connsiteX3" fmla="*/ 0 w 1002892"/>
              <a:gd name="connsiteY3" fmla="*/ 501446 h 1002892"/>
              <a:gd name="connsiteX4" fmla="*/ 501446 w 1002892"/>
              <a:gd name="connsiteY4" fmla="*/ 0 h 10028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2892" h="1002892">
                <a:moveTo>
                  <a:pt x="501446" y="0"/>
                </a:moveTo>
                <a:cubicBezTo>
                  <a:pt x="778387" y="0"/>
                  <a:pt x="1002892" y="224505"/>
                  <a:pt x="1002892" y="501446"/>
                </a:cubicBezTo>
                <a:cubicBezTo>
                  <a:pt x="1002892" y="778387"/>
                  <a:pt x="778387" y="1002892"/>
                  <a:pt x="501446" y="1002892"/>
                </a:cubicBezTo>
                <a:cubicBezTo>
                  <a:pt x="224505" y="1002892"/>
                  <a:pt x="0" y="778387"/>
                  <a:pt x="0" y="501446"/>
                </a:cubicBezTo>
                <a:cubicBezTo>
                  <a:pt x="0" y="224505"/>
                  <a:pt x="224505" y="0"/>
                  <a:pt x="501446" y="0"/>
                </a:cubicBezTo>
                <a:close/>
              </a:path>
            </a:pathLst>
          </a:custGeom>
          <a:solidFill>
            <a:schemeClr val="bg1">
              <a:lumMod val="95000"/>
            </a:schemeClr>
          </a:solidFill>
          <a:effectLst>
            <a:outerShdw blurRad="1270000" dist="393700" dir="5400000" sx="80000" sy="80000" algn="t" rotWithShape="0">
              <a:schemeClr val="bg1">
                <a:lumMod val="75000"/>
                <a:alpha val="40000"/>
              </a:schemeClr>
            </a:outerShdw>
          </a:effectLst>
        </p:spPr>
        <p:txBody>
          <a:bodyPr wrap="square">
            <a:noAutofit/>
          </a:bodyPr>
          <a:lstStyle>
            <a:lvl1pPr marL="0" indent="0" algn="ctr">
              <a:buNone/>
              <a:defRPr sz="900">
                <a:solidFill>
                  <a:schemeClr val="tx1">
                    <a:lumMod val="50000"/>
                    <a:lumOff val="50000"/>
                  </a:schemeClr>
                </a:solidFill>
              </a:defRPr>
            </a:lvl1pPr>
          </a:lstStyle>
          <a:p>
            <a:endParaRPr lang="id-ID"/>
          </a:p>
        </p:txBody>
      </p:sp>
      <p:sp>
        <p:nvSpPr>
          <p:cNvPr id="5" name="Picture Placeholder 6">
            <a:extLst>
              <a:ext uri="{FF2B5EF4-FFF2-40B4-BE49-F238E27FC236}">
                <a16:creationId xmlns:a16="http://schemas.microsoft.com/office/drawing/2014/main" id="{C290E8F5-7AF8-4CEB-B134-71A5676A5589}"/>
              </a:ext>
            </a:extLst>
          </p:cNvPr>
          <p:cNvSpPr>
            <a:spLocks noGrp="1"/>
          </p:cNvSpPr>
          <p:nvPr>
            <p:ph type="pic" sz="quarter" idx="12"/>
          </p:nvPr>
        </p:nvSpPr>
        <p:spPr>
          <a:xfrm>
            <a:off x="2703727" y="1751957"/>
            <a:ext cx="1369708" cy="1367592"/>
          </a:xfrm>
          <a:custGeom>
            <a:avLst/>
            <a:gdLst>
              <a:gd name="connsiteX0" fmla="*/ 501446 w 1002892"/>
              <a:gd name="connsiteY0" fmla="*/ 0 h 1002892"/>
              <a:gd name="connsiteX1" fmla="*/ 1002892 w 1002892"/>
              <a:gd name="connsiteY1" fmla="*/ 501446 h 1002892"/>
              <a:gd name="connsiteX2" fmla="*/ 501446 w 1002892"/>
              <a:gd name="connsiteY2" fmla="*/ 1002892 h 1002892"/>
              <a:gd name="connsiteX3" fmla="*/ 0 w 1002892"/>
              <a:gd name="connsiteY3" fmla="*/ 501446 h 1002892"/>
              <a:gd name="connsiteX4" fmla="*/ 501446 w 1002892"/>
              <a:gd name="connsiteY4" fmla="*/ 0 h 10028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2892" h="1002892">
                <a:moveTo>
                  <a:pt x="501446" y="0"/>
                </a:moveTo>
                <a:cubicBezTo>
                  <a:pt x="778387" y="0"/>
                  <a:pt x="1002892" y="224505"/>
                  <a:pt x="1002892" y="501446"/>
                </a:cubicBezTo>
                <a:cubicBezTo>
                  <a:pt x="1002892" y="778387"/>
                  <a:pt x="778387" y="1002892"/>
                  <a:pt x="501446" y="1002892"/>
                </a:cubicBezTo>
                <a:cubicBezTo>
                  <a:pt x="224505" y="1002892"/>
                  <a:pt x="0" y="778387"/>
                  <a:pt x="0" y="501446"/>
                </a:cubicBezTo>
                <a:cubicBezTo>
                  <a:pt x="0" y="224505"/>
                  <a:pt x="224505" y="0"/>
                  <a:pt x="501446" y="0"/>
                </a:cubicBezTo>
                <a:close/>
              </a:path>
            </a:pathLst>
          </a:custGeom>
          <a:solidFill>
            <a:schemeClr val="bg1">
              <a:lumMod val="95000"/>
            </a:schemeClr>
          </a:solidFill>
          <a:effectLst>
            <a:outerShdw blurRad="1270000" dist="393700" dir="5400000" sx="80000" sy="80000" algn="t" rotWithShape="0">
              <a:schemeClr val="bg1">
                <a:lumMod val="75000"/>
                <a:alpha val="40000"/>
              </a:schemeClr>
            </a:outerShdw>
          </a:effectLst>
        </p:spPr>
        <p:txBody>
          <a:bodyPr wrap="square">
            <a:noAutofit/>
          </a:bodyPr>
          <a:lstStyle>
            <a:lvl1pPr marL="0" indent="0" algn="ctr">
              <a:buNone/>
              <a:defRPr sz="900">
                <a:solidFill>
                  <a:schemeClr val="tx1">
                    <a:lumMod val="50000"/>
                    <a:lumOff val="50000"/>
                  </a:schemeClr>
                </a:solidFill>
              </a:defRPr>
            </a:lvl1pPr>
          </a:lstStyle>
          <a:p>
            <a:endParaRPr lang="id-ID"/>
          </a:p>
        </p:txBody>
      </p:sp>
      <p:sp>
        <p:nvSpPr>
          <p:cNvPr id="6" name="Picture Placeholder 6">
            <a:extLst>
              <a:ext uri="{FF2B5EF4-FFF2-40B4-BE49-F238E27FC236}">
                <a16:creationId xmlns:a16="http://schemas.microsoft.com/office/drawing/2014/main" id="{6911AF24-E497-4D3F-BA79-055ABCFF3C30}"/>
              </a:ext>
            </a:extLst>
          </p:cNvPr>
          <p:cNvSpPr>
            <a:spLocks noGrp="1"/>
          </p:cNvSpPr>
          <p:nvPr>
            <p:ph type="pic" sz="quarter" idx="13"/>
          </p:nvPr>
        </p:nvSpPr>
        <p:spPr>
          <a:xfrm>
            <a:off x="4930942" y="1529090"/>
            <a:ext cx="771626" cy="770434"/>
          </a:xfrm>
          <a:custGeom>
            <a:avLst/>
            <a:gdLst>
              <a:gd name="connsiteX0" fmla="*/ 501446 w 1002892"/>
              <a:gd name="connsiteY0" fmla="*/ 0 h 1002892"/>
              <a:gd name="connsiteX1" fmla="*/ 1002892 w 1002892"/>
              <a:gd name="connsiteY1" fmla="*/ 501446 h 1002892"/>
              <a:gd name="connsiteX2" fmla="*/ 501446 w 1002892"/>
              <a:gd name="connsiteY2" fmla="*/ 1002892 h 1002892"/>
              <a:gd name="connsiteX3" fmla="*/ 0 w 1002892"/>
              <a:gd name="connsiteY3" fmla="*/ 501446 h 1002892"/>
              <a:gd name="connsiteX4" fmla="*/ 501446 w 1002892"/>
              <a:gd name="connsiteY4" fmla="*/ 0 h 10028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2892" h="1002892">
                <a:moveTo>
                  <a:pt x="501446" y="0"/>
                </a:moveTo>
                <a:cubicBezTo>
                  <a:pt x="778387" y="0"/>
                  <a:pt x="1002892" y="224505"/>
                  <a:pt x="1002892" y="501446"/>
                </a:cubicBezTo>
                <a:cubicBezTo>
                  <a:pt x="1002892" y="778387"/>
                  <a:pt x="778387" y="1002892"/>
                  <a:pt x="501446" y="1002892"/>
                </a:cubicBezTo>
                <a:cubicBezTo>
                  <a:pt x="224505" y="1002892"/>
                  <a:pt x="0" y="778387"/>
                  <a:pt x="0" y="501446"/>
                </a:cubicBezTo>
                <a:cubicBezTo>
                  <a:pt x="0" y="224505"/>
                  <a:pt x="224505" y="0"/>
                  <a:pt x="501446" y="0"/>
                </a:cubicBezTo>
                <a:close/>
              </a:path>
            </a:pathLst>
          </a:custGeom>
          <a:solidFill>
            <a:schemeClr val="bg1">
              <a:lumMod val="95000"/>
            </a:schemeClr>
          </a:solidFill>
          <a:effectLst>
            <a:outerShdw blurRad="1270000" dist="393700" dir="5400000" sx="80000" sy="80000" algn="t" rotWithShape="0">
              <a:schemeClr val="bg1">
                <a:lumMod val="75000"/>
                <a:alpha val="40000"/>
              </a:schemeClr>
            </a:outerShdw>
          </a:effectLst>
        </p:spPr>
        <p:txBody>
          <a:bodyPr wrap="square">
            <a:noAutofit/>
          </a:bodyPr>
          <a:lstStyle>
            <a:lvl1pPr marL="0" indent="0" algn="ctr">
              <a:buNone/>
              <a:defRPr sz="900">
                <a:solidFill>
                  <a:schemeClr val="tx1">
                    <a:lumMod val="50000"/>
                    <a:lumOff val="50000"/>
                  </a:schemeClr>
                </a:solidFill>
              </a:defRPr>
            </a:lvl1pPr>
          </a:lstStyle>
          <a:p>
            <a:endParaRPr lang="id-ID"/>
          </a:p>
        </p:txBody>
      </p:sp>
      <p:sp>
        <p:nvSpPr>
          <p:cNvPr id="7" name="Picture Placeholder 6">
            <a:extLst>
              <a:ext uri="{FF2B5EF4-FFF2-40B4-BE49-F238E27FC236}">
                <a16:creationId xmlns:a16="http://schemas.microsoft.com/office/drawing/2014/main" id="{62655E55-5292-4820-B612-FE30CF44E0C5}"/>
              </a:ext>
            </a:extLst>
          </p:cNvPr>
          <p:cNvSpPr>
            <a:spLocks noGrp="1"/>
          </p:cNvSpPr>
          <p:nvPr>
            <p:ph type="pic" sz="quarter" idx="14"/>
          </p:nvPr>
        </p:nvSpPr>
        <p:spPr>
          <a:xfrm>
            <a:off x="5367326" y="4044940"/>
            <a:ext cx="771626" cy="770434"/>
          </a:xfrm>
          <a:custGeom>
            <a:avLst/>
            <a:gdLst>
              <a:gd name="connsiteX0" fmla="*/ 501446 w 1002892"/>
              <a:gd name="connsiteY0" fmla="*/ 0 h 1002892"/>
              <a:gd name="connsiteX1" fmla="*/ 1002892 w 1002892"/>
              <a:gd name="connsiteY1" fmla="*/ 501446 h 1002892"/>
              <a:gd name="connsiteX2" fmla="*/ 501446 w 1002892"/>
              <a:gd name="connsiteY2" fmla="*/ 1002892 h 1002892"/>
              <a:gd name="connsiteX3" fmla="*/ 0 w 1002892"/>
              <a:gd name="connsiteY3" fmla="*/ 501446 h 1002892"/>
              <a:gd name="connsiteX4" fmla="*/ 501446 w 1002892"/>
              <a:gd name="connsiteY4" fmla="*/ 0 h 10028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2892" h="1002892">
                <a:moveTo>
                  <a:pt x="501446" y="0"/>
                </a:moveTo>
                <a:cubicBezTo>
                  <a:pt x="778387" y="0"/>
                  <a:pt x="1002892" y="224505"/>
                  <a:pt x="1002892" y="501446"/>
                </a:cubicBezTo>
                <a:cubicBezTo>
                  <a:pt x="1002892" y="778387"/>
                  <a:pt x="778387" y="1002892"/>
                  <a:pt x="501446" y="1002892"/>
                </a:cubicBezTo>
                <a:cubicBezTo>
                  <a:pt x="224505" y="1002892"/>
                  <a:pt x="0" y="778387"/>
                  <a:pt x="0" y="501446"/>
                </a:cubicBezTo>
                <a:cubicBezTo>
                  <a:pt x="0" y="224505"/>
                  <a:pt x="224505" y="0"/>
                  <a:pt x="501446" y="0"/>
                </a:cubicBezTo>
                <a:close/>
              </a:path>
            </a:pathLst>
          </a:custGeom>
          <a:solidFill>
            <a:schemeClr val="bg1">
              <a:lumMod val="95000"/>
            </a:schemeClr>
          </a:solidFill>
          <a:effectLst>
            <a:outerShdw blurRad="1270000" dist="393700" dir="5400000" sx="80000" sy="80000" algn="t" rotWithShape="0">
              <a:schemeClr val="bg1">
                <a:lumMod val="75000"/>
                <a:alpha val="40000"/>
              </a:schemeClr>
            </a:outerShdw>
          </a:effectLst>
        </p:spPr>
        <p:txBody>
          <a:bodyPr wrap="square">
            <a:noAutofit/>
          </a:bodyPr>
          <a:lstStyle>
            <a:lvl1pPr marL="0" indent="0" algn="ctr">
              <a:buNone/>
              <a:defRPr sz="900">
                <a:solidFill>
                  <a:schemeClr val="tx1">
                    <a:lumMod val="50000"/>
                    <a:lumOff val="50000"/>
                  </a:schemeClr>
                </a:solidFill>
              </a:defRPr>
            </a:lvl1pPr>
          </a:lstStyle>
          <a:p>
            <a:endParaRPr lang="id-ID"/>
          </a:p>
        </p:txBody>
      </p:sp>
      <p:sp>
        <p:nvSpPr>
          <p:cNvPr id="8" name="Picture Placeholder 6">
            <a:extLst>
              <a:ext uri="{FF2B5EF4-FFF2-40B4-BE49-F238E27FC236}">
                <a16:creationId xmlns:a16="http://schemas.microsoft.com/office/drawing/2014/main" id="{35088055-5C60-4712-942B-7221EB23E596}"/>
              </a:ext>
            </a:extLst>
          </p:cNvPr>
          <p:cNvSpPr>
            <a:spLocks noGrp="1"/>
          </p:cNvSpPr>
          <p:nvPr>
            <p:ph type="pic" sz="quarter" idx="15"/>
          </p:nvPr>
        </p:nvSpPr>
        <p:spPr>
          <a:xfrm>
            <a:off x="4997508" y="2729431"/>
            <a:ext cx="587128" cy="586222"/>
          </a:xfrm>
          <a:custGeom>
            <a:avLst/>
            <a:gdLst>
              <a:gd name="connsiteX0" fmla="*/ 501446 w 1002892"/>
              <a:gd name="connsiteY0" fmla="*/ 0 h 1002892"/>
              <a:gd name="connsiteX1" fmla="*/ 1002892 w 1002892"/>
              <a:gd name="connsiteY1" fmla="*/ 501446 h 1002892"/>
              <a:gd name="connsiteX2" fmla="*/ 501446 w 1002892"/>
              <a:gd name="connsiteY2" fmla="*/ 1002892 h 1002892"/>
              <a:gd name="connsiteX3" fmla="*/ 0 w 1002892"/>
              <a:gd name="connsiteY3" fmla="*/ 501446 h 1002892"/>
              <a:gd name="connsiteX4" fmla="*/ 501446 w 1002892"/>
              <a:gd name="connsiteY4" fmla="*/ 0 h 10028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2892" h="1002892">
                <a:moveTo>
                  <a:pt x="501446" y="0"/>
                </a:moveTo>
                <a:cubicBezTo>
                  <a:pt x="778387" y="0"/>
                  <a:pt x="1002892" y="224505"/>
                  <a:pt x="1002892" y="501446"/>
                </a:cubicBezTo>
                <a:cubicBezTo>
                  <a:pt x="1002892" y="778387"/>
                  <a:pt x="778387" y="1002892"/>
                  <a:pt x="501446" y="1002892"/>
                </a:cubicBezTo>
                <a:cubicBezTo>
                  <a:pt x="224505" y="1002892"/>
                  <a:pt x="0" y="778387"/>
                  <a:pt x="0" y="501446"/>
                </a:cubicBezTo>
                <a:cubicBezTo>
                  <a:pt x="0" y="224505"/>
                  <a:pt x="224505" y="0"/>
                  <a:pt x="501446" y="0"/>
                </a:cubicBezTo>
                <a:close/>
              </a:path>
            </a:pathLst>
          </a:custGeom>
          <a:solidFill>
            <a:schemeClr val="bg1">
              <a:lumMod val="95000"/>
            </a:schemeClr>
          </a:solidFill>
          <a:effectLst>
            <a:outerShdw blurRad="1270000" dist="393700" dir="5400000" sx="80000" sy="80000" algn="t" rotWithShape="0">
              <a:schemeClr val="bg1">
                <a:lumMod val="75000"/>
                <a:alpha val="40000"/>
              </a:schemeClr>
            </a:outerShdw>
          </a:effectLst>
        </p:spPr>
        <p:txBody>
          <a:bodyPr wrap="square">
            <a:noAutofit/>
          </a:bodyPr>
          <a:lstStyle>
            <a:lvl1pPr marL="0" indent="0" algn="ctr">
              <a:buNone/>
              <a:defRPr sz="900">
                <a:solidFill>
                  <a:schemeClr val="tx1">
                    <a:lumMod val="50000"/>
                    <a:lumOff val="50000"/>
                  </a:schemeClr>
                </a:solidFill>
              </a:defRPr>
            </a:lvl1pPr>
          </a:lstStyle>
          <a:p>
            <a:endParaRPr lang="id-ID"/>
          </a:p>
        </p:txBody>
      </p:sp>
      <p:sp>
        <p:nvSpPr>
          <p:cNvPr id="9" name="Picture Placeholder 6">
            <a:extLst>
              <a:ext uri="{FF2B5EF4-FFF2-40B4-BE49-F238E27FC236}">
                <a16:creationId xmlns:a16="http://schemas.microsoft.com/office/drawing/2014/main" id="{A698D8DA-CB62-43A9-AD4D-FB7399CBBCB0}"/>
              </a:ext>
            </a:extLst>
          </p:cNvPr>
          <p:cNvSpPr>
            <a:spLocks noGrp="1"/>
          </p:cNvSpPr>
          <p:nvPr>
            <p:ph type="pic" sz="quarter" idx="16"/>
          </p:nvPr>
        </p:nvSpPr>
        <p:spPr>
          <a:xfrm>
            <a:off x="1635212" y="1619906"/>
            <a:ext cx="587128" cy="586222"/>
          </a:xfrm>
          <a:custGeom>
            <a:avLst/>
            <a:gdLst>
              <a:gd name="connsiteX0" fmla="*/ 501446 w 1002892"/>
              <a:gd name="connsiteY0" fmla="*/ 0 h 1002892"/>
              <a:gd name="connsiteX1" fmla="*/ 1002892 w 1002892"/>
              <a:gd name="connsiteY1" fmla="*/ 501446 h 1002892"/>
              <a:gd name="connsiteX2" fmla="*/ 501446 w 1002892"/>
              <a:gd name="connsiteY2" fmla="*/ 1002892 h 1002892"/>
              <a:gd name="connsiteX3" fmla="*/ 0 w 1002892"/>
              <a:gd name="connsiteY3" fmla="*/ 501446 h 1002892"/>
              <a:gd name="connsiteX4" fmla="*/ 501446 w 1002892"/>
              <a:gd name="connsiteY4" fmla="*/ 0 h 10028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2892" h="1002892">
                <a:moveTo>
                  <a:pt x="501446" y="0"/>
                </a:moveTo>
                <a:cubicBezTo>
                  <a:pt x="778387" y="0"/>
                  <a:pt x="1002892" y="224505"/>
                  <a:pt x="1002892" y="501446"/>
                </a:cubicBezTo>
                <a:cubicBezTo>
                  <a:pt x="1002892" y="778387"/>
                  <a:pt x="778387" y="1002892"/>
                  <a:pt x="501446" y="1002892"/>
                </a:cubicBezTo>
                <a:cubicBezTo>
                  <a:pt x="224505" y="1002892"/>
                  <a:pt x="0" y="778387"/>
                  <a:pt x="0" y="501446"/>
                </a:cubicBezTo>
                <a:cubicBezTo>
                  <a:pt x="0" y="224505"/>
                  <a:pt x="224505" y="0"/>
                  <a:pt x="501446" y="0"/>
                </a:cubicBezTo>
                <a:close/>
              </a:path>
            </a:pathLst>
          </a:custGeom>
          <a:solidFill>
            <a:schemeClr val="bg1">
              <a:lumMod val="95000"/>
            </a:schemeClr>
          </a:solidFill>
          <a:effectLst>
            <a:outerShdw blurRad="1270000" dist="393700" dir="5400000" sx="80000" sy="80000" algn="t" rotWithShape="0">
              <a:schemeClr val="bg1">
                <a:lumMod val="75000"/>
                <a:alpha val="40000"/>
              </a:schemeClr>
            </a:outerShdw>
          </a:effectLst>
        </p:spPr>
        <p:txBody>
          <a:bodyPr wrap="square">
            <a:noAutofit/>
          </a:bodyPr>
          <a:lstStyle>
            <a:lvl1pPr marL="0" indent="0" algn="ctr">
              <a:buNone/>
              <a:defRPr sz="900">
                <a:solidFill>
                  <a:schemeClr val="tx1">
                    <a:lumMod val="50000"/>
                    <a:lumOff val="50000"/>
                  </a:schemeClr>
                </a:solidFill>
              </a:defRPr>
            </a:lvl1pPr>
          </a:lstStyle>
          <a:p>
            <a:endParaRPr lang="id-ID"/>
          </a:p>
        </p:txBody>
      </p:sp>
      <p:sp>
        <p:nvSpPr>
          <p:cNvPr id="10" name="Picture Placeholder 6">
            <a:extLst>
              <a:ext uri="{FF2B5EF4-FFF2-40B4-BE49-F238E27FC236}">
                <a16:creationId xmlns:a16="http://schemas.microsoft.com/office/drawing/2014/main" id="{BEC14CC2-6BAC-44E9-80FC-539D84EC1E77}"/>
              </a:ext>
            </a:extLst>
          </p:cNvPr>
          <p:cNvSpPr>
            <a:spLocks noGrp="1"/>
          </p:cNvSpPr>
          <p:nvPr>
            <p:ph type="pic" sz="quarter" idx="17"/>
          </p:nvPr>
        </p:nvSpPr>
        <p:spPr>
          <a:xfrm>
            <a:off x="3307756" y="5147298"/>
            <a:ext cx="482210" cy="481466"/>
          </a:xfrm>
          <a:custGeom>
            <a:avLst/>
            <a:gdLst>
              <a:gd name="connsiteX0" fmla="*/ 501446 w 1002892"/>
              <a:gd name="connsiteY0" fmla="*/ 0 h 1002892"/>
              <a:gd name="connsiteX1" fmla="*/ 1002892 w 1002892"/>
              <a:gd name="connsiteY1" fmla="*/ 501446 h 1002892"/>
              <a:gd name="connsiteX2" fmla="*/ 501446 w 1002892"/>
              <a:gd name="connsiteY2" fmla="*/ 1002892 h 1002892"/>
              <a:gd name="connsiteX3" fmla="*/ 0 w 1002892"/>
              <a:gd name="connsiteY3" fmla="*/ 501446 h 1002892"/>
              <a:gd name="connsiteX4" fmla="*/ 501446 w 1002892"/>
              <a:gd name="connsiteY4" fmla="*/ 0 h 10028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02892" h="1002892">
                <a:moveTo>
                  <a:pt x="501446" y="0"/>
                </a:moveTo>
                <a:cubicBezTo>
                  <a:pt x="778387" y="0"/>
                  <a:pt x="1002892" y="224505"/>
                  <a:pt x="1002892" y="501446"/>
                </a:cubicBezTo>
                <a:cubicBezTo>
                  <a:pt x="1002892" y="778387"/>
                  <a:pt x="778387" y="1002892"/>
                  <a:pt x="501446" y="1002892"/>
                </a:cubicBezTo>
                <a:cubicBezTo>
                  <a:pt x="224505" y="1002892"/>
                  <a:pt x="0" y="778387"/>
                  <a:pt x="0" y="501446"/>
                </a:cubicBezTo>
                <a:cubicBezTo>
                  <a:pt x="0" y="224505"/>
                  <a:pt x="224505" y="0"/>
                  <a:pt x="501446" y="0"/>
                </a:cubicBezTo>
                <a:close/>
              </a:path>
            </a:pathLst>
          </a:custGeom>
          <a:solidFill>
            <a:schemeClr val="bg1">
              <a:lumMod val="95000"/>
            </a:schemeClr>
          </a:solidFill>
          <a:effectLst>
            <a:outerShdw blurRad="1270000" dist="393700" dir="5400000" sx="80000" sy="80000" algn="t" rotWithShape="0">
              <a:schemeClr val="bg1">
                <a:lumMod val="75000"/>
                <a:alpha val="40000"/>
              </a:schemeClr>
            </a:outerShdw>
          </a:effectLst>
        </p:spPr>
        <p:txBody>
          <a:bodyPr wrap="square">
            <a:noAutofit/>
          </a:bodyPr>
          <a:lstStyle>
            <a:lvl1pPr marL="0" indent="0" algn="ctr">
              <a:buNone/>
              <a:defRPr sz="900">
                <a:solidFill>
                  <a:schemeClr val="tx1">
                    <a:lumMod val="50000"/>
                    <a:lumOff val="50000"/>
                  </a:schemeClr>
                </a:solidFill>
              </a:defRPr>
            </a:lvl1pPr>
          </a:lstStyle>
          <a:p>
            <a:endParaRPr lang="id-ID"/>
          </a:p>
        </p:txBody>
      </p:sp>
    </p:spTree>
    <p:extLst>
      <p:ext uri="{BB962C8B-B14F-4D97-AF65-F5344CB8AC3E}">
        <p14:creationId xmlns:p14="http://schemas.microsoft.com/office/powerpoint/2010/main" val="67732271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196777B3-30D2-4A46-876E-28F811644581}"/>
              </a:ext>
            </a:extLst>
          </p:cNvPr>
          <p:cNvSpPr>
            <a:spLocks noGrp="1"/>
          </p:cNvSpPr>
          <p:nvPr>
            <p:ph type="pic" sz="quarter" idx="10"/>
          </p:nvPr>
        </p:nvSpPr>
        <p:spPr>
          <a:xfrm>
            <a:off x="231775" y="2346325"/>
            <a:ext cx="3319463" cy="2032000"/>
          </a:xfrm>
          <a:prstGeom prst="rect">
            <a:avLst/>
          </a:prstGeom>
        </p:spPr>
        <p:txBody>
          <a:bodyPr/>
          <a:lstStyle>
            <a:lvl1pPr marL="0" indent="0">
              <a:buNone/>
              <a:defRPr sz="1800"/>
            </a:lvl1pPr>
          </a:lstStyle>
          <a:p>
            <a:endParaRPr lang="en-US"/>
          </a:p>
        </p:txBody>
      </p:sp>
      <p:sp>
        <p:nvSpPr>
          <p:cNvPr id="8" name="Picture Placeholder 6">
            <a:extLst>
              <a:ext uri="{FF2B5EF4-FFF2-40B4-BE49-F238E27FC236}">
                <a16:creationId xmlns:a16="http://schemas.microsoft.com/office/drawing/2014/main" id="{F0C0B588-626D-4EE1-B63F-90376AAA4351}"/>
              </a:ext>
            </a:extLst>
          </p:cNvPr>
          <p:cNvSpPr>
            <a:spLocks noGrp="1"/>
          </p:cNvSpPr>
          <p:nvPr>
            <p:ph type="pic" sz="quarter" idx="11"/>
          </p:nvPr>
        </p:nvSpPr>
        <p:spPr>
          <a:xfrm>
            <a:off x="231620" y="4597407"/>
            <a:ext cx="3319463" cy="2032000"/>
          </a:xfrm>
          <a:prstGeom prst="rect">
            <a:avLst/>
          </a:prstGeom>
        </p:spPr>
        <p:txBody>
          <a:bodyPr/>
          <a:lstStyle>
            <a:lvl1pPr marL="0" indent="0">
              <a:buNone/>
              <a:defRPr sz="1800"/>
            </a:lvl1pPr>
          </a:lstStyle>
          <a:p>
            <a:endParaRPr lang="en-US"/>
          </a:p>
        </p:txBody>
      </p:sp>
      <p:sp>
        <p:nvSpPr>
          <p:cNvPr id="9" name="Picture Placeholder 6">
            <a:extLst>
              <a:ext uri="{FF2B5EF4-FFF2-40B4-BE49-F238E27FC236}">
                <a16:creationId xmlns:a16="http://schemas.microsoft.com/office/drawing/2014/main" id="{3A2B8C1E-E12C-467F-837E-38053A604551}"/>
              </a:ext>
            </a:extLst>
          </p:cNvPr>
          <p:cNvSpPr>
            <a:spLocks noGrp="1"/>
          </p:cNvSpPr>
          <p:nvPr>
            <p:ph type="pic" sz="quarter" idx="12"/>
          </p:nvPr>
        </p:nvSpPr>
        <p:spPr>
          <a:xfrm>
            <a:off x="231619" y="6838861"/>
            <a:ext cx="3319463" cy="2032000"/>
          </a:xfrm>
          <a:prstGeom prst="rect">
            <a:avLst/>
          </a:prstGeom>
        </p:spPr>
        <p:txBody>
          <a:bodyPr/>
          <a:lstStyle>
            <a:lvl1pPr marL="0" indent="0">
              <a:buNone/>
              <a:defRPr sz="1800"/>
            </a:lvl1pPr>
          </a:lstStyle>
          <a:p>
            <a:endParaRPr lang="en-US"/>
          </a:p>
        </p:txBody>
      </p:sp>
    </p:spTree>
    <p:extLst>
      <p:ext uri="{BB962C8B-B14F-4D97-AF65-F5344CB8AC3E}">
        <p14:creationId xmlns:p14="http://schemas.microsoft.com/office/powerpoint/2010/main" val="405544717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6BC20CEB-A98D-42B5-8DA8-ED02F38607B6}"/>
              </a:ext>
            </a:extLst>
          </p:cNvPr>
          <p:cNvSpPr>
            <a:spLocks noGrp="1"/>
          </p:cNvSpPr>
          <p:nvPr>
            <p:ph type="pic" sz="quarter" idx="10"/>
          </p:nvPr>
        </p:nvSpPr>
        <p:spPr>
          <a:xfrm>
            <a:off x="5028328" y="4979106"/>
            <a:ext cx="989758" cy="988228"/>
          </a:xfrm>
          <a:custGeom>
            <a:avLst/>
            <a:gdLst>
              <a:gd name="connsiteX0" fmla="*/ 494879 w 989758"/>
              <a:gd name="connsiteY0" fmla="*/ 0 h 988228"/>
              <a:gd name="connsiteX1" fmla="*/ 989758 w 989758"/>
              <a:gd name="connsiteY1" fmla="*/ 494114 h 988228"/>
              <a:gd name="connsiteX2" fmla="*/ 494879 w 989758"/>
              <a:gd name="connsiteY2" fmla="*/ 988228 h 988228"/>
              <a:gd name="connsiteX3" fmla="*/ 0 w 989758"/>
              <a:gd name="connsiteY3" fmla="*/ 494114 h 988228"/>
              <a:gd name="connsiteX4" fmla="*/ 494879 w 989758"/>
              <a:gd name="connsiteY4" fmla="*/ 0 h 9882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9758" h="988228">
                <a:moveTo>
                  <a:pt x="494879" y="0"/>
                </a:moveTo>
                <a:cubicBezTo>
                  <a:pt x="768193" y="0"/>
                  <a:pt x="989758" y="221223"/>
                  <a:pt x="989758" y="494114"/>
                </a:cubicBezTo>
                <a:cubicBezTo>
                  <a:pt x="989758" y="767006"/>
                  <a:pt x="768193" y="988228"/>
                  <a:pt x="494879" y="988228"/>
                </a:cubicBezTo>
                <a:cubicBezTo>
                  <a:pt x="221565" y="988228"/>
                  <a:pt x="0" y="767006"/>
                  <a:pt x="0" y="494114"/>
                </a:cubicBezTo>
                <a:cubicBezTo>
                  <a:pt x="0" y="221223"/>
                  <a:pt x="221565" y="0"/>
                  <a:pt x="494879" y="0"/>
                </a:cubicBezTo>
                <a:close/>
              </a:path>
            </a:pathLst>
          </a:custGeom>
        </p:spPr>
        <p:txBody>
          <a:bodyPr wrap="square">
            <a:noAutofit/>
          </a:bodyPr>
          <a:lstStyle>
            <a:lvl1pPr marL="0" indent="0">
              <a:buNone/>
              <a:defRPr sz="1400"/>
            </a:lvl1pPr>
          </a:lstStyle>
          <a:p>
            <a:endParaRPr lang="en-US"/>
          </a:p>
        </p:txBody>
      </p:sp>
      <p:sp>
        <p:nvSpPr>
          <p:cNvPr id="11" name="Picture Placeholder 10">
            <a:extLst>
              <a:ext uri="{FF2B5EF4-FFF2-40B4-BE49-F238E27FC236}">
                <a16:creationId xmlns:a16="http://schemas.microsoft.com/office/drawing/2014/main" id="{3EE170FF-7476-49E6-B033-F69AC5059E20}"/>
              </a:ext>
            </a:extLst>
          </p:cNvPr>
          <p:cNvSpPr>
            <a:spLocks noGrp="1"/>
          </p:cNvSpPr>
          <p:nvPr>
            <p:ph type="pic" sz="quarter" idx="11"/>
          </p:nvPr>
        </p:nvSpPr>
        <p:spPr>
          <a:xfrm>
            <a:off x="5028328" y="8191316"/>
            <a:ext cx="989758" cy="988228"/>
          </a:xfrm>
          <a:custGeom>
            <a:avLst/>
            <a:gdLst>
              <a:gd name="connsiteX0" fmla="*/ 494879 w 989758"/>
              <a:gd name="connsiteY0" fmla="*/ 0 h 988228"/>
              <a:gd name="connsiteX1" fmla="*/ 989758 w 989758"/>
              <a:gd name="connsiteY1" fmla="*/ 494114 h 988228"/>
              <a:gd name="connsiteX2" fmla="*/ 494879 w 989758"/>
              <a:gd name="connsiteY2" fmla="*/ 988228 h 988228"/>
              <a:gd name="connsiteX3" fmla="*/ 0 w 989758"/>
              <a:gd name="connsiteY3" fmla="*/ 494114 h 988228"/>
              <a:gd name="connsiteX4" fmla="*/ 494879 w 989758"/>
              <a:gd name="connsiteY4" fmla="*/ 0 h 98822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89758" h="988228">
                <a:moveTo>
                  <a:pt x="494879" y="0"/>
                </a:moveTo>
                <a:cubicBezTo>
                  <a:pt x="768193" y="0"/>
                  <a:pt x="989758" y="221222"/>
                  <a:pt x="989758" y="494114"/>
                </a:cubicBezTo>
                <a:cubicBezTo>
                  <a:pt x="989758" y="767006"/>
                  <a:pt x="768193" y="988228"/>
                  <a:pt x="494879" y="988228"/>
                </a:cubicBezTo>
                <a:cubicBezTo>
                  <a:pt x="221565" y="988228"/>
                  <a:pt x="0" y="767006"/>
                  <a:pt x="0" y="494114"/>
                </a:cubicBezTo>
                <a:cubicBezTo>
                  <a:pt x="0" y="221222"/>
                  <a:pt x="221565" y="0"/>
                  <a:pt x="494879" y="0"/>
                </a:cubicBezTo>
                <a:close/>
              </a:path>
            </a:pathLst>
          </a:custGeom>
        </p:spPr>
        <p:txBody>
          <a:bodyPr wrap="square">
            <a:noAutofit/>
          </a:bodyPr>
          <a:lstStyle>
            <a:lvl1pPr marL="0" indent="0">
              <a:buNone/>
              <a:defRPr sz="1400"/>
            </a:lvl1pPr>
          </a:lstStyle>
          <a:p>
            <a:endParaRPr lang="en-US"/>
          </a:p>
        </p:txBody>
      </p:sp>
    </p:spTree>
    <p:extLst>
      <p:ext uri="{BB962C8B-B14F-4D97-AF65-F5344CB8AC3E}">
        <p14:creationId xmlns:p14="http://schemas.microsoft.com/office/powerpoint/2010/main" val="271305019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C639BAC6-0B37-4F68-B864-EC3116BB6545}"/>
              </a:ext>
            </a:extLst>
          </p:cNvPr>
          <p:cNvSpPr>
            <a:spLocks noGrp="1"/>
          </p:cNvSpPr>
          <p:nvPr>
            <p:ph type="pic" sz="quarter" idx="10"/>
          </p:nvPr>
        </p:nvSpPr>
        <p:spPr>
          <a:xfrm>
            <a:off x="0" y="0"/>
            <a:ext cx="6858000" cy="9906000"/>
          </a:xfrm>
          <a:prstGeom prst="rect">
            <a:avLst/>
          </a:prstGeom>
        </p:spPr>
        <p:txBody>
          <a:bodyPr/>
          <a:lstStyle/>
          <a:p>
            <a:endParaRPr lang="en-US"/>
          </a:p>
        </p:txBody>
      </p:sp>
      <p:pic>
        <p:nvPicPr>
          <p:cNvPr id="7" name="pasted-image.tiff">
            <a:extLst>
              <a:ext uri="{FF2B5EF4-FFF2-40B4-BE49-F238E27FC236}">
                <a16:creationId xmlns:a16="http://schemas.microsoft.com/office/drawing/2014/main" id="{F284CB39-990D-4409-8FE5-D65D9B90855D}"/>
              </a:ext>
            </a:extLst>
          </p:cNvPr>
          <p:cNvPicPr>
            <a:picLocks noChangeAspect="1"/>
          </p:cNvPicPr>
          <p:nvPr userDrawn="1"/>
        </p:nvPicPr>
        <p:blipFill>
          <a:blip r:embed="rId2"/>
          <a:stretch>
            <a:fillRect/>
          </a:stretch>
        </p:blipFill>
        <p:spPr>
          <a:xfrm>
            <a:off x="1961485" y="4260286"/>
            <a:ext cx="9086223" cy="4965198"/>
          </a:xfrm>
          <a:prstGeom prst="rect">
            <a:avLst/>
          </a:prstGeom>
          <a:ln w="12700">
            <a:miter lim="400000"/>
          </a:ln>
          <a:effectLst>
            <a:outerShdw blurRad="1270000" dir="5400000" sx="90000" sy="-19000" rotWithShape="0">
              <a:prstClr val="black">
                <a:alpha val="40000"/>
              </a:prstClr>
            </a:outerShdw>
          </a:effectLst>
        </p:spPr>
      </p:pic>
      <p:sp>
        <p:nvSpPr>
          <p:cNvPr id="9" name="Picture Placeholder 3">
            <a:extLst>
              <a:ext uri="{FF2B5EF4-FFF2-40B4-BE49-F238E27FC236}">
                <a16:creationId xmlns:a16="http://schemas.microsoft.com/office/drawing/2014/main" id="{EBA46A4E-6B6D-4322-A964-49DD318F1DE4}"/>
              </a:ext>
            </a:extLst>
          </p:cNvPr>
          <p:cNvSpPr>
            <a:spLocks noGrp="1"/>
          </p:cNvSpPr>
          <p:nvPr>
            <p:ph type="pic" sz="quarter" idx="13"/>
          </p:nvPr>
        </p:nvSpPr>
        <p:spPr>
          <a:xfrm>
            <a:off x="3227807" y="4550601"/>
            <a:ext cx="6571586" cy="4105275"/>
          </a:xfrm>
          <a:custGeom>
            <a:avLst/>
            <a:gdLst>
              <a:gd name="connsiteX0" fmla="*/ 0 w 4203290"/>
              <a:gd name="connsiteY0" fmla="*/ 0 h 6858000"/>
              <a:gd name="connsiteX1" fmla="*/ 4203290 w 4203290"/>
              <a:gd name="connsiteY1" fmla="*/ 0 h 6858000"/>
              <a:gd name="connsiteX2" fmla="*/ 4203290 w 4203290"/>
              <a:gd name="connsiteY2" fmla="*/ 6858000 h 6858000"/>
              <a:gd name="connsiteX3" fmla="*/ 0 w 4203290"/>
              <a:gd name="connsiteY3" fmla="*/ 6858000 h 6858000"/>
            </a:gdLst>
            <a:ahLst/>
            <a:cxnLst>
              <a:cxn ang="0">
                <a:pos x="connsiteX0" y="connsiteY0"/>
              </a:cxn>
              <a:cxn ang="0">
                <a:pos x="connsiteX1" y="connsiteY1"/>
              </a:cxn>
              <a:cxn ang="0">
                <a:pos x="connsiteX2" y="connsiteY2"/>
              </a:cxn>
              <a:cxn ang="0">
                <a:pos x="connsiteX3" y="connsiteY3"/>
              </a:cxn>
            </a:cxnLst>
            <a:rect l="l" t="t" r="r" b="b"/>
            <a:pathLst>
              <a:path w="4203290" h="6858000">
                <a:moveTo>
                  <a:pt x="0" y="0"/>
                </a:moveTo>
                <a:lnTo>
                  <a:pt x="4203290" y="0"/>
                </a:lnTo>
                <a:lnTo>
                  <a:pt x="4203290" y="6858000"/>
                </a:lnTo>
                <a:lnTo>
                  <a:pt x="0" y="6858000"/>
                </a:lnTo>
                <a:close/>
              </a:path>
            </a:pathLst>
          </a:custGeom>
          <a:solidFill>
            <a:schemeClr val="bg1">
              <a:lumMod val="95000"/>
            </a:schemeClr>
          </a:solidFill>
          <a:effectLst>
            <a:innerShdw blurRad="50800">
              <a:schemeClr val="tx1">
                <a:lumMod val="75000"/>
                <a:lumOff val="25000"/>
              </a:schemeClr>
            </a:innerShdw>
          </a:effectLst>
        </p:spPr>
        <p:txBody>
          <a:bodyPr wrap="square">
            <a:noAutofit/>
          </a:bodyPr>
          <a:lstStyle>
            <a:lvl1pPr marL="0" indent="0" algn="ctr">
              <a:buNone/>
              <a:defRPr sz="1400">
                <a:solidFill>
                  <a:schemeClr val="tx1">
                    <a:lumMod val="65000"/>
                    <a:lumOff val="35000"/>
                  </a:schemeClr>
                </a:solidFill>
              </a:defRPr>
            </a:lvl1pPr>
          </a:lstStyle>
          <a:p>
            <a:endParaRPr lang="id-ID" dirty="0"/>
          </a:p>
        </p:txBody>
      </p:sp>
    </p:spTree>
    <p:extLst>
      <p:ext uri="{BB962C8B-B14F-4D97-AF65-F5344CB8AC3E}">
        <p14:creationId xmlns:p14="http://schemas.microsoft.com/office/powerpoint/2010/main" val="169369374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Content with Caption">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DB0E1F01-8C20-4636-BEC5-2C671F3981F0}"/>
              </a:ext>
            </a:extLst>
          </p:cNvPr>
          <p:cNvSpPr>
            <a:spLocks noGrp="1"/>
          </p:cNvSpPr>
          <p:nvPr>
            <p:ph type="pic" sz="quarter" idx="10"/>
          </p:nvPr>
        </p:nvSpPr>
        <p:spPr>
          <a:xfrm>
            <a:off x="0" y="2"/>
            <a:ext cx="6858000" cy="6857999"/>
          </a:xfrm>
          <a:custGeom>
            <a:avLst/>
            <a:gdLst>
              <a:gd name="connsiteX0" fmla="*/ 0 w 6858000"/>
              <a:gd name="connsiteY0" fmla="*/ 0 h 6857999"/>
              <a:gd name="connsiteX1" fmla="*/ 6858000 w 6858000"/>
              <a:gd name="connsiteY1" fmla="*/ 0 h 6857999"/>
              <a:gd name="connsiteX2" fmla="*/ 6858000 w 6858000"/>
              <a:gd name="connsiteY2" fmla="*/ 6857999 h 6857999"/>
              <a:gd name="connsiteX3" fmla="*/ 0 w 6858000"/>
              <a:gd name="connsiteY3" fmla="*/ 6857999 h 6857999"/>
            </a:gdLst>
            <a:ahLst/>
            <a:cxnLst>
              <a:cxn ang="0">
                <a:pos x="connsiteX0" y="connsiteY0"/>
              </a:cxn>
              <a:cxn ang="0">
                <a:pos x="connsiteX1" y="connsiteY1"/>
              </a:cxn>
              <a:cxn ang="0">
                <a:pos x="connsiteX2" y="connsiteY2"/>
              </a:cxn>
              <a:cxn ang="0">
                <a:pos x="connsiteX3" y="connsiteY3"/>
              </a:cxn>
            </a:cxnLst>
            <a:rect l="l" t="t" r="r" b="b"/>
            <a:pathLst>
              <a:path w="6858000" h="6857999">
                <a:moveTo>
                  <a:pt x="0" y="0"/>
                </a:moveTo>
                <a:lnTo>
                  <a:pt x="6858000" y="0"/>
                </a:lnTo>
                <a:lnTo>
                  <a:pt x="6858000" y="6857999"/>
                </a:lnTo>
                <a:lnTo>
                  <a:pt x="0" y="6857999"/>
                </a:lnTo>
                <a:close/>
              </a:path>
            </a:pathLst>
          </a:custGeom>
        </p:spPr>
        <p:txBody>
          <a:bodyPr wrap="square">
            <a:noAutofit/>
          </a:bodyPr>
          <a:lstStyle/>
          <a:p>
            <a:endParaRPr lang="en-US"/>
          </a:p>
        </p:txBody>
      </p:sp>
    </p:spTree>
    <p:extLst>
      <p:ext uri="{BB962C8B-B14F-4D97-AF65-F5344CB8AC3E}">
        <p14:creationId xmlns:p14="http://schemas.microsoft.com/office/powerpoint/2010/main" val="2928368957"/>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Picture with Caption">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8AA62B02-1FC8-475A-8C0C-55C1FB2F4A9E}"/>
              </a:ext>
            </a:extLst>
          </p:cNvPr>
          <p:cNvSpPr>
            <a:spLocks noGrp="1"/>
          </p:cNvSpPr>
          <p:nvPr>
            <p:ph type="pic" sz="quarter" idx="10"/>
          </p:nvPr>
        </p:nvSpPr>
        <p:spPr>
          <a:xfrm>
            <a:off x="845853" y="1235971"/>
            <a:ext cx="5543667" cy="4846843"/>
          </a:xfrm>
          <a:custGeom>
            <a:avLst/>
            <a:gdLst>
              <a:gd name="connsiteX0" fmla="*/ 1456042 w 5543667"/>
              <a:gd name="connsiteY0" fmla="*/ 61 h 4846843"/>
              <a:gd name="connsiteX1" fmla="*/ 2254209 w 5543667"/>
              <a:gd name="connsiteY1" fmla="*/ 234962 h 4846843"/>
              <a:gd name="connsiteX2" fmla="*/ 3353395 w 5543667"/>
              <a:gd name="connsiteY2" fmla="*/ 478574 h 4846843"/>
              <a:gd name="connsiteX3" fmla="*/ 3480149 w 5543667"/>
              <a:gd name="connsiteY3" fmla="*/ 493116 h 4846843"/>
              <a:gd name="connsiteX4" fmla="*/ 4685255 w 5543667"/>
              <a:gd name="connsiteY4" fmla="*/ 1074150 h 4846843"/>
              <a:gd name="connsiteX5" fmla="*/ 5481485 w 5543667"/>
              <a:gd name="connsiteY5" fmla="*/ 2246976 h 4846843"/>
              <a:gd name="connsiteX6" fmla="*/ 5395406 w 5543667"/>
              <a:gd name="connsiteY6" fmla="*/ 3817917 h 4846843"/>
              <a:gd name="connsiteX7" fmla="*/ 3802945 w 5543667"/>
              <a:gd name="connsiteY7" fmla="*/ 4829345 h 4846843"/>
              <a:gd name="connsiteX8" fmla="*/ 2006047 w 5543667"/>
              <a:gd name="connsiteY8" fmla="*/ 3153077 h 4846843"/>
              <a:gd name="connsiteX9" fmla="*/ 118689 w 5543667"/>
              <a:gd name="connsiteY9" fmla="*/ 2055653 h 4846843"/>
              <a:gd name="connsiteX10" fmla="*/ 792416 w 5543667"/>
              <a:gd name="connsiteY10" fmla="*/ 134255 h 4846843"/>
              <a:gd name="connsiteX11" fmla="*/ 1456042 w 5543667"/>
              <a:gd name="connsiteY11" fmla="*/ 61 h 48468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5543667" h="4846843">
                <a:moveTo>
                  <a:pt x="1456042" y="61"/>
                </a:moveTo>
                <a:cubicBezTo>
                  <a:pt x="1830281" y="3860"/>
                  <a:pt x="2000678" y="185530"/>
                  <a:pt x="2254209" y="234962"/>
                </a:cubicBezTo>
                <a:cubicBezTo>
                  <a:pt x="2676920" y="317380"/>
                  <a:pt x="3149071" y="435549"/>
                  <a:pt x="3353395" y="478574"/>
                </a:cubicBezTo>
                <a:cubicBezTo>
                  <a:pt x="3395218" y="479808"/>
                  <a:pt x="3437558" y="484375"/>
                  <a:pt x="3480149" y="493116"/>
                </a:cubicBezTo>
                <a:cubicBezTo>
                  <a:pt x="3820878" y="563056"/>
                  <a:pt x="4348111" y="789012"/>
                  <a:pt x="4685255" y="1074150"/>
                </a:cubicBezTo>
                <a:cubicBezTo>
                  <a:pt x="5022397" y="1359287"/>
                  <a:pt x="5363126" y="1789682"/>
                  <a:pt x="5481485" y="2246976"/>
                </a:cubicBezTo>
                <a:cubicBezTo>
                  <a:pt x="5599843" y="2704270"/>
                  <a:pt x="5537077" y="3405455"/>
                  <a:pt x="5395406" y="3817917"/>
                </a:cubicBezTo>
                <a:cubicBezTo>
                  <a:pt x="5115649" y="4248312"/>
                  <a:pt x="4900520" y="4968188"/>
                  <a:pt x="3802945" y="4829345"/>
                </a:cubicBezTo>
                <a:cubicBezTo>
                  <a:pt x="2705370" y="4690502"/>
                  <a:pt x="2704197" y="3587322"/>
                  <a:pt x="2006047" y="3153077"/>
                </a:cubicBezTo>
                <a:cubicBezTo>
                  <a:pt x="1307896" y="2718831"/>
                  <a:pt x="320961" y="2558790"/>
                  <a:pt x="118689" y="2055653"/>
                </a:cubicBezTo>
                <a:cubicBezTo>
                  <a:pt x="-83583" y="1552515"/>
                  <a:pt x="-122900" y="462571"/>
                  <a:pt x="792416" y="134255"/>
                </a:cubicBezTo>
                <a:cubicBezTo>
                  <a:pt x="1073708" y="33357"/>
                  <a:pt x="1285933" y="-1666"/>
                  <a:pt x="1456042" y="61"/>
                </a:cubicBezTo>
                <a:close/>
              </a:path>
            </a:pathLst>
          </a:custGeom>
        </p:spPr>
        <p:txBody>
          <a:bodyPr wrap="square">
            <a:noAutofit/>
          </a:bodyPr>
          <a:lstStyle/>
          <a:p>
            <a:endParaRPr lang="en-US"/>
          </a:p>
        </p:txBody>
      </p:sp>
    </p:spTree>
    <p:extLst>
      <p:ext uri="{BB962C8B-B14F-4D97-AF65-F5344CB8AC3E}">
        <p14:creationId xmlns:p14="http://schemas.microsoft.com/office/powerpoint/2010/main" val="1643834498"/>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userDrawn="1">
  <p:cSld name="Title and Vertical Text">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9B1871AB-D0B8-40DC-9E78-679538701C00}"/>
              </a:ext>
            </a:extLst>
          </p:cNvPr>
          <p:cNvSpPr>
            <a:spLocks noGrp="1"/>
          </p:cNvSpPr>
          <p:nvPr>
            <p:ph type="pic" sz="quarter" idx="10"/>
          </p:nvPr>
        </p:nvSpPr>
        <p:spPr>
          <a:xfrm>
            <a:off x="3513138" y="1089025"/>
            <a:ext cx="2928937" cy="2043113"/>
          </a:xfrm>
          <a:prstGeom prst="rect">
            <a:avLst/>
          </a:prstGeom>
        </p:spPr>
        <p:txBody>
          <a:bodyPr/>
          <a:lstStyle>
            <a:lvl1pPr marL="0" indent="0">
              <a:buNone/>
              <a:defRPr sz="1600"/>
            </a:lvl1pPr>
          </a:lstStyle>
          <a:p>
            <a:endParaRPr lang="en-US"/>
          </a:p>
        </p:txBody>
      </p:sp>
      <p:sp>
        <p:nvSpPr>
          <p:cNvPr id="13" name="Picture Placeholder 11">
            <a:extLst>
              <a:ext uri="{FF2B5EF4-FFF2-40B4-BE49-F238E27FC236}">
                <a16:creationId xmlns:a16="http://schemas.microsoft.com/office/drawing/2014/main" id="{D2AFEE0C-BC09-497A-86B5-2E3889275A65}"/>
              </a:ext>
            </a:extLst>
          </p:cNvPr>
          <p:cNvSpPr>
            <a:spLocks noGrp="1"/>
          </p:cNvSpPr>
          <p:nvPr>
            <p:ph type="pic" sz="quarter" idx="11"/>
          </p:nvPr>
        </p:nvSpPr>
        <p:spPr>
          <a:xfrm>
            <a:off x="3511403" y="5175301"/>
            <a:ext cx="2928937" cy="2043526"/>
          </a:xfrm>
          <a:prstGeom prst="rect">
            <a:avLst/>
          </a:prstGeom>
        </p:spPr>
        <p:txBody>
          <a:bodyPr/>
          <a:lstStyle>
            <a:lvl1pPr marL="0" indent="0">
              <a:buNone/>
              <a:defRPr sz="1600"/>
            </a:lvl1pPr>
          </a:lstStyle>
          <a:p>
            <a:endParaRPr lang="en-US" dirty="0"/>
          </a:p>
        </p:txBody>
      </p:sp>
      <p:sp>
        <p:nvSpPr>
          <p:cNvPr id="14" name="Picture Placeholder 11">
            <a:extLst>
              <a:ext uri="{FF2B5EF4-FFF2-40B4-BE49-F238E27FC236}">
                <a16:creationId xmlns:a16="http://schemas.microsoft.com/office/drawing/2014/main" id="{01C6C602-23DE-45B6-8EBA-029CF32CF325}"/>
              </a:ext>
            </a:extLst>
          </p:cNvPr>
          <p:cNvSpPr>
            <a:spLocks noGrp="1"/>
          </p:cNvSpPr>
          <p:nvPr>
            <p:ph type="pic" sz="quarter" idx="12"/>
          </p:nvPr>
        </p:nvSpPr>
        <p:spPr>
          <a:xfrm>
            <a:off x="580660" y="7219189"/>
            <a:ext cx="2928937" cy="2043530"/>
          </a:xfrm>
          <a:prstGeom prst="rect">
            <a:avLst/>
          </a:prstGeom>
        </p:spPr>
        <p:txBody>
          <a:bodyPr/>
          <a:lstStyle>
            <a:lvl1pPr marL="0" indent="0">
              <a:buNone/>
              <a:defRPr sz="1600"/>
            </a:lvl1pPr>
          </a:lstStyle>
          <a:p>
            <a:endParaRPr lang="en-US"/>
          </a:p>
        </p:txBody>
      </p:sp>
      <p:sp>
        <p:nvSpPr>
          <p:cNvPr id="15" name="Picture Placeholder 11">
            <a:extLst>
              <a:ext uri="{FF2B5EF4-FFF2-40B4-BE49-F238E27FC236}">
                <a16:creationId xmlns:a16="http://schemas.microsoft.com/office/drawing/2014/main" id="{427BB051-F07B-4581-8AE0-DA08A0A03D2D}"/>
              </a:ext>
            </a:extLst>
          </p:cNvPr>
          <p:cNvSpPr>
            <a:spLocks noGrp="1"/>
          </p:cNvSpPr>
          <p:nvPr>
            <p:ph type="pic" sz="quarter" idx="13"/>
          </p:nvPr>
        </p:nvSpPr>
        <p:spPr>
          <a:xfrm>
            <a:off x="580660" y="3131826"/>
            <a:ext cx="2928937" cy="2043113"/>
          </a:xfrm>
          <a:prstGeom prst="rect">
            <a:avLst/>
          </a:prstGeom>
        </p:spPr>
        <p:txBody>
          <a:bodyPr/>
          <a:lstStyle>
            <a:lvl1pPr marL="0" indent="0">
              <a:buNone/>
              <a:defRPr sz="1600"/>
            </a:lvl1pPr>
          </a:lstStyle>
          <a:p>
            <a:endParaRPr lang="en-US"/>
          </a:p>
        </p:txBody>
      </p:sp>
    </p:spTree>
    <p:extLst>
      <p:ext uri="{BB962C8B-B14F-4D97-AF65-F5344CB8AC3E}">
        <p14:creationId xmlns:p14="http://schemas.microsoft.com/office/powerpoint/2010/main" val="51327010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preserve="1" userDrawn="1">
  <p:cSld name="Vertical Title and Text">
    <p:spTree>
      <p:nvGrpSpPr>
        <p:cNvPr id="1" name=""/>
        <p:cNvGrpSpPr/>
        <p:nvPr/>
      </p:nvGrpSpPr>
      <p:grpSpPr>
        <a:xfrm>
          <a:off x="0" y="0"/>
          <a:ext cx="0" cy="0"/>
          <a:chOff x="0" y="0"/>
          <a:chExt cx="0" cy="0"/>
        </a:xfrm>
      </p:grpSpPr>
      <p:sp>
        <p:nvSpPr>
          <p:cNvPr id="10" name="Picture Placeholder 9">
            <a:extLst>
              <a:ext uri="{FF2B5EF4-FFF2-40B4-BE49-F238E27FC236}">
                <a16:creationId xmlns:a16="http://schemas.microsoft.com/office/drawing/2014/main" id="{A828F49A-3A86-4796-A8A8-E22E0A758610}"/>
              </a:ext>
            </a:extLst>
          </p:cNvPr>
          <p:cNvSpPr>
            <a:spLocks noGrp="1"/>
          </p:cNvSpPr>
          <p:nvPr>
            <p:ph type="pic" sz="quarter" idx="10"/>
          </p:nvPr>
        </p:nvSpPr>
        <p:spPr>
          <a:xfrm>
            <a:off x="0" y="1159705"/>
            <a:ext cx="6858000" cy="4762802"/>
          </a:xfrm>
          <a:custGeom>
            <a:avLst/>
            <a:gdLst>
              <a:gd name="connsiteX0" fmla="*/ 25624 w 6858000"/>
              <a:gd name="connsiteY0" fmla="*/ 0 h 4762802"/>
              <a:gd name="connsiteX1" fmla="*/ 6832376 w 6858000"/>
              <a:gd name="connsiteY1" fmla="*/ 0 h 4762802"/>
              <a:gd name="connsiteX2" fmla="*/ 6858000 w 6858000"/>
              <a:gd name="connsiteY2" fmla="*/ 25624 h 4762802"/>
              <a:gd name="connsiteX3" fmla="*/ 6858000 w 6858000"/>
              <a:gd name="connsiteY3" fmla="*/ 4737178 h 4762802"/>
              <a:gd name="connsiteX4" fmla="*/ 6832376 w 6858000"/>
              <a:gd name="connsiteY4" fmla="*/ 4762802 h 4762802"/>
              <a:gd name="connsiteX5" fmla="*/ 25624 w 6858000"/>
              <a:gd name="connsiteY5" fmla="*/ 4762802 h 4762802"/>
              <a:gd name="connsiteX6" fmla="*/ 0 w 6858000"/>
              <a:gd name="connsiteY6" fmla="*/ 4737178 h 4762802"/>
              <a:gd name="connsiteX7" fmla="*/ 0 w 6858000"/>
              <a:gd name="connsiteY7" fmla="*/ 25624 h 4762802"/>
              <a:gd name="connsiteX8" fmla="*/ 25624 w 6858000"/>
              <a:gd name="connsiteY8" fmla="*/ 0 h 47628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858000" h="4762802">
                <a:moveTo>
                  <a:pt x="25624" y="0"/>
                </a:moveTo>
                <a:lnTo>
                  <a:pt x="6832376" y="0"/>
                </a:lnTo>
                <a:cubicBezTo>
                  <a:pt x="6846528" y="0"/>
                  <a:pt x="6858000" y="11472"/>
                  <a:pt x="6858000" y="25624"/>
                </a:cubicBezTo>
                <a:lnTo>
                  <a:pt x="6858000" y="4737178"/>
                </a:lnTo>
                <a:cubicBezTo>
                  <a:pt x="6858000" y="4751330"/>
                  <a:pt x="6846528" y="4762802"/>
                  <a:pt x="6832376" y="4762802"/>
                </a:cubicBezTo>
                <a:lnTo>
                  <a:pt x="25624" y="4762802"/>
                </a:lnTo>
                <a:cubicBezTo>
                  <a:pt x="11472" y="4762802"/>
                  <a:pt x="0" y="4751330"/>
                  <a:pt x="0" y="4737178"/>
                </a:cubicBezTo>
                <a:lnTo>
                  <a:pt x="0" y="25624"/>
                </a:lnTo>
                <a:cubicBezTo>
                  <a:pt x="0" y="11472"/>
                  <a:pt x="11472" y="0"/>
                  <a:pt x="25624" y="0"/>
                </a:cubicBezTo>
                <a:close/>
              </a:path>
            </a:pathLst>
          </a:custGeom>
        </p:spPr>
        <p:txBody>
          <a:bodyPr wrap="square">
            <a:noAutofit/>
          </a:bodyPr>
          <a:lstStyle/>
          <a:p>
            <a:endParaRPr lang="en-US"/>
          </a:p>
        </p:txBody>
      </p:sp>
      <p:sp>
        <p:nvSpPr>
          <p:cNvPr id="3" name="TextBox 2">
            <a:extLst>
              <a:ext uri="{FF2B5EF4-FFF2-40B4-BE49-F238E27FC236}">
                <a16:creationId xmlns:a16="http://schemas.microsoft.com/office/drawing/2014/main" id="{ADFC7ECA-88EE-47B1-A752-D91F1AF30F4B}"/>
              </a:ext>
            </a:extLst>
          </p:cNvPr>
          <p:cNvSpPr txBox="1"/>
          <p:nvPr userDrawn="1"/>
        </p:nvSpPr>
        <p:spPr>
          <a:xfrm rot="10800000" flipV="1">
            <a:off x="5619043" y="219464"/>
            <a:ext cx="1165340" cy="646331"/>
          </a:xfrm>
          <a:prstGeom prst="rect">
            <a:avLst/>
          </a:prstGeom>
          <a:noFill/>
        </p:spPr>
        <p:txBody>
          <a:bodyPr wrap="square" rtlCol="0">
            <a:spAutoFit/>
          </a:bodyPr>
          <a:lstStyle/>
          <a:p>
            <a:pPr algn="ctr"/>
            <a:fld id="{260E2A6B-A809-4840-BF14-8648BC0BDF87}" type="slidenum">
              <a:rPr lang="id-ID" sz="3600" b="0" i="0" smtClean="0">
                <a:solidFill>
                  <a:schemeClr val="bg1">
                    <a:lumMod val="95000"/>
                  </a:schemeClr>
                </a:solidFill>
                <a:latin typeface="Nexa Light" panose="02000000000000000000" pitchFamily="50" charset="0"/>
                <a:ea typeface="Roboto Condensed" panose="02000000000000000000" pitchFamily="2" charset="0"/>
                <a:cs typeface="Segoe UI" panose="020B0502040204020203" pitchFamily="34" charset="0"/>
              </a:rPr>
              <a:pPr algn="ctr"/>
              <a:t>‹N°›</a:t>
            </a:fld>
            <a:endParaRPr lang="id-ID" sz="11500" b="0" i="0" dirty="0">
              <a:solidFill>
                <a:schemeClr val="bg1">
                  <a:lumMod val="95000"/>
                </a:schemeClr>
              </a:solidFill>
              <a:latin typeface="Nexa Light" panose="02000000000000000000" pitchFamily="50" charset="0"/>
              <a:ea typeface="Roboto Condensed" panose="02000000000000000000" pitchFamily="2" charset="0"/>
              <a:cs typeface="Segoe UI" panose="020B0502040204020203" pitchFamily="34" charset="0"/>
            </a:endParaRPr>
          </a:p>
        </p:txBody>
      </p:sp>
      <p:grpSp>
        <p:nvGrpSpPr>
          <p:cNvPr id="29" name="Group 28">
            <a:extLst>
              <a:ext uri="{FF2B5EF4-FFF2-40B4-BE49-F238E27FC236}">
                <a16:creationId xmlns:a16="http://schemas.microsoft.com/office/drawing/2014/main" id="{2FECDB49-8F08-461F-BEA0-6D8BCD95F532}"/>
              </a:ext>
            </a:extLst>
          </p:cNvPr>
          <p:cNvGrpSpPr/>
          <p:nvPr userDrawn="1"/>
        </p:nvGrpSpPr>
        <p:grpSpPr>
          <a:xfrm>
            <a:off x="312572" y="9454573"/>
            <a:ext cx="2017159" cy="253916"/>
            <a:chOff x="1021995" y="9934119"/>
            <a:chExt cx="3227455" cy="406266"/>
          </a:xfrm>
        </p:grpSpPr>
        <p:sp>
          <p:nvSpPr>
            <p:cNvPr id="30" name="Freeform 62">
              <a:extLst>
                <a:ext uri="{FF2B5EF4-FFF2-40B4-BE49-F238E27FC236}">
                  <a16:creationId xmlns:a16="http://schemas.microsoft.com/office/drawing/2014/main" id="{E61045ED-14D3-4959-A735-36F3F6767B6D}"/>
                </a:ext>
              </a:extLst>
            </p:cNvPr>
            <p:cNvSpPr>
              <a:spLocks noEditPoints="1"/>
            </p:cNvSpPr>
            <p:nvPr/>
          </p:nvSpPr>
          <p:spPr bwMode="auto">
            <a:xfrm>
              <a:off x="1021995" y="10029143"/>
              <a:ext cx="219920" cy="216219"/>
            </a:xfrm>
            <a:custGeom>
              <a:avLst/>
              <a:gdLst>
                <a:gd name="T0" fmla="*/ 92739 w 55"/>
                <a:gd name="T1" fmla="*/ 185737 h 54"/>
                <a:gd name="T2" fmla="*/ 0 w 55"/>
                <a:gd name="T3" fmla="*/ 92869 h 54"/>
                <a:gd name="T4" fmla="*/ 92739 w 55"/>
                <a:gd name="T5" fmla="*/ 0 h 54"/>
                <a:gd name="T6" fmla="*/ 188913 w 55"/>
                <a:gd name="T7" fmla="*/ 92869 h 54"/>
                <a:gd name="T8" fmla="*/ 92739 w 55"/>
                <a:gd name="T9" fmla="*/ 185737 h 54"/>
                <a:gd name="T10" fmla="*/ 13739 w 55"/>
                <a:gd name="T11" fmla="*/ 92869 h 54"/>
                <a:gd name="T12" fmla="*/ 92739 w 55"/>
                <a:gd name="T13" fmla="*/ 171979 h 54"/>
                <a:gd name="T14" fmla="*/ 171739 w 55"/>
                <a:gd name="T15" fmla="*/ 92869 h 54"/>
                <a:gd name="T16" fmla="*/ 92739 w 55"/>
                <a:gd name="T17" fmla="*/ 13758 h 54"/>
                <a:gd name="T18" fmla="*/ 13739 w 55"/>
                <a:gd name="T19" fmla="*/ 92869 h 54"/>
                <a:gd name="T20" fmla="*/ 140826 w 55"/>
                <a:gd name="T21" fmla="*/ 127264 h 54"/>
                <a:gd name="T22" fmla="*/ 96174 w 55"/>
                <a:gd name="T23" fmla="*/ 151341 h 54"/>
                <a:gd name="T24" fmla="*/ 37783 w 55"/>
                <a:gd name="T25" fmla="*/ 92869 h 54"/>
                <a:gd name="T26" fmla="*/ 96174 w 55"/>
                <a:gd name="T27" fmla="*/ 34396 h 54"/>
                <a:gd name="T28" fmla="*/ 137391 w 55"/>
                <a:gd name="T29" fmla="*/ 58473 h 54"/>
                <a:gd name="T30" fmla="*/ 137391 w 55"/>
                <a:gd name="T31" fmla="*/ 72231 h 54"/>
                <a:gd name="T32" fmla="*/ 137391 w 55"/>
                <a:gd name="T33" fmla="*/ 72231 h 54"/>
                <a:gd name="T34" fmla="*/ 123652 w 55"/>
                <a:gd name="T35" fmla="*/ 72231 h 54"/>
                <a:gd name="T36" fmla="*/ 120217 w 55"/>
                <a:gd name="T37" fmla="*/ 72231 h 54"/>
                <a:gd name="T38" fmla="*/ 120217 w 55"/>
                <a:gd name="T39" fmla="*/ 61912 h 54"/>
                <a:gd name="T40" fmla="*/ 96174 w 55"/>
                <a:gd name="T41" fmla="*/ 51594 h 54"/>
                <a:gd name="T42" fmla="*/ 54957 w 55"/>
                <a:gd name="T43" fmla="*/ 92869 h 54"/>
                <a:gd name="T44" fmla="*/ 96174 w 55"/>
                <a:gd name="T45" fmla="*/ 134143 h 54"/>
                <a:gd name="T46" fmla="*/ 120217 w 55"/>
                <a:gd name="T47" fmla="*/ 123825 h 54"/>
                <a:gd name="T48" fmla="*/ 120217 w 55"/>
                <a:gd name="T49" fmla="*/ 113506 h 54"/>
                <a:gd name="T50" fmla="*/ 123652 w 55"/>
                <a:gd name="T51" fmla="*/ 113506 h 54"/>
                <a:gd name="T52" fmla="*/ 137391 w 55"/>
                <a:gd name="T53" fmla="*/ 113506 h 54"/>
                <a:gd name="T54" fmla="*/ 140826 w 55"/>
                <a:gd name="T55" fmla="*/ 113506 h 54"/>
                <a:gd name="T56" fmla="*/ 140826 w 55"/>
                <a:gd name="T57" fmla="*/ 127264 h 5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55" h="54">
                  <a:moveTo>
                    <a:pt x="27" y="54"/>
                  </a:moveTo>
                  <a:cubicBezTo>
                    <a:pt x="12" y="54"/>
                    <a:pt x="0" y="42"/>
                    <a:pt x="0" y="27"/>
                  </a:cubicBezTo>
                  <a:cubicBezTo>
                    <a:pt x="0" y="12"/>
                    <a:pt x="12" y="0"/>
                    <a:pt x="27" y="0"/>
                  </a:cubicBezTo>
                  <a:cubicBezTo>
                    <a:pt x="42" y="0"/>
                    <a:pt x="55" y="12"/>
                    <a:pt x="55" y="27"/>
                  </a:cubicBezTo>
                  <a:cubicBezTo>
                    <a:pt x="55" y="42"/>
                    <a:pt x="42" y="54"/>
                    <a:pt x="27" y="54"/>
                  </a:cubicBezTo>
                  <a:close/>
                  <a:moveTo>
                    <a:pt x="4" y="27"/>
                  </a:moveTo>
                  <a:cubicBezTo>
                    <a:pt x="4" y="40"/>
                    <a:pt x="15" y="50"/>
                    <a:pt x="27" y="50"/>
                  </a:cubicBezTo>
                  <a:cubicBezTo>
                    <a:pt x="40" y="50"/>
                    <a:pt x="50" y="40"/>
                    <a:pt x="50" y="27"/>
                  </a:cubicBezTo>
                  <a:cubicBezTo>
                    <a:pt x="50" y="14"/>
                    <a:pt x="40" y="4"/>
                    <a:pt x="27" y="4"/>
                  </a:cubicBezTo>
                  <a:cubicBezTo>
                    <a:pt x="15" y="4"/>
                    <a:pt x="4" y="14"/>
                    <a:pt x="4" y="27"/>
                  </a:cubicBezTo>
                  <a:close/>
                  <a:moveTo>
                    <a:pt x="41" y="37"/>
                  </a:moveTo>
                  <a:cubicBezTo>
                    <a:pt x="41" y="42"/>
                    <a:pt x="33" y="44"/>
                    <a:pt x="28" y="44"/>
                  </a:cubicBezTo>
                  <a:cubicBezTo>
                    <a:pt x="18" y="44"/>
                    <a:pt x="11" y="37"/>
                    <a:pt x="11" y="27"/>
                  </a:cubicBezTo>
                  <a:cubicBezTo>
                    <a:pt x="11" y="17"/>
                    <a:pt x="18" y="10"/>
                    <a:pt x="28" y="10"/>
                  </a:cubicBezTo>
                  <a:cubicBezTo>
                    <a:pt x="31" y="10"/>
                    <a:pt x="40" y="11"/>
                    <a:pt x="40" y="17"/>
                  </a:cubicBezTo>
                  <a:cubicBezTo>
                    <a:pt x="40" y="21"/>
                    <a:pt x="40" y="21"/>
                    <a:pt x="40" y="21"/>
                  </a:cubicBezTo>
                  <a:cubicBezTo>
                    <a:pt x="40" y="21"/>
                    <a:pt x="40" y="21"/>
                    <a:pt x="40" y="21"/>
                  </a:cubicBezTo>
                  <a:cubicBezTo>
                    <a:pt x="36" y="21"/>
                    <a:pt x="36" y="21"/>
                    <a:pt x="36" y="21"/>
                  </a:cubicBezTo>
                  <a:cubicBezTo>
                    <a:pt x="35" y="21"/>
                    <a:pt x="35" y="21"/>
                    <a:pt x="35" y="21"/>
                  </a:cubicBezTo>
                  <a:cubicBezTo>
                    <a:pt x="35" y="18"/>
                    <a:pt x="35" y="18"/>
                    <a:pt x="35" y="18"/>
                  </a:cubicBezTo>
                  <a:cubicBezTo>
                    <a:pt x="35" y="16"/>
                    <a:pt x="31" y="15"/>
                    <a:pt x="28" y="15"/>
                  </a:cubicBezTo>
                  <a:cubicBezTo>
                    <a:pt x="21" y="15"/>
                    <a:pt x="16" y="20"/>
                    <a:pt x="16" y="27"/>
                  </a:cubicBezTo>
                  <a:cubicBezTo>
                    <a:pt x="16" y="34"/>
                    <a:pt x="21" y="39"/>
                    <a:pt x="28" y="39"/>
                  </a:cubicBezTo>
                  <a:cubicBezTo>
                    <a:pt x="31" y="39"/>
                    <a:pt x="35" y="38"/>
                    <a:pt x="35" y="36"/>
                  </a:cubicBezTo>
                  <a:cubicBezTo>
                    <a:pt x="35" y="33"/>
                    <a:pt x="35" y="33"/>
                    <a:pt x="35" y="33"/>
                  </a:cubicBezTo>
                  <a:cubicBezTo>
                    <a:pt x="35" y="33"/>
                    <a:pt x="36" y="33"/>
                    <a:pt x="36" y="33"/>
                  </a:cubicBezTo>
                  <a:cubicBezTo>
                    <a:pt x="40" y="33"/>
                    <a:pt x="40" y="33"/>
                    <a:pt x="40" y="33"/>
                  </a:cubicBezTo>
                  <a:cubicBezTo>
                    <a:pt x="41" y="33"/>
                    <a:pt x="41" y="33"/>
                    <a:pt x="41" y="33"/>
                  </a:cubicBezTo>
                  <a:lnTo>
                    <a:pt x="41" y="37"/>
                  </a:lnTo>
                  <a:close/>
                </a:path>
              </a:pathLst>
            </a:custGeom>
            <a:solidFill>
              <a:schemeClr val="bg1">
                <a:lumMod val="75000"/>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a:endParaRPr lang="en-US" sz="1000" dirty="0">
                <a:solidFill>
                  <a:schemeClr val="bg1">
                    <a:lumMod val="75000"/>
                  </a:schemeClr>
                </a:solidFill>
                <a:latin typeface="Advent Pro" panose="02000506040000020004" pitchFamily="2" charset="0"/>
                <a:ea typeface="Roboto Condensed" panose="02000000000000000000" pitchFamily="2" charset="0"/>
              </a:endParaRPr>
            </a:p>
          </p:txBody>
        </p:sp>
        <p:sp>
          <p:nvSpPr>
            <p:cNvPr id="31" name="TextBox 30">
              <a:extLst>
                <a:ext uri="{FF2B5EF4-FFF2-40B4-BE49-F238E27FC236}">
                  <a16:creationId xmlns:a16="http://schemas.microsoft.com/office/drawing/2014/main" id="{38383295-0B88-48D1-A25C-4B0472387066}"/>
                </a:ext>
              </a:extLst>
            </p:cNvPr>
            <p:cNvSpPr txBox="1"/>
            <p:nvPr/>
          </p:nvSpPr>
          <p:spPr>
            <a:xfrm>
              <a:off x="1301976" y="9934119"/>
              <a:ext cx="2947474" cy="406266"/>
            </a:xfrm>
            <a:prstGeom prst="rect">
              <a:avLst/>
            </a:prstGeom>
            <a:noFill/>
          </p:spPr>
          <p:txBody>
            <a:bodyPr wrap="none" rtlCol="0">
              <a:spAutoFit/>
            </a:bodyPr>
            <a:lstStyle/>
            <a:p>
              <a:pPr algn="l"/>
              <a:r>
                <a:rPr lang="en-US" sz="1000" spc="300" dirty="0">
                  <a:solidFill>
                    <a:schemeClr val="bg1">
                      <a:lumMod val="75000"/>
                    </a:schemeClr>
                  </a:solidFill>
                  <a:latin typeface="Nexa Light" panose="02000000000000000000" pitchFamily="50" charset="0"/>
                  <a:ea typeface="Roboto Condensed" panose="02000000000000000000" pitchFamily="2" charset="0"/>
                  <a:cs typeface="Segoe UI" panose="020B0502040204020203" pitchFamily="34" charset="0"/>
                </a:rPr>
                <a:t>2017.ALL RIGHTS</a:t>
              </a:r>
              <a:endParaRPr lang="id-ID" sz="1000" spc="300" dirty="0">
                <a:solidFill>
                  <a:schemeClr val="bg1">
                    <a:lumMod val="75000"/>
                  </a:schemeClr>
                </a:solidFill>
                <a:latin typeface="Nexa Light" panose="02000000000000000000" pitchFamily="50" charset="0"/>
                <a:ea typeface="Roboto Condensed" panose="02000000000000000000" pitchFamily="2" charset="0"/>
                <a:cs typeface="Segoe UI" panose="020B0502040204020203" pitchFamily="34" charset="0"/>
              </a:endParaRPr>
            </a:p>
          </p:txBody>
        </p:sp>
      </p:grpSp>
      <p:cxnSp>
        <p:nvCxnSpPr>
          <p:cNvPr id="32" name="Straight Connector 31">
            <a:extLst>
              <a:ext uri="{FF2B5EF4-FFF2-40B4-BE49-F238E27FC236}">
                <a16:creationId xmlns:a16="http://schemas.microsoft.com/office/drawing/2014/main" id="{2247201D-3AFA-418F-8F44-0F39497021B9}"/>
              </a:ext>
            </a:extLst>
          </p:cNvPr>
          <p:cNvCxnSpPr>
            <a:cxnSpLocks/>
          </p:cNvCxnSpPr>
          <p:nvPr userDrawn="1"/>
        </p:nvCxnSpPr>
        <p:spPr>
          <a:xfrm>
            <a:off x="321470" y="818623"/>
            <a:ext cx="6142830"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34" name="Oval 33">
            <a:extLst>
              <a:ext uri="{FF2B5EF4-FFF2-40B4-BE49-F238E27FC236}">
                <a16:creationId xmlns:a16="http://schemas.microsoft.com/office/drawing/2014/main" id="{1BE28CA0-2A7D-B945-B8CC-1C6271059B1C}"/>
              </a:ext>
            </a:extLst>
          </p:cNvPr>
          <p:cNvSpPr/>
          <p:nvPr userDrawn="1"/>
        </p:nvSpPr>
        <p:spPr>
          <a:xfrm>
            <a:off x="5536284" y="415946"/>
            <a:ext cx="165517" cy="165516"/>
          </a:xfrm>
          <a:prstGeom prst="ellipse">
            <a:avLst/>
          </a:prstGeom>
          <a:gradFill>
            <a:gsLst>
              <a:gs pos="100000">
                <a:schemeClr val="accent1">
                  <a:lumMod val="75000"/>
                </a:schemeClr>
              </a:gs>
              <a:gs pos="0">
                <a:schemeClr val="accent1"/>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nvGrpSpPr>
          <p:cNvPr id="12" name="Group 11">
            <a:extLst>
              <a:ext uri="{FF2B5EF4-FFF2-40B4-BE49-F238E27FC236}">
                <a16:creationId xmlns:a16="http://schemas.microsoft.com/office/drawing/2014/main" id="{1162B542-C2FC-434F-94B2-A0D6C2D06982}"/>
              </a:ext>
            </a:extLst>
          </p:cNvPr>
          <p:cNvGrpSpPr/>
          <p:nvPr userDrawn="1"/>
        </p:nvGrpSpPr>
        <p:grpSpPr>
          <a:xfrm>
            <a:off x="312572" y="9454573"/>
            <a:ext cx="2010747" cy="246221"/>
            <a:chOff x="1021995" y="9934119"/>
            <a:chExt cx="3217199" cy="393954"/>
          </a:xfrm>
        </p:grpSpPr>
        <p:sp>
          <p:nvSpPr>
            <p:cNvPr id="13" name="Freeform 62">
              <a:extLst>
                <a:ext uri="{FF2B5EF4-FFF2-40B4-BE49-F238E27FC236}">
                  <a16:creationId xmlns:a16="http://schemas.microsoft.com/office/drawing/2014/main" id="{F211F758-AC0B-A542-A7B5-5744BFA31CE7}"/>
                </a:ext>
              </a:extLst>
            </p:cNvPr>
            <p:cNvSpPr>
              <a:spLocks noEditPoints="1"/>
            </p:cNvSpPr>
            <p:nvPr/>
          </p:nvSpPr>
          <p:spPr bwMode="auto">
            <a:xfrm>
              <a:off x="1021995" y="10029143"/>
              <a:ext cx="219920" cy="216219"/>
            </a:xfrm>
            <a:custGeom>
              <a:avLst/>
              <a:gdLst>
                <a:gd name="T0" fmla="*/ 92739 w 55"/>
                <a:gd name="T1" fmla="*/ 185737 h 54"/>
                <a:gd name="T2" fmla="*/ 0 w 55"/>
                <a:gd name="T3" fmla="*/ 92869 h 54"/>
                <a:gd name="T4" fmla="*/ 92739 w 55"/>
                <a:gd name="T5" fmla="*/ 0 h 54"/>
                <a:gd name="T6" fmla="*/ 188913 w 55"/>
                <a:gd name="T7" fmla="*/ 92869 h 54"/>
                <a:gd name="T8" fmla="*/ 92739 w 55"/>
                <a:gd name="T9" fmla="*/ 185737 h 54"/>
                <a:gd name="T10" fmla="*/ 13739 w 55"/>
                <a:gd name="T11" fmla="*/ 92869 h 54"/>
                <a:gd name="T12" fmla="*/ 92739 w 55"/>
                <a:gd name="T13" fmla="*/ 171979 h 54"/>
                <a:gd name="T14" fmla="*/ 171739 w 55"/>
                <a:gd name="T15" fmla="*/ 92869 h 54"/>
                <a:gd name="T16" fmla="*/ 92739 w 55"/>
                <a:gd name="T17" fmla="*/ 13758 h 54"/>
                <a:gd name="T18" fmla="*/ 13739 w 55"/>
                <a:gd name="T19" fmla="*/ 92869 h 54"/>
                <a:gd name="T20" fmla="*/ 140826 w 55"/>
                <a:gd name="T21" fmla="*/ 127264 h 54"/>
                <a:gd name="T22" fmla="*/ 96174 w 55"/>
                <a:gd name="T23" fmla="*/ 151341 h 54"/>
                <a:gd name="T24" fmla="*/ 37783 w 55"/>
                <a:gd name="T25" fmla="*/ 92869 h 54"/>
                <a:gd name="T26" fmla="*/ 96174 w 55"/>
                <a:gd name="T27" fmla="*/ 34396 h 54"/>
                <a:gd name="T28" fmla="*/ 137391 w 55"/>
                <a:gd name="T29" fmla="*/ 58473 h 54"/>
                <a:gd name="T30" fmla="*/ 137391 w 55"/>
                <a:gd name="T31" fmla="*/ 72231 h 54"/>
                <a:gd name="T32" fmla="*/ 137391 w 55"/>
                <a:gd name="T33" fmla="*/ 72231 h 54"/>
                <a:gd name="T34" fmla="*/ 123652 w 55"/>
                <a:gd name="T35" fmla="*/ 72231 h 54"/>
                <a:gd name="T36" fmla="*/ 120217 w 55"/>
                <a:gd name="T37" fmla="*/ 72231 h 54"/>
                <a:gd name="T38" fmla="*/ 120217 w 55"/>
                <a:gd name="T39" fmla="*/ 61912 h 54"/>
                <a:gd name="T40" fmla="*/ 96174 w 55"/>
                <a:gd name="T41" fmla="*/ 51594 h 54"/>
                <a:gd name="T42" fmla="*/ 54957 w 55"/>
                <a:gd name="T43" fmla="*/ 92869 h 54"/>
                <a:gd name="T44" fmla="*/ 96174 w 55"/>
                <a:gd name="T45" fmla="*/ 134143 h 54"/>
                <a:gd name="T46" fmla="*/ 120217 w 55"/>
                <a:gd name="T47" fmla="*/ 123825 h 54"/>
                <a:gd name="T48" fmla="*/ 120217 w 55"/>
                <a:gd name="T49" fmla="*/ 113506 h 54"/>
                <a:gd name="T50" fmla="*/ 123652 w 55"/>
                <a:gd name="T51" fmla="*/ 113506 h 54"/>
                <a:gd name="T52" fmla="*/ 137391 w 55"/>
                <a:gd name="T53" fmla="*/ 113506 h 54"/>
                <a:gd name="T54" fmla="*/ 140826 w 55"/>
                <a:gd name="T55" fmla="*/ 113506 h 54"/>
                <a:gd name="T56" fmla="*/ 140826 w 55"/>
                <a:gd name="T57" fmla="*/ 127264 h 5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55" h="54">
                  <a:moveTo>
                    <a:pt x="27" y="54"/>
                  </a:moveTo>
                  <a:cubicBezTo>
                    <a:pt x="12" y="54"/>
                    <a:pt x="0" y="42"/>
                    <a:pt x="0" y="27"/>
                  </a:cubicBezTo>
                  <a:cubicBezTo>
                    <a:pt x="0" y="12"/>
                    <a:pt x="12" y="0"/>
                    <a:pt x="27" y="0"/>
                  </a:cubicBezTo>
                  <a:cubicBezTo>
                    <a:pt x="42" y="0"/>
                    <a:pt x="55" y="12"/>
                    <a:pt x="55" y="27"/>
                  </a:cubicBezTo>
                  <a:cubicBezTo>
                    <a:pt x="55" y="42"/>
                    <a:pt x="42" y="54"/>
                    <a:pt x="27" y="54"/>
                  </a:cubicBezTo>
                  <a:close/>
                  <a:moveTo>
                    <a:pt x="4" y="27"/>
                  </a:moveTo>
                  <a:cubicBezTo>
                    <a:pt x="4" y="40"/>
                    <a:pt x="15" y="50"/>
                    <a:pt x="27" y="50"/>
                  </a:cubicBezTo>
                  <a:cubicBezTo>
                    <a:pt x="40" y="50"/>
                    <a:pt x="50" y="40"/>
                    <a:pt x="50" y="27"/>
                  </a:cubicBezTo>
                  <a:cubicBezTo>
                    <a:pt x="50" y="14"/>
                    <a:pt x="40" y="4"/>
                    <a:pt x="27" y="4"/>
                  </a:cubicBezTo>
                  <a:cubicBezTo>
                    <a:pt x="15" y="4"/>
                    <a:pt x="4" y="14"/>
                    <a:pt x="4" y="27"/>
                  </a:cubicBezTo>
                  <a:close/>
                  <a:moveTo>
                    <a:pt x="41" y="37"/>
                  </a:moveTo>
                  <a:cubicBezTo>
                    <a:pt x="41" y="42"/>
                    <a:pt x="33" y="44"/>
                    <a:pt x="28" y="44"/>
                  </a:cubicBezTo>
                  <a:cubicBezTo>
                    <a:pt x="18" y="44"/>
                    <a:pt x="11" y="37"/>
                    <a:pt x="11" y="27"/>
                  </a:cubicBezTo>
                  <a:cubicBezTo>
                    <a:pt x="11" y="17"/>
                    <a:pt x="18" y="10"/>
                    <a:pt x="28" y="10"/>
                  </a:cubicBezTo>
                  <a:cubicBezTo>
                    <a:pt x="31" y="10"/>
                    <a:pt x="40" y="11"/>
                    <a:pt x="40" y="17"/>
                  </a:cubicBezTo>
                  <a:cubicBezTo>
                    <a:pt x="40" y="21"/>
                    <a:pt x="40" y="21"/>
                    <a:pt x="40" y="21"/>
                  </a:cubicBezTo>
                  <a:cubicBezTo>
                    <a:pt x="40" y="21"/>
                    <a:pt x="40" y="21"/>
                    <a:pt x="40" y="21"/>
                  </a:cubicBezTo>
                  <a:cubicBezTo>
                    <a:pt x="36" y="21"/>
                    <a:pt x="36" y="21"/>
                    <a:pt x="36" y="21"/>
                  </a:cubicBezTo>
                  <a:cubicBezTo>
                    <a:pt x="35" y="21"/>
                    <a:pt x="35" y="21"/>
                    <a:pt x="35" y="21"/>
                  </a:cubicBezTo>
                  <a:cubicBezTo>
                    <a:pt x="35" y="18"/>
                    <a:pt x="35" y="18"/>
                    <a:pt x="35" y="18"/>
                  </a:cubicBezTo>
                  <a:cubicBezTo>
                    <a:pt x="35" y="16"/>
                    <a:pt x="31" y="15"/>
                    <a:pt x="28" y="15"/>
                  </a:cubicBezTo>
                  <a:cubicBezTo>
                    <a:pt x="21" y="15"/>
                    <a:pt x="16" y="20"/>
                    <a:pt x="16" y="27"/>
                  </a:cubicBezTo>
                  <a:cubicBezTo>
                    <a:pt x="16" y="34"/>
                    <a:pt x="21" y="39"/>
                    <a:pt x="28" y="39"/>
                  </a:cubicBezTo>
                  <a:cubicBezTo>
                    <a:pt x="31" y="39"/>
                    <a:pt x="35" y="38"/>
                    <a:pt x="35" y="36"/>
                  </a:cubicBezTo>
                  <a:cubicBezTo>
                    <a:pt x="35" y="33"/>
                    <a:pt x="35" y="33"/>
                    <a:pt x="35" y="33"/>
                  </a:cubicBezTo>
                  <a:cubicBezTo>
                    <a:pt x="35" y="33"/>
                    <a:pt x="36" y="33"/>
                    <a:pt x="36" y="33"/>
                  </a:cubicBezTo>
                  <a:cubicBezTo>
                    <a:pt x="40" y="33"/>
                    <a:pt x="40" y="33"/>
                    <a:pt x="40" y="33"/>
                  </a:cubicBezTo>
                  <a:cubicBezTo>
                    <a:pt x="41" y="33"/>
                    <a:pt x="41" y="33"/>
                    <a:pt x="41" y="33"/>
                  </a:cubicBezTo>
                  <a:lnTo>
                    <a:pt x="41" y="37"/>
                  </a:lnTo>
                  <a:close/>
                </a:path>
              </a:pathLst>
            </a:custGeom>
            <a:solidFill>
              <a:schemeClr val="bg1">
                <a:lumMod val="75000"/>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a:endParaRPr lang="en-US" sz="1000" dirty="0">
                <a:solidFill>
                  <a:schemeClr val="bg1">
                    <a:lumMod val="75000"/>
                  </a:schemeClr>
                </a:solidFill>
                <a:latin typeface="Advent Pro" panose="02000506040000020004" pitchFamily="2" charset="0"/>
                <a:ea typeface="Roboto Condensed" panose="02000000000000000000" pitchFamily="2" charset="0"/>
              </a:endParaRPr>
            </a:p>
          </p:txBody>
        </p:sp>
        <p:sp>
          <p:nvSpPr>
            <p:cNvPr id="14" name="TextBox 13">
              <a:extLst>
                <a:ext uri="{FF2B5EF4-FFF2-40B4-BE49-F238E27FC236}">
                  <a16:creationId xmlns:a16="http://schemas.microsoft.com/office/drawing/2014/main" id="{4971B9E0-19F4-C24F-8416-7869F9C454B1}"/>
                </a:ext>
              </a:extLst>
            </p:cNvPr>
            <p:cNvSpPr txBox="1"/>
            <p:nvPr/>
          </p:nvSpPr>
          <p:spPr>
            <a:xfrm>
              <a:off x="1301976" y="9934119"/>
              <a:ext cx="2937218" cy="393954"/>
            </a:xfrm>
            <a:prstGeom prst="rect">
              <a:avLst/>
            </a:prstGeom>
            <a:noFill/>
          </p:spPr>
          <p:txBody>
            <a:bodyPr wrap="none" rtlCol="0">
              <a:spAutoFit/>
            </a:bodyPr>
            <a:lstStyle/>
            <a:p>
              <a:pPr algn="l"/>
              <a:r>
                <a:rPr lang="en-US" sz="1000" spc="300" dirty="0">
                  <a:solidFill>
                    <a:schemeClr val="bg1">
                      <a:lumMod val="75000"/>
                    </a:schemeClr>
                  </a:solidFill>
                  <a:latin typeface="Nexa Light" panose="02000000000000000000" pitchFamily="50" charset="0"/>
                  <a:ea typeface="Roboto Condensed" panose="02000000000000000000" pitchFamily="2" charset="0"/>
                  <a:cs typeface="Segoe UI" panose="020B0502040204020203" pitchFamily="34" charset="0"/>
                </a:rPr>
                <a:t>TMA METHOD|2021</a:t>
              </a:r>
              <a:endParaRPr lang="id-ID" sz="1000" spc="300" dirty="0">
                <a:solidFill>
                  <a:schemeClr val="bg1">
                    <a:lumMod val="75000"/>
                  </a:schemeClr>
                </a:solidFill>
                <a:latin typeface="Nexa Light" panose="02000000000000000000" pitchFamily="50" charset="0"/>
                <a:ea typeface="Roboto Condensed" panose="02000000000000000000" pitchFamily="2" charset="0"/>
                <a:cs typeface="Segoe UI" panose="020B0502040204020203" pitchFamily="34" charset="0"/>
              </a:endParaRPr>
            </a:p>
          </p:txBody>
        </p:sp>
      </p:grpSp>
      <p:pic>
        <p:nvPicPr>
          <p:cNvPr id="15" name="Picture 14" descr="A picture containing text, plate, tableware, dishware&#10;&#10;Description automatically generated">
            <a:extLst>
              <a:ext uri="{FF2B5EF4-FFF2-40B4-BE49-F238E27FC236}">
                <a16:creationId xmlns:a16="http://schemas.microsoft.com/office/drawing/2014/main" id="{A8653E65-358B-DB49-8CC8-6823D007B5B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1297" y="311989"/>
            <a:ext cx="1055281" cy="388053"/>
          </a:xfrm>
          <a:prstGeom prst="rect">
            <a:avLst/>
          </a:prstGeom>
        </p:spPr>
      </p:pic>
    </p:spTree>
    <p:extLst>
      <p:ext uri="{BB962C8B-B14F-4D97-AF65-F5344CB8AC3E}">
        <p14:creationId xmlns:p14="http://schemas.microsoft.com/office/powerpoint/2010/main" val="4033204166"/>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2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19859966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Title and Content">
    <p:bg>
      <p:bgPr>
        <a:gradFill>
          <a:gsLst>
            <a:gs pos="100000">
              <a:srgbClr val="2A1B4D"/>
            </a:gs>
            <a:gs pos="0">
              <a:srgbClr val="392469"/>
            </a:gs>
          </a:gsLst>
          <a:lin ang="2700000" scaled="1"/>
        </a:gradFill>
        <a:effectLst/>
      </p:bgPr>
    </p:bg>
    <p:spTree>
      <p:nvGrpSpPr>
        <p:cNvPr id="1" name=""/>
        <p:cNvGrpSpPr/>
        <p:nvPr/>
      </p:nvGrpSpPr>
      <p:grpSpPr>
        <a:xfrm>
          <a:off x="0" y="0"/>
          <a:ext cx="0" cy="0"/>
          <a:chOff x="0" y="0"/>
          <a:chExt cx="0" cy="0"/>
        </a:xfrm>
      </p:grpSpPr>
      <p:grpSp>
        <p:nvGrpSpPr>
          <p:cNvPr id="76" name="Group 75">
            <a:extLst>
              <a:ext uri="{FF2B5EF4-FFF2-40B4-BE49-F238E27FC236}">
                <a16:creationId xmlns:a16="http://schemas.microsoft.com/office/drawing/2014/main" id="{9B119CF7-26A1-466C-81FA-7B2934400A55}"/>
              </a:ext>
            </a:extLst>
          </p:cNvPr>
          <p:cNvGrpSpPr/>
          <p:nvPr userDrawn="1"/>
        </p:nvGrpSpPr>
        <p:grpSpPr>
          <a:xfrm>
            <a:off x="304292" y="-776018"/>
            <a:ext cx="7708736" cy="7708736"/>
            <a:chOff x="7239000" y="-425368"/>
            <a:chExt cx="7708736" cy="7708736"/>
          </a:xfrm>
        </p:grpSpPr>
        <p:sp>
          <p:nvSpPr>
            <p:cNvPr id="41" name="Oval 40">
              <a:extLst>
                <a:ext uri="{FF2B5EF4-FFF2-40B4-BE49-F238E27FC236}">
                  <a16:creationId xmlns:a16="http://schemas.microsoft.com/office/drawing/2014/main" id="{FA945C2E-8A23-4859-8434-495C270D4F10}"/>
                </a:ext>
              </a:extLst>
            </p:cNvPr>
            <p:cNvSpPr/>
            <p:nvPr userDrawn="1"/>
          </p:nvSpPr>
          <p:spPr>
            <a:xfrm>
              <a:off x="7239000" y="-425368"/>
              <a:ext cx="7708736" cy="7708736"/>
            </a:xfrm>
            <a:prstGeom prst="ellipse">
              <a:avLst/>
            </a:prstGeom>
            <a:solidFill>
              <a:schemeClr val="bg1">
                <a:alpha val="1000"/>
              </a:schemeClr>
            </a:solidFill>
            <a:ln>
              <a:noFill/>
            </a:ln>
            <a:effectLst>
              <a:outerShdw blurRad="1270000" sx="104000" sy="104000" algn="ctr" rotWithShape="0">
                <a:prstClr val="black">
                  <a:alpha val="7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sp>
          <p:nvSpPr>
            <p:cNvPr id="71" name="Oval 70">
              <a:extLst>
                <a:ext uri="{FF2B5EF4-FFF2-40B4-BE49-F238E27FC236}">
                  <a16:creationId xmlns:a16="http://schemas.microsoft.com/office/drawing/2014/main" id="{DCC28313-BDCD-4ADD-9E55-D47E6A3D2EF0}"/>
                </a:ext>
              </a:extLst>
            </p:cNvPr>
            <p:cNvSpPr/>
            <p:nvPr userDrawn="1"/>
          </p:nvSpPr>
          <p:spPr>
            <a:xfrm>
              <a:off x="9094107" y="1429739"/>
              <a:ext cx="3998522" cy="3998522"/>
            </a:xfrm>
            <a:prstGeom prst="ellipse">
              <a:avLst/>
            </a:prstGeom>
            <a:solidFill>
              <a:schemeClr val="bg1">
                <a:alpha val="2000"/>
              </a:schemeClr>
            </a:solidFill>
            <a:ln>
              <a:noFill/>
            </a:ln>
            <a:effectLst>
              <a:outerShdw blurRad="1270000" sx="104000" sy="104000" algn="ctr" rotWithShape="0">
                <a:prstClr val="black">
                  <a:alpha val="7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cxnSp>
        <p:nvCxnSpPr>
          <p:cNvPr id="70" name="Straight Connector 69">
            <a:extLst>
              <a:ext uri="{FF2B5EF4-FFF2-40B4-BE49-F238E27FC236}">
                <a16:creationId xmlns:a16="http://schemas.microsoft.com/office/drawing/2014/main" id="{21B27718-5C11-4472-816E-A00037A0516F}"/>
              </a:ext>
            </a:extLst>
          </p:cNvPr>
          <p:cNvCxnSpPr>
            <a:cxnSpLocks/>
          </p:cNvCxnSpPr>
          <p:nvPr userDrawn="1"/>
        </p:nvCxnSpPr>
        <p:spPr>
          <a:xfrm>
            <a:off x="309259" y="815757"/>
            <a:ext cx="6167741" cy="0"/>
          </a:xfrm>
          <a:prstGeom prst="line">
            <a:avLst/>
          </a:prstGeom>
          <a:ln>
            <a:solidFill>
              <a:schemeClr val="bg1">
                <a:lumMod val="95000"/>
                <a:alpha val="5000"/>
              </a:schemeClr>
            </a:solidFill>
          </a:ln>
        </p:spPr>
        <p:style>
          <a:lnRef idx="1">
            <a:schemeClr val="accent1"/>
          </a:lnRef>
          <a:fillRef idx="0">
            <a:schemeClr val="accent1"/>
          </a:fillRef>
          <a:effectRef idx="0">
            <a:schemeClr val="accent1"/>
          </a:effectRef>
          <a:fontRef idx="minor">
            <a:schemeClr val="tx1"/>
          </a:fontRef>
        </p:style>
      </p:cxnSp>
      <p:sp>
        <p:nvSpPr>
          <p:cNvPr id="78" name="TextBox 77">
            <a:extLst>
              <a:ext uri="{FF2B5EF4-FFF2-40B4-BE49-F238E27FC236}">
                <a16:creationId xmlns:a16="http://schemas.microsoft.com/office/drawing/2014/main" id="{3E6894B8-4F0D-4597-869C-924FF20F1A07}"/>
              </a:ext>
            </a:extLst>
          </p:cNvPr>
          <p:cNvSpPr txBox="1"/>
          <p:nvPr userDrawn="1"/>
        </p:nvSpPr>
        <p:spPr>
          <a:xfrm rot="10800000" flipV="1">
            <a:off x="5619043" y="219464"/>
            <a:ext cx="1165340" cy="646331"/>
          </a:xfrm>
          <a:prstGeom prst="rect">
            <a:avLst/>
          </a:prstGeom>
          <a:noFill/>
        </p:spPr>
        <p:txBody>
          <a:bodyPr wrap="square" rtlCol="0">
            <a:spAutoFit/>
          </a:bodyPr>
          <a:lstStyle/>
          <a:p>
            <a:pPr algn="ctr"/>
            <a:fld id="{260E2A6B-A809-4840-BF14-8648BC0BDF87}" type="slidenum">
              <a:rPr lang="id-ID" sz="3600" b="0" i="0" smtClean="0">
                <a:solidFill>
                  <a:schemeClr val="bg1">
                    <a:lumMod val="95000"/>
                  </a:schemeClr>
                </a:solidFill>
                <a:latin typeface="Nexa Light" panose="02000000000000000000" pitchFamily="50" charset="0"/>
                <a:ea typeface="Roboto Condensed" panose="02000000000000000000" pitchFamily="2" charset="0"/>
                <a:cs typeface="Segoe UI" panose="020B0502040204020203" pitchFamily="34" charset="0"/>
              </a:rPr>
              <a:pPr algn="ctr"/>
              <a:t>‹N°›</a:t>
            </a:fld>
            <a:endParaRPr lang="id-ID" sz="11500" b="0" i="0" dirty="0">
              <a:solidFill>
                <a:schemeClr val="bg1">
                  <a:lumMod val="95000"/>
                </a:schemeClr>
              </a:solidFill>
              <a:latin typeface="Nexa Light" panose="02000000000000000000" pitchFamily="50" charset="0"/>
              <a:ea typeface="Roboto Condensed" panose="02000000000000000000" pitchFamily="2" charset="0"/>
              <a:cs typeface="Segoe UI" panose="020B0502040204020203" pitchFamily="34" charset="0"/>
            </a:endParaRPr>
          </a:p>
        </p:txBody>
      </p:sp>
      <p:sp>
        <p:nvSpPr>
          <p:cNvPr id="91" name="Oval 90">
            <a:extLst>
              <a:ext uri="{FF2B5EF4-FFF2-40B4-BE49-F238E27FC236}">
                <a16:creationId xmlns:a16="http://schemas.microsoft.com/office/drawing/2014/main" id="{4577DFEE-10E4-4B3D-80CC-35BE11EBC043}"/>
              </a:ext>
            </a:extLst>
          </p:cNvPr>
          <p:cNvSpPr/>
          <p:nvPr/>
        </p:nvSpPr>
        <p:spPr>
          <a:xfrm>
            <a:off x="5614953" y="459871"/>
            <a:ext cx="165517" cy="165516"/>
          </a:xfrm>
          <a:prstGeom prst="ellipse">
            <a:avLst/>
          </a:prstGeom>
          <a:gradFill>
            <a:gsLst>
              <a:gs pos="100000">
                <a:schemeClr val="accent1">
                  <a:lumMod val="75000"/>
                </a:schemeClr>
              </a:gs>
              <a:gs pos="0">
                <a:schemeClr val="accent1"/>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nvGrpSpPr>
          <p:cNvPr id="16" name="Group 15">
            <a:extLst>
              <a:ext uri="{FF2B5EF4-FFF2-40B4-BE49-F238E27FC236}">
                <a16:creationId xmlns:a16="http://schemas.microsoft.com/office/drawing/2014/main" id="{E4551702-0B48-464C-A172-25BB4017C4B0}"/>
              </a:ext>
            </a:extLst>
          </p:cNvPr>
          <p:cNvGrpSpPr/>
          <p:nvPr userDrawn="1"/>
        </p:nvGrpSpPr>
        <p:grpSpPr>
          <a:xfrm>
            <a:off x="312572" y="9454573"/>
            <a:ext cx="2010747" cy="246221"/>
            <a:chOff x="1021995" y="9934119"/>
            <a:chExt cx="3217199" cy="393954"/>
          </a:xfrm>
        </p:grpSpPr>
        <p:sp>
          <p:nvSpPr>
            <p:cNvPr id="17" name="Freeform 62">
              <a:extLst>
                <a:ext uri="{FF2B5EF4-FFF2-40B4-BE49-F238E27FC236}">
                  <a16:creationId xmlns:a16="http://schemas.microsoft.com/office/drawing/2014/main" id="{D0985021-12B4-3145-8440-16069EE4EE46}"/>
                </a:ext>
              </a:extLst>
            </p:cNvPr>
            <p:cNvSpPr>
              <a:spLocks noEditPoints="1"/>
            </p:cNvSpPr>
            <p:nvPr/>
          </p:nvSpPr>
          <p:spPr bwMode="auto">
            <a:xfrm>
              <a:off x="1021995" y="10029143"/>
              <a:ext cx="219920" cy="216219"/>
            </a:xfrm>
            <a:custGeom>
              <a:avLst/>
              <a:gdLst>
                <a:gd name="T0" fmla="*/ 92739 w 55"/>
                <a:gd name="T1" fmla="*/ 185737 h 54"/>
                <a:gd name="T2" fmla="*/ 0 w 55"/>
                <a:gd name="T3" fmla="*/ 92869 h 54"/>
                <a:gd name="T4" fmla="*/ 92739 w 55"/>
                <a:gd name="T5" fmla="*/ 0 h 54"/>
                <a:gd name="T6" fmla="*/ 188913 w 55"/>
                <a:gd name="T7" fmla="*/ 92869 h 54"/>
                <a:gd name="T8" fmla="*/ 92739 w 55"/>
                <a:gd name="T9" fmla="*/ 185737 h 54"/>
                <a:gd name="T10" fmla="*/ 13739 w 55"/>
                <a:gd name="T11" fmla="*/ 92869 h 54"/>
                <a:gd name="T12" fmla="*/ 92739 w 55"/>
                <a:gd name="T13" fmla="*/ 171979 h 54"/>
                <a:gd name="T14" fmla="*/ 171739 w 55"/>
                <a:gd name="T15" fmla="*/ 92869 h 54"/>
                <a:gd name="T16" fmla="*/ 92739 w 55"/>
                <a:gd name="T17" fmla="*/ 13758 h 54"/>
                <a:gd name="T18" fmla="*/ 13739 w 55"/>
                <a:gd name="T19" fmla="*/ 92869 h 54"/>
                <a:gd name="T20" fmla="*/ 140826 w 55"/>
                <a:gd name="T21" fmla="*/ 127264 h 54"/>
                <a:gd name="T22" fmla="*/ 96174 w 55"/>
                <a:gd name="T23" fmla="*/ 151341 h 54"/>
                <a:gd name="T24" fmla="*/ 37783 w 55"/>
                <a:gd name="T25" fmla="*/ 92869 h 54"/>
                <a:gd name="T26" fmla="*/ 96174 w 55"/>
                <a:gd name="T27" fmla="*/ 34396 h 54"/>
                <a:gd name="T28" fmla="*/ 137391 w 55"/>
                <a:gd name="T29" fmla="*/ 58473 h 54"/>
                <a:gd name="T30" fmla="*/ 137391 w 55"/>
                <a:gd name="T31" fmla="*/ 72231 h 54"/>
                <a:gd name="T32" fmla="*/ 137391 w 55"/>
                <a:gd name="T33" fmla="*/ 72231 h 54"/>
                <a:gd name="T34" fmla="*/ 123652 w 55"/>
                <a:gd name="T35" fmla="*/ 72231 h 54"/>
                <a:gd name="T36" fmla="*/ 120217 w 55"/>
                <a:gd name="T37" fmla="*/ 72231 h 54"/>
                <a:gd name="T38" fmla="*/ 120217 w 55"/>
                <a:gd name="T39" fmla="*/ 61912 h 54"/>
                <a:gd name="T40" fmla="*/ 96174 w 55"/>
                <a:gd name="T41" fmla="*/ 51594 h 54"/>
                <a:gd name="T42" fmla="*/ 54957 w 55"/>
                <a:gd name="T43" fmla="*/ 92869 h 54"/>
                <a:gd name="T44" fmla="*/ 96174 w 55"/>
                <a:gd name="T45" fmla="*/ 134143 h 54"/>
                <a:gd name="T46" fmla="*/ 120217 w 55"/>
                <a:gd name="T47" fmla="*/ 123825 h 54"/>
                <a:gd name="T48" fmla="*/ 120217 w 55"/>
                <a:gd name="T49" fmla="*/ 113506 h 54"/>
                <a:gd name="T50" fmla="*/ 123652 w 55"/>
                <a:gd name="T51" fmla="*/ 113506 h 54"/>
                <a:gd name="T52" fmla="*/ 137391 w 55"/>
                <a:gd name="T53" fmla="*/ 113506 h 54"/>
                <a:gd name="T54" fmla="*/ 140826 w 55"/>
                <a:gd name="T55" fmla="*/ 113506 h 54"/>
                <a:gd name="T56" fmla="*/ 140826 w 55"/>
                <a:gd name="T57" fmla="*/ 127264 h 5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55" h="54">
                  <a:moveTo>
                    <a:pt x="27" y="54"/>
                  </a:moveTo>
                  <a:cubicBezTo>
                    <a:pt x="12" y="54"/>
                    <a:pt x="0" y="42"/>
                    <a:pt x="0" y="27"/>
                  </a:cubicBezTo>
                  <a:cubicBezTo>
                    <a:pt x="0" y="12"/>
                    <a:pt x="12" y="0"/>
                    <a:pt x="27" y="0"/>
                  </a:cubicBezTo>
                  <a:cubicBezTo>
                    <a:pt x="42" y="0"/>
                    <a:pt x="55" y="12"/>
                    <a:pt x="55" y="27"/>
                  </a:cubicBezTo>
                  <a:cubicBezTo>
                    <a:pt x="55" y="42"/>
                    <a:pt x="42" y="54"/>
                    <a:pt x="27" y="54"/>
                  </a:cubicBezTo>
                  <a:close/>
                  <a:moveTo>
                    <a:pt x="4" y="27"/>
                  </a:moveTo>
                  <a:cubicBezTo>
                    <a:pt x="4" y="40"/>
                    <a:pt x="15" y="50"/>
                    <a:pt x="27" y="50"/>
                  </a:cubicBezTo>
                  <a:cubicBezTo>
                    <a:pt x="40" y="50"/>
                    <a:pt x="50" y="40"/>
                    <a:pt x="50" y="27"/>
                  </a:cubicBezTo>
                  <a:cubicBezTo>
                    <a:pt x="50" y="14"/>
                    <a:pt x="40" y="4"/>
                    <a:pt x="27" y="4"/>
                  </a:cubicBezTo>
                  <a:cubicBezTo>
                    <a:pt x="15" y="4"/>
                    <a:pt x="4" y="14"/>
                    <a:pt x="4" y="27"/>
                  </a:cubicBezTo>
                  <a:close/>
                  <a:moveTo>
                    <a:pt x="41" y="37"/>
                  </a:moveTo>
                  <a:cubicBezTo>
                    <a:pt x="41" y="42"/>
                    <a:pt x="33" y="44"/>
                    <a:pt x="28" y="44"/>
                  </a:cubicBezTo>
                  <a:cubicBezTo>
                    <a:pt x="18" y="44"/>
                    <a:pt x="11" y="37"/>
                    <a:pt x="11" y="27"/>
                  </a:cubicBezTo>
                  <a:cubicBezTo>
                    <a:pt x="11" y="17"/>
                    <a:pt x="18" y="10"/>
                    <a:pt x="28" y="10"/>
                  </a:cubicBezTo>
                  <a:cubicBezTo>
                    <a:pt x="31" y="10"/>
                    <a:pt x="40" y="11"/>
                    <a:pt x="40" y="17"/>
                  </a:cubicBezTo>
                  <a:cubicBezTo>
                    <a:pt x="40" y="21"/>
                    <a:pt x="40" y="21"/>
                    <a:pt x="40" y="21"/>
                  </a:cubicBezTo>
                  <a:cubicBezTo>
                    <a:pt x="40" y="21"/>
                    <a:pt x="40" y="21"/>
                    <a:pt x="40" y="21"/>
                  </a:cubicBezTo>
                  <a:cubicBezTo>
                    <a:pt x="36" y="21"/>
                    <a:pt x="36" y="21"/>
                    <a:pt x="36" y="21"/>
                  </a:cubicBezTo>
                  <a:cubicBezTo>
                    <a:pt x="35" y="21"/>
                    <a:pt x="35" y="21"/>
                    <a:pt x="35" y="21"/>
                  </a:cubicBezTo>
                  <a:cubicBezTo>
                    <a:pt x="35" y="18"/>
                    <a:pt x="35" y="18"/>
                    <a:pt x="35" y="18"/>
                  </a:cubicBezTo>
                  <a:cubicBezTo>
                    <a:pt x="35" y="16"/>
                    <a:pt x="31" y="15"/>
                    <a:pt x="28" y="15"/>
                  </a:cubicBezTo>
                  <a:cubicBezTo>
                    <a:pt x="21" y="15"/>
                    <a:pt x="16" y="20"/>
                    <a:pt x="16" y="27"/>
                  </a:cubicBezTo>
                  <a:cubicBezTo>
                    <a:pt x="16" y="34"/>
                    <a:pt x="21" y="39"/>
                    <a:pt x="28" y="39"/>
                  </a:cubicBezTo>
                  <a:cubicBezTo>
                    <a:pt x="31" y="39"/>
                    <a:pt x="35" y="38"/>
                    <a:pt x="35" y="36"/>
                  </a:cubicBezTo>
                  <a:cubicBezTo>
                    <a:pt x="35" y="33"/>
                    <a:pt x="35" y="33"/>
                    <a:pt x="35" y="33"/>
                  </a:cubicBezTo>
                  <a:cubicBezTo>
                    <a:pt x="35" y="33"/>
                    <a:pt x="36" y="33"/>
                    <a:pt x="36" y="33"/>
                  </a:cubicBezTo>
                  <a:cubicBezTo>
                    <a:pt x="40" y="33"/>
                    <a:pt x="40" y="33"/>
                    <a:pt x="40" y="33"/>
                  </a:cubicBezTo>
                  <a:cubicBezTo>
                    <a:pt x="41" y="33"/>
                    <a:pt x="41" y="33"/>
                    <a:pt x="41" y="33"/>
                  </a:cubicBezTo>
                  <a:lnTo>
                    <a:pt x="41" y="37"/>
                  </a:lnTo>
                  <a:close/>
                </a:path>
              </a:pathLst>
            </a:custGeom>
            <a:solidFill>
              <a:schemeClr val="bg1">
                <a:lumMod val="75000"/>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a:endParaRPr lang="en-US" sz="1000" dirty="0">
                <a:solidFill>
                  <a:schemeClr val="bg1">
                    <a:lumMod val="75000"/>
                  </a:schemeClr>
                </a:solidFill>
                <a:latin typeface="Advent Pro" panose="02000506040000020004" pitchFamily="2" charset="0"/>
                <a:ea typeface="Roboto Condensed" panose="02000000000000000000" pitchFamily="2" charset="0"/>
              </a:endParaRPr>
            </a:p>
          </p:txBody>
        </p:sp>
        <p:sp>
          <p:nvSpPr>
            <p:cNvPr id="18" name="TextBox 17">
              <a:extLst>
                <a:ext uri="{FF2B5EF4-FFF2-40B4-BE49-F238E27FC236}">
                  <a16:creationId xmlns:a16="http://schemas.microsoft.com/office/drawing/2014/main" id="{D1A927F0-A228-8944-A5AA-1326C2F48109}"/>
                </a:ext>
              </a:extLst>
            </p:cNvPr>
            <p:cNvSpPr txBox="1"/>
            <p:nvPr/>
          </p:nvSpPr>
          <p:spPr>
            <a:xfrm>
              <a:off x="1301976" y="9934119"/>
              <a:ext cx="2937218" cy="393954"/>
            </a:xfrm>
            <a:prstGeom prst="rect">
              <a:avLst/>
            </a:prstGeom>
            <a:noFill/>
          </p:spPr>
          <p:txBody>
            <a:bodyPr wrap="none" rtlCol="0">
              <a:spAutoFit/>
            </a:bodyPr>
            <a:lstStyle/>
            <a:p>
              <a:pPr algn="l"/>
              <a:r>
                <a:rPr lang="en-US" sz="1000" spc="300" dirty="0">
                  <a:solidFill>
                    <a:schemeClr val="bg1">
                      <a:lumMod val="75000"/>
                    </a:schemeClr>
                  </a:solidFill>
                  <a:latin typeface="Nexa Light" panose="02000000000000000000" pitchFamily="50" charset="0"/>
                  <a:ea typeface="Roboto Condensed" panose="02000000000000000000" pitchFamily="2" charset="0"/>
                  <a:cs typeface="Segoe UI" panose="020B0502040204020203" pitchFamily="34" charset="0"/>
                </a:rPr>
                <a:t>TMA METHOD|2021</a:t>
              </a:r>
              <a:endParaRPr lang="id-ID" sz="1000" spc="300" dirty="0">
                <a:solidFill>
                  <a:schemeClr val="bg1">
                    <a:lumMod val="75000"/>
                  </a:schemeClr>
                </a:solidFill>
                <a:latin typeface="Nexa Light" panose="02000000000000000000" pitchFamily="50" charset="0"/>
                <a:ea typeface="Roboto Condensed" panose="02000000000000000000" pitchFamily="2" charset="0"/>
                <a:cs typeface="Segoe UI" panose="020B0502040204020203" pitchFamily="34" charset="0"/>
              </a:endParaRPr>
            </a:p>
          </p:txBody>
        </p:sp>
      </p:grpSp>
      <p:pic>
        <p:nvPicPr>
          <p:cNvPr id="19" name="Picture 18" descr="A picture containing text, plate, tableware, dishware&#10;&#10;Description automatically generated">
            <a:extLst>
              <a:ext uri="{FF2B5EF4-FFF2-40B4-BE49-F238E27FC236}">
                <a16:creationId xmlns:a16="http://schemas.microsoft.com/office/drawing/2014/main" id="{715D8928-69CA-F442-A0E0-72DBB56E02D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1297" y="311989"/>
            <a:ext cx="1055281" cy="388053"/>
          </a:xfrm>
          <a:prstGeom prst="rect">
            <a:avLst/>
          </a:prstGeom>
        </p:spPr>
      </p:pic>
    </p:spTree>
    <p:extLst>
      <p:ext uri="{BB962C8B-B14F-4D97-AF65-F5344CB8AC3E}">
        <p14:creationId xmlns:p14="http://schemas.microsoft.com/office/powerpoint/2010/main" val="1658641585"/>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4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BCC774CA-1DFE-41D4-9848-7C03A88C62A9}"/>
              </a:ext>
            </a:extLst>
          </p:cNvPr>
          <p:cNvSpPr>
            <a:spLocks noGrp="1"/>
          </p:cNvSpPr>
          <p:nvPr>
            <p:ph type="pic" sz="quarter" idx="10"/>
          </p:nvPr>
        </p:nvSpPr>
        <p:spPr>
          <a:xfrm>
            <a:off x="665196" y="1495068"/>
            <a:ext cx="6192804" cy="3457932"/>
          </a:xfrm>
          <a:prstGeom prst="rect">
            <a:avLst/>
          </a:prstGeom>
          <a:effectLst>
            <a:outerShdw blurRad="406400" dist="38100" dir="5400000" algn="t" rotWithShape="0">
              <a:prstClr val="black">
                <a:alpha val="40000"/>
              </a:prstClr>
            </a:outerShdw>
          </a:effectLst>
        </p:spPr>
        <p:txBody>
          <a:bodyPr/>
          <a:lstStyle/>
          <a:p>
            <a:endParaRPr lang="en-US"/>
          </a:p>
        </p:txBody>
      </p:sp>
      <p:grpSp>
        <p:nvGrpSpPr>
          <p:cNvPr id="2" name="Group 1">
            <a:extLst>
              <a:ext uri="{FF2B5EF4-FFF2-40B4-BE49-F238E27FC236}">
                <a16:creationId xmlns:a16="http://schemas.microsoft.com/office/drawing/2014/main" id="{91B750B1-92E9-4BD0-9A11-A4ED678D09DA}"/>
              </a:ext>
            </a:extLst>
          </p:cNvPr>
          <p:cNvGrpSpPr/>
          <p:nvPr userDrawn="1"/>
        </p:nvGrpSpPr>
        <p:grpSpPr>
          <a:xfrm>
            <a:off x="665184" y="1066402"/>
            <a:ext cx="6192816" cy="428666"/>
            <a:chOff x="0" y="834642"/>
            <a:chExt cx="6858000" cy="474710"/>
          </a:xfrm>
        </p:grpSpPr>
        <p:sp>
          <p:nvSpPr>
            <p:cNvPr id="7" name="Round Same Side Corner Rectangle 1">
              <a:extLst>
                <a:ext uri="{FF2B5EF4-FFF2-40B4-BE49-F238E27FC236}">
                  <a16:creationId xmlns:a16="http://schemas.microsoft.com/office/drawing/2014/main" id="{C2D0E631-DCC9-4F14-BD8E-DF26943DD709}"/>
                </a:ext>
              </a:extLst>
            </p:cNvPr>
            <p:cNvSpPr/>
            <p:nvPr/>
          </p:nvSpPr>
          <p:spPr>
            <a:xfrm>
              <a:off x="0" y="834642"/>
              <a:ext cx="6858000" cy="474710"/>
            </a:xfrm>
            <a:prstGeom prst="round2SameRect">
              <a:avLst>
                <a:gd name="adj1" fmla="val 14928"/>
                <a:gd name="adj2" fmla="val 0"/>
              </a:avLst>
            </a:prstGeom>
            <a:solidFill>
              <a:schemeClr val="bg1">
                <a:lumMod val="9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nvGrpSpPr>
            <p:cNvPr id="8" name="Group 7">
              <a:extLst>
                <a:ext uri="{FF2B5EF4-FFF2-40B4-BE49-F238E27FC236}">
                  <a16:creationId xmlns:a16="http://schemas.microsoft.com/office/drawing/2014/main" id="{8177A27A-9D05-43A7-A751-760009A129E4}"/>
                </a:ext>
              </a:extLst>
            </p:cNvPr>
            <p:cNvGrpSpPr/>
            <p:nvPr/>
          </p:nvGrpSpPr>
          <p:grpSpPr>
            <a:xfrm>
              <a:off x="231247" y="1027926"/>
              <a:ext cx="382827" cy="106074"/>
              <a:chOff x="3382010" y="2233949"/>
              <a:chExt cx="341854" cy="82531"/>
            </a:xfrm>
          </p:grpSpPr>
          <p:sp>
            <p:nvSpPr>
              <p:cNvPr id="9" name="Oval 8">
                <a:extLst>
                  <a:ext uri="{FF2B5EF4-FFF2-40B4-BE49-F238E27FC236}">
                    <a16:creationId xmlns:a16="http://schemas.microsoft.com/office/drawing/2014/main" id="{9F2980FA-A1BC-44AC-9B44-48EB9CB2FDA4}"/>
                  </a:ext>
                </a:extLst>
              </p:cNvPr>
              <p:cNvSpPr/>
              <p:nvPr/>
            </p:nvSpPr>
            <p:spPr>
              <a:xfrm>
                <a:off x="3382010" y="2233949"/>
                <a:ext cx="82531" cy="82531"/>
              </a:xfrm>
              <a:prstGeom prst="ellipse">
                <a:avLst/>
              </a:prstGeom>
              <a:gradFill>
                <a:gsLst>
                  <a:gs pos="100000">
                    <a:schemeClr val="accent1"/>
                  </a:gs>
                  <a:gs pos="0">
                    <a:schemeClr val="accent1">
                      <a:lumMod val="75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0" name="Oval 9">
                <a:extLst>
                  <a:ext uri="{FF2B5EF4-FFF2-40B4-BE49-F238E27FC236}">
                    <a16:creationId xmlns:a16="http://schemas.microsoft.com/office/drawing/2014/main" id="{B183BACD-3732-42AC-8CCE-04FF6003538E}"/>
                  </a:ext>
                </a:extLst>
              </p:cNvPr>
              <p:cNvSpPr/>
              <p:nvPr/>
            </p:nvSpPr>
            <p:spPr>
              <a:xfrm>
                <a:off x="3511671" y="2233949"/>
                <a:ext cx="82531" cy="82531"/>
              </a:xfrm>
              <a:prstGeom prst="ellipse">
                <a:avLst/>
              </a:prstGeom>
              <a:gradFill>
                <a:gsLst>
                  <a:gs pos="100000">
                    <a:schemeClr val="accent2"/>
                  </a:gs>
                  <a:gs pos="0">
                    <a:schemeClr val="accent2">
                      <a:lumMod val="75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11" name="Oval 10">
                <a:extLst>
                  <a:ext uri="{FF2B5EF4-FFF2-40B4-BE49-F238E27FC236}">
                    <a16:creationId xmlns:a16="http://schemas.microsoft.com/office/drawing/2014/main" id="{16C7555A-315B-49E7-A798-F549527D3DFB}"/>
                  </a:ext>
                </a:extLst>
              </p:cNvPr>
              <p:cNvSpPr/>
              <p:nvPr/>
            </p:nvSpPr>
            <p:spPr>
              <a:xfrm>
                <a:off x="3641333" y="2233949"/>
                <a:ext cx="82531" cy="82531"/>
              </a:xfrm>
              <a:prstGeom prst="ellipse">
                <a:avLst/>
              </a:prstGeom>
              <a:gradFill>
                <a:gsLst>
                  <a:gs pos="100000">
                    <a:schemeClr val="accent3"/>
                  </a:gs>
                  <a:gs pos="0">
                    <a:schemeClr val="accent3">
                      <a:lumMod val="75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sp>
          <p:nvSpPr>
            <p:cNvPr id="6" name="Rounded Rectangle 23">
              <a:extLst>
                <a:ext uri="{FF2B5EF4-FFF2-40B4-BE49-F238E27FC236}">
                  <a16:creationId xmlns:a16="http://schemas.microsoft.com/office/drawing/2014/main" id="{60785E3F-E819-4B5F-AD6A-475359D9FD7A}"/>
                </a:ext>
              </a:extLst>
            </p:cNvPr>
            <p:cNvSpPr/>
            <p:nvPr/>
          </p:nvSpPr>
          <p:spPr>
            <a:xfrm>
              <a:off x="884134" y="962230"/>
              <a:ext cx="2995188" cy="237463"/>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1000" dirty="0">
                  <a:solidFill>
                    <a:schemeClr val="bg1">
                      <a:lumMod val="75000"/>
                    </a:schemeClr>
                  </a:solidFill>
                  <a:latin typeface="Segoe UI Light" panose="020B0502040204020203" pitchFamily="34" charset="0"/>
                  <a:cs typeface="Segoe UI Light" panose="020B0502040204020203" pitchFamily="34" charset="0"/>
                </a:rPr>
                <a:t>http://WWW.TMANORDIC.COM</a:t>
              </a:r>
            </a:p>
          </p:txBody>
        </p:sp>
      </p:grpSp>
    </p:spTree>
    <p:extLst>
      <p:ext uri="{BB962C8B-B14F-4D97-AF65-F5344CB8AC3E}">
        <p14:creationId xmlns:p14="http://schemas.microsoft.com/office/powerpoint/2010/main" val="77136303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12" name="Picture Placeholder 11">
            <a:extLst>
              <a:ext uri="{FF2B5EF4-FFF2-40B4-BE49-F238E27FC236}">
                <a16:creationId xmlns:a16="http://schemas.microsoft.com/office/drawing/2014/main" id="{2E0C641F-CA68-4747-B58F-3C826CA82072}"/>
              </a:ext>
            </a:extLst>
          </p:cNvPr>
          <p:cNvSpPr>
            <a:spLocks noGrp="1"/>
          </p:cNvSpPr>
          <p:nvPr>
            <p:ph type="pic" sz="quarter" idx="10"/>
          </p:nvPr>
        </p:nvSpPr>
        <p:spPr>
          <a:xfrm>
            <a:off x="374650" y="1047750"/>
            <a:ext cx="6108700" cy="2660650"/>
          </a:xfrm>
          <a:prstGeom prst="rect">
            <a:avLst/>
          </a:prstGeom>
        </p:spPr>
        <p:txBody>
          <a:bodyPr/>
          <a:lstStyle>
            <a:lvl1pPr marL="0" indent="0">
              <a:buNone/>
              <a:defRPr sz="1800"/>
            </a:lvl1pPr>
          </a:lstStyle>
          <a:p>
            <a:endParaRPr lang="en-US"/>
          </a:p>
        </p:txBody>
      </p:sp>
      <p:sp>
        <p:nvSpPr>
          <p:cNvPr id="13" name="Picture Placeholder 11">
            <a:extLst>
              <a:ext uri="{FF2B5EF4-FFF2-40B4-BE49-F238E27FC236}">
                <a16:creationId xmlns:a16="http://schemas.microsoft.com/office/drawing/2014/main" id="{531BF006-D0A1-46F3-853E-F3B1032410AD}"/>
              </a:ext>
            </a:extLst>
          </p:cNvPr>
          <p:cNvSpPr>
            <a:spLocks noGrp="1"/>
          </p:cNvSpPr>
          <p:nvPr>
            <p:ph type="pic" sz="quarter" idx="11"/>
          </p:nvPr>
        </p:nvSpPr>
        <p:spPr>
          <a:xfrm>
            <a:off x="374650" y="3839160"/>
            <a:ext cx="6108700" cy="2660650"/>
          </a:xfrm>
          <a:prstGeom prst="rect">
            <a:avLst/>
          </a:prstGeom>
        </p:spPr>
        <p:txBody>
          <a:bodyPr/>
          <a:lstStyle>
            <a:lvl1pPr marL="0" indent="0">
              <a:buNone/>
              <a:defRPr sz="1800"/>
            </a:lvl1pPr>
          </a:lstStyle>
          <a:p>
            <a:endParaRPr lang="en-US"/>
          </a:p>
        </p:txBody>
      </p:sp>
      <p:sp>
        <p:nvSpPr>
          <p:cNvPr id="14" name="Picture Placeholder 11">
            <a:extLst>
              <a:ext uri="{FF2B5EF4-FFF2-40B4-BE49-F238E27FC236}">
                <a16:creationId xmlns:a16="http://schemas.microsoft.com/office/drawing/2014/main" id="{E8B220A0-5619-4804-A847-64A9500FDE21}"/>
              </a:ext>
            </a:extLst>
          </p:cNvPr>
          <p:cNvSpPr>
            <a:spLocks noGrp="1"/>
          </p:cNvSpPr>
          <p:nvPr>
            <p:ph type="pic" sz="quarter" idx="12"/>
          </p:nvPr>
        </p:nvSpPr>
        <p:spPr>
          <a:xfrm>
            <a:off x="374650" y="6630570"/>
            <a:ext cx="6108700" cy="2660650"/>
          </a:xfrm>
          <a:prstGeom prst="rect">
            <a:avLst/>
          </a:prstGeom>
        </p:spPr>
        <p:txBody>
          <a:bodyPr/>
          <a:lstStyle>
            <a:lvl1pPr marL="0" indent="0">
              <a:buNone/>
              <a:defRPr sz="1800"/>
            </a:lvl1pPr>
          </a:lstStyle>
          <a:p>
            <a:endParaRPr lang="en-US"/>
          </a:p>
        </p:txBody>
      </p:sp>
    </p:spTree>
    <p:extLst>
      <p:ext uri="{BB962C8B-B14F-4D97-AF65-F5344CB8AC3E}">
        <p14:creationId xmlns:p14="http://schemas.microsoft.com/office/powerpoint/2010/main" val="374681408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preserve="1" userDrawn="1">
  <p:cSld name="2_Custom Layout">
    <p:spTree>
      <p:nvGrpSpPr>
        <p:cNvPr id="1" name=""/>
        <p:cNvGrpSpPr/>
        <p:nvPr/>
      </p:nvGrpSpPr>
      <p:grpSpPr>
        <a:xfrm>
          <a:off x="0" y="0"/>
          <a:ext cx="0" cy="0"/>
          <a:chOff x="0" y="0"/>
          <a:chExt cx="0" cy="0"/>
        </a:xfrm>
      </p:grpSpPr>
      <p:sp>
        <p:nvSpPr>
          <p:cNvPr id="6" name="Picture Placeholder 5">
            <a:extLst>
              <a:ext uri="{FF2B5EF4-FFF2-40B4-BE49-F238E27FC236}">
                <a16:creationId xmlns:a16="http://schemas.microsoft.com/office/drawing/2014/main" id="{B93BB656-9C41-480B-B4F3-7E0D174A531C}"/>
              </a:ext>
            </a:extLst>
          </p:cNvPr>
          <p:cNvSpPr>
            <a:spLocks noGrp="1"/>
          </p:cNvSpPr>
          <p:nvPr>
            <p:ph type="pic" sz="quarter" idx="10"/>
          </p:nvPr>
        </p:nvSpPr>
        <p:spPr>
          <a:xfrm>
            <a:off x="401638" y="1622425"/>
            <a:ext cx="1868487" cy="1277938"/>
          </a:xfrm>
          <a:prstGeom prst="rect">
            <a:avLst/>
          </a:prstGeom>
        </p:spPr>
        <p:txBody>
          <a:bodyPr/>
          <a:lstStyle>
            <a:lvl1pPr marL="0" indent="0">
              <a:buFont typeface="Arial" panose="020B0604020202020204" pitchFamily="34" charset="0"/>
              <a:buNone/>
              <a:defRPr sz="1200"/>
            </a:lvl1pPr>
          </a:lstStyle>
          <a:p>
            <a:endParaRPr lang="en-US"/>
          </a:p>
        </p:txBody>
      </p:sp>
      <p:sp>
        <p:nvSpPr>
          <p:cNvPr id="7" name="Picture Placeholder 5">
            <a:extLst>
              <a:ext uri="{FF2B5EF4-FFF2-40B4-BE49-F238E27FC236}">
                <a16:creationId xmlns:a16="http://schemas.microsoft.com/office/drawing/2014/main" id="{35675E6B-C390-4FCC-BDBD-94A781AAD05C}"/>
              </a:ext>
            </a:extLst>
          </p:cNvPr>
          <p:cNvSpPr>
            <a:spLocks noGrp="1"/>
          </p:cNvSpPr>
          <p:nvPr>
            <p:ph type="pic" sz="quarter" idx="11"/>
          </p:nvPr>
        </p:nvSpPr>
        <p:spPr>
          <a:xfrm>
            <a:off x="2520287" y="3026260"/>
            <a:ext cx="1868487" cy="1277938"/>
          </a:xfrm>
          <a:prstGeom prst="rect">
            <a:avLst/>
          </a:prstGeom>
        </p:spPr>
        <p:txBody>
          <a:bodyPr/>
          <a:lstStyle>
            <a:lvl1pPr marL="0" indent="0">
              <a:buFont typeface="Arial" panose="020B0604020202020204" pitchFamily="34" charset="0"/>
              <a:buNone/>
              <a:defRPr sz="1200"/>
            </a:lvl1pPr>
          </a:lstStyle>
          <a:p>
            <a:endParaRPr lang="en-US"/>
          </a:p>
        </p:txBody>
      </p:sp>
      <p:sp>
        <p:nvSpPr>
          <p:cNvPr id="8" name="Picture Placeholder 5">
            <a:extLst>
              <a:ext uri="{FF2B5EF4-FFF2-40B4-BE49-F238E27FC236}">
                <a16:creationId xmlns:a16="http://schemas.microsoft.com/office/drawing/2014/main" id="{C3498A6C-25F2-4A8C-AC3E-F30A629D2627}"/>
              </a:ext>
            </a:extLst>
          </p:cNvPr>
          <p:cNvSpPr>
            <a:spLocks noGrp="1"/>
          </p:cNvSpPr>
          <p:nvPr>
            <p:ph type="pic" sz="quarter" idx="12"/>
          </p:nvPr>
        </p:nvSpPr>
        <p:spPr>
          <a:xfrm>
            <a:off x="4652443" y="4343939"/>
            <a:ext cx="1868487" cy="1277938"/>
          </a:xfrm>
          <a:prstGeom prst="rect">
            <a:avLst/>
          </a:prstGeom>
        </p:spPr>
        <p:txBody>
          <a:bodyPr/>
          <a:lstStyle>
            <a:lvl1pPr marL="0" indent="0">
              <a:buFont typeface="Arial" panose="020B0604020202020204" pitchFamily="34" charset="0"/>
              <a:buNone/>
              <a:defRPr sz="1200"/>
            </a:lvl1pPr>
          </a:lstStyle>
          <a:p>
            <a:endParaRPr lang="en-US"/>
          </a:p>
        </p:txBody>
      </p:sp>
    </p:spTree>
    <p:extLst>
      <p:ext uri="{BB962C8B-B14F-4D97-AF65-F5344CB8AC3E}">
        <p14:creationId xmlns:p14="http://schemas.microsoft.com/office/powerpoint/2010/main" val="272331065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preserve="1" userDrawn="1">
  <p:cSld name="8_Custom Layout">
    <p:bg>
      <p:bgPr>
        <a:gradFill>
          <a:gsLst>
            <a:gs pos="100000">
              <a:srgbClr val="2A1B4D"/>
            </a:gs>
            <a:gs pos="0">
              <a:srgbClr val="392469"/>
            </a:gs>
          </a:gsLst>
          <a:lin ang="2700000" scaled="1"/>
        </a:gradFill>
        <a:effectLst/>
      </p:bgPr>
    </p:bg>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BA48A685-33CF-4AB6-860E-F59C77B16B36}"/>
              </a:ext>
            </a:extLst>
          </p:cNvPr>
          <p:cNvSpPr>
            <a:spLocks noGrp="1"/>
          </p:cNvSpPr>
          <p:nvPr>
            <p:ph type="pic" sz="quarter" idx="10"/>
          </p:nvPr>
        </p:nvSpPr>
        <p:spPr>
          <a:xfrm>
            <a:off x="-8595" y="2297905"/>
            <a:ext cx="3429000" cy="4595813"/>
          </a:xfrm>
          <a:prstGeom prst="rect">
            <a:avLst/>
          </a:prstGeom>
        </p:spPr>
        <p:txBody>
          <a:bodyPr/>
          <a:lstStyle/>
          <a:p>
            <a:endParaRPr lang="en-US"/>
          </a:p>
        </p:txBody>
      </p:sp>
      <p:sp>
        <p:nvSpPr>
          <p:cNvPr id="8" name="Picture Placeholder 6">
            <a:extLst>
              <a:ext uri="{FF2B5EF4-FFF2-40B4-BE49-F238E27FC236}">
                <a16:creationId xmlns:a16="http://schemas.microsoft.com/office/drawing/2014/main" id="{18250CE8-5C5A-4622-BF41-39786E4F39DD}"/>
              </a:ext>
            </a:extLst>
          </p:cNvPr>
          <p:cNvSpPr>
            <a:spLocks noGrp="1"/>
          </p:cNvSpPr>
          <p:nvPr>
            <p:ph type="pic" sz="quarter" idx="11"/>
          </p:nvPr>
        </p:nvSpPr>
        <p:spPr>
          <a:xfrm>
            <a:off x="3455041" y="2297906"/>
            <a:ext cx="3429000" cy="4595813"/>
          </a:xfrm>
          <a:prstGeom prst="rect">
            <a:avLst/>
          </a:prstGeom>
        </p:spPr>
        <p:txBody>
          <a:bodyPr/>
          <a:lstStyle/>
          <a:p>
            <a:endParaRPr lang="en-US"/>
          </a:p>
        </p:txBody>
      </p:sp>
      <p:sp>
        <p:nvSpPr>
          <p:cNvPr id="10" name="TextBox 9">
            <a:extLst>
              <a:ext uri="{FF2B5EF4-FFF2-40B4-BE49-F238E27FC236}">
                <a16:creationId xmlns:a16="http://schemas.microsoft.com/office/drawing/2014/main" id="{935E816A-9844-499F-A911-4500C0165481}"/>
              </a:ext>
            </a:extLst>
          </p:cNvPr>
          <p:cNvSpPr txBox="1"/>
          <p:nvPr userDrawn="1"/>
        </p:nvSpPr>
        <p:spPr>
          <a:xfrm rot="10800000" flipV="1">
            <a:off x="5619043" y="219464"/>
            <a:ext cx="1165340" cy="646331"/>
          </a:xfrm>
          <a:prstGeom prst="rect">
            <a:avLst/>
          </a:prstGeom>
          <a:noFill/>
        </p:spPr>
        <p:txBody>
          <a:bodyPr wrap="square" rtlCol="0">
            <a:spAutoFit/>
          </a:bodyPr>
          <a:lstStyle/>
          <a:p>
            <a:pPr algn="ctr"/>
            <a:fld id="{260E2A6B-A809-4840-BF14-8648BC0BDF87}" type="slidenum">
              <a:rPr lang="id-ID" sz="3600" b="0" i="0" smtClean="0">
                <a:solidFill>
                  <a:schemeClr val="bg1">
                    <a:lumMod val="95000"/>
                  </a:schemeClr>
                </a:solidFill>
                <a:latin typeface="Nexa Light" panose="02000000000000000000" pitchFamily="50" charset="0"/>
                <a:ea typeface="Roboto Condensed" panose="02000000000000000000" pitchFamily="2" charset="0"/>
                <a:cs typeface="Segoe UI" panose="020B0502040204020203" pitchFamily="34" charset="0"/>
              </a:rPr>
              <a:pPr algn="ctr"/>
              <a:t>‹N°›</a:t>
            </a:fld>
            <a:endParaRPr lang="id-ID" sz="11500" b="0" i="0" dirty="0">
              <a:solidFill>
                <a:schemeClr val="bg1">
                  <a:lumMod val="95000"/>
                </a:schemeClr>
              </a:solidFill>
              <a:latin typeface="Nexa Light" panose="02000000000000000000" pitchFamily="50" charset="0"/>
              <a:ea typeface="Roboto Condensed" panose="02000000000000000000" pitchFamily="2" charset="0"/>
              <a:cs typeface="Segoe UI" panose="020B0502040204020203" pitchFamily="34" charset="0"/>
            </a:endParaRPr>
          </a:p>
        </p:txBody>
      </p:sp>
      <p:cxnSp>
        <p:nvCxnSpPr>
          <p:cNvPr id="38" name="Straight Connector 37">
            <a:extLst>
              <a:ext uri="{FF2B5EF4-FFF2-40B4-BE49-F238E27FC236}">
                <a16:creationId xmlns:a16="http://schemas.microsoft.com/office/drawing/2014/main" id="{AD1EE563-1A57-411C-B0D7-BE8E64B06101}"/>
              </a:ext>
            </a:extLst>
          </p:cNvPr>
          <p:cNvCxnSpPr>
            <a:cxnSpLocks/>
          </p:cNvCxnSpPr>
          <p:nvPr userDrawn="1"/>
        </p:nvCxnSpPr>
        <p:spPr>
          <a:xfrm>
            <a:off x="321470" y="818623"/>
            <a:ext cx="6142830" cy="0"/>
          </a:xfrm>
          <a:prstGeom prst="line">
            <a:avLst/>
          </a:prstGeom>
          <a:ln>
            <a:solidFill>
              <a:schemeClr val="bg1">
                <a:lumMod val="95000"/>
                <a:alpha val="10000"/>
              </a:schemeClr>
            </a:solidFill>
          </a:ln>
        </p:spPr>
        <p:style>
          <a:lnRef idx="1">
            <a:schemeClr val="accent1"/>
          </a:lnRef>
          <a:fillRef idx="0">
            <a:schemeClr val="accent1"/>
          </a:fillRef>
          <a:effectRef idx="0">
            <a:schemeClr val="accent1"/>
          </a:effectRef>
          <a:fontRef idx="minor">
            <a:schemeClr val="tx1"/>
          </a:fontRef>
        </p:style>
      </p:cxnSp>
      <p:sp>
        <p:nvSpPr>
          <p:cNvPr id="39" name="Oval 38">
            <a:extLst>
              <a:ext uri="{FF2B5EF4-FFF2-40B4-BE49-F238E27FC236}">
                <a16:creationId xmlns:a16="http://schemas.microsoft.com/office/drawing/2014/main" id="{D4B8F692-40C3-2F40-921D-333CA53DE8C0}"/>
              </a:ext>
            </a:extLst>
          </p:cNvPr>
          <p:cNvSpPr/>
          <p:nvPr userDrawn="1"/>
        </p:nvSpPr>
        <p:spPr>
          <a:xfrm>
            <a:off x="5536284" y="415946"/>
            <a:ext cx="165517" cy="165516"/>
          </a:xfrm>
          <a:prstGeom prst="ellipse">
            <a:avLst/>
          </a:prstGeom>
          <a:gradFill>
            <a:gsLst>
              <a:gs pos="100000">
                <a:schemeClr val="accent1">
                  <a:lumMod val="75000"/>
                </a:schemeClr>
              </a:gs>
              <a:gs pos="0">
                <a:schemeClr val="accent1"/>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nvGrpSpPr>
          <p:cNvPr id="12" name="Group 11">
            <a:extLst>
              <a:ext uri="{FF2B5EF4-FFF2-40B4-BE49-F238E27FC236}">
                <a16:creationId xmlns:a16="http://schemas.microsoft.com/office/drawing/2014/main" id="{D34F4927-8AC5-9B44-8FEA-3ED612D78326}"/>
              </a:ext>
            </a:extLst>
          </p:cNvPr>
          <p:cNvGrpSpPr/>
          <p:nvPr userDrawn="1"/>
        </p:nvGrpSpPr>
        <p:grpSpPr>
          <a:xfrm>
            <a:off x="312572" y="9454573"/>
            <a:ext cx="2010747" cy="246221"/>
            <a:chOff x="1021995" y="9934119"/>
            <a:chExt cx="3217199" cy="393954"/>
          </a:xfrm>
        </p:grpSpPr>
        <p:sp>
          <p:nvSpPr>
            <p:cNvPr id="13" name="Freeform 62">
              <a:extLst>
                <a:ext uri="{FF2B5EF4-FFF2-40B4-BE49-F238E27FC236}">
                  <a16:creationId xmlns:a16="http://schemas.microsoft.com/office/drawing/2014/main" id="{2C7B5CBF-BCF7-CE4F-9EA7-67E66EBF0959}"/>
                </a:ext>
              </a:extLst>
            </p:cNvPr>
            <p:cNvSpPr>
              <a:spLocks noEditPoints="1"/>
            </p:cNvSpPr>
            <p:nvPr/>
          </p:nvSpPr>
          <p:spPr bwMode="auto">
            <a:xfrm>
              <a:off x="1021995" y="10029143"/>
              <a:ext cx="219920" cy="216219"/>
            </a:xfrm>
            <a:custGeom>
              <a:avLst/>
              <a:gdLst>
                <a:gd name="T0" fmla="*/ 92739 w 55"/>
                <a:gd name="T1" fmla="*/ 185737 h 54"/>
                <a:gd name="T2" fmla="*/ 0 w 55"/>
                <a:gd name="T3" fmla="*/ 92869 h 54"/>
                <a:gd name="T4" fmla="*/ 92739 w 55"/>
                <a:gd name="T5" fmla="*/ 0 h 54"/>
                <a:gd name="T6" fmla="*/ 188913 w 55"/>
                <a:gd name="T7" fmla="*/ 92869 h 54"/>
                <a:gd name="T8" fmla="*/ 92739 w 55"/>
                <a:gd name="T9" fmla="*/ 185737 h 54"/>
                <a:gd name="T10" fmla="*/ 13739 w 55"/>
                <a:gd name="T11" fmla="*/ 92869 h 54"/>
                <a:gd name="T12" fmla="*/ 92739 w 55"/>
                <a:gd name="T13" fmla="*/ 171979 h 54"/>
                <a:gd name="T14" fmla="*/ 171739 w 55"/>
                <a:gd name="T15" fmla="*/ 92869 h 54"/>
                <a:gd name="T16" fmla="*/ 92739 w 55"/>
                <a:gd name="T17" fmla="*/ 13758 h 54"/>
                <a:gd name="T18" fmla="*/ 13739 w 55"/>
                <a:gd name="T19" fmla="*/ 92869 h 54"/>
                <a:gd name="T20" fmla="*/ 140826 w 55"/>
                <a:gd name="T21" fmla="*/ 127264 h 54"/>
                <a:gd name="T22" fmla="*/ 96174 w 55"/>
                <a:gd name="T23" fmla="*/ 151341 h 54"/>
                <a:gd name="T24" fmla="*/ 37783 w 55"/>
                <a:gd name="T25" fmla="*/ 92869 h 54"/>
                <a:gd name="T26" fmla="*/ 96174 w 55"/>
                <a:gd name="T27" fmla="*/ 34396 h 54"/>
                <a:gd name="T28" fmla="*/ 137391 w 55"/>
                <a:gd name="T29" fmla="*/ 58473 h 54"/>
                <a:gd name="T30" fmla="*/ 137391 w 55"/>
                <a:gd name="T31" fmla="*/ 72231 h 54"/>
                <a:gd name="T32" fmla="*/ 137391 w 55"/>
                <a:gd name="T33" fmla="*/ 72231 h 54"/>
                <a:gd name="T34" fmla="*/ 123652 w 55"/>
                <a:gd name="T35" fmla="*/ 72231 h 54"/>
                <a:gd name="T36" fmla="*/ 120217 w 55"/>
                <a:gd name="T37" fmla="*/ 72231 h 54"/>
                <a:gd name="T38" fmla="*/ 120217 w 55"/>
                <a:gd name="T39" fmla="*/ 61912 h 54"/>
                <a:gd name="T40" fmla="*/ 96174 w 55"/>
                <a:gd name="T41" fmla="*/ 51594 h 54"/>
                <a:gd name="T42" fmla="*/ 54957 w 55"/>
                <a:gd name="T43" fmla="*/ 92869 h 54"/>
                <a:gd name="T44" fmla="*/ 96174 w 55"/>
                <a:gd name="T45" fmla="*/ 134143 h 54"/>
                <a:gd name="T46" fmla="*/ 120217 w 55"/>
                <a:gd name="T47" fmla="*/ 123825 h 54"/>
                <a:gd name="T48" fmla="*/ 120217 w 55"/>
                <a:gd name="T49" fmla="*/ 113506 h 54"/>
                <a:gd name="T50" fmla="*/ 123652 w 55"/>
                <a:gd name="T51" fmla="*/ 113506 h 54"/>
                <a:gd name="T52" fmla="*/ 137391 w 55"/>
                <a:gd name="T53" fmla="*/ 113506 h 54"/>
                <a:gd name="T54" fmla="*/ 140826 w 55"/>
                <a:gd name="T55" fmla="*/ 113506 h 54"/>
                <a:gd name="T56" fmla="*/ 140826 w 55"/>
                <a:gd name="T57" fmla="*/ 127264 h 5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55" h="54">
                  <a:moveTo>
                    <a:pt x="27" y="54"/>
                  </a:moveTo>
                  <a:cubicBezTo>
                    <a:pt x="12" y="54"/>
                    <a:pt x="0" y="42"/>
                    <a:pt x="0" y="27"/>
                  </a:cubicBezTo>
                  <a:cubicBezTo>
                    <a:pt x="0" y="12"/>
                    <a:pt x="12" y="0"/>
                    <a:pt x="27" y="0"/>
                  </a:cubicBezTo>
                  <a:cubicBezTo>
                    <a:pt x="42" y="0"/>
                    <a:pt x="55" y="12"/>
                    <a:pt x="55" y="27"/>
                  </a:cubicBezTo>
                  <a:cubicBezTo>
                    <a:pt x="55" y="42"/>
                    <a:pt x="42" y="54"/>
                    <a:pt x="27" y="54"/>
                  </a:cubicBezTo>
                  <a:close/>
                  <a:moveTo>
                    <a:pt x="4" y="27"/>
                  </a:moveTo>
                  <a:cubicBezTo>
                    <a:pt x="4" y="40"/>
                    <a:pt x="15" y="50"/>
                    <a:pt x="27" y="50"/>
                  </a:cubicBezTo>
                  <a:cubicBezTo>
                    <a:pt x="40" y="50"/>
                    <a:pt x="50" y="40"/>
                    <a:pt x="50" y="27"/>
                  </a:cubicBezTo>
                  <a:cubicBezTo>
                    <a:pt x="50" y="14"/>
                    <a:pt x="40" y="4"/>
                    <a:pt x="27" y="4"/>
                  </a:cubicBezTo>
                  <a:cubicBezTo>
                    <a:pt x="15" y="4"/>
                    <a:pt x="4" y="14"/>
                    <a:pt x="4" y="27"/>
                  </a:cubicBezTo>
                  <a:close/>
                  <a:moveTo>
                    <a:pt x="41" y="37"/>
                  </a:moveTo>
                  <a:cubicBezTo>
                    <a:pt x="41" y="42"/>
                    <a:pt x="33" y="44"/>
                    <a:pt x="28" y="44"/>
                  </a:cubicBezTo>
                  <a:cubicBezTo>
                    <a:pt x="18" y="44"/>
                    <a:pt x="11" y="37"/>
                    <a:pt x="11" y="27"/>
                  </a:cubicBezTo>
                  <a:cubicBezTo>
                    <a:pt x="11" y="17"/>
                    <a:pt x="18" y="10"/>
                    <a:pt x="28" y="10"/>
                  </a:cubicBezTo>
                  <a:cubicBezTo>
                    <a:pt x="31" y="10"/>
                    <a:pt x="40" y="11"/>
                    <a:pt x="40" y="17"/>
                  </a:cubicBezTo>
                  <a:cubicBezTo>
                    <a:pt x="40" y="21"/>
                    <a:pt x="40" y="21"/>
                    <a:pt x="40" y="21"/>
                  </a:cubicBezTo>
                  <a:cubicBezTo>
                    <a:pt x="40" y="21"/>
                    <a:pt x="40" y="21"/>
                    <a:pt x="40" y="21"/>
                  </a:cubicBezTo>
                  <a:cubicBezTo>
                    <a:pt x="36" y="21"/>
                    <a:pt x="36" y="21"/>
                    <a:pt x="36" y="21"/>
                  </a:cubicBezTo>
                  <a:cubicBezTo>
                    <a:pt x="35" y="21"/>
                    <a:pt x="35" y="21"/>
                    <a:pt x="35" y="21"/>
                  </a:cubicBezTo>
                  <a:cubicBezTo>
                    <a:pt x="35" y="18"/>
                    <a:pt x="35" y="18"/>
                    <a:pt x="35" y="18"/>
                  </a:cubicBezTo>
                  <a:cubicBezTo>
                    <a:pt x="35" y="16"/>
                    <a:pt x="31" y="15"/>
                    <a:pt x="28" y="15"/>
                  </a:cubicBezTo>
                  <a:cubicBezTo>
                    <a:pt x="21" y="15"/>
                    <a:pt x="16" y="20"/>
                    <a:pt x="16" y="27"/>
                  </a:cubicBezTo>
                  <a:cubicBezTo>
                    <a:pt x="16" y="34"/>
                    <a:pt x="21" y="39"/>
                    <a:pt x="28" y="39"/>
                  </a:cubicBezTo>
                  <a:cubicBezTo>
                    <a:pt x="31" y="39"/>
                    <a:pt x="35" y="38"/>
                    <a:pt x="35" y="36"/>
                  </a:cubicBezTo>
                  <a:cubicBezTo>
                    <a:pt x="35" y="33"/>
                    <a:pt x="35" y="33"/>
                    <a:pt x="35" y="33"/>
                  </a:cubicBezTo>
                  <a:cubicBezTo>
                    <a:pt x="35" y="33"/>
                    <a:pt x="36" y="33"/>
                    <a:pt x="36" y="33"/>
                  </a:cubicBezTo>
                  <a:cubicBezTo>
                    <a:pt x="40" y="33"/>
                    <a:pt x="40" y="33"/>
                    <a:pt x="40" y="33"/>
                  </a:cubicBezTo>
                  <a:cubicBezTo>
                    <a:pt x="41" y="33"/>
                    <a:pt x="41" y="33"/>
                    <a:pt x="41" y="33"/>
                  </a:cubicBezTo>
                  <a:lnTo>
                    <a:pt x="41" y="37"/>
                  </a:lnTo>
                  <a:close/>
                </a:path>
              </a:pathLst>
            </a:custGeom>
            <a:solidFill>
              <a:schemeClr val="bg1">
                <a:lumMod val="75000"/>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a:endParaRPr lang="en-US" sz="1000" dirty="0">
                <a:solidFill>
                  <a:schemeClr val="bg1">
                    <a:lumMod val="75000"/>
                  </a:schemeClr>
                </a:solidFill>
                <a:latin typeface="Advent Pro" panose="02000506040000020004" pitchFamily="2" charset="0"/>
                <a:ea typeface="Roboto Condensed" panose="02000000000000000000" pitchFamily="2" charset="0"/>
              </a:endParaRPr>
            </a:p>
          </p:txBody>
        </p:sp>
        <p:sp>
          <p:nvSpPr>
            <p:cNvPr id="14" name="TextBox 13">
              <a:extLst>
                <a:ext uri="{FF2B5EF4-FFF2-40B4-BE49-F238E27FC236}">
                  <a16:creationId xmlns:a16="http://schemas.microsoft.com/office/drawing/2014/main" id="{76DCBFEB-CADA-5946-93AC-E52905A3D55D}"/>
                </a:ext>
              </a:extLst>
            </p:cNvPr>
            <p:cNvSpPr txBox="1"/>
            <p:nvPr/>
          </p:nvSpPr>
          <p:spPr>
            <a:xfrm>
              <a:off x="1301976" y="9934119"/>
              <a:ext cx="2937218" cy="393954"/>
            </a:xfrm>
            <a:prstGeom prst="rect">
              <a:avLst/>
            </a:prstGeom>
            <a:noFill/>
          </p:spPr>
          <p:txBody>
            <a:bodyPr wrap="none" rtlCol="0">
              <a:spAutoFit/>
            </a:bodyPr>
            <a:lstStyle/>
            <a:p>
              <a:pPr algn="l"/>
              <a:r>
                <a:rPr lang="en-US" sz="1000" spc="300" dirty="0">
                  <a:solidFill>
                    <a:schemeClr val="bg1">
                      <a:lumMod val="75000"/>
                    </a:schemeClr>
                  </a:solidFill>
                  <a:latin typeface="Nexa Light" panose="02000000000000000000" pitchFamily="50" charset="0"/>
                  <a:ea typeface="Roboto Condensed" panose="02000000000000000000" pitchFamily="2" charset="0"/>
                  <a:cs typeface="Segoe UI" panose="020B0502040204020203" pitchFamily="34" charset="0"/>
                </a:rPr>
                <a:t>TMA METHOD|2021</a:t>
              </a:r>
              <a:endParaRPr lang="id-ID" sz="1000" spc="300" dirty="0">
                <a:solidFill>
                  <a:schemeClr val="bg1">
                    <a:lumMod val="75000"/>
                  </a:schemeClr>
                </a:solidFill>
                <a:latin typeface="Nexa Light" panose="02000000000000000000" pitchFamily="50" charset="0"/>
                <a:ea typeface="Roboto Condensed" panose="02000000000000000000" pitchFamily="2" charset="0"/>
                <a:cs typeface="Segoe UI" panose="020B0502040204020203" pitchFamily="34" charset="0"/>
              </a:endParaRPr>
            </a:p>
          </p:txBody>
        </p:sp>
      </p:grpSp>
      <p:pic>
        <p:nvPicPr>
          <p:cNvPr id="15" name="Picture 14" descr="A picture containing text, plate, tableware, dishware&#10;&#10;Description automatically generated">
            <a:extLst>
              <a:ext uri="{FF2B5EF4-FFF2-40B4-BE49-F238E27FC236}">
                <a16:creationId xmlns:a16="http://schemas.microsoft.com/office/drawing/2014/main" id="{AF154DB8-F861-5F4E-85F3-7C1192B0A11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1297" y="311989"/>
            <a:ext cx="1055281" cy="388053"/>
          </a:xfrm>
          <a:prstGeom prst="rect">
            <a:avLst/>
          </a:prstGeom>
        </p:spPr>
      </p:pic>
    </p:spTree>
    <p:extLst>
      <p:ext uri="{BB962C8B-B14F-4D97-AF65-F5344CB8AC3E}">
        <p14:creationId xmlns:p14="http://schemas.microsoft.com/office/powerpoint/2010/main" val="3718636667"/>
      </p:ext>
    </p:extLst>
  </p:cSld>
  <p:clrMapOvr>
    <a:masterClrMapping/>
  </p:clrMapOvr>
  <p:extLst>
    <p:ext uri="{DCECCB84-F9BA-43D5-87BE-67443E8EF086}">
      <p15:sldGuideLst xmlns:p15="http://schemas.microsoft.com/office/powerpoint/2012/main">
        <p15:guide id="1" orient="horz" pos="3120" userDrawn="1">
          <p15:clr>
            <a:srgbClr val="FBAE40"/>
          </p15:clr>
        </p15:guide>
        <p15:guide id="2" pos="2160" userDrawn="1">
          <p15:clr>
            <a:srgbClr val="FBAE40"/>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preserve="1" userDrawn="1">
  <p:cSld name="22_Custom Layout">
    <p:bg>
      <p:bgPr>
        <a:gradFill>
          <a:gsLst>
            <a:gs pos="100000">
              <a:srgbClr val="2A1B4D"/>
            </a:gs>
            <a:gs pos="0">
              <a:srgbClr val="392469"/>
            </a:gs>
          </a:gsLst>
          <a:lin ang="2700000" scaled="1"/>
        </a:gradFill>
        <a:effectLst/>
      </p:bgPr>
    </p:bg>
    <p:spTree>
      <p:nvGrpSpPr>
        <p:cNvPr id="1" name=""/>
        <p:cNvGrpSpPr/>
        <p:nvPr/>
      </p:nvGrpSpPr>
      <p:grpSpPr>
        <a:xfrm>
          <a:off x="0" y="0"/>
          <a:ext cx="0" cy="0"/>
          <a:chOff x="0" y="0"/>
          <a:chExt cx="0" cy="0"/>
        </a:xfrm>
      </p:grpSpPr>
      <p:sp>
        <p:nvSpPr>
          <p:cNvPr id="10" name="TextBox 9">
            <a:extLst>
              <a:ext uri="{FF2B5EF4-FFF2-40B4-BE49-F238E27FC236}">
                <a16:creationId xmlns:a16="http://schemas.microsoft.com/office/drawing/2014/main" id="{935E816A-9844-499F-A911-4500C0165481}"/>
              </a:ext>
            </a:extLst>
          </p:cNvPr>
          <p:cNvSpPr txBox="1"/>
          <p:nvPr userDrawn="1"/>
        </p:nvSpPr>
        <p:spPr>
          <a:xfrm rot="10800000" flipV="1">
            <a:off x="5619043" y="219464"/>
            <a:ext cx="1165340" cy="646331"/>
          </a:xfrm>
          <a:prstGeom prst="rect">
            <a:avLst/>
          </a:prstGeom>
          <a:noFill/>
        </p:spPr>
        <p:txBody>
          <a:bodyPr wrap="square" rtlCol="0">
            <a:spAutoFit/>
          </a:bodyPr>
          <a:lstStyle/>
          <a:p>
            <a:pPr algn="ctr"/>
            <a:fld id="{260E2A6B-A809-4840-BF14-8648BC0BDF87}" type="slidenum">
              <a:rPr lang="id-ID" sz="3600" b="0" i="0" smtClean="0">
                <a:solidFill>
                  <a:schemeClr val="bg1">
                    <a:lumMod val="95000"/>
                  </a:schemeClr>
                </a:solidFill>
                <a:latin typeface="Nexa Light" panose="02000000000000000000" pitchFamily="50" charset="0"/>
                <a:ea typeface="Roboto Condensed" panose="02000000000000000000" pitchFamily="2" charset="0"/>
                <a:cs typeface="Segoe UI" panose="020B0502040204020203" pitchFamily="34" charset="0"/>
              </a:rPr>
              <a:pPr algn="ctr"/>
              <a:t>‹N°›</a:t>
            </a:fld>
            <a:endParaRPr lang="id-ID" sz="11500" b="0" i="0" dirty="0">
              <a:solidFill>
                <a:schemeClr val="bg1">
                  <a:lumMod val="95000"/>
                </a:schemeClr>
              </a:solidFill>
              <a:latin typeface="Nexa Light" panose="02000000000000000000" pitchFamily="50" charset="0"/>
              <a:ea typeface="Roboto Condensed" panose="02000000000000000000" pitchFamily="2" charset="0"/>
              <a:cs typeface="Segoe UI" panose="020B0502040204020203" pitchFamily="34" charset="0"/>
            </a:endParaRPr>
          </a:p>
        </p:txBody>
      </p:sp>
      <p:cxnSp>
        <p:nvCxnSpPr>
          <p:cNvPr id="38" name="Straight Connector 37">
            <a:extLst>
              <a:ext uri="{FF2B5EF4-FFF2-40B4-BE49-F238E27FC236}">
                <a16:creationId xmlns:a16="http://schemas.microsoft.com/office/drawing/2014/main" id="{AD1EE563-1A57-411C-B0D7-BE8E64B06101}"/>
              </a:ext>
            </a:extLst>
          </p:cNvPr>
          <p:cNvCxnSpPr>
            <a:cxnSpLocks/>
          </p:cNvCxnSpPr>
          <p:nvPr userDrawn="1"/>
        </p:nvCxnSpPr>
        <p:spPr>
          <a:xfrm>
            <a:off x="321470" y="818623"/>
            <a:ext cx="6142830" cy="0"/>
          </a:xfrm>
          <a:prstGeom prst="line">
            <a:avLst/>
          </a:prstGeom>
          <a:ln>
            <a:solidFill>
              <a:schemeClr val="bg1">
                <a:lumMod val="95000"/>
                <a:alpha val="10000"/>
              </a:schemeClr>
            </a:solidFill>
          </a:ln>
        </p:spPr>
        <p:style>
          <a:lnRef idx="1">
            <a:schemeClr val="accent1"/>
          </a:lnRef>
          <a:fillRef idx="0">
            <a:schemeClr val="accent1"/>
          </a:fillRef>
          <a:effectRef idx="0">
            <a:schemeClr val="accent1"/>
          </a:effectRef>
          <a:fontRef idx="minor">
            <a:schemeClr val="tx1"/>
          </a:fontRef>
        </p:style>
      </p:cxnSp>
      <p:grpSp>
        <p:nvGrpSpPr>
          <p:cNvPr id="54" name="Group 53">
            <a:extLst>
              <a:ext uri="{FF2B5EF4-FFF2-40B4-BE49-F238E27FC236}">
                <a16:creationId xmlns:a16="http://schemas.microsoft.com/office/drawing/2014/main" id="{88C2D51A-71D5-4D23-8521-C08ABAFE9163}"/>
              </a:ext>
            </a:extLst>
          </p:cNvPr>
          <p:cNvGrpSpPr/>
          <p:nvPr userDrawn="1"/>
        </p:nvGrpSpPr>
        <p:grpSpPr>
          <a:xfrm>
            <a:off x="-2439280" y="-1844022"/>
            <a:ext cx="15284246" cy="15284246"/>
            <a:chOff x="3727902" y="-2563024"/>
            <a:chExt cx="11984048" cy="11984048"/>
          </a:xfrm>
        </p:grpSpPr>
        <p:sp>
          <p:nvSpPr>
            <p:cNvPr id="55" name="Oval 54">
              <a:extLst>
                <a:ext uri="{FF2B5EF4-FFF2-40B4-BE49-F238E27FC236}">
                  <a16:creationId xmlns:a16="http://schemas.microsoft.com/office/drawing/2014/main" id="{7892910E-BDD0-4C90-B23C-D91CFC4472AA}"/>
                </a:ext>
              </a:extLst>
            </p:cNvPr>
            <p:cNvSpPr/>
            <p:nvPr userDrawn="1"/>
          </p:nvSpPr>
          <p:spPr>
            <a:xfrm>
              <a:off x="3727902" y="-2563024"/>
              <a:ext cx="11984048" cy="11984048"/>
            </a:xfrm>
            <a:prstGeom prst="ellipse">
              <a:avLst/>
            </a:prstGeom>
            <a:solidFill>
              <a:schemeClr val="bg1">
                <a:alpha val="1000"/>
              </a:schemeClr>
            </a:solidFill>
            <a:ln>
              <a:noFill/>
            </a:ln>
            <a:effectLst>
              <a:outerShdw blurRad="1270000" sx="104000" sy="104000" algn="ctr" rotWithShape="0">
                <a:prstClr val="black">
                  <a:alpha val="7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p>
          </p:txBody>
        </p:sp>
        <p:sp>
          <p:nvSpPr>
            <p:cNvPr id="56" name="Oval 55">
              <a:extLst>
                <a:ext uri="{FF2B5EF4-FFF2-40B4-BE49-F238E27FC236}">
                  <a16:creationId xmlns:a16="http://schemas.microsoft.com/office/drawing/2014/main" id="{D4C1F968-4B7A-4A69-BA1B-7DE6565780CA}"/>
                </a:ext>
              </a:extLst>
            </p:cNvPr>
            <p:cNvSpPr/>
            <p:nvPr userDrawn="1"/>
          </p:nvSpPr>
          <p:spPr>
            <a:xfrm>
              <a:off x="5865558" y="238922"/>
              <a:ext cx="7708736" cy="7708736"/>
            </a:xfrm>
            <a:prstGeom prst="ellipse">
              <a:avLst/>
            </a:prstGeom>
            <a:solidFill>
              <a:schemeClr val="bg1">
                <a:alpha val="1000"/>
              </a:schemeClr>
            </a:solidFill>
            <a:ln>
              <a:noFill/>
            </a:ln>
            <a:effectLst>
              <a:outerShdw blurRad="1270000" sx="104000" sy="104000" algn="ctr" rotWithShape="0">
                <a:prstClr val="black">
                  <a:alpha val="7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57" name="Oval 56">
              <a:extLst>
                <a:ext uri="{FF2B5EF4-FFF2-40B4-BE49-F238E27FC236}">
                  <a16:creationId xmlns:a16="http://schemas.microsoft.com/office/drawing/2014/main" id="{DCD44A60-CF29-4F7F-AAAF-0ED3B686DA09}"/>
                </a:ext>
              </a:extLst>
            </p:cNvPr>
            <p:cNvSpPr/>
            <p:nvPr userDrawn="1"/>
          </p:nvSpPr>
          <p:spPr>
            <a:xfrm>
              <a:off x="7720665" y="1429739"/>
              <a:ext cx="3998522" cy="3998522"/>
            </a:xfrm>
            <a:prstGeom prst="ellipse">
              <a:avLst/>
            </a:prstGeom>
            <a:solidFill>
              <a:schemeClr val="bg1">
                <a:alpha val="2000"/>
              </a:schemeClr>
            </a:solidFill>
            <a:ln>
              <a:noFill/>
            </a:ln>
            <a:effectLst>
              <a:outerShdw blurRad="1270000" sx="104000" sy="104000" algn="ctr" rotWithShape="0">
                <a:prstClr val="black">
                  <a:alpha val="7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
        <p:nvSpPr>
          <p:cNvPr id="58" name="Picture Placeholder 4">
            <a:extLst>
              <a:ext uri="{FF2B5EF4-FFF2-40B4-BE49-F238E27FC236}">
                <a16:creationId xmlns:a16="http://schemas.microsoft.com/office/drawing/2014/main" id="{963B1805-636F-4559-B1E6-7DAF7675BB4D}"/>
              </a:ext>
            </a:extLst>
          </p:cNvPr>
          <p:cNvSpPr>
            <a:spLocks noGrp="1"/>
          </p:cNvSpPr>
          <p:nvPr>
            <p:ph type="pic" sz="quarter" idx="10"/>
          </p:nvPr>
        </p:nvSpPr>
        <p:spPr>
          <a:xfrm>
            <a:off x="4015874" y="4748285"/>
            <a:ext cx="1993296" cy="3662764"/>
          </a:xfrm>
          <a:custGeom>
            <a:avLst/>
            <a:gdLst>
              <a:gd name="connsiteX0" fmla="*/ 0 w 2001058"/>
              <a:gd name="connsiteY0" fmla="*/ 0 h 3662363"/>
              <a:gd name="connsiteX1" fmla="*/ 2001058 w 2001058"/>
              <a:gd name="connsiteY1" fmla="*/ 0 h 3662363"/>
              <a:gd name="connsiteX2" fmla="*/ 2001058 w 2001058"/>
              <a:gd name="connsiteY2" fmla="*/ 3662363 h 3662363"/>
              <a:gd name="connsiteX3" fmla="*/ 0 w 2001058"/>
              <a:gd name="connsiteY3" fmla="*/ 3662363 h 3662363"/>
            </a:gdLst>
            <a:ahLst/>
            <a:cxnLst>
              <a:cxn ang="0">
                <a:pos x="connsiteX0" y="connsiteY0"/>
              </a:cxn>
              <a:cxn ang="0">
                <a:pos x="connsiteX1" y="connsiteY1"/>
              </a:cxn>
              <a:cxn ang="0">
                <a:pos x="connsiteX2" y="connsiteY2"/>
              </a:cxn>
              <a:cxn ang="0">
                <a:pos x="connsiteX3" y="connsiteY3"/>
              </a:cxn>
            </a:cxnLst>
            <a:rect l="l" t="t" r="r" b="b"/>
            <a:pathLst>
              <a:path w="2001058" h="3662363">
                <a:moveTo>
                  <a:pt x="0" y="0"/>
                </a:moveTo>
                <a:lnTo>
                  <a:pt x="2001058" y="0"/>
                </a:lnTo>
                <a:lnTo>
                  <a:pt x="2001058" y="3662363"/>
                </a:lnTo>
                <a:lnTo>
                  <a:pt x="0" y="3662363"/>
                </a:lnTo>
                <a:close/>
              </a:path>
            </a:pathLst>
          </a:custGeom>
        </p:spPr>
        <p:txBody>
          <a:bodyPr wrap="square">
            <a:noAutofit/>
          </a:bodyPr>
          <a:lstStyle/>
          <a:p>
            <a:endParaRPr lang="en-US"/>
          </a:p>
        </p:txBody>
      </p:sp>
      <p:sp>
        <p:nvSpPr>
          <p:cNvPr id="59" name="Oval 58">
            <a:extLst>
              <a:ext uri="{FF2B5EF4-FFF2-40B4-BE49-F238E27FC236}">
                <a16:creationId xmlns:a16="http://schemas.microsoft.com/office/drawing/2014/main" id="{5F4820D2-9A7B-A04D-91F5-90BA2C30A657}"/>
              </a:ext>
            </a:extLst>
          </p:cNvPr>
          <p:cNvSpPr/>
          <p:nvPr userDrawn="1"/>
        </p:nvSpPr>
        <p:spPr>
          <a:xfrm>
            <a:off x="5536284" y="415946"/>
            <a:ext cx="165517" cy="165516"/>
          </a:xfrm>
          <a:prstGeom prst="ellipse">
            <a:avLst/>
          </a:prstGeom>
          <a:gradFill>
            <a:gsLst>
              <a:gs pos="100000">
                <a:schemeClr val="accent1">
                  <a:lumMod val="75000"/>
                </a:schemeClr>
              </a:gs>
              <a:gs pos="0">
                <a:schemeClr val="accent1"/>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5" name="TextBox 14">
            <a:extLst>
              <a:ext uri="{FF2B5EF4-FFF2-40B4-BE49-F238E27FC236}">
                <a16:creationId xmlns:a16="http://schemas.microsoft.com/office/drawing/2014/main" id="{18E1874D-A7EB-2949-BF9C-C0F453AD4BCC}"/>
              </a:ext>
            </a:extLst>
          </p:cNvPr>
          <p:cNvSpPr txBox="1"/>
          <p:nvPr userDrawn="1"/>
        </p:nvSpPr>
        <p:spPr>
          <a:xfrm rot="16200000">
            <a:off x="-1187444" y="4826043"/>
            <a:ext cx="3084284" cy="253916"/>
          </a:xfrm>
          <a:prstGeom prst="rect">
            <a:avLst/>
          </a:prstGeom>
          <a:noFill/>
        </p:spPr>
        <p:txBody>
          <a:bodyPr wrap="square" rtlCol="0">
            <a:spAutoFit/>
          </a:bodyPr>
          <a:lstStyle/>
          <a:p>
            <a:pPr algn="ctr"/>
            <a:r>
              <a:rPr lang="id-ID" sz="1000" strike="noStrike" spc="600" dirty="0">
                <a:solidFill>
                  <a:schemeClr val="bg1">
                    <a:lumMod val="75000"/>
                  </a:schemeClr>
                </a:solidFill>
                <a:latin typeface="Nexa Light" panose="02000000000000000000" pitchFamily="50" charset="0"/>
                <a:ea typeface="Roboto Condensed" panose="02000000000000000000" pitchFamily="2" charset="0"/>
                <a:cs typeface="Segoe UI" panose="020B0502040204020203" pitchFamily="34" charset="0"/>
              </a:rPr>
              <a:t>WWW.TMA-METHOD.NL</a:t>
            </a:r>
          </a:p>
        </p:txBody>
      </p:sp>
      <p:grpSp>
        <p:nvGrpSpPr>
          <p:cNvPr id="16" name="Group 15">
            <a:extLst>
              <a:ext uri="{FF2B5EF4-FFF2-40B4-BE49-F238E27FC236}">
                <a16:creationId xmlns:a16="http://schemas.microsoft.com/office/drawing/2014/main" id="{EE3F6A1D-AE41-A84A-8223-2559C2255408}"/>
              </a:ext>
            </a:extLst>
          </p:cNvPr>
          <p:cNvGrpSpPr/>
          <p:nvPr userDrawn="1"/>
        </p:nvGrpSpPr>
        <p:grpSpPr>
          <a:xfrm>
            <a:off x="312572" y="9454573"/>
            <a:ext cx="2010747" cy="246221"/>
            <a:chOff x="1021995" y="9934119"/>
            <a:chExt cx="3217199" cy="393954"/>
          </a:xfrm>
        </p:grpSpPr>
        <p:sp>
          <p:nvSpPr>
            <p:cNvPr id="17" name="Freeform 62">
              <a:extLst>
                <a:ext uri="{FF2B5EF4-FFF2-40B4-BE49-F238E27FC236}">
                  <a16:creationId xmlns:a16="http://schemas.microsoft.com/office/drawing/2014/main" id="{156FB6D8-5496-BF4B-86B4-CB0CE24BD657}"/>
                </a:ext>
              </a:extLst>
            </p:cNvPr>
            <p:cNvSpPr>
              <a:spLocks noEditPoints="1"/>
            </p:cNvSpPr>
            <p:nvPr/>
          </p:nvSpPr>
          <p:spPr bwMode="auto">
            <a:xfrm>
              <a:off x="1021995" y="10029143"/>
              <a:ext cx="219920" cy="216219"/>
            </a:xfrm>
            <a:custGeom>
              <a:avLst/>
              <a:gdLst>
                <a:gd name="T0" fmla="*/ 92739 w 55"/>
                <a:gd name="T1" fmla="*/ 185737 h 54"/>
                <a:gd name="T2" fmla="*/ 0 w 55"/>
                <a:gd name="T3" fmla="*/ 92869 h 54"/>
                <a:gd name="T4" fmla="*/ 92739 w 55"/>
                <a:gd name="T5" fmla="*/ 0 h 54"/>
                <a:gd name="T6" fmla="*/ 188913 w 55"/>
                <a:gd name="T7" fmla="*/ 92869 h 54"/>
                <a:gd name="T8" fmla="*/ 92739 w 55"/>
                <a:gd name="T9" fmla="*/ 185737 h 54"/>
                <a:gd name="T10" fmla="*/ 13739 w 55"/>
                <a:gd name="T11" fmla="*/ 92869 h 54"/>
                <a:gd name="T12" fmla="*/ 92739 w 55"/>
                <a:gd name="T13" fmla="*/ 171979 h 54"/>
                <a:gd name="T14" fmla="*/ 171739 w 55"/>
                <a:gd name="T15" fmla="*/ 92869 h 54"/>
                <a:gd name="T16" fmla="*/ 92739 w 55"/>
                <a:gd name="T17" fmla="*/ 13758 h 54"/>
                <a:gd name="T18" fmla="*/ 13739 w 55"/>
                <a:gd name="T19" fmla="*/ 92869 h 54"/>
                <a:gd name="T20" fmla="*/ 140826 w 55"/>
                <a:gd name="T21" fmla="*/ 127264 h 54"/>
                <a:gd name="T22" fmla="*/ 96174 w 55"/>
                <a:gd name="T23" fmla="*/ 151341 h 54"/>
                <a:gd name="T24" fmla="*/ 37783 w 55"/>
                <a:gd name="T25" fmla="*/ 92869 h 54"/>
                <a:gd name="T26" fmla="*/ 96174 w 55"/>
                <a:gd name="T27" fmla="*/ 34396 h 54"/>
                <a:gd name="T28" fmla="*/ 137391 w 55"/>
                <a:gd name="T29" fmla="*/ 58473 h 54"/>
                <a:gd name="T30" fmla="*/ 137391 w 55"/>
                <a:gd name="T31" fmla="*/ 72231 h 54"/>
                <a:gd name="T32" fmla="*/ 137391 w 55"/>
                <a:gd name="T33" fmla="*/ 72231 h 54"/>
                <a:gd name="T34" fmla="*/ 123652 w 55"/>
                <a:gd name="T35" fmla="*/ 72231 h 54"/>
                <a:gd name="T36" fmla="*/ 120217 w 55"/>
                <a:gd name="T37" fmla="*/ 72231 h 54"/>
                <a:gd name="T38" fmla="*/ 120217 w 55"/>
                <a:gd name="T39" fmla="*/ 61912 h 54"/>
                <a:gd name="T40" fmla="*/ 96174 w 55"/>
                <a:gd name="T41" fmla="*/ 51594 h 54"/>
                <a:gd name="T42" fmla="*/ 54957 w 55"/>
                <a:gd name="T43" fmla="*/ 92869 h 54"/>
                <a:gd name="T44" fmla="*/ 96174 w 55"/>
                <a:gd name="T45" fmla="*/ 134143 h 54"/>
                <a:gd name="T46" fmla="*/ 120217 w 55"/>
                <a:gd name="T47" fmla="*/ 123825 h 54"/>
                <a:gd name="T48" fmla="*/ 120217 w 55"/>
                <a:gd name="T49" fmla="*/ 113506 h 54"/>
                <a:gd name="T50" fmla="*/ 123652 w 55"/>
                <a:gd name="T51" fmla="*/ 113506 h 54"/>
                <a:gd name="T52" fmla="*/ 137391 w 55"/>
                <a:gd name="T53" fmla="*/ 113506 h 54"/>
                <a:gd name="T54" fmla="*/ 140826 w 55"/>
                <a:gd name="T55" fmla="*/ 113506 h 54"/>
                <a:gd name="T56" fmla="*/ 140826 w 55"/>
                <a:gd name="T57" fmla="*/ 127264 h 5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55" h="54">
                  <a:moveTo>
                    <a:pt x="27" y="54"/>
                  </a:moveTo>
                  <a:cubicBezTo>
                    <a:pt x="12" y="54"/>
                    <a:pt x="0" y="42"/>
                    <a:pt x="0" y="27"/>
                  </a:cubicBezTo>
                  <a:cubicBezTo>
                    <a:pt x="0" y="12"/>
                    <a:pt x="12" y="0"/>
                    <a:pt x="27" y="0"/>
                  </a:cubicBezTo>
                  <a:cubicBezTo>
                    <a:pt x="42" y="0"/>
                    <a:pt x="55" y="12"/>
                    <a:pt x="55" y="27"/>
                  </a:cubicBezTo>
                  <a:cubicBezTo>
                    <a:pt x="55" y="42"/>
                    <a:pt x="42" y="54"/>
                    <a:pt x="27" y="54"/>
                  </a:cubicBezTo>
                  <a:close/>
                  <a:moveTo>
                    <a:pt x="4" y="27"/>
                  </a:moveTo>
                  <a:cubicBezTo>
                    <a:pt x="4" y="40"/>
                    <a:pt x="15" y="50"/>
                    <a:pt x="27" y="50"/>
                  </a:cubicBezTo>
                  <a:cubicBezTo>
                    <a:pt x="40" y="50"/>
                    <a:pt x="50" y="40"/>
                    <a:pt x="50" y="27"/>
                  </a:cubicBezTo>
                  <a:cubicBezTo>
                    <a:pt x="50" y="14"/>
                    <a:pt x="40" y="4"/>
                    <a:pt x="27" y="4"/>
                  </a:cubicBezTo>
                  <a:cubicBezTo>
                    <a:pt x="15" y="4"/>
                    <a:pt x="4" y="14"/>
                    <a:pt x="4" y="27"/>
                  </a:cubicBezTo>
                  <a:close/>
                  <a:moveTo>
                    <a:pt x="41" y="37"/>
                  </a:moveTo>
                  <a:cubicBezTo>
                    <a:pt x="41" y="42"/>
                    <a:pt x="33" y="44"/>
                    <a:pt x="28" y="44"/>
                  </a:cubicBezTo>
                  <a:cubicBezTo>
                    <a:pt x="18" y="44"/>
                    <a:pt x="11" y="37"/>
                    <a:pt x="11" y="27"/>
                  </a:cubicBezTo>
                  <a:cubicBezTo>
                    <a:pt x="11" y="17"/>
                    <a:pt x="18" y="10"/>
                    <a:pt x="28" y="10"/>
                  </a:cubicBezTo>
                  <a:cubicBezTo>
                    <a:pt x="31" y="10"/>
                    <a:pt x="40" y="11"/>
                    <a:pt x="40" y="17"/>
                  </a:cubicBezTo>
                  <a:cubicBezTo>
                    <a:pt x="40" y="21"/>
                    <a:pt x="40" y="21"/>
                    <a:pt x="40" y="21"/>
                  </a:cubicBezTo>
                  <a:cubicBezTo>
                    <a:pt x="40" y="21"/>
                    <a:pt x="40" y="21"/>
                    <a:pt x="40" y="21"/>
                  </a:cubicBezTo>
                  <a:cubicBezTo>
                    <a:pt x="36" y="21"/>
                    <a:pt x="36" y="21"/>
                    <a:pt x="36" y="21"/>
                  </a:cubicBezTo>
                  <a:cubicBezTo>
                    <a:pt x="35" y="21"/>
                    <a:pt x="35" y="21"/>
                    <a:pt x="35" y="21"/>
                  </a:cubicBezTo>
                  <a:cubicBezTo>
                    <a:pt x="35" y="18"/>
                    <a:pt x="35" y="18"/>
                    <a:pt x="35" y="18"/>
                  </a:cubicBezTo>
                  <a:cubicBezTo>
                    <a:pt x="35" y="16"/>
                    <a:pt x="31" y="15"/>
                    <a:pt x="28" y="15"/>
                  </a:cubicBezTo>
                  <a:cubicBezTo>
                    <a:pt x="21" y="15"/>
                    <a:pt x="16" y="20"/>
                    <a:pt x="16" y="27"/>
                  </a:cubicBezTo>
                  <a:cubicBezTo>
                    <a:pt x="16" y="34"/>
                    <a:pt x="21" y="39"/>
                    <a:pt x="28" y="39"/>
                  </a:cubicBezTo>
                  <a:cubicBezTo>
                    <a:pt x="31" y="39"/>
                    <a:pt x="35" y="38"/>
                    <a:pt x="35" y="36"/>
                  </a:cubicBezTo>
                  <a:cubicBezTo>
                    <a:pt x="35" y="33"/>
                    <a:pt x="35" y="33"/>
                    <a:pt x="35" y="33"/>
                  </a:cubicBezTo>
                  <a:cubicBezTo>
                    <a:pt x="35" y="33"/>
                    <a:pt x="36" y="33"/>
                    <a:pt x="36" y="33"/>
                  </a:cubicBezTo>
                  <a:cubicBezTo>
                    <a:pt x="40" y="33"/>
                    <a:pt x="40" y="33"/>
                    <a:pt x="40" y="33"/>
                  </a:cubicBezTo>
                  <a:cubicBezTo>
                    <a:pt x="41" y="33"/>
                    <a:pt x="41" y="33"/>
                    <a:pt x="41" y="33"/>
                  </a:cubicBezTo>
                  <a:lnTo>
                    <a:pt x="41" y="37"/>
                  </a:lnTo>
                  <a:close/>
                </a:path>
              </a:pathLst>
            </a:custGeom>
            <a:solidFill>
              <a:schemeClr val="bg1">
                <a:lumMod val="75000"/>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a:endParaRPr lang="en-US" sz="1000" dirty="0">
                <a:solidFill>
                  <a:schemeClr val="bg1">
                    <a:lumMod val="75000"/>
                  </a:schemeClr>
                </a:solidFill>
                <a:latin typeface="Advent Pro" panose="02000506040000020004" pitchFamily="2" charset="0"/>
                <a:ea typeface="Roboto Condensed" panose="02000000000000000000" pitchFamily="2" charset="0"/>
              </a:endParaRPr>
            </a:p>
          </p:txBody>
        </p:sp>
        <p:sp>
          <p:nvSpPr>
            <p:cNvPr id="18" name="TextBox 17">
              <a:extLst>
                <a:ext uri="{FF2B5EF4-FFF2-40B4-BE49-F238E27FC236}">
                  <a16:creationId xmlns:a16="http://schemas.microsoft.com/office/drawing/2014/main" id="{549E822E-63CA-434D-8CC0-55ECCF56800F}"/>
                </a:ext>
              </a:extLst>
            </p:cNvPr>
            <p:cNvSpPr txBox="1"/>
            <p:nvPr/>
          </p:nvSpPr>
          <p:spPr>
            <a:xfrm>
              <a:off x="1301976" y="9934119"/>
              <a:ext cx="2937218" cy="393954"/>
            </a:xfrm>
            <a:prstGeom prst="rect">
              <a:avLst/>
            </a:prstGeom>
            <a:noFill/>
          </p:spPr>
          <p:txBody>
            <a:bodyPr wrap="none" rtlCol="0">
              <a:spAutoFit/>
            </a:bodyPr>
            <a:lstStyle/>
            <a:p>
              <a:pPr algn="l"/>
              <a:r>
                <a:rPr lang="en-US" sz="1000" spc="300" dirty="0">
                  <a:solidFill>
                    <a:schemeClr val="bg1">
                      <a:lumMod val="75000"/>
                    </a:schemeClr>
                  </a:solidFill>
                  <a:latin typeface="Nexa Light" panose="02000000000000000000" pitchFamily="50" charset="0"/>
                  <a:ea typeface="Roboto Condensed" panose="02000000000000000000" pitchFamily="2" charset="0"/>
                  <a:cs typeface="Segoe UI" panose="020B0502040204020203" pitchFamily="34" charset="0"/>
                </a:rPr>
                <a:t>TMA METHOD|2021</a:t>
              </a:r>
              <a:endParaRPr lang="id-ID" sz="1000" spc="300" dirty="0">
                <a:solidFill>
                  <a:schemeClr val="bg1">
                    <a:lumMod val="75000"/>
                  </a:schemeClr>
                </a:solidFill>
                <a:latin typeface="Nexa Light" panose="02000000000000000000" pitchFamily="50" charset="0"/>
                <a:ea typeface="Roboto Condensed" panose="02000000000000000000" pitchFamily="2" charset="0"/>
                <a:cs typeface="Segoe UI" panose="020B0502040204020203" pitchFamily="34" charset="0"/>
              </a:endParaRPr>
            </a:p>
          </p:txBody>
        </p:sp>
      </p:grpSp>
      <p:pic>
        <p:nvPicPr>
          <p:cNvPr id="19" name="Picture 18" descr="A picture containing text, plate, tableware, dishware&#10;&#10;Description automatically generated">
            <a:extLst>
              <a:ext uri="{FF2B5EF4-FFF2-40B4-BE49-F238E27FC236}">
                <a16:creationId xmlns:a16="http://schemas.microsoft.com/office/drawing/2014/main" id="{3AAA347E-2A0F-8547-9993-ACA3FDD24FF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1297" y="311989"/>
            <a:ext cx="1055281" cy="388053"/>
          </a:xfrm>
          <a:prstGeom prst="rect">
            <a:avLst/>
          </a:prstGeom>
        </p:spPr>
      </p:pic>
    </p:spTree>
    <p:extLst>
      <p:ext uri="{BB962C8B-B14F-4D97-AF65-F5344CB8AC3E}">
        <p14:creationId xmlns:p14="http://schemas.microsoft.com/office/powerpoint/2010/main" val="367472739"/>
      </p:ext>
    </p:extLst>
  </p:cSld>
  <p:clrMapOvr>
    <a:masterClrMapping/>
  </p:clrMapOvr>
  <p:extLst>
    <p:ext uri="{DCECCB84-F9BA-43D5-87BE-67443E8EF086}">
      <p15:sldGuideLst xmlns:p15="http://schemas.microsoft.com/office/powerpoint/2012/main">
        <p15:guide id="1" orient="horz" pos="3120">
          <p15:clr>
            <a:srgbClr val="FBAE40"/>
          </p15:clr>
        </p15:guide>
        <p15:guide id="2" pos="2160">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preserve="1" userDrawn="1">
  <p:cSld name="3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C0A1CD2D-7865-4FE8-AF5B-5C936725EC1D}"/>
              </a:ext>
            </a:extLst>
          </p:cNvPr>
          <p:cNvSpPr>
            <a:spLocks noGrp="1"/>
          </p:cNvSpPr>
          <p:nvPr>
            <p:ph type="pic" sz="quarter" idx="10"/>
          </p:nvPr>
        </p:nvSpPr>
        <p:spPr>
          <a:xfrm>
            <a:off x="4015874" y="4748285"/>
            <a:ext cx="1993296" cy="3662764"/>
          </a:xfrm>
          <a:custGeom>
            <a:avLst/>
            <a:gdLst>
              <a:gd name="connsiteX0" fmla="*/ 0 w 2001058"/>
              <a:gd name="connsiteY0" fmla="*/ 0 h 3662363"/>
              <a:gd name="connsiteX1" fmla="*/ 2001058 w 2001058"/>
              <a:gd name="connsiteY1" fmla="*/ 0 h 3662363"/>
              <a:gd name="connsiteX2" fmla="*/ 2001058 w 2001058"/>
              <a:gd name="connsiteY2" fmla="*/ 3662363 h 3662363"/>
              <a:gd name="connsiteX3" fmla="*/ 0 w 2001058"/>
              <a:gd name="connsiteY3" fmla="*/ 3662363 h 3662363"/>
            </a:gdLst>
            <a:ahLst/>
            <a:cxnLst>
              <a:cxn ang="0">
                <a:pos x="connsiteX0" y="connsiteY0"/>
              </a:cxn>
              <a:cxn ang="0">
                <a:pos x="connsiteX1" y="connsiteY1"/>
              </a:cxn>
              <a:cxn ang="0">
                <a:pos x="connsiteX2" y="connsiteY2"/>
              </a:cxn>
              <a:cxn ang="0">
                <a:pos x="connsiteX3" y="connsiteY3"/>
              </a:cxn>
            </a:cxnLst>
            <a:rect l="l" t="t" r="r" b="b"/>
            <a:pathLst>
              <a:path w="2001058" h="3662363">
                <a:moveTo>
                  <a:pt x="0" y="0"/>
                </a:moveTo>
                <a:lnTo>
                  <a:pt x="2001058" y="0"/>
                </a:lnTo>
                <a:lnTo>
                  <a:pt x="2001058" y="3662363"/>
                </a:lnTo>
                <a:lnTo>
                  <a:pt x="0" y="3662363"/>
                </a:lnTo>
                <a:close/>
              </a:path>
            </a:pathLst>
          </a:custGeom>
        </p:spPr>
        <p:txBody>
          <a:bodyPr wrap="square">
            <a:noAutofit/>
          </a:bodyPr>
          <a:lstStyle/>
          <a:p>
            <a:endParaRPr lang="en-US"/>
          </a:p>
        </p:txBody>
      </p:sp>
    </p:spTree>
    <p:extLst>
      <p:ext uri="{BB962C8B-B14F-4D97-AF65-F5344CB8AC3E}">
        <p14:creationId xmlns:p14="http://schemas.microsoft.com/office/powerpoint/2010/main" val="2443291503"/>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4_Custom Layout">
    <p:spTree>
      <p:nvGrpSpPr>
        <p:cNvPr id="1" name=""/>
        <p:cNvGrpSpPr/>
        <p:nvPr/>
      </p:nvGrpSpPr>
      <p:grpSpPr>
        <a:xfrm>
          <a:off x="0" y="0"/>
          <a:ext cx="0" cy="0"/>
          <a:chOff x="0" y="0"/>
          <a:chExt cx="0" cy="0"/>
        </a:xfrm>
      </p:grpSpPr>
      <p:sp>
        <p:nvSpPr>
          <p:cNvPr id="3" name="Picture Placeholder 2">
            <a:extLst>
              <a:ext uri="{FF2B5EF4-FFF2-40B4-BE49-F238E27FC236}">
                <a16:creationId xmlns:a16="http://schemas.microsoft.com/office/drawing/2014/main" id="{2A8F9D87-63BE-4F3D-A9F6-538426090E67}"/>
              </a:ext>
            </a:extLst>
          </p:cNvPr>
          <p:cNvSpPr>
            <a:spLocks noGrp="1"/>
          </p:cNvSpPr>
          <p:nvPr>
            <p:ph type="pic" sz="quarter" idx="10"/>
          </p:nvPr>
        </p:nvSpPr>
        <p:spPr>
          <a:xfrm>
            <a:off x="0" y="0"/>
            <a:ext cx="6858000" cy="9906000"/>
          </a:xfrm>
          <a:prstGeom prst="rect">
            <a:avLst/>
          </a:prstGeom>
        </p:spPr>
        <p:txBody>
          <a:bodyPr/>
          <a:lstStyle/>
          <a:p>
            <a:endParaRPr lang="en-US"/>
          </a:p>
        </p:txBody>
      </p:sp>
      <p:sp>
        <p:nvSpPr>
          <p:cNvPr id="47" name="Picture Placeholder 46">
            <a:extLst>
              <a:ext uri="{FF2B5EF4-FFF2-40B4-BE49-F238E27FC236}">
                <a16:creationId xmlns:a16="http://schemas.microsoft.com/office/drawing/2014/main" id="{967AD044-43FE-4355-A28E-51FC9B63908B}"/>
              </a:ext>
            </a:extLst>
          </p:cNvPr>
          <p:cNvSpPr>
            <a:spLocks noGrp="1"/>
          </p:cNvSpPr>
          <p:nvPr>
            <p:ph type="pic" sz="quarter" idx="11"/>
          </p:nvPr>
        </p:nvSpPr>
        <p:spPr>
          <a:xfrm>
            <a:off x="2552700" y="3486150"/>
            <a:ext cx="1743075" cy="3219450"/>
          </a:xfrm>
          <a:prstGeom prst="rect">
            <a:avLst/>
          </a:prstGeom>
        </p:spPr>
        <p:txBody>
          <a:bodyPr/>
          <a:lstStyle>
            <a:lvl1pPr marL="0" indent="0">
              <a:buNone/>
              <a:defRPr sz="1400"/>
            </a:lvl1pPr>
          </a:lstStyle>
          <a:p>
            <a:endParaRPr lang="en-US"/>
          </a:p>
        </p:txBody>
      </p:sp>
    </p:spTree>
    <p:extLst>
      <p:ext uri="{BB962C8B-B14F-4D97-AF65-F5344CB8AC3E}">
        <p14:creationId xmlns:p14="http://schemas.microsoft.com/office/powerpoint/2010/main" val="66805177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sp>
        <p:nvSpPr>
          <p:cNvPr id="5" name="Picture Placeholder 6">
            <a:extLst>
              <a:ext uri="{FF2B5EF4-FFF2-40B4-BE49-F238E27FC236}">
                <a16:creationId xmlns:a16="http://schemas.microsoft.com/office/drawing/2014/main" id="{5613FE35-1EFE-43B2-8448-6DBF029D060A}"/>
              </a:ext>
            </a:extLst>
          </p:cNvPr>
          <p:cNvSpPr>
            <a:spLocks noGrp="1"/>
          </p:cNvSpPr>
          <p:nvPr>
            <p:ph type="pic" sz="quarter" idx="11"/>
          </p:nvPr>
        </p:nvSpPr>
        <p:spPr>
          <a:xfrm rot="21287747">
            <a:off x="2362039" y="1525338"/>
            <a:ext cx="1276152" cy="2125866"/>
          </a:xfrm>
          <a:custGeom>
            <a:avLst/>
            <a:gdLst>
              <a:gd name="connsiteX0" fmla="*/ 0 w 2571750"/>
              <a:gd name="connsiteY0" fmla="*/ 0 h 5486400"/>
              <a:gd name="connsiteX1" fmla="*/ 2571750 w 2571750"/>
              <a:gd name="connsiteY1" fmla="*/ 0 h 5486400"/>
              <a:gd name="connsiteX2" fmla="*/ 2571750 w 2571750"/>
              <a:gd name="connsiteY2" fmla="*/ 5486400 h 5486400"/>
              <a:gd name="connsiteX3" fmla="*/ 0 w 2571750"/>
              <a:gd name="connsiteY3" fmla="*/ 5486400 h 5486400"/>
              <a:gd name="connsiteX4" fmla="*/ 0 w 2571750"/>
              <a:gd name="connsiteY4" fmla="*/ 0 h 5486400"/>
              <a:gd name="connsiteX0" fmla="*/ 0 w 2754630"/>
              <a:gd name="connsiteY0" fmla="*/ 0 h 5486400"/>
              <a:gd name="connsiteX1" fmla="*/ 2754630 w 2754630"/>
              <a:gd name="connsiteY1" fmla="*/ 15240 h 5486400"/>
              <a:gd name="connsiteX2" fmla="*/ 2571750 w 2754630"/>
              <a:gd name="connsiteY2" fmla="*/ 5486400 h 5486400"/>
              <a:gd name="connsiteX3" fmla="*/ 0 w 2754630"/>
              <a:gd name="connsiteY3" fmla="*/ 5486400 h 5486400"/>
              <a:gd name="connsiteX4" fmla="*/ 0 w 2754630"/>
              <a:gd name="connsiteY4" fmla="*/ 0 h 5486400"/>
              <a:gd name="connsiteX0" fmla="*/ 0 w 2945130"/>
              <a:gd name="connsiteY0" fmla="*/ 0 h 5486400"/>
              <a:gd name="connsiteX1" fmla="*/ 2945130 w 2945130"/>
              <a:gd name="connsiteY1" fmla="*/ 68580 h 5486400"/>
              <a:gd name="connsiteX2" fmla="*/ 2571750 w 2945130"/>
              <a:gd name="connsiteY2" fmla="*/ 5486400 h 5486400"/>
              <a:gd name="connsiteX3" fmla="*/ 0 w 2945130"/>
              <a:gd name="connsiteY3" fmla="*/ 5486400 h 5486400"/>
              <a:gd name="connsiteX4" fmla="*/ 0 w 2945130"/>
              <a:gd name="connsiteY4" fmla="*/ 0 h 5486400"/>
              <a:gd name="connsiteX0" fmla="*/ 0 w 2922270"/>
              <a:gd name="connsiteY0" fmla="*/ 0 h 5486400"/>
              <a:gd name="connsiteX1" fmla="*/ 2922270 w 2922270"/>
              <a:gd name="connsiteY1" fmla="*/ 68580 h 5486400"/>
              <a:gd name="connsiteX2" fmla="*/ 2571750 w 2922270"/>
              <a:gd name="connsiteY2" fmla="*/ 5486400 h 5486400"/>
              <a:gd name="connsiteX3" fmla="*/ 0 w 2922270"/>
              <a:gd name="connsiteY3" fmla="*/ 5486400 h 5486400"/>
              <a:gd name="connsiteX4" fmla="*/ 0 w 2922270"/>
              <a:gd name="connsiteY4" fmla="*/ 0 h 5486400"/>
              <a:gd name="connsiteX0" fmla="*/ 0 w 2945130"/>
              <a:gd name="connsiteY0" fmla="*/ 0 h 5478780"/>
              <a:gd name="connsiteX1" fmla="*/ 2945130 w 2945130"/>
              <a:gd name="connsiteY1" fmla="*/ 60960 h 5478780"/>
              <a:gd name="connsiteX2" fmla="*/ 2594610 w 2945130"/>
              <a:gd name="connsiteY2" fmla="*/ 5478780 h 5478780"/>
              <a:gd name="connsiteX3" fmla="*/ 22860 w 2945130"/>
              <a:gd name="connsiteY3" fmla="*/ 5478780 h 5478780"/>
              <a:gd name="connsiteX4" fmla="*/ 0 w 2945130"/>
              <a:gd name="connsiteY4" fmla="*/ 0 h 5478780"/>
              <a:gd name="connsiteX0" fmla="*/ 0 w 2975610"/>
              <a:gd name="connsiteY0" fmla="*/ 0 h 5509260"/>
              <a:gd name="connsiteX1" fmla="*/ 2975610 w 2975610"/>
              <a:gd name="connsiteY1" fmla="*/ 91440 h 5509260"/>
              <a:gd name="connsiteX2" fmla="*/ 2625090 w 2975610"/>
              <a:gd name="connsiteY2" fmla="*/ 5509260 h 5509260"/>
              <a:gd name="connsiteX3" fmla="*/ 53340 w 2975610"/>
              <a:gd name="connsiteY3" fmla="*/ 5509260 h 5509260"/>
              <a:gd name="connsiteX4" fmla="*/ 0 w 2975610"/>
              <a:gd name="connsiteY4" fmla="*/ 0 h 5509260"/>
              <a:gd name="connsiteX0" fmla="*/ 0 w 2967990"/>
              <a:gd name="connsiteY0" fmla="*/ 0 h 5486400"/>
              <a:gd name="connsiteX1" fmla="*/ 2967990 w 2967990"/>
              <a:gd name="connsiteY1" fmla="*/ 68580 h 5486400"/>
              <a:gd name="connsiteX2" fmla="*/ 2617470 w 2967990"/>
              <a:gd name="connsiteY2" fmla="*/ 5486400 h 5486400"/>
              <a:gd name="connsiteX3" fmla="*/ 45720 w 2967990"/>
              <a:gd name="connsiteY3" fmla="*/ 5486400 h 5486400"/>
              <a:gd name="connsiteX4" fmla="*/ 0 w 2967990"/>
              <a:gd name="connsiteY4" fmla="*/ 0 h 5486400"/>
              <a:gd name="connsiteX0" fmla="*/ 0 w 3097530"/>
              <a:gd name="connsiteY0" fmla="*/ 0 h 5486400"/>
              <a:gd name="connsiteX1" fmla="*/ 2967990 w 3097530"/>
              <a:gd name="connsiteY1" fmla="*/ 68580 h 5486400"/>
              <a:gd name="connsiteX2" fmla="*/ 3097530 w 3097530"/>
              <a:gd name="connsiteY2" fmla="*/ 5242560 h 5486400"/>
              <a:gd name="connsiteX3" fmla="*/ 45720 w 3097530"/>
              <a:gd name="connsiteY3" fmla="*/ 5486400 h 5486400"/>
              <a:gd name="connsiteX4" fmla="*/ 0 w 3097530"/>
              <a:gd name="connsiteY4" fmla="*/ 0 h 5486400"/>
              <a:gd name="connsiteX0" fmla="*/ 0 w 3166110"/>
              <a:gd name="connsiteY0" fmla="*/ 0 h 5486400"/>
              <a:gd name="connsiteX1" fmla="*/ 2967990 w 3166110"/>
              <a:gd name="connsiteY1" fmla="*/ 68580 h 5486400"/>
              <a:gd name="connsiteX2" fmla="*/ 3166110 w 3166110"/>
              <a:gd name="connsiteY2" fmla="*/ 5128260 h 5486400"/>
              <a:gd name="connsiteX3" fmla="*/ 45720 w 3166110"/>
              <a:gd name="connsiteY3" fmla="*/ 5486400 h 5486400"/>
              <a:gd name="connsiteX4" fmla="*/ 0 w 3166110"/>
              <a:gd name="connsiteY4" fmla="*/ 0 h 5486400"/>
              <a:gd name="connsiteX0" fmla="*/ 0 w 3128010"/>
              <a:gd name="connsiteY0" fmla="*/ 0 h 5486400"/>
              <a:gd name="connsiteX1" fmla="*/ 2967990 w 3128010"/>
              <a:gd name="connsiteY1" fmla="*/ 68580 h 5486400"/>
              <a:gd name="connsiteX2" fmla="*/ 3128010 w 3128010"/>
              <a:gd name="connsiteY2" fmla="*/ 5113020 h 5486400"/>
              <a:gd name="connsiteX3" fmla="*/ 45720 w 3128010"/>
              <a:gd name="connsiteY3" fmla="*/ 5486400 h 5486400"/>
              <a:gd name="connsiteX4" fmla="*/ 0 w 3128010"/>
              <a:gd name="connsiteY4" fmla="*/ 0 h 5486400"/>
              <a:gd name="connsiteX0" fmla="*/ 0 w 3120390"/>
              <a:gd name="connsiteY0" fmla="*/ 0 h 5486400"/>
              <a:gd name="connsiteX1" fmla="*/ 2967990 w 3120390"/>
              <a:gd name="connsiteY1" fmla="*/ 68580 h 5486400"/>
              <a:gd name="connsiteX2" fmla="*/ 3120390 w 3120390"/>
              <a:gd name="connsiteY2" fmla="*/ 5105400 h 5486400"/>
              <a:gd name="connsiteX3" fmla="*/ 45720 w 3120390"/>
              <a:gd name="connsiteY3" fmla="*/ 5486400 h 5486400"/>
              <a:gd name="connsiteX4" fmla="*/ 0 w 3120390"/>
              <a:gd name="connsiteY4" fmla="*/ 0 h 5486400"/>
              <a:gd name="connsiteX0" fmla="*/ 0 w 3120390"/>
              <a:gd name="connsiteY0" fmla="*/ 0 h 5486400"/>
              <a:gd name="connsiteX1" fmla="*/ 2967990 w 3120390"/>
              <a:gd name="connsiteY1" fmla="*/ 68580 h 5486400"/>
              <a:gd name="connsiteX2" fmla="*/ 3120390 w 3120390"/>
              <a:gd name="connsiteY2" fmla="*/ 5090160 h 5486400"/>
              <a:gd name="connsiteX3" fmla="*/ 45720 w 3120390"/>
              <a:gd name="connsiteY3" fmla="*/ 5486400 h 5486400"/>
              <a:gd name="connsiteX4" fmla="*/ 0 w 3120390"/>
              <a:gd name="connsiteY4" fmla="*/ 0 h 5486400"/>
              <a:gd name="connsiteX0" fmla="*/ 0 w 3143250"/>
              <a:gd name="connsiteY0" fmla="*/ 0 h 5486400"/>
              <a:gd name="connsiteX1" fmla="*/ 2967990 w 3143250"/>
              <a:gd name="connsiteY1" fmla="*/ 68580 h 5486400"/>
              <a:gd name="connsiteX2" fmla="*/ 3143250 w 3143250"/>
              <a:gd name="connsiteY2" fmla="*/ 5082540 h 5486400"/>
              <a:gd name="connsiteX3" fmla="*/ 45720 w 3143250"/>
              <a:gd name="connsiteY3" fmla="*/ 5486400 h 5486400"/>
              <a:gd name="connsiteX4" fmla="*/ 0 w 3143250"/>
              <a:gd name="connsiteY4" fmla="*/ 0 h 5486400"/>
              <a:gd name="connsiteX0" fmla="*/ 0 w 3143250"/>
              <a:gd name="connsiteY0" fmla="*/ 0 h 5486400"/>
              <a:gd name="connsiteX1" fmla="*/ 2967990 w 3143250"/>
              <a:gd name="connsiteY1" fmla="*/ 68580 h 5486400"/>
              <a:gd name="connsiteX2" fmla="*/ 3143250 w 3143250"/>
              <a:gd name="connsiteY2" fmla="*/ 5067300 h 5486400"/>
              <a:gd name="connsiteX3" fmla="*/ 45720 w 3143250"/>
              <a:gd name="connsiteY3" fmla="*/ 5486400 h 5486400"/>
              <a:gd name="connsiteX4" fmla="*/ 0 w 3143250"/>
              <a:gd name="connsiteY4" fmla="*/ 0 h 5486400"/>
              <a:gd name="connsiteX0" fmla="*/ 0 w 3143250"/>
              <a:gd name="connsiteY0" fmla="*/ 0 h 5364480"/>
              <a:gd name="connsiteX1" fmla="*/ 2967990 w 3143250"/>
              <a:gd name="connsiteY1" fmla="*/ 68580 h 5364480"/>
              <a:gd name="connsiteX2" fmla="*/ 3143250 w 3143250"/>
              <a:gd name="connsiteY2" fmla="*/ 5067300 h 5364480"/>
              <a:gd name="connsiteX3" fmla="*/ 137160 w 3143250"/>
              <a:gd name="connsiteY3" fmla="*/ 5364480 h 5364480"/>
              <a:gd name="connsiteX4" fmla="*/ 0 w 3143250"/>
              <a:gd name="connsiteY4" fmla="*/ 0 h 5364480"/>
              <a:gd name="connsiteX0" fmla="*/ 0 w 3143250"/>
              <a:gd name="connsiteY0" fmla="*/ 0 h 5212080"/>
              <a:gd name="connsiteX1" fmla="*/ 2967990 w 3143250"/>
              <a:gd name="connsiteY1" fmla="*/ 68580 h 5212080"/>
              <a:gd name="connsiteX2" fmla="*/ 3143250 w 3143250"/>
              <a:gd name="connsiteY2" fmla="*/ 5067300 h 5212080"/>
              <a:gd name="connsiteX3" fmla="*/ 152400 w 3143250"/>
              <a:gd name="connsiteY3" fmla="*/ 5212080 h 5212080"/>
              <a:gd name="connsiteX4" fmla="*/ 0 w 3143250"/>
              <a:gd name="connsiteY4" fmla="*/ 0 h 5212080"/>
              <a:gd name="connsiteX0" fmla="*/ 0 w 3143250"/>
              <a:gd name="connsiteY0" fmla="*/ 0 h 5113020"/>
              <a:gd name="connsiteX1" fmla="*/ 2967990 w 3143250"/>
              <a:gd name="connsiteY1" fmla="*/ 68580 h 5113020"/>
              <a:gd name="connsiteX2" fmla="*/ 3143250 w 3143250"/>
              <a:gd name="connsiteY2" fmla="*/ 5067300 h 5113020"/>
              <a:gd name="connsiteX3" fmla="*/ 198120 w 3143250"/>
              <a:gd name="connsiteY3" fmla="*/ 5113020 h 5113020"/>
              <a:gd name="connsiteX4" fmla="*/ 0 w 3143250"/>
              <a:gd name="connsiteY4" fmla="*/ 0 h 5113020"/>
              <a:gd name="connsiteX0" fmla="*/ 0 w 3143250"/>
              <a:gd name="connsiteY0" fmla="*/ 0 h 5097780"/>
              <a:gd name="connsiteX1" fmla="*/ 2967990 w 3143250"/>
              <a:gd name="connsiteY1" fmla="*/ 68580 h 5097780"/>
              <a:gd name="connsiteX2" fmla="*/ 3143250 w 3143250"/>
              <a:gd name="connsiteY2" fmla="*/ 5067300 h 5097780"/>
              <a:gd name="connsiteX3" fmla="*/ 236220 w 3143250"/>
              <a:gd name="connsiteY3" fmla="*/ 5097780 h 5097780"/>
              <a:gd name="connsiteX4" fmla="*/ 0 w 3143250"/>
              <a:gd name="connsiteY4" fmla="*/ 0 h 5097780"/>
              <a:gd name="connsiteX0" fmla="*/ 0 w 3143250"/>
              <a:gd name="connsiteY0" fmla="*/ 0 h 5067300"/>
              <a:gd name="connsiteX1" fmla="*/ 2967990 w 3143250"/>
              <a:gd name="connsiteY1" fmla="*/ 68580 h 5067300"/>
              <a:gd name="connsiteX2" fmla="*/ 3143250 w 3143250"/>
              <a:gd name="connsiteY2" fmla="*/ 5067300 h 5067300"/>
              <a:gd name="connsiteX3" fmla="*/ 236220 w 3143250"/>
              <a:gd name="connsiteY3" fmla="*/ 5029200 h 5067300"/>
              <a:gd name="connsiteX4" fmla="*/ 0 w 3143250"/>
              <a:gd name="connsiteY4" fmla="*/ 0 h 5067300"/>
              <a:gd name="connsiteX0" fmla="*/ 0 w 3143250"/>
              <a:gd name="connsiteY0" fmla="*/ 0 h 5067300"/>
              <a:gd name="connsiteX1" fmla="*/ 2967990 w 3143250"/>
              <a:gd name="connsiteY1" fmla="*/ 68580 h 5067300"/>
              <a:gd name="connsiteX2" fmla="*/ 3143250 w 3143250"/>
              <a:gd name="connsiteY2" fmla="*/ 5067300 h 5067300"/>
              <a:gd name="connsiteX3" fmla="*/ 266700 w 3143250"/>
              <a:gd name="connsiteY3" fmla="*/ 5067300 h 5067300"/>
              <a:gd name="connsiteX4" fmla="*/ 0 w 3143250"/>
              <a:gd name="connsiteY4" fmla="*/ 0 h 5067300"/>
              <a:gd name="connsiteX0" fmla="*/ 0 w 3143250"/>
              <a:gd name="connsiteY0" fmla="*/ 0 h 5067300"/>
              <a:gd name="connsiteX1" fmla="*/ 2967990 w 3143250"/>
              <a:gd name="connsiteY1" fmla="*/ 68580 h 5067300"/>
              <a:gd name="connsiteX2" fmla="*/ 3143250 w 3143250"/>
              <a:gd name="connsiteY2" fmla="*/ 5067300 h 5067300"/>
              <a:gd name="connsiteX3" fmla="*/ 259080 w 3143250"/>
              <a:gd name="connsiteY3" fmla="*/ 5067300 h 5067300"/>
              <a:gd name="connsiteX4" fmla="*/ 0 w 3143250"/>
              <a:gd name="connsiteY4" fmla="*/ 0 h 5067300"/>
              <a:gd name="connsiteX0" fmla="*/ 0 w 3128010"/>
              <a:gd name="connsiteY0" fmla="*/ 0 h 5067300"/>
              <a:gd name="connsiteX1" fmla="*/ 2967990 w 3128010"/>
              <a:gd name="connsiteY1" fmla="*/ 68580 h 5067300"/>
              <a:gd name="connsiteX2" fmla="*/ 3128010 w 3128010"/>
              <a:gd name="connsiteY2" fmla="*/ 5067300 h 5067300"/>
              <a:gd name="connsiteX3" fmla="*/ 259080 w 3128010"/>
              <a:gd name="connsiteY3" fmla="*/ 5067300 h 5067300"/>
              <a:gd name="connsiteX4" fmla="*/ 0 w 3128010"/>
              <a:gd name="connsiteY4" fmla="*/ 0 h 5067300"/>
              <a:gd name="connsiteX0" fmla="*/ 0 w 3105150"/>
              <a:gd name="connsiteY0" fmla="*/ 0 h 5074920"/>
              <a:gd name="connsiteX1" fmla="*/ 2967990 w 3105150"/>
              <a:gd name="connsiteY1" fmla="*/ 68580 h 5074920"/>
              <a:gd name="connsiteX2" fmla="*/ 3105150 w 3105150"/>
              <a:gd name="connsiteY2" fmla="*/ 5074920 h 5074920"/>
              <a:gd name="connsiteX3" fmla="*/ 259080 w 3105150"/>
              <a:gd name="connsiteY3" fmla="*/ 5067300 h 5074920"/>
              <a:gd name="connsiteX4" fmla="*/ 0 w 3105150"/>
              <a:gd name="connsiteY4" fmla="*/ 0 h 5074920"/>
              <a:gd name="connsiteX0" fmla="*/ 0 w 3082290"/>
              <a:gd name="connsiteY0" fmla="*/ 0 h 5074920"/>
              <a:gd name="connsiteX1" fmla="*/ 2967990 w 3082290"/>
              <a:gd name="connsiteY1" fmla="*/ 68580 h 5074920"/>
              <a:gd name="connsiteX2" fmla="*/ 3082290 w 3082290"/>
              <a:gd name="connsiteY2" fmla="*/ 5074920 h 5074920"/>
              <a:gd name="connsiteX3" fmla="*/ 259080 w 3082290"/>
              <a:gd name="connsiteY3" fmla="*/ 5067300 h 5074920"/>
              <a:gd name="connsiteX4" fmla="*/ 0 w 3082290"/>
              <a:gd name="connsiteY4" fmla="*/ 0 h 5074920"/>
              <a:gd name="connsiteX0" fmla="*/ 0 w 3059430"/>
              <a:gd name="connsiteY0" fmla="*/ 0 h 5074920"/>
              <a:gd name="connsiteX1" fmla="*/ 2967990 w 3059430"/>
              <a:gd name="connsiteY1" fmla="*/ 68580 h 5074920"/>
              <a:gd name="connsiteX2" fmla="*/ 3059430 w 3059430"/>
              <a:gd name="connsiteY2" fmla="*/ 5074920 h 5074920"/>
              <a:gd name="connsiteX3" fmla="*/ 259080 w 3059430"/>
              <a:gd name="connsiteY3" fmla="*/ 5067300 h 5074920"/>
              <a:gd name="connsiteX4" fmla="*/ 0 w 3059430"/>
              <a:gd name="connsiteY4" fmla="*/ 0 h 5074920"/>
              <a:gd name="connsiteX0" fmla="*/ 0 w 3105150"/>
              <a:gd name="connsiteY0" fmla="*/ 0 h 5052060"/>
              <a:gd name="connsiteX1" fmla="*/ 3013710 w 3105150"/>
              <a:gd name="connsiteY1" fmla="*/ 45720 h 5052060"/>
              <a:gd name="connsiteX2" fmla="*/ 3105150 w 3105150"/>
              <a:gd name="connsiteY2" fmla="*/ 5052060 h 5052060"/>
              <a:gd name="connsiteX3" fmla="*/ 304800 w 3105150"/>
              <a:gd name="connsiteY3" fmla="*/ 5044440 h 5052060"/>
              <a:gd name="connsiteX4" fmla="*/ 0 w 3105150"/>
              <a:gd name="connsiteY4" fmla="*/ 0 h 5052060"/>
              <a:gd name="connsiteX0" fmla="*/ 0 w 3120390"/>
              <a:gd name="connsiteY0" fmla="*/ 0 h 5052060"/>
              <a:gd name="connsiteX1" fmla="*/ 3028950 w 3120390"/>
              <a:gd name="connsiteY1" fmla="*/ 45720 h 5052060"/>
              <a:gd name="connsiteX2" fmla="*/ 3120390 w 3120390"/>
              <a:gd name="connsiteY2" fmla="*/ 5052060 h 5052060"/>
              <a:gd name="connsiteX3" fmla="*/ 320040 w 3120390"/>
              <a:gd name="connsiteY3" fmla="*/ 5044440 h 5052060"/>
              <a:gd name="connsiteX4" fmla="*/ 0 w 3120390"/>
              <a:gd name="connsiteY4" fmla="*/ 0 h 5052060"/>
              <a:gd name="connsiteX0" fmla="*/ 0 w 3120390"/>
              <a:gd name="connsiteY0" fmla="*/ 0 h 5052060"/>
              <a:gd name="connsiteX1" fmla="*/ 2990850 w 3120390"/>
              <a:gd name="connsiteY1" fmla="*/ 53340 h 5052060"/>
              <a:gd name="connsiteX2" fmla="*/ 3120390 w 3120390"/>
              <a:gd name="connsiteY2" fmla="*/ 5052060 h 5052060"/>
              <a:gd name="connsiteX3" fmla="*/ 320040 w 3120390"/>
              <a:gd name="connsiteY3" fmla="*/ 5044440 h 5052060"/>
              <a:gd name="connsiteX4" fmla="*/ 0 w 3120390"/>
              <a:gd name="connsiteY4" fmla="*/ 0 h 5052060"/>
              <a:gd name="connsiteX0" fmla="*/ 0 w 3120390"/>
              <a:gd name="connsiteY0" fmla="*/ 0 h 5052060"/>
              <a:gd name="connsiteX1" fmla="*/ 2952750 w 3120390"/>
              <a:gd name="connsiteY1" fmla="*/ 68580 h 5052060"/>
              <a:gd name="connsiteX2" fmla="*/ 3120390 w 3120390"/>
              <a:gd name="connsiteY2" fmla="*/ 5052060 h 5052060"/>
              <a:gd name="connsiteX3" fmla="*/ 320040 w 3120390"/>
              <a:gd name="connsiteY3" fmla="*/ 5044440 h 5052060"/>
              <a:gd name="connsiteX4" fmla="*/ 0 w 3120390"/>
              <a:gd name="connsiteY4" fmla="*/ 0 h 5052060"/>
              <a:gd name="connsiteX0" fmla="*/ 0 w 3120390"/>
              <a:gd name="connsiteY0" fmla="*/ 0 h 5052060"/>
              <a:gd name="connsiteX1" fmla="*/ 2922270 w 3120390"/>
              <a:gd name="connsiteY1" fmla="*/ 68580 h 5052060"/>
              <a:gd name="connsiteX2" fmla="*/ 3120390 w 3120390"/>
              <a:gd name="connsiteY2" fmla="*/ 5052060 h 5052060"/>
              <a:gd name="connsiteX3" fmla="*/ 320040 w 3120390"/>
              <a:gd name="connsiteY3" fmla="*/ 5044440 h 5052060"/>
              <a:gd name="connsiteX4" fmla="*/ 0 w 3120390"/>
              <a:gd name="connsiteY4" fmla="*/ 0 h 5052060"/>
              <a:gd name="connsiteX0" fmla="*/ 0 w 3120390"/>
              <a:gd name="connsiteY0" fmla="*/ 0 h 5052060"/>
              <a:gd name="connsiteX1" fmla="*/ 2922270 w 3120390"/>
              <a:gd name="connsiteY1" fmla="*/ 91440 h 5052060"/>
              <a:gd name="connsiteX2" fmla="*/ 3120390 w 3120390"/>
              <a:gd name="connsiteY2" fmla="*/ 5052060 h 5052060"/>
              <a:gd name="connsiteX3" fmla="*/ 320040 w 3120390"/>
              <a:gd name="connsiteY3" fmla="*/ 5044440 h 5052060"/>
              <a:gd name="connsiteX4" fmla="*/ 0 w 3120390"/>
              <a:gd name="connsiteY4" fmla="*/ 0 h 5052060"/>
              <a:gd name="connsiteX0" fmla="*/ 0 w 3150870"/>
              <a:gd name="connsiteY0" fmla="*/ 0 h 5052060"/>
              <a:gd name="connsiteX1" fmla="*/ 2922270 w 3150870"/>
              <a:gd name="connsiteY1" fmla="*/ 91440 h 5052060"/>
              <a:gd name="connsiteX2" fmla="*/ 3150870 w 3150870"/>
              <a:gd name="connsiteY2" fmla="*/ 5052060 h 5052060"/>
              <a:gd name="connsiteX3" fmla="*/ 320040 w 3150870"/>
              <a:gd name="connsiteY3" fmla="*/ 5044440 h 5052060"/>
              <a:gd name="connsiteX4" fmla="*/ 0 w 3150870"/>
              <a:gd name="connsiteY4" fmla="*/ 0 h 5052060"/>
              <a:gd name="connsiteX0" fmla="*/ 0 w 3150870"/>
              <a:gd name="connsiteY0" fmla="*/ 0 h 5268723"/>
              <a:gd name="connsiteX1" fmla="*/ 2922270 w 3150870"/>
              <a:gd name="connsiteY1" fmla="*/ 91440 h 5268723"/>
              <a:gd name="connsiteX2" fmla="*/ 3150870 w 3150870"/>
              <a:gd name="connsiteY2" fmla="*/ 5052060 h 5268723"/>
              <a:gd name="connsiteX3" fmla="*/ 362586 w 3150870"/>
              <a:gd name="connsiteY3" fmla="*/ 5268724 h 5268723"/>
              <a:gd name="connsiteX4" fmla="*/ 0 w 3150870"/>
              <a:gd name="connsiteY4" fmla="*/ 0 h 5268723"/>
              <a:gd name="connsiteX0" fmla="*/ 0 w 3150870"/>
              <a:gd name="connsiteY0" fmla="*/ 0 h 5268728"/>
              <a:gd name="connsiteX1" fmla="*/ 2922270 w 3150870"/>
              <a:gd name="connsiteY1" fmla="*/ 91440 h 5268728"/>
              <a:gd name="connsiteX2" fmla="*/ 3150870 w 3150870"/>
              <a:gd name="connsiteY2" fmla="*/ 5052060 h 5268728"/>
              <a:gd name="connsiteX3" fmla="*/ 362585 w 3150870"/>
              <a:gd name="connsiteY3" fmla="*/ 5268727 h 5268728"/>
              <a:gd name="connsiteX4" fmla="*/ 0 w 3150870"/>
              <a:gd name="connsiteY4" fmla="*/ 0 h 5268728"/>
              <a:gd name="connsiteX0" fmla="*/ 0 w 3150870"/>
              <a:gd name="connsiteY0" fmla="*/ 0 h 5190657"/>
              <a:gd name="connsiteX1" fmla="*/ 2922270 w 3150870"/>
              <a:gd name="connsiteY1" fmla="*/ 91440 h 5190657"/>
              <a:gd name="connsiteX2" fmla="*/ 3150870 w 3150870"/>
              <a:gd name="connsiteY2" fmla="*/ 5052060 h 5190657"/>
              <a:gd name="connsiteX3" fmla="*/ 369696 w 3150870"/>
              <a:gd name="connsiteY3" fmla="*/ 5190658 h 5190657"/>
              <a:gd name="connsiteX4" fmla="*/ 0 w 3150870"/>
              <a:gd name="connsiteY4" fmla="*/ 0 h 5190657"/>
              <a:gd name="connsiteX0" fmla="*/ 0 w 3150870"/>
              <a:gd name="connsiteY0" fmla="*/ 0 h 5238922"/>
              <a:gd name="connsiteX1" fmla="*/ 2922270 w 3150870"/>
              <a:gd name="connsiteY1" fmla="*/ 91440 h 5238922"/>
              <a:gd name="connsiteX2" fmla="*/ 3150870 w 3150870"/>
              <a:gd name="connsiteY2" fmla="*/ 5052060 h 5238922"/>
              <a:gd name="connsiteX3" fmla="*/ 381045 w 3150870"/>
              <a:gd name="connsiteY3" fmla="*/ 5238922 h 5238922"/>
              <a:gd name="connsiteX4" fmla="*/ 0 w 3150870"/>
              <a:gd name="connsiteY4" fmla="*/ 0 h 5238922"/>
              <a:gd name="connsiteX0" fmla="*/ 0 w 3150870"/>
              <a:gd name="connsiteY0" fmla="*/ 0 h 5248848"/>
              <a:gd name="connsiteX1" fmla="*/ 2922270 w 3150870"/>
              <a:gd name="connsiteY1" fmla="*/ 91440 h 5248848"/>
              <a:gd name="connsiteX2" fmla="*/ 3150870 w 3150870"/>
              <a:gd name="connsiteY2" fmla="*/ 5052060 h 5248848"/>
              <a:gd name="connsiteX3" fmla="*/ 317167 w 3150870"/>
              <a:gd name="connsiteY3" fmla="*/ 5248847 h 5248848"/>
              <a:gd name="connsiteX4" fmla="*/ 0 w 3150870"/>
              <a:gd name="connsiteY4" fmla="*/ 0 h 5248848"/>
              <a:gd name="connsiteX0" fmla="*/ 0 w 3150870"/>
              <a:gd name="connsiteY0" fmla="*/ 0 h 5248848"/>
              <a:gd name="connsiteX1" fmla="*/ 2835666 w 3150870"/>
              <a:gd name="connsiteY1" fmla="*/ 178013 h 5248848"/>
              <a:gd name="connsiteX2" fmla="*/ 3150870 w 3150870"/>
              <a:gd name="connsiteY2" fmla="*/ 5052060 h 5248848"/>
              <a:gd name="connsiteX3" fmla="*/ 317167 w 3150870"/>
              <a:gd name="connsiteY3" fmla="*/ 5248847 h 5248848"/>
              <a:gd name="connsiteX4" fmla="*/ 0 w 3150870"/>
              <a:gd name="connsiteY4" fmla="*/ 0 h 5248848"/>
              <a:gd name="connsiteX0" fmla="*/ 0 w 3150870"/>
              <a:gd name="connsiteY0" fmla="*/ 0 h 5248848"/>
              <a:gd name="connsiteX1" fmla="*/ 2879661 w 3150870"/>
              <a:gd name="connsiteY1" fmla="*/ 213507 h 5248848"/>
              <a:gd name="connsiteX2" fmla="*/ 3150870 w 3150870"/>
              <a:gd name="connsiteY2" fmla="*/ 5052060 h 5248848"/>
              <a:gd name="connsiteX3" fmla="*/ 317167 w 3150870"/>
              <a:gd name="connsiteY3" fmla="*/ 5248847 h 5248848"/>
              <a:gd name="connsiteX4" fmla="*/ 0 w 3150870"/>
              <a:gd name="connsiteY4" fmla="*/ 0 h 5248848"/>
              <a:gd name="connsiteX0" fmla="*/ 0 w 3150870"/>
              <a:gd name="connsiteY0" fmla="*/ 0 h 5248848"/>
              <a:gd name="connsiteX1" fmla="*/ 2925080 w 3150870"/>
              <a:gd name="connsiteY1" fmla="*/ 233387 h 5248848"/>
              <a:gd name="connsiteX2" fmla="*/ 3150870 w 3150870"/>
              <a:gd name="connsiteY2" fmla="*/ 5052060 h 5248848"/>
              <a:gd name="connsiteX3" fmla="*/ 317167 w 3150870"/>
              <a:gd name="connsiteY3" fmla="*/ 5248847 h 5248848"/>
              <a:gd name="connsiteX4" fmla="*/ 0 w 3150870"/>
              <a:gd name="connsiteY4" fmla="*/ 0 h 5248848"/>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50870" h="5248848">
                <a:moveTo>
                  <a:pt x="0" y="0"/>
                </a:moveTo>
                <a:lnTo>
                  <a:pt x="2925080" y="233387"/>
                </a:lnTo>
                <a:lnTo>
                  <a:pt x="3150870" y="5052060"/>
                </a:lnTo>
                <a:lnTo>
                  <a:pt x="317167" y="5248847"/>
                </a:lnTo>
                <a:lnTo>
                  <a:pt x="0" y="0"/>
                </a:lnTo>
                <a:close/>
              </a:path>
            </a:pathLst>
          </a:custGeom>
          <a:solidFill>
            <a:schemeClr val="bg1">
              <a:lumMod val="85000"/>
            </a:schemeClr>
          </a:solidFill>
          <a:effectLst>
            <a:innerShdw blurRad="63500">
              <a:schemeClr val="tx1">
                <a:lumMod val="75000"/>
                <a:lumOff val="25000"/>
              </a:schemeClr>
            </a:innerShdw>
          </a:effectLst>
          <a:scene3d>
            <a:camera prst="perspectiveContrastingRightFacing" fov="2400000">
              <a:rot lat="21041954" lon="18810792" rev="923834"/>
            </a:camera>
            <a:lightRig rig="threePt" dir="t"/>
          </a:scene3d>
        </p:spPr>
        <p:txBody>
          <a:bodyPr/>
          <a:lstStyle>
            <a:lvl1pPr marL="0" indent="0" algn="ctr">
              <a:buNone/>
              <a:defRPr sz="2400">
                <a:solidFill>
                  <a:schemeClr val="tx1">
                    <a:lumMod val="50000"/>
                    <a:lumOff val="50000"/>
                  </a:schemeClr>
                </a:solidFill>
              </a:defRPr>
            </a:lvl1pPr>
          </a:lstStyle>
          <a:p>
            <a:endParaRPr lang="id-ID" dirty="0"/>
          </a:p>
        </p:txBody>
      </p:sp>
      <p:sp>
        <p:nvSpPr>
          <p:cNvPr id="7" name="Picture Placeholder 6">
            <a:extLst>
              <a:ext uri="{FF2B5EF4-FFF2-40B4-BE49-F238E27FC236}">
                <a16:creationId xmlns:a16="http://schemas.microsoft.com/office/drawing/2014/main" id="{33D37B41-2F55-4A6B-A643-E94CB8F4A96E}"/>
              </a:ext>
            </a:extLst>
          </p:cNvPr>
          <p:cNvSpPr>
            <a:spLocks noGrp="1"/>
          </p:cNvSpPr>
          <p:nvPr>
            <p:ph type="pic" sz="quarter" idx="12"/>
          </p:nvPr>
        </p:nvSpPr>
        <p:spPr>
          <a:xfrm rot="2159736">
            <a:off x="4109624" y="1905079"/>
            <a:ext cx="2280427" cy="3734949"/>
          </a:xfrm>
          <a:custGeom>
            <a:avLst/>
            <a:gdLst>
              <a:gd name="connsiteX0" fmla="*/ 0 w 2571750"/>
              <a:gd name="connsiteY0" fmla="*/ 0 h 5486400"/>
              <a:gd name="connsiteX1" fmla="*/ 2571750 w 2571750"/>
              <a:gd name="connsiteY1" fmla="*/ 0 h 5486400"/>
              <a:gd name="connsiteX2" fmla="*/ 2571750 w 2571750"/>
              <a:gd name="connsiteY2" fmla="*/ 5486400 h 5486400"/>
              <a:gd name="connsiteX3" fmla="*/ 0 w 2571750"/>
              <a:gd name="connsiteY3" fmla="*/ 5486400 h 5486400"/>
              <a:gd name="connsiteX4" fmla="*/ 0 w 2571750"/>
              <a:gd name="connsiteY4" fmla="*/ 0 h 5486400"/>
              <a:gd name="connsiteX0" fmla="*/ 0 w 2754630"/>
              <a:gd name="connsiteY0" fmla="*/ 0 h 5486400"/>
              <a:gd name="connsiteX1" fmla="*/ 2754630 w 2754630"/>
              <a:gd name="connsiteY1" fmla="*/ 15240 h 5486400"/>
              <a:gd name="connsiteX2" fmla="*/ 2571750 w 2754630"/>
              <a:gd name="connsiteY2" fmla="*/ 5486400 h 5486400"/>
              <a:gd name="connsiteX3" fmla="*/ 0 w 2754630"/>
              <a:gd name="connsiteY3" fmla="*/ 5486400 h 5486400"/>
              <a:gd name="connsiteX4" fmla="*/ 0 w 2754630"/>
              <a:gd name="connsiteY4" fmla="*/ 0 h 5486400"/>
              <a:gd name="connsiteX0" fmla="*/ 0 w 2945130"/>
              <a:gd name="connsiteY0" fmla="*/ 0 h 5486400"/>
              <a:gd name="connsiteX1" fmla="*/ 2945130 w 2945130"/>
              <a:gd name="connsiteY1" fmla="*/ 68580 h 5486400"/>
              <a:gd name="connsiteX2" fmla="*/ 2571750 w 2945130"/>
              <a:gd name="connsiteY2" fmla="*/ 5486400 h 5486400"/>
              <a:gd name="connsiteX3" fmla="*/ 0 w 2945130"/>
              <a:gd name="connsiteY3" fmla="*/ 5486400 h 5486400"/>
              <a:gd name="connsiteX4" fmla="*/ 0 w 2945130"/>
              <a:gd name="connsiteY4" fmla="*/ 0 h 5486400"/>
              <a:gd name="connsiteX0" fmla="*/ 0 w 2922270"/>
              <a:gd name="connsiteY0" fmla="*/ 0 h 5486400"/>
              <a:gd name="connsiteX1" fmla="*/ 2922270 w 2922270"/>
              <a:gd name="connsiteY1" fmla="*/ 68580 h 5486400"/>
              <a:gd name="connsiteX2" fmla="*/ 2571750 w 2922270"/>
              <a:gd name="connsiteY2" fmla="*/ 5486400 h 5486400"/>
              <a:gd name="connsiteX3" fmla="*/ 0 w 2922270"/>
              <a:gd name="connsiteY3" fmla="*/ 5486400 h 5486400"/>
              <a:gd name="connsiteX4" fmla="*/ 0 w 2922270"/>
              <a:gd name="connsiteY4" fmla="*/ 0 h 5486400"/>
              <a:gd name="connsiteX0" fmla="*/ 0 w 2945130"/>
              <a:gd name="connsiteY0" fmla="*/ 0 h 5478780"/>
              <a:gd name="connsiteX1" fmla="*/ 2945130 w 2945130"/>
              <a:gd name="connsiteY1" fmla="*/ 60960 h 5478780"/>
              <a:gd name="connsiteX2" fmla="*/ 2594610 w 2945130"/>
              <a:gd name="connsiteY2" fmla="*/ 5478780 h 5478780"/>
              <a:gd name="connsiteX3" fmla="*/ 22860 w 2945130"/>
              <a:gd name="connsiteY3" fmla="*/ 5478780 h 5478780"/>
              <a:gd name="connsiteX4" fmla="*/ 0 w 2945130"/>
              <a:gd name="connsiteY4" fmla="*/ 0 h 5478780"/>
              <a:gd name="connsiteX0" fmla="*/ 0 w 2975610"/>
              <a:gd name="connsiteY0" fmla="*/ 0 h 5509260"/>
              <a:gd name="connsiteX1" fmla="*/ 2975610 w 2975610"/>
              <a:gd name="connsiteY1" fmla="*/ 91440 h 5509260"/>
              <a:gd name="connsiteX2" fmla="*/ 2625090 w 2975610"/>
              <a:gd name="connsiteY2" fmla="*/ 5509260 h 5509260"/>
              <a:gd name="connsiteX3" fmla="*/ 53340 w 2975610"/>
              <a:gd name="connsiteY3" fmla="*/ 5509260 h 5509260"/>
              <a:gd name="connsiteX4" fmla="*/ 0 w 2975610"/>
              <a:gd name="connsiteY4" fmla="*/ 0 h 5509260"/>
              <a:gd name="connsiteX0" fmla="*/ 0 w 2967990"/>
              <a:gd name="connsiteY0" fmla="*/ 0 h 5486400"/>
              <a:gd name="connsiteX1" fmla="*/ 2967990 w 2967990"/>
              <a:gd name="connsiteY1" fmla="*/ 68580 h 5486400"/>
              <a:gd name="connsiteX2" fmla="*/ 2617470 w 2967990"/>
              <a:gd name="connsiteY2" fmla="*/ 5486400 h 5486400"/>
              <a:gd name="connsiteX3" fmla="*/ 45720 w 2967990"/>
              <a:gd name="connsiteY3" fmla="*/ 5486400 h 5486400"/>
              <a:gd name="connsiteX4" fmla="*/ 0 w 2967990"/>
              <a:gd name="connsiteY4" fmla="*/ 0 h 5486400"/>
              <a:gd name="connsiteX0" fmla="*/ 0 w 3097530"/>
              <a:gd name="connsiteY0" fmla="*/ 0 h 5486400"/>
              <a:gd name="connsiteX1" fmla="*/ 2967990 w 3097530"/>
              <a:gd name="connsiteY1" fmla="*/ 68580 h 5486400"/>
              <a:gd name="connsiteX2" fmla="*/ 3097530 w 3097530"/>
              <a:gd name="connsiteY2" fmla="*/ 5242560 h 5486400"/>
              <a:gd name="connsiteX3" fmla="*/ 45720 w 3097530"/>
              <a:gd name="connsiteY3" fmla="*/ 5486400 h 5486400"/>
              <a:gd name="connsiteX4" fmla="*/ 0 w 3097530"/>
              <a:gd name="connsiteY4" fmla="*/ 0 h 5486400"/>
              <a:gd name="connsiteX0" fmla="*/ 0 w 3166110"/>
              <a:gd name="connsiteY0" fmla="*/ 0 h 5486400"/>
              <a:gd name="connsiteX1" fmla="*/ 2967990 w 3166110"/>
              <a:gd name="connsiteY1" fmla="*/ 68580 h 5486400"/>
              <a:gd name="connsiteX2" fmla="*/ 3166110 w 3166110"/>
              <a:gd name="connsiteY2" fmla="*/ 5128260 h 5486400"/>
              <a:gd name="connsiteX3" fmla="*/ 45720 w 3166110"/>
              <a:gd name="connsiteY3" fmla="*/ 5486400 h 5486400"/>
              <a:gd name="connsiteX4" fmla="*/ 0 w 3166110"/>
              <a:gd name="connsiteY4" fmla="*/ 0 h 5486400"/>
              <a:gd name="connsiteX0" fmla="*/ 0 w 3128010"/>
              <a:gd name="connsiteY0" fmla="*/ 0 h 5486400"/>
              <a:gd name="connsiteX1" fmla="*/ 2967990 w 3128010"/>
              <a:gd name="connsiteY1" fmla="*/ 68580 h 5486400"/>
              <a:gd name="connsiteX2" fmla="*/ 3128010 w 3128010"/>
              <a:gd name="connsiteY2" fmla="*/ 5113020 h 5486400"/>
              <a:gd name="connsiteX3" fmla="*/ 45720 w 3128010"/>
              <a:gd name="connsiteY3" fmla="*/ 5486400 h 5486400"/>
              <a:gd name="connsiteX4" fmla="*/ 0 w 3128010"/>
              <a:gd name="connsiteY4" fmla="*/ 0 h 5486400"/>
              <a:gd name="connsiteX0" fmla="*/ 0 w 3120390"/>
              <a:gd name="connsiteY0" fmla="*/ 0 h 5486400"/>
              <a:gd name="connsiteX1" fmla="*/ 2967990 w 3120390"/>
              <a:gd name="connsiteY1" fmla="*/ 68580 h 5486400"/>
              <a:gd name="connsiteX2" fmla="*/ 3120390 w 3120390"/>
              <a:gd name="connsiteY2" fmla="*/ 5105400 h 5486400"/>
              <a:gd name="connsiteX3" fmla="*/ 45720 w 3120390"/>
              <a:gd name="connsiteY3" fmla="*/ 5486400 h 5486400"/>
              <a:gd name="connsiteX4" fmla="*/ 0 w 3120390"/>
              <a:gd name="connsiteY4" fmla="*/ 0 h 5486400"/>
              <a:gd name="connsiteX0" fmla="*/ 0 w 3120390"/>
              <a:gd name="connsiteY0" fmla="*/ 0 h 5486400"/>
              <a:gd name="connsiteX1" fmla="*/ 2967990 w 3120390"/>
              <a:gd name="connsiteY1" fmla="*/ 68580 h 5486400"/>
              <a:gd name="connsiteX2" fmla="*/ 3120390 w 3120390"/>
              <a:gd name="connsiteY2" fmla="*/ 5090160 h 5486400"/>
              <a:gd name="connsiteX3" fmla="*/ 45720 w 3120390"/>
              <a:gd name="connsiteY3" fmla="*/ 5486400 h 5486400"/>
              <a:gd name="connsiteX4" fmla="*/ 0 w 3120390"/>
              <a:gd name="connsiteY4" fmla="*/ 0 h 5486400"/>
              <a:gd name="connsiteX0" fmla="*/ 0 w 3143250"/>
              <a:gd name="connsiteY0" fmla="*/ 0 h 5486400"/>
              <a:gd name="connsiteX1" fmla="*/ 2967990 w 3143250"/>
              <a:gd name="connsiteY1" fmla="*/ 68580 h 5486400"/>
              <a:gd name="connsiteX2" fmla="*/ 3143250 w 3143250"/>
              <a:gd name="connsiteY2" fmla="*/ 5082540 h 5486400"/>
              <a:gd name="connsiteX3" fmla="*/ 45720 w 3143250"/>
              <a:gd name="connsiteY3" fmla="*/ 5486400 h 5486400"/>
              <a:gd name="connsiteX4" fmla="*/ 0 w 3143250"/>
              <a:gd name="connsiteY4" fmla="*/ 0 h 5486400"/>
              <a:gd name="connsiteX0" fmla="*/ 0 w 3143250"/>
              <a:gd name="connsiteY0" fmla="*/ 0 h 5486400"/>
              <a:gd name="connsiteX1" fmla="*/ 2967990 w 3143250"/>
              <a:gd name="connsiteY1" fmla="*/ 68580 h 5486400"/>
              <a:gd name="connsiteX2" fmla="*/ 3143250 w 3143250"/>
              <a:gd name="connsiteY2" fmla="*/ 5067300 h 5486400"/>
              <a:gd name="connsiteX3" fmla="*/ 45720 w 3143250"/>
              <a:gd name="connsiteY3" fmla="*/ 5486400 h 5486400"/>
              <a:gd name="connsiteX4" fmla="*/ 0 w 3143250"/>
              <a:gd name="connsiteY4" fmla="*/ 0 h 5486400"/>
              <a:gd name="connsiteX0" fmla="*/ 0 w 3143250"/>
              <a:gd name="connsiteY0" fmla="*/ 0 h 5364480"/>
              <a:gd name="connsiteX1" fmla="*/ 2967990 w 3143250"/>
              <a:gd name="connsiteY1" fmla="*/ 68580 h 5364480"/>
              <a:gd name="connsiteX2" fmla="*/ 3143250 w 3143250"/>
              <a:gd name="connsiteY2" fmla="*/ 5067300 h 5364480"/>
              <a:gd name="connsiteX3" fmla="*/ 137160 w 3143250"/>
              <a:gd name="connsiteY3" fmla="*/ 5364480 h 5364480"/>
              <a:gd name="connsiteX4" fmla="*/ 0 w 3143250"/>
              <a:gd name="connsiteY4" fmla="*/ 0 h 5364480"/>
              <a:gd name="connsiteX0" fmla="*/ 0 w 3143250"/>
              <a:gd name="connsiteY0" fmla="*/ 0 h 5212080"/>
              <a:gd name="connsiteX1" fmla="*/ 2967990 w 3143250"/>
              <a:gd name="connsiteY1" fmla="*/ 68580 h 5212080"/>
              <a:gd name="connsiteX2" fmla="*/ 3143250 w 3143250"/>
              <a:gd name="connsiteY2" fmla="*/ 5067300 h 5212080"/>
              <a:gd name="connsiteX3" fmla="*/ 152400 w 3143250"/>
              <a:gd name="connsiteY3" fmla="*/ 5212080 h 5212080"/>
              <a:gd name="connsiteX4" fmla="*/ 0 w 3143250"/>
              <a:gd name="connsiteY4" fmla="*/ 0 h 5212080"/>
              <a:gd name="connsiteX0" fmla="*/ 0 w 3143250"/>
              <a:gd name="connsiteY0" fmla="*/ 0 h 5113020"/>
              <a:gd name="connsiteX1" fmla="*/ 2967990 w 3143250"/>
              <a:gd name="connsiteY1" fmla="*/ 68580 h 5113020"/>
              <a:gd name="connsiteX2" fmla="*/ 3143250 w 3143250"/>
              <a:gd name="connsiteY2" fmla="*/ 5067300 h 5113020"/>
              <a:gd name="connsiteX3" fmla="*/ 198120 w 3143250"/>
              <a:gd name="connsiteY3" fmla="*/ 5113020 h 5113020"/>
              <a:gd name="connsiteX4" fmla="*/ 0 w 3143250"/>
              <a:gd name="connsiteY4" fmla="*/ 0 h 5113020"/>
              <a:gd name="connsiteX0" fmla="*/ 0 w 3143250"/>
              <a:gd name="connsiteY0" fmla="*/ 0 h 5097780"/>
              <a:gd name="connsiteX1" fmla="*/ 2967990 w 3143250"/>
              <a:gd name="connsiteY1" fmla="*/ 68580 h 5097780"/>
              <a:gd name="connsiteX2" fmla="*/ 3143250 w 3143250"/>
              <a:gd name="connsiteY2" fmla="*/ 5067300 h 5097780"/>
              <a:gd name="connsiteX3" fmla="*/ 236220 w 3143250"/>
              <a:gd name="connsiteY3" fmla="*/ 5097780 h 5097780"/>
              <a:gd name="connsiteX4" fmla="*/ 0 w 3143250"/>
              <a:gd name="connsiteY4" fmla="*/ 0 h 5097780"/>
              <a:gd name="connsiteX0" fmla="*/ 0 w 3143250"/>
              <a:gd name="connsiteY0" fmla="*/ 0 h 5067300"/>
              <a:gd name="connsiteX1" fmla="*/ 2967990 w 3143250"/>
              <a:gd name="connsiteY1" fmla="*/ 68580 h 5067300"/>
              <a:gd name="connsiteX2" fmla="*/ 3143250 w 3143250"/>
              <a:gd name="connsiteY2" fmla="*/ 5067300 h 5067300"/>
              <a:gd name="connsiteX3" fmla="*/ 236220 w 3143250"/>
              <a:gd name="connsiteY3" fmla="*/ 5029200 h 5067300"/>
              <a:gd name="connsiteX4" fmla="*/ 0 w 3143250"/>
              <a:gd name="connsiteY4" fmla="*/ 0 h 5067300"/>
              <a:gd name="connsiteX0" fmla="*/ 0 w 3143250"/>
              <a:gd name="connsiteY0" fmla="*/ 0 h 5067300"/>
              <a:gd name="connsiteX1" fmla="*/ 2967990 w 3143250"/>
              <a:gd name="connsiteY1" fmla="*/ 68580 h 5067300"/>
              <a:gd name="connsiteX2" fmla="*/ 3143250 w 3143250"/>
              <a:gd name="connsiteY2" fmla="*/ 5067300 h 5067300"/>
              <a:gd name="connsiteX3" fmla="*/ 266700 w 3143250"/>
              <a:gd name="connsiteY3" fmla="*/ 5067300 h 5067300"/>
              <a:gd name="connsiteX4" fmla="*/ 0 w 3143250"/>
              <a:gd name="connsiteY4" fmla="*/ 0 h 5067300"/>
              <a:gd name="connsiteX0" fmla="*/ 0 w 3143250"/>
              <a:gd name="connsiteY0" fmla="*/ 0 h 5067300"/>
              <a:gd name="connsiteX1" fmla="*/ 2967990 w 3143250"/>
              <a:gd name="connsiteY1" fmla="*/ 68580 h 5067300"/>
              <a:gd name="connsiteX2" fmla="*/ 3143250 w 3143250"/>
              <a:gd name="connsiteY2" fmla="*/ 5067300 h 5067300"/>
              <a:gd name="connsiteX3" fmla="*/ 259080 w 3143250"/>
              <a:gd name="connsiteY3" fmla="*/ 5067300 h 5067300"/>
              <a:gd name="connsiteX4" fmla="*/ 0 w 3143250"/>
              <a:gd name="connsiteY4" fmla="*/ 0 h 5067300"/>
              <a:gd name="connsiteX0" fmla="*/ 0 w 3128010"/>
              <a:gd name="connsiteY0" fmla="*/ 0 h 5067300"/>
              <a:gd name="connsiteX1" fmla="*/ 2967990 w 3128010"/>
              <a:gd name="connsiteY1" fmla="*/ 68580 h 5067300"/>
              <a:gd name="connsiteX2" fmla="*/ 3128010 w 3128010"/>
              <a:gd name="connsiteY2" fmla="*/ 5067300 h 5067300"/>
              <a:gd name="connsiteX3" fmla="*/ 259080 w 3128010"/>
              <a:gd name="connsiteY3" fmla="*/ 5067300 h 5067300"/>
              <a:gd name="connsiteX4" fmla="*/ 0 w 3128010"/>
              <a:gd name="connsiteY4" fmla="*/ 0 h 5067300"/>
              <a:gd name="connsiteX0" fmla="*/ 0 w 3105150"/>
              <a:gd name="connsiteY0" fmla="*/ 0 h 5074920"/>
              <a:gd name="connsiteX1" fmla="*/ 2967990 w 3105150"/>
              <a:gd name="connsiteY1" fmla="*/ 68580 h 5074920"/>
              <a:gd name="connsiteX2" fmla="*/ 3105150 w 3105150"/>
              <a:gd name="connsiteY2" fmla="*/ 5074920 h 5074920"/>
              <a:gd name="connsiteX3" fmla="*/ 259080 w 3105150"/>
              <a:gd name="connsiteY3" fmla="*/ 5067300 h 5074920"/>
              <a:gd name="connsiteX4" fmla="*/ 0 w 3105150"/>
              <a:gd name="connsiteY4" fmla="*/ 0 h 5074920"/>
              <a:gd name="connsiteX0" fmla="*/ 0 w 3082290"/>
              <a:gd name="connsiteY0" fmla="*/ 0 h 5074920"/>
              <a:gd name="connsiteX1" fmla="*/ 2967990 w 3082290"/>
              <a:gd name="connsiteY1" fmla="*/ 68580 h 5074920"/>
              <a:gd name="connsiteX2" fmla="*/ 3082290 w 3082290"/>
              <a:gd name="connsiteY2" fmla="*/ 5074920 h 5074920"/>
              <a:gd name="connsiteX3" fmla="*/ 259080 w 3082290"/>
              <a:gd name="connsiteY3" fmla="*/ 5067300 h 5074920"/>
              <a:gd name="connsiteX4" fmla="*/ 0 w 3082290"/>
              <a:gd name="connsiteY4" fmla="*/ 0 h 5074920"/>
              <a:gd name="connsiteX0" fmla="*/ 0 w 3059430"/>
              <a:gd name="connsiteY0" fmla="*/ 0 h 5074920"/>
              <a:gd name="connsiteX1" fmla="*/ 2967990 w 3059430"/>
              <a:gd name="connsiteY1" fmla="*/ 68580 h 5074920"/>
              <a:gd name="connsiteX2" fmla="*/ 3059430 w 3059430"/>
              <a:gd name="connsiteY2" fmla="*/ 5074920 h 5074920"/>
              <a:gd name="connsiteX3" fmla="*/ 259080 w 3059430"/>
              <a:gd name="connsiteY3" fmla="*/ 5067300 h 5074920"/>
              <a:gd name="connsiteX4" fmla="*/ 0 w 3059430"/>
              <a:gd name="connsiteY4" fmla="*/ 0 h 5074920"/>
              <a:gd name="connsiteX0" fmla="*/ 0 w 3105150"/>
              <a:gd name="connsiteY0" fmla="*/ 0 h 5052060"/>
              <a:gd name="connsiteX1" fmla="*/ 3013710 w 3105150"/>
              <a:gd name="connsiteY1" fmla="*/ 45720 h 5052060"/>
              <a:gd name="connsiteX2" fmla="*/ 3105150 w 3105150"/>
              <a:gd name="connsiteY2" fmla="*/ 5052060 h 5052060"/>
              <a:gd name="connsiteX3" fmla="*/ 304800 w 3105150"/>
              <a:gd name="connsiteY3" fmla="*/ 5044440 h 5052060"/>
              <a:gd name="connsiteX4" fmla="*/ 0 w 3105150"/>
              <a:gd name="connsiteY4" fmla="*/ 0 h 5052060"/>
              <a:gd name="connsiteX0" fmla="*/ 0 w 3120390"/>
              <a:gd name="connsiteY0" fmla="*/ 0 h 5052060"/>
              <a:gd name="connsiteX1" fmla="*/ 3028950 w 3120390"/>
              <a:gd name="connsiteY1" fmla="*/ 45720 h 5052060"/>
              <a:gd name="connsiteX2" fmla="*/ 3120390 w 3120390"/>
              <a:gd name="connsiteY2" fmla="*/ 5052060 h 5052060"/>
              <a:gd name="connsiteX3" fmla="*/ 320040 w 3120390"/>
              <a:gd name="connsiteY3" fmla="*/ 5044440 h 5052060"/>
              <a:gd name="connsiteX4" fmla="*/ 0 w 3120390"/>
              <a:gd name="connsiteY4" fmla="*/ 0 h 5052060"/>
              <a:gd name="connsiteX0" fmla="*/ 0 w 3120390"/>
              <a:gd name="connsiteY0" fmla="*/ 0 h 5052060"/>
              <a:gd name="connsiteX1" fmla="*/ 2990850 w 3120390"/>
              <a:gd name="connsiteY1" fmla="*/ 53340 h 5052060"/>
              <a:gd name="connsiteX2" fmla="*/ 3120390 w 3120390"/>
              <a:gd name="connsiteY2" fmla="*/ 5052060 h 5052060"/>
              <a:gd name="connsiteX3" fmla="*/ 320040 w 3120390"/>
              <a:gd name="connsiteY3" fmla="*/ 5044440 h 5052060"/>
              <a:gd name="connsiteX4" fmla="*/ 0 w 3120390"/>
              <a:gd name="connsiteY4" fmla="*/ 0 h 5052060"/>
              <a:gd name="connsiteX0" fmla="*/ 0 w 3120390"/>
              <a:gd name="connsiteY0" fmla="*/ 0 h 5052060"/>
              <a:gd name="connsiteX1" fmla="*/ 2952750 w 3120390"/>
              <a:gd name="connsiteY1" fmla="*/ 68580 h 5052060"/>
              <a:gd name="connsiteX2" fmla="*/ 3120390 w 3120390"/>
              <a:gd name="connsiteY2" fmla="*/ 5052060 h 5052060"/>
              <a:gd name="connsiteX3" fmla="*/ 320040 w 3120390"/>
              <a:gd name="connsiteY3" fmla="*/ 5044440 h 5052060"/>
              <a:gd name="connsiteX4" fmla="*/ 0 w 3120390"/>
              <a:gd name="connsiteY4" fmla="*/ 0 h 5052060"/>
              <a:gd name="connsiteX0" fmla="*/ 0 w 3120390"/>
              <a:gd name="connsiteY0" fmla="*/ 0 h 5052060"/>
              <a:gd name="connsiteX1" fmla="*/ 2922270 w 3120390"/>
              <a:gd name="connsiteY1" fmla="*/ 68580 h 5052060"/>
              <a:gd name="connsiteX2" fmla="*/ 3120390 w 3120390"/>
              <a:gd name="connsiteY2" fmla="*/ 5052060 h 5052060"/>
              <a:gd name="connsiteX3" fmla="*/ 320040 w 3120390"/>
              <a:gd name="connsiteY3" fmla="*/ 5044440 h 5052060"/>
              <a:gd name="connsiteX4" fmla="*/ 0 w 3120390"/>
              <a:gd name="connsiteY4" fmla="*/ 0 h 5052060"/>
              <a:gd name="connsiteX0" fmla="*/ 0 w 3120390"/>
              <a:gd name="connsiteY0" fmla="*/ 0 h 5052060"/>
              <a:gd name="connsiteX1" fmla="*/ 2922270 w 3120390"/>
              <a:gd name="connsiteY1" fmla="*/ 91440 h 5052060"/>
              <a:gd name="connsiteX2" fmla="*/ 3120390 w 3120390"/>
              <a:gd name="connsiteY2" fmla="*/ 5052060 h 5052060"/>
              <a:gd name="connsiteX3" fmla="*/ 320040 w 3120390"/>
              <a:gd name="connsiteY3" fmla="*/ 5044440 h 5052060"/>
              <a:gd name="connsiteX4" fmla="*/ 0 w 3120390"/>
              <a:gd name="connsiteY4" fmla="*/ 0 h 5052060"/>
              <a:gd name="connsiteX0" fmla="*/ 0 w 3150870"/>
              <a:gd name="connsiteY0" fmla="*/ 0 h 5052060"/>
              <a:gd name="connsiteX1" fmla="*/ 2922270 w 3150870"/>
              <a:gd name="connsiteY1" fmla="*/ 91440 h 5052060"/>
              <a:gd name="connsiteX2" fmla="*/ 3150870 w 3150870"/>
              <a:gd name="connsiteY2" fmla="*/ 5052060 h 5052060"/>
              <a:gd name="connsiteX3" fmla="*/ 320040 w 3150870"/>
              <a:gd name="connsiteY3" fmla="*/ 5044440 h 5052060"/>
              <a:gd name="connsiteX4" fmla="*/ 0 w 3150870"/>
              <a:gd name="connsiteY4" fmla="*/ 0 h 5052060"/>
              <a:gd name="connsiteX0" fmla="*/ 0 w 3150870"/>
              <a:gd name="connsiteY0" fmla="*/ 0 h 5108081"/>
              <a:gd name="connsiteX1" fmla="*/ 2922270 w 3150870"/>
              <a:gd name="connsiteY1" fmla="*/ 91440 h 5108081"/>
              <a:gd name="connsiteX2" fmla="*/ 3150870 w 3150870"/>
              <a:gd name="connsiteY2" fmla="*/ 5052060 h 5108081"/>
              <a:gd name="connsiteX3" fmla="*/ 340180 w 3150870"/>
              <a:gd name="connsiteY3" fmla="*/ 5108082 h 5108081"/>
              <a:gd name="connsiteX4" fmla="*/ 0 w 3150870"/>
              <a:gd name="connsiteY4" fmla="*/ 0 h 5108081"/>
              <a:gd name="connsiteX0" fmla="*/ 0 w 3186557"/>
              <a:gd name="connsiteY0" fmla="*/ 0 h 5108082"/>
              <a:gd name="connsiteX1" fmla="*/ 2922270 w 3186557"/>
              <a:gd name="connsiteY1" fmla="*/ 91440 h 5108082"/>
              <a:gd name="connsiteX2" fmla="*/ 3186557 w 3186557"/>
              <a:gd name="connsiteY2" fmla="*/ 5065272 h 5108082"/>
              <a:gd name="connsiteX3" fmla="*/ 340180 w 3186557"/>
              <a:gd name="connsiteY3" fmla="*/ 5108082 h 5108082"/>
              <a:gd name="connsiteX4" fmla="*/ 0 w 3186557"/>
              <a:gd name="connsiteY4" fmla="*/ 0 h 5108082"/>
              <a:gd name="connsiteX0" fmla="*/ 0 w 3186557"/>
              <a:gd name="connsiteY0" fmla="*/ 0 h 5139900"/>
              <a:gd name="connsiteX1" fmla="*/ 2922270 w 3186557"/>
              <a:gd name="connsiteY1" fmla="*/ 91440 h 5139900"/>
              <a:gd name="connsiteX2" fmla="*/ 3186557 w 3186557"/>
              <a:gd name="connsiteY2" fmla="*/ 5065272 h 5139900"/>
              <a:gd name="connsiteX3" fmla="*/ 350250 w 3186557"/>
              <a:gd name="connsiteY3" fmla="*/ 5139901 h 5139900"/>
              <a:gd name="connsiteX4" fmla="*/ 0 w 3186557"/>
              <a:gd name="connsiteY4" fmla="*/ 0 h 5139900"/>
              <a:gd name="connsiteX0" fmla="*/ 0 w 3200494"/>
              <a:gd name="connsiteY0" fmla="*/ -1 h 5195002"/>
              <a:gd name="connsiteX1" fmla="*/ 2936207 w 3200494"/>
              <a:gd name="connsiteY1" fmla="*/ 146540 h 5195002"/>
              <a:gd name="connsiteX2" fmla="*/ 3200494 w 3200494"/>
              <a:gd name="connsiteY2" fmla="*/ 5120372 h 5195002"/>
              <a:gd name="connsiteX3" fmla="*/ 364187 w 3200494"/>
              <a:gd name="connsiteY3" fmla="*/ 5195001 h 5195002"/>
              <a:gd name="connsiteX4" fmla="*/ 0 w 3200494"/>
              <a:gd name="connsiteY4" fmla="*/ -1 h 5195002"/>
              <a:gd name="connsiteX0" fmla="*/ 1 w 3158605"/>
              <a:gd name="connsiteY0" fmla="*/ 0 h 5173251"/>
              <a:gd name="connsiteX1" fmla="*/ 2894318 w 3158605"/>
              <a:gd name="connsiteY1" fmla="*/ 124790 h 5173251"/>
              <a:gd name="connsiteX2" fmla="*/ 3158605 w 3158605"/>
              <a:gd name="connsiteY2" fmla="*/ 5098622 h 5173251"/>
              <a:gd name="connsiteX3" fmla="*/ 322298 w 3158605"/>
              <a:gd name="connsiteY3" fmla="*/ 5173251 h 5173251"/>
              <a:gd name="connsiteX4" fmla="*/ 1 w 3158605"/>
              <a:gd name="connsiteY4" fmla="*/ 0 h 5173251"/>
              <a:gd name="connsiteX0" fmla="*/ 0 w 3158604"/>
              <a:gd name="connsiteY0" fmla="*/ 0 h 5173251"/>
              <a:gd name="connsiteX1" fmla="*/ 2936208 w 3158604"/>
              <a:gd name="connsiteY1" fmla="*/ 146540 h 5173251"/>
              <a:gd name="connsiteX2" fmla="*/ 3158604 w 3158604"/>
              <a:gd name="connsiteY2" fmla="*/ 5098622 h 5173251"/>
              <a:gd name="connsiteX3" fmla="*/ 322297 w 3158604"/>
              <a:gd name="connsiteY3" fmla="*/ 5173251 h 5173251"/>
              <a:gd name="connsiteX4" fmla="*/ 0 w 3158604"/>
              <a:gd name="connsiteY4" fmla="*/ 0 h 5173251"/>
              <a:gd name="connsiteX0" fmla="*/ 0 w 3158604"/>
              <a:gd name="connsiteY0" fmla="*/ 0 h 5173251"/>
              <a:gd name="connsiteX1" fmla="*/ 2922996 w 3158604"/>
              <a:gd name="connsiteY1" fmla="*/ 182227 h 5173251"/>
              <a:gd name="connsiteX2" fmla="*/ 3158604 w 3158604"/>
              <a:gd name="connsiteY2" fmla="*/ 5098622 h 5173251"/>
              <a:gd name="connsiteX3" fmla="*/ 322297 w 3158604"/>
              <a:gd name="connsiteY3" fmla="*/ 5173251 h 5173251"/>
              <a:gd name="connsiteX4" fmla="*/ 0 w 3158604"/>
              <a:gd name="connsiteY4" fmla="*/ 0 h 517325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158604" h="5173251">
                <a:moveTo>
                  <a:pt x="0" y="0"/>
                </a:moveTo>
                <a:lnTo>
                  <a:pt x="2922996" y="182227"/>
                </a:lnTo>
                <a:lnTo>
                  <a:pt x="3158604" y="5098622"/>
                </a:lnTo>
                <a:lnTo>
                  <a:pt x="322297" y="5173251"/>
                </a:lnTo>
                <a:lnTo>
                  <a:pt x="0" y="0"/>
                </a:lnTo>
                <a:close/>
              </a:path>
            </a:pathLst>
          </a:custGeom>
          <a:solidFill>
            <a:schemeClr val="bg1">
              <a:lumMod val="85000"/>
            </a:schemeClr>
          </a:solidFill>
          <a:effectLst>
            <a:innerShdw blurRad="63500">
              <a:schemeClr val="tx1">
                <a:lumMod val="75000"/>
                <a:lumOff val="25000"/>
              </a:schemeClr>
            </a:innerShdw>
          </a:effectLst>
          <a:scene3d>
            <a:camera prst="perspectiveContrastingRightFacing" fov="2400000">
              <a:rot lat="21041954" lon="18810792" rev="923834"/>
            </a:camera>
            <a:lightRig rig="threePt" dir="t"/>
          </a:scene3d>
        </p:spPr>
        <p:txBody>
          <a:bodyPr/>
          <a:lstStyle>
            <a:lvl1pPr marL="0" indent="0" algn="ctr">
              <a:buNone/>
              <a:defRPr sz="2400">
                <a:solidFill>
                  <a:schemeClr val="tx1">
                    <a:lumMod val="50000"/>
                    <a:lumOff val="50000"/>
                  </a:schemeClr>
                </a:solidFill>
              </a:defRPr>
            </a:lvl1pPr>
          </a:lstStyle>
          <a:p>
            <a:endParaRPr lang="id-ID"/>
          </a:p>
        </p:txBody>
      </p:sp>
    </p:spTree>
    <p:extLst>
      <p:ext uri="{BB962C8B-B14F-4D97-AF65-F5344CB8AC3E}">
        <p14:creationId xmlns:p14="http://schemas.microsoft.com/office/powerpoint/2010/main" val="349304852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6_Custom Layout">
    <p:spTree>
      <p:nvGrpSpPr>
        <p:cNvPr id="1" name=""/>
        <p:cNvGrpSpPr/>
        <p:nvPr/>
      </p:nvGrpSpPr>
      <p:grpSpPr>
        <a:xfrm>
          <a:off x="0" y="0"/>
          <a:ext cx="0" cy="0"/>
          <a:chOff x="0" y="0"/>
          <a:chExt cx="0" cy="0"/>
        </a:xfrm>
      </p:grpSpPr>
      <p:sp>
        <p:nvSpPr>
          <p:cNvPr id="13" name="Picture Placeholder 12">
            <a:extLst>
              <a:ext uri="{FF2B5EF4-FFF2-40B4-BE49-F238E27FC236}">
                <a16:creationId xmlns:a16="http://schemas.microsoft.com/office/drawing/2014/main" id="{CF30FC02-BB66-4C97-B048-DED9F5C2F242}"/>
              </a:ext>
            </a:extLst>
          </p:cNvPr>
          <p:cNvSpPr>
            <a:spLocks noGrp="1"/>
          </p:cNvSpPr>
          <p:nvPr>
            <p:ph type="pic" sz="quarter" idx="10"/>
          </p:nvPr>
        </p:nvSpPr>
        <p:spPr>
          <a:xfrm>
            <a:off x="1236663" y="3054350"/>
            <a:ext cx="5056187" cy="2830513"/>
          </a:xfrm>
          <a:prstGeom prst="rect">
            <a:avLst/>
          </a:prstGeom>
          <a:effectLst>
            <a:outerShdw blurRad="393700" sx="102000" sy="102000" algn="ctr" rotWithShape="0">
              <a:prstClr val="black">
                <a:alpha val="24000"/>
              </a:prstClr>
            </a:outerShdw>
          </a:effectLst>
        </p:spPr>
        <p:txBody>
          <a:bodyPr/>
          <a:lstStyle>
            <a:lvl1pPr marL="0" indent="0">
              <a:buNone/>
              <a:defRPr sz="1600"/>
            </a:lvl1pPr>
          </a:lstStyle>
          <a:p>
            <a:endParaRPr lang="en-US"/>
          </a:p>
        </p:txBody>
      </p:sp>
      <p:sp>
        <p:nvSpPr>
          <p:cNvPr id="14" name="Picture Placeholder 12">
            <a:extLst>
              <a:ext uri="{FF2B5EF4-FFF2-40B4-BE49-F238E27FC236}">
                <a16:creationId xmlns:a16="http://schemas.microsoft.com/office/drawing/2014/main" id="{B4876023-80EC-4109-BE20-9D45D54AD5BA}"/>
              </a:ext>
            </a:extLst>
          </p:cNvPr>
          <p:cNvSpPr>
            <a:spLocks noGrp="1"/>
          </p:cNvSpPr>
          <p:nvPr>
            <p:ph type="pic" sz="quarter" idx="11"/>
          </p:nvPr>
        </p:nvSpPr>
        <p:spPr>
          <a:xfrm>
            <a:off x="499764" y="6421668"/>
            <a:ext cx="5056187" cy="2830513"/>
          </a:xfrm>
          <a:prstGeom prst="rect">
            <a:avLst/>
          </a:prstGeom>
          <a:effectLst>
            <a:outerShdw blurRad="393700" sx="102000" sy="102000" algn="ctr" rotWithShape="0">
              <a:prstClr val="black">
                <a:alpha val="24000"/>
              </a:prstClr>
            </a:outerShdw>
          </a:effectLst>
        </p:spPr>
        <p:txBody>
          <a:bodyPr/>
          <a:lstStyle>
            <a:lvl1pPr marL="0" indent="0">
              <a:buNone/>
              <a:defRPr sz="1600"/>
            </a:lvl1pPr>
          </a:lstStyle>
          <a:p>
            <a:endParaRPr lang="en-US"/>
          </a:p>
        </p:txBody>
      </p:sp>
      <p:grpSp>
        <p:nvGrpSpPr>
          <p:cNvPr id="2" name="Group 1">
            <a:extLst>
              <a:ext uri="{FF2B5EF4-FFF2-40B4-BE49-F238E27FC236}">
                <a16:creationId xmlns:a16="http://schemas.microsoft.com/office/drawing/2014/main" id="{2ADD5B8B-F13E-4CA6-AE1F-73CC1159C0FD}"/>
              </a:ext>
            </a:extLst>
          </p:cNvPr>
          <p:cNvGrpSpPr/>
          <p:nvPr userDrawn="1"/>
        </p:nvGrpSpPr>
        <p:grpSpPr>
          <a:xfrm>
            <a:off x="1236663" y="2727214"/>
            <a:ext cx="5056186" cy="327136"/>
            <a:chOff x="1236663" y="2784364"/>
            <a:chExt cx="5056186" cy="327136"/>
          </a:xfrm>
        </p:grpSpPr>
        <p:grpSp>
          <p:nvGrpSpPr>
            <p:cNvPr id="15" name="Group 14">
              <a:extLst>
                <a:ext uri="{FF2B5EF4-FFF2-40B4-BE49-F238E27FC236}">
                  <a16:creationId xmlns:a16="http://schemas.microsoft.com/office/drawing/2014/main" id="{98279736-E118-4DAE-B986-7552C52C0133}"/>
                </a:ext>
              </a:extLst>
            </p:cNvPr>
            <p:cNvGrpSpPr/>
            <p:nvPr/>
          </p:nvGrpSpPr>
          <p:grpSpPr>
            <a:xfrm>
              <a:off x="1236663" y="2784364"/>
              <a:ext cx="5056186" cy="327136"/>
              <a:chOff x="3179886" y="2083564"/>
              <a:chExt cx="5702858" cy="369350"/>
            </a:xfrm>
          </p:grpSpPr>
          <p:sp>
            <p:nvSpPr>
              <p:cNvPr id="17" name="Round Same Side Corner Rectangle 1">
                <a:extLst>
                  <a:ext uri="{FF2B5EF4-FFF2-40B4-BE49-F238E27FC236}">
                    <a16:creationId xmlns:a16="http://schemas.microsoft.com/office/drawing/2014/main" id="{3ADF47D0-EDF0-4BED-AE07-6F30F093DDA9}"/>
                  </a:ext>
                </a:extLst>
              </p:cNvPr>
              <p:cNvSpPr/>
              <p:nvPr/>
            </p:nvSpPr>
            <p:spPr>
              <a:xfrm>
                <a:off x="3179886" y="2083564"/>
                <a:ext cx="5702858" cy="369350"/>
              </a:xfrm>
              <a:prstGeom prst="round2SameRect">
                <a:avLst>
                  <a:gd name="adj1" fmla="val 14928"/>
                  <a:gd name="adj2" fmla="val 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nvGrpSpPr>
              <p:cNvPr id="18" name="Group 17">
                <a:extLst>
                  <a:ext uri="{FF2B5EF4-FFF2-40B4-BE49-F238E27FC236}">
                    <a16:creationId xmlns:a16="http://schemas.microsoft.com/office/drawing/2014/main" id="{7FE455E9-3521-4997-831E-E15E7EF89B15}"/>
                  </a:ext>
                </a:extLst>
              </p:cNvPr>
              <p:cNvGrpSpPr/>
              <p:nvPr/>
            </p:nvGrpSpPr>
            <p:grpSpPr>
              <a:xfrm>
                <a:off x="3382010" y="2233949"/>
                <a:ext cx="341854" cy="82531"/>
                <a:chOff x="3382010" y="2233949"/>
                <a:chExt cx="341854" cy="82531"/>
              </a:xfrm>
            </p:grpSpPr>
            <p:sp>
              <p:nvSpPr>
                <p:cNvPr id="19" name="Oval 18">
                  <a:extLst>
                    <a:ext uri="{FF2B5EF4-FFF2-40B4-BE49-F238E27FC236}">
                      <a16:creationId xmlns:a16="http://schemas.microsoft.com/office/drawing/2014/main" id="{7316AF50-D7CB-4547-BFB4-0B26132A88C5}"/>
                    </a:ext>
                  </a:extLst>
                </p:cNvPr>
                <p:cNvSpPr/>
                <p:nvPr/>
              </p:nvSpPr>
              <p:spPr>
                <a:xfrm>
                  <a:off x="3382010" y="2233949"/>
                  <a:ext cx="82531" cy="82531"/>
                </a:xfrm>
                <a:prstGeom prst="ellipse">
                  <a:avLst/>
                </a:prstGeom>
                <a:gradFill>
                  <a:gsLst>
                    <a:gs pos="100000">
                      <a:schemeClr val="accent1"/>
                    </a:gs>
                    <a:gs pos="0">
                      <a:schemeClr val="accent1">
                        <a:lumMod val="75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0" name="Oval 19">
                  <a:extLst>
                    <a:ext uri="{FF2B5EF4-FFF2-40B4-BE49-F238E27FC236}">
                      <a16:creationId xmlns:a16="http://schemas.microsoft.com/office/drawing/2014/main" id="{F0134BF2-4389-4562-B9BE-F589D7B0F24D}"/>
                    </a:ext>
                  </a:extLst>
                </p:cNvPr>
                <p:cNvSpPr/>
                <p:nvPr/>
              </p:nvSpPr>
              <p:spPr>
                <a:xfrm>
                  <a:off x="3511671" y="2233949"/>
                  <a:ext cx="82531" cy="82531"/>
                </a:xfrm>
                <a:prstGeom prst="ellipse">
                  <a:avLst/>
                </a:prstGeom>
                <a:gradFill>
                  <a:gsLst>
                    <a:gs pos="100000">
                      <a:schemeClr val="accent2"/>
                    </a:gs>
                    <a:gs pos="0">
                      <a:schemeClr val="accent2">
                        <a:lumMod val="75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1" name="Oval 20">
                  <a:extLst>
                    <a:ext uri="{FF2B5EF4-FFF2-40B4-BE49-F238E27FC236}">
                      <a16:creationId xmlns:a16="http://schemas.microsoft.com/office/drawing/2014/main" id="{D28C72DA-C9AF-4B60-A239-CC3489BA585C}"/>
                    </a:ext>
                  </a:extLst>
                </p:cNvPr>
                <p:cNvSpPr/>
                <p:nvPr/>
              </p:nvSpPr>
              <p:spPr>
                <a:xfrm>
                  <a:off x="3641333" y="2233949"/>
                  <a:ext cx="82531" cy="82531"/>
                </a:xfrm>
                <a:prstGeom prst="ellipse">
                  <a:avLst/>
                </a:prstGeom>
                <a:gradFill>
                  <a:gsLst>
                    <a:gs pos="100000">
                      <a:schemeClr val="accent3"/>
                    </a:gs>
                    <a:gs pos="0">
                      <a:schemeClr val="accent3">
                        <a:lumMod val="75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grpSp>
        <p:sp>
          <p:nvSpPr>
            <p:cNvPr id="16" name="Rounded Rectangle 23">
              <a:extLst>
                <a:ext uri="{FF2B5EF4-FFF2-40B4-BE49-F238E27FC236}">
                  <a16:creationId xmlns:a16="http://schemas.microsoft.com/office/drawing/2014/main" id="{C55A42AB-742C-4AEF-BD67-2FE9D7CCC176}"/>
                </a:ext>
              </a:extLst>
            </p:cNvPr>
            <p:cNvSpPr/>
            <p:nvPr/>
          </p:nvSpPr>
          <p:spPr>
            <a:xfrm>
              <a:off x="1932061" y="2872288"/>
              <a:ext cx="2368926" cy="16364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1000" dirty="0">
                  <a:solidFill>
                    <a:schemeClr val="bg1">
                      <a:lumMod val="75000"/>
                    </a:schemeClr>
                  </a:solidFill>
                  <a:latin typeface="Segoe UI Light" panose="020B0502040204020203" pitchFamily="34" charset="0"/>
                  <a:cs typeface="Segoe UI Light" panose="020B0502040204020203" pitchFamily="34" charset="0"/>
                </a:rPr>
                <a:t>http://WWW.TMANORDIC.COM</a:t>
              </a:r>
            </a:p>
          </p:txBody>
        </p:sp>
      </p:grpSp>
      <p:grpSp>
        <p:nvGrpSpPr>
          <p:cNvPr id="22" name="Group 21">
            <a:extLst>
              <a:ext uri="{FF2B5EF4-FFF2-40B4-BE49-F238E27FC236}">
                <a16:creationId xmlns:a16="http://schemas.microsoft.com/office/drawing/2014/main" id="{638C26C9-760A-42A1-A144-27B72E430E39}"/>
              </a:ext>
            </a:extLst>
          </p:cNvPr>
          <p:cNvGrpSpPr/>
          <p:nvPr userDrawn="1"/>
        </p:nvGrpSpPr>
        <p:grpSpPr>
          <a:xfrm>
            <a:off x="499764" y="6094532"/>
            <a:ext cx="5056186" cy="327136"/>
            <a:chOff x="1236663" y="2784364"/>
            <a:chExt cx="5056186" cy="327136"/>
          </a:xfrm>
        </p:grpSpPr>
        <p:grpSp>
          <p:nvGrpSpPr>
            <p:cNvPr id="23" name="Group 22">
              <a:extLst>
                <a:ext uri="{FF2B5EF4-FFF2-40B4-BE49-F238E27FC236}">
                  <a16:creationId xmlns:a16="http://schemas.microsoft.com/office/drawing/2014/main" id="{30029C71-2376-41FA-9831-C4BD7B112094}"/>
                </a:ext>
              </a:extLst>
            </p:cNvPr>
            <p:cNvGrpSpPr/>
            <p:nvPr/>
          </p:nvGrpSpPr>
          <p:grpSpPr>
            <a:xfrm>
              <a:off x="1236663" y="2784364"/>
              <a:ext cx="5056186" cy="327136"/>
              <a:chOff x="3179886" y="2083564"/>
              <a:chExt cx="5702858" cy="369350"/>
            </a:xfrm>
          </p:grpSpPr>
          <p:sp>
            <p:nvSpPr>
              <p:cNvPr id="25" name="Round Same Side Corner Rectangle 1">
                <a:extLst>
                  <a:ext uri="{FF2B5EF4-FFF2-40B4-BE49-F238E27FC236}">
                    <a16:creationId xmlns:a16="http://schemas.microsoft.com/office/drawing/2014/main" id="{A29EE2B5-CAB7-47FD-B395-CD27CD90073F}"/>
                  </a:ext>
                </a:extLst>
              </p:cNvPr>
              <p:cNvSpPr/>
              <p:nvPr/>
            </p:nvSpPr>
            <p:spPr>
              <a:xfrm>
                <a:off x="3179886" y="2083564"/>
                <a:ext cx="5702858" cy="369350"/>
              </a:xfrm>
              <a:prstGeom prst="round2SameRect">
                <a:avLst>
                  <a:gd name="adj1" fmla="val 14928"/>
                  <a:gd name="adj2" fmla="val 0"/>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nvGrpSpPr>
              <p:cNvPr id="26" name="Group 25">
                <a:extLst>
                  <a:ext uri="{FF2B5EF4-FFF2-40B4-BE49-F238E27FC236}">
                    <a16:creationId xmlns:a16="http://schemas.microsoft.com/office/drawing/2014/main" id="{9F84B483-B934-49A9-BAEE-425E56650611}"/>
                  </a:ext>
                </a:extLst>
              </p:cNvPr>
              <p:cNvGrpSpPr/>
              <p:nvPr/>
            </p:nvGrpSpPr>
            <p:grpSpPr>
              <a:xfrm>
                <a:off x="3382010" y="2233949"/>
                <a:ext cx="341854" cy="82531"/>
                <a:chOff x="3382010" y="2233949"/>
                <a:chExt cx="341854" cy="82531"/>
              </a:xfrm>
            </p:grpSpPr>
            <p:sp>
              <p:nvSpPr>
                <p:cNvPr id="27" name="Oval 26">
                  <a:extLst>
                    <a:ext uri="{FF2B5EF4-FFF2-40B4-BE49-F238E27FC236}">
                      <a16:creationId xmlns:a16="http://schemas.microsoft.com/office/drawing/2014/main" id="{870947EF-124E-4914-80EA-38630068F0AB}"/>
                    </a:ext>
                  </a:extLst>
                </p:cNvPr>
                <p:cNvSpPr/>
                <p:nvPr/>
              </p:nvSpPr>
              <p:spPr>
                <a:xfrm>
                  <a:off x="3382010" y="2233949"/>
                  <a:ext cx="82531" cy="82531"/>
                </a:xfrm>
                <a:prstGeom prst="ellipse">
                  <a:avLst/>
                </a:prstGeom>
                <a:gradFill>
                  <a:gsLst>
                    <a:gs pos="100000">
                      <a:schemeClr val="accent1"/>
                    </a:gs>
                    <a:gs pos="0">
                      <a:schemeClr val="accent1">
                        <a:lumMod val="75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8" name="Oval 27">
                  <a:extLst>
                    <a:ext uri="{FF2B5EF4-FFF2-40B4-BE49-F238E27FC236}">
                      <a16:creationId xmlns:a16="http://schemas.microsoft.com/office/drawing/2014/main" id="{5B6C1BAF-ED8F-4191-B1CB-DF845BD14B9B}"/>
                    </a:ext>
                  </a:extLst>
                </p:cNvPr>
                <p:cNvSpPr/>
                <p:nvPr/>
              </p:nvSpPr>
              <p:spPr>
                <a:xfrm>
                  <a:off x="3511671" y="2233949"/>
                  <a:ext cx="82531" cy="82531"/>
                </a:xfrm>
                <a:prstGeom prst="ellipse">
                  <a:avLst/>
                </a:prstGeom>
                <a:gradFill>
                  <a:gsLst>
                    <a:gs pos="100000">
                      <a:schemeClr val="accent2"/>
                    </a:gs>
                    <a:gs pos="0">
                      <a:schemeClr val="accent2">
                        <a:lumMod val="75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sp>
              <p:nvSpPr>
                <p:cNvPr id="29" name="Oval 28">
                  <a:extLst>
                    <a:ext uri="{FF2B5EF4-FFF2-40B4-BE49-F238E27FC236}">
                      <a16:creationId xmlns:a16="http://schemas.microsoft.com/office/drawing/2014/main" id="{1A04B19A-E909-4E04-B54F-A1C7662BA87E}"/>
                    </a:ext>
                  </a:extLst>
                </p:cNvPr>
                <p:cNvSpPr/>
                <p:nvPr/>
              </p:nvSpPr>
              <p:spPr>
                <a:xfrm>
                  <a:off x="3641333" y="2233949"/>
                  <a:ext cx="82531" cy="82531"/>
                </a:xfrm>
                <a:prstGeom prst="ellipse">
                  <a:avLst/>
                </a:prstGeom>
                <a:gradFill>
                  <a:gsLst>
                    <a:gs pos="100000">
                      <a:schemeClr val="accent3"/>
                    </a:gs>
                    <a:gs pos="0">
                      <a:schemeClr val="accent3">
                        <a:lumMod val="75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IN" dirty="0"/>
                </a:p>
              </p:txBody>
            </p:sp>
          </p:grpSp>
        </p:grpSp>
        <p:sp>
          <p:nvSpPr>
            <p:cNvPr id="24" name="Rounded Rectangle 23">
              <a:extLst>
                <a:ext uri="{FF2B5EF4-FFF2-40B4-BE49-F238E27FC236}">
                  <a16:creationId xmlns:a16="http://schemas.microsoft.com/office/drawing/2014/main" id="{9CD0814A-252F-433D-8DD4-9FA3BDD77C72}"/>
                </a:ext>
              </a:extLst>
            </p:cNvPr>
            <p:cNvSpPr/>
            <p:nvPr/>
          </p:nvSpPr>
          <p:spPr>
            <a:xfrm>
              <a:off x="1932061" y="2872288"/>
              <a:ext cx="2368926" cy="163642"/>
            </a:xfrm>
            <a:prstGeom prst="round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IN" sz="1000" dirty="0">
                  <a:solidFill>
                    <a:schemeClr val="bg1">
                      <a:lumMod val="75000"/>
                    </a:schemeClr>
                  </a:solidFill>
                  <a:latin typeface="Segoe UI Light" panose="020B0502040204020203" pitchFamily="34" charset="0"/>
                  <a:cs typeface="Segoe UI Light" panose="020B0502040204020203" pitchFamily="34" charset="0"/>
                </a:rPr>
                <a:t>http://WWW.TMANORDIC.COM</a:t>
              </a:r>
            </a:p>
          </p:txBody>
        </p:sp>
      </p:grpSp>
    </p:spTree>
    <p:extLst>
      <p:ext uri="{BB962C8B-B14F-4D97-AF65-F5344CB8AC3E}">
        <p14:creationId xmlns:p14="http://schemas.microsoft.com/office/powerpoint/2010/main" val="335628002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sp>
        <p:nvSpPr>
          <p:cNvPr id="7" name="Picture Placeholder 6">
            <a:extLst>
              <a:ext uri="{FF2B5EF4-FFF2-40B4-BE49-F238E27FC236}">
                <a16:creationId xmlns:a16="http://schemas.microsoft.com/office/drawing/2014/main" id="{B58BF896-25F2-4AB3-9D56-F4821C19B21D}"/>
              </a:ext>
            </a:extLst>
          </p:cNvPr>
          <p:cNvSpPr>
            <a:spLocks noGrp="1"/>
          </p:cNvSpPr>
          <p:nvPr>
            <p:ph type="pic" sz="quarter" idx="11"/>
          </p:nvPr>
        </p:nvSpPr>
        <p:spPr>
          <a:xfrm>
            <a:off x="2942337" y="7607984"/>
            <a:ext cx="1169549" cy="1167743"/>
          </a:xfrm>
          <a:custGeom>
            <a:avLst/>
            <a:gdLst>
              <a:gd name="connsiteX0" fmla="*/ 584775 w 1169549"/>
              <a:gd name="connsiteY0" fmla="*/ 0 h 1167743"/>
              <a:gd name="connsiteX1" fmla="*/ 1169549 w 1169549"/>
              <a:gd name="connsiteY1" fmla="*/ 583872 h 1167743"/>
              <a:gd name="connsiteX2" fmla="*/ 584775 w 1169549"/>
              <a:gd name="connsiteY2" fmla="*/ 1167743 h 1167743"/>
              <a:gd name="connsiteX3" fmla="*/ 0 w 1169549"/>
              <a:gd name="connsiteY3" fmla="*/ 583872 h 1167743"/>
              <a:gd name="connsiteX4" fmla="*/ 584775 w 1169549"/>
              <a:gd name="connsiteY4" fmla="*/ 0 h 116774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69549" h="1167743">
                <a:moveTo>
                  <a:pt x="584775" y="0"/>
                </a:moveTo>
                <a:cubicBezTo>
                  <a:pt x="907737" y="0"/>
                  <a:pt x="1169549" y="261408"/>
                  <a:pt x="1169549" y="583872"/>
                </a:cubicBezTo>
                <a:cubicBezTo>
                  <a:pt x="1169549" y="906335"/>
                  <a:pt x="907737" y="1167743"/>
                  <a:pt x="584775" y="1167743"/>
                </a:cubicBezTo>
                <a:cubicBezTo>
                  <a:pt x="261813" y="1167743"/>
                  <a:pt x="0" y="906335"/>
                  <a:pt x="0" y="583872"/>
                </a:cubicBezTo>
                <a:cubicBezTo>
                  <a:pt x="0" y="261408"/>
                  <a:pt x="261813" y="0"/>
                  <a:pt x="584775" y="0"/>
                </a:cubicBezTo>
                <a:close/>
              </a:path>
            </a:pathLst>
          </a:custGeom>
        </p:spPr>
        <p:txBody>
          <a:bodyPr wrap="square">
            <a:noAutofit/>
          </a:bodyPr>
          <a:lstStyle/>
          <a:p>
            <a:endParaRPr lang="en-US"/>
          </a:p>
        </p:txBody>
      </p:sp>
      <p:sp>
        <p:nvSpPr>
          <p:cNvPr id="4" name="Picture Placeholder 3">
            <a:extLst>
              <a:ext uri="{FF2B5EF4-FFF2-40B4-BE49-F238E27FC236}">
                <a16:creationId xmlns:a16="http://schemas.microsoft.com/office/drawing/2014/main" id="{BA454FDB-75A0-478A-A002-0970501C4242}"/>
              </a:ext>
            </a:extLst>
          </p:cNvPr>
          <p:cNvSpPr>
            <a:spLocks noGrp="1"/>
          </p:cNvSpPr>
          <p:nvPr>
            <p:ph type="pic" sz="quarter" idx="10"/>
          </p:nvPr>
        </p:nvSpPr>
        <p:spPr>
          <a:xfrm>
            <a:off x="0" y="0"/>
            <a:ext cx="6858000" cy="9906000"/>
          </a:xfrm>
          <a:prstGeom prst="rect">
            <a:avLst/>
          </a:prstGeom>
        </p:spPr>
        <p:txBody>
          <a:bodyPr/>
          <a:lstStyle/>
          <a:p>
            <a:endParaRPr lang="en-US"/>
          </a:p>
        </p:txBody>
      </p:sp>
    </p:spTree>
    <p:extLst>
      <p:ext uri="{BB962C8B-B14F-4D97-AF65-F5344CB8AC3E}">
        <p14:creationId xmlns:p14="http://schemas.microsoft.com/office/powerpoint/2010/main" val="51712145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Section Header">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C652AC04-0C37-4DF2-9F03-842B03E28459}"/>
              </a:ext>
            </a:extLst>
          </p:cNvPr>
          <p:cNvSpPr/>
          <p:nvPr userDrawn="1"/>
        </p:nvSpPr>
        <p:spPr>
          <a:xfrm>
            <a:off x="0" y="3274142"/>
            <a:ext cx="648929" cy="336263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Picture Placeholder 8">
            <a:extLst>
              <a:ext uri="{FF2B5EF4-FFF2-40B4-BE49-F238E27FC236}">
                <a16:creationId xmlns:a16="http://schemas.microsoft.com/office/drawing/2014/main" id="{2C7F054C-619D-4E00-B16A-53C4D5EA17D7}"/>
              </a:ext>
            </a:extLst>
          </p:cNvPr>
          <p:cNvSpPr>
            <a:spLocks noGrp="1"/>
          </p:cNvSpPr>
          <p:nvPr>
            <p:ph type="pic" sz="quarter" idx="10"/>
          </p:nvPr>
        </p:nvSpPr>
        <p:spPr>
          <a:xfrm>
            <a:off x="0" y="0"/>
            <a:ext cx="6858000" cy="4953000"/>
          </a:xfrm>
          <a:prstGeom prst="rect">
            <a:avLst/>
          </a:prstGeom>
        </p:spPr>
        <p:txBody>
          <a:bodyPr/>
          <a:lstStyle>
            <a:lvl1pPr marL="0" indent="0">
              <a:buNone/>
              <a:defRPr sz="1600"/>
            </a:lvl1pPr>
          </a:lstStyle>
          <a:p>
            <a:endParaRPr lang="en-US"/>
          </a:p>
        </p:txBody>
      </p:sp>
    </p:spTree>
    <p:extLst>
      <p:ext uri="{BB962C8B-B14F-4D97-AF65-F5344CB8AC3E}">
        <p14:creationId xmlns:p14="http://schemas.microsoft.com/office/powerpoint/2010/main" val="2218557630"/>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15_Custom Layout">
    <p:spTree>
      <p:nvGrpSpPr>
        <p:cNvPr id="1" name=""/>
        <p:cNvGrpSpPr/>
        <p:nvPr/>
      </p:nvGrpSpPr>
      <p:grpSpPr>
        <a:xfrm>
          <a:off x="0" y="0"/>
          <a:ext cx="0" cy="0"/>
          <a:chOff x="0" y="0"/>
          <a:chExt cx="0" cy="0"/>
        </a:xfrm>
      </p:grpSpPr>
      <p:sp>
        <p:nvSpPr>
          <p:cNvPr id="59" name="Picture Placeholder 58">
            <a:extLst>
              <a:ext uri="{FF2B5EF4-FFF2-40B4-BE49-F238E27FC236}">
                <a16:creationId xmlns:a16="http://schemas.microsoft.com/office/drawing/2014/main" id="{E7529B8B-1FC0-43F9-893B-895E2B380F7E}"/>
              </a:ext>
            </a:extLst>
          </p:cNvPr>
          <p:cNvSpPr>
            <a:spLocks noGrp="1"/>
          </p:cNvSpPr>
          <p:nvPr>
            <p:ph type="pic" sz="quarter" idx="12"/>
          </p:nvPr>
        </p:nvSpPr>
        <p:spPr>
          <a:xfrm>
            <a:off x="747918" y="7683494"/>
            <a:ext cx="1112614" cy="1110894"/>
          </a:xfrm>
          <a:custGeom>
            <a:avLst/>
            <a:gdLst>
              <a:gd name="connsiteX0" fmla="*/ 556307 w 1112614"/>
              <a:gd name="connsiteY0" fmla="*/ 0 h 1110894"/>
              <a:gd name="connsiteX1" fmla="*/ 1112614 w 1112614"/>
              <a:gd name="connsiteY1" fmla="*/ 555447 h 1110894"/>
              <a:gd name="connsiteX2" fmla="*/ 556307 w 1112614"/>
              <a:gd name="connsiteY2" fmla="*/ 1110894 h 1110894"/>
              <a:gd name="connsiteX3" fmla="*/ 0 w 1112614"/>
              <a:gd name="connsiteY3" fmla="*/ 555447 h 1110894"/>
              <a:gd name="connsiteX4" fmla="*/ 556307 w 1112614"/>
              <a:gd name="connsiteY4" fmla="*/ 0 h 11108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2614" h="1110894">
                <a:moveTo>
                  <a:pt x="556307" y="0"/>
                </a:moveTo>
                <a:cubicBezTo>
                  <a:pt x="863547" y="0"/>
                  <a:pt x="1112614" y="248682"/>
                  <a:pt x="1112614" y="555447"/>
                </a:cubicBezTo>
                <a:cubicBezTo>
                  <a:pt x="1112614" y="862212"/>
                  <a:pt x="863547" y="1110894"/>
                  <a:pt x="556307" y="1110894"/>
                </a:cubicBezTo>
                <a:cubicBezTo>
                  <a:pt x="249067" y="1110894"/>
                  <a:pt x="0" y="862212"/>
                  <a:pt x="0" y="555447"/>
                </a:cubicBezTo>
                <a:cubicBezTo>
                  <a:pt x="0" y="248682"/>
                  <a:pt x="249067" y="0"/>
                  <a:pt x="556307" y="0"/>
                </a:cubicBezTo>
                <a:close/>
              </a:path>
            </a:pathLst>
          </a:custGeom>
        </p:spPr>
        <p:txBody>
          <a:bodyPr wrap="square">
            <a:noAutofit/>
          </a:bodyPr>
          <a:lstStyle>
            <a:lvl1pPr marL="0" indent="0">
              <a:buNone/>
              <a:defRPr sz="1400"/>
            </a:lvl1pPr>
          </a:lstStyle>
          <a:p>
            <a:endParaRPr lang="en-US"/>
          </a:p>
        </p:txBody>
      </p:sp>
      <p:sp>
        <p:nvSpPr>
          <p:cNvPr id="56" name="Picture Placeholder 55">
            <a:extLst>
              <a:ext uri="{FF2B5EF4-FFF2-40B4-BE49-F238E27FC236}">
                <a16:creationId xmlns:a16="http://schemas.microsoft.com/office/drawing/2014/main" id="{72F811A9-7277-4EFF-B30C-8D34BFD359AF}"/>
              </a:ext>
            </a:extLst>
          </p:cNvPr>
          <p:cNvSpPr>
            <a:spLocks noGrp="1"/>
          </p:cNvSpPr>
          <p:nvPr>
            <p:ph type="pic" sz="quarter" idx="11"/>
          </p:nvPr>
        </p:nvSpPr>
        <p:spPr>
          <a:xfrm>
            <a:off x="4905253" y="5372858"/>
            <a:ext cx="1484286" cy="1481992"/>
          </a:xfrm>
          <a:custGeom>
            <a:avLst/>
            <a:gdLst>
              <a:gd name="connsiteX0" fmla="*/ 742143 w 1484286"/>
              <a:gd name="connsiteY0" fmla="*/ 0 h 1481992"/>
              <a:gd name="connsiteX1" fmla="*/ 1484286 w 1484286"/>
              <a:gd name="connsiteY1" fmla="*/ 740996 h 1481992"/>
              <a:gd name="connsiteX2" fmla="*/ 742143 w 1484286"/>
              <a:gd name="connsiteY2" fmla="*/ 1481992 h 1481992"/>
              <a:gd name="connsiteX3" fmla="*/ 0 w 1484286"/>
              <a:gd name="connsiteY3" fmla="*/ 740996 h 1481992"/>
              <a:gd name="connsiteX4" fmla="*/ 742143 w 1484286"/>
              <a:gd name="connsiteY4" fmla="*/ 0 h 148199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484286" h="1481992">
                <a:moveTo>
                  <a:pt x="742143" y="0"/>
                </a:moveTo>
                <a:cubicBezTo>
                  <a:pt x="1152017" y="0"/>
                  <a:pt x="1484286" y="331755"/>
                  <a:pt x="1484286" y="740996"/>
                </a:cubicBezTo>
                <a:cubicBezTo>
                  <a:pt x="1484286" y="1150237"/>
                  <a:pt x="1152017" y="1481992"/>
                  <a:pt x="742143" y="1481992"/>
                </a:cubicBezTo>
                <a:cubicBezTo>
                  <a:pt x="332269" y="1481992"/>
                  <a:pt x="0" y="1150237"/>
                  <a:pt x="0" y="740996"/>
                </a:cubicBezTo>
                <a:cubicBezTo>
                  <a:pt x="0" y="331755"/>
                  <a:pt x="332269" y="0"/>
                  <a:pt x="742143" y="0"/>
                </a:cubicBezTo>
                <a:close/>
              </a:path>
            </a:pathLst>
          </a:custGeom>
        </p:spPr>
        <p:txBody>
          <a:bodyPr wrap="square">
            <a:noAutofit/>
          </a:bodyPr>
          <a:lstStyle>
            <a:lvl1pPr marL="0" indent="0">
              <a:buNone/>
              <a:defRPr sz="1400"/>
            </a:lvl1pPr>
          </a:lstStyle>
          <a:p>
            <a:endParaRPr lang="en-US"/>
          </a:p>
        </p:txBody>
      </p:sp>
      <p:sp>
        <p:nvSpPr>
          <p:cNvPr id="53" name="Picture Placeholder 52">
            <a:extLst>
              <a:ext uri="{FF2B5EF4-FFF2-40B4-BE49-F238E27FC236}">
                <a16:creationId xmlns:a16="http://schemas.microsoft.com/office/drawing/2014/main" id="{D7E15D88-E728-44FD-9A57-18A4BCDB5F12}"/>
              </a:ext>
            </a:extLst>
          </p:cNvPr>
          <p:cNvSpPr>
            <a:spLocks noGrp="1"/>
          </p:cNvSpPr>
          <p:nvPr>
            <p:ph type="pic" sz="quarter" idx="10"/>
          </p:nvPr>
        </p:nvSpPr>
        <p:spPr>
          <a:xfrm>
            <a:off x="747918" y="3559594"/>
            <a:ext cx="1112614" cy="1110894"/>
          </a:xfrm>
          <a:custGeom>
            <a:avLst/>
            <a:gdLst>
              <a:gd name="connsiteX0" fmla="*/ 556307 w 1112614"/>
              <a:gd name="connsiteY0" fmla="*/ 0 h 1110894"/>
              <a:gd name="connsiteX1" fmla="*/ 1112614 w 1112614"/>
              <a:gd name="connsiteY1" fmla="*/ 555447 h 1110894"/>
              <a:gd name="connsiteX2" fmla="*/ 556307 w 1112614"/>
              <a:gd name="connsiteY2" fmla="*/ 1110894 h 1110894"/>
              <a:gd name="connsiteX3" fmla="*/ 0 w 1112614"/>
              <a:gd name="connsiteY3" fmla="*/ 555447 h 1110894"/>
              <a:gd name="connsiteX4" fmla="*/ 556307 w 1112614"/>
              <a:gd name="connsiteY4" fmla="*/ 0 h 111089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2614" h="1110894">
                <a:moveTo>
                  <a:pt x="556307" y="0"/>
                </a:moveTo>
                <a:cubicBezTo>
                  <a:pt x="863547" y="0"/>
                  <a:pt x="1112614" y="248682"/>
                  <a:pt x="1112614" y="555447"/>
                </a:cubicBezTo>
                <a:cubicBezTo>
                  <a:pt x="1112614" y="862212"/>
                  <a:pt x="863547" y="1110894"/>
                  <a:pt x="556307" y="1110894"/>
                </a:cubicBezTo>
                <a:cubicBezTo>
                  <a:pt x="249067" y="1110894"/>
                  <a:pt x="0" y="862212"/>
                  <a:pt x="0" y="555447"/>
                </a:cubicBezTo>
                <a:cubicBezTo>
                  <a:pt x="0" y="248682"/>
                  <a:pt x="249067" y="0"/>
                  <a:pt x="556307" y="0"/>
                </a:cubicBezTo>
                <a:close/>
              </a:path>
            </a:pathLst>
          </a:custGeom>
        </p:spPr>
        <p:txBody>
          <a:bodyPr wrap="square">
            <a:noAutofit/>
          </a:bodyPr>
          <a:lstStyle>
            <a:lvl1pPr marL="0" indent="0">
              <a:buNone/>
              <a:defRPr sz="1400"/>
            </a:lvl1pPr>
          </a:lstStyle>
          <a:p>
            <a:endParaRPr lang="en-US"/>
          </a:p>
        </p:txBody>
      </p:sp>
    </p:spTree>
    <p:extLst>
      <p:ext uri="{BB962C8B-B14F-4D97-AF65-F5344CB8AC3E}">
        <p14:creationId xmlns:p14="http://schemas.microsoft.com/office/powerpoint/2010/main" val="734329129"/>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16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75533541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17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CCC10B4F-1F4B-44AA-B6FE-A45140A23E70}"/>
              </a:ext>
            </a:extLst>
          </p:cNvPr>
          <p:cNvSpPr>
            <a:spLocks noGrp="1"/>
          </p:cNvSpPr>
          <p:nvPr>
            <p:ph type="pic" sz="quarter" idx="10"/>
          </p:nvPr>
        </p:nvSpPr>
        <p:spPr>
          <a:xfrm>
            <a:off x="0" y="1064568"/>
            <a:ext cx="6858000" cy="5313372"/>
          </a:xfrm>
          <a:custGeom>
            <a:avLst/>
            <a:gdLst>
              <a:gd name="connsiteX0" fmla="*/ 0 w 6858000"/>
              <a:gd name="connsiteY0" fmla="*/ 0 h 5313372"/>
              <a:gd name="connsiteX1" fmla="*/ 6858000 w 6858000"/>
              <a:gd name="connsiteY1" fmla="*/ 0 h 5313372"/>
              <a:gd name="connsiteX2" fmla="*/ 6858000 w 6858000"/>
              <a:gd name="connsiteY2" fmla="*/ 5313372 h 5313372"/>
              <a:gd name="connsiteX3" fmla="*/ 0 w 6858000"/>
              <a:gd name="connsiteY3" fmla="*/ 5313372 h 5313372"/>
            </a:gdLst>
            <a:ahLst/>
            <a:cxnLst>
              <a:cxn ang="0">
                <a:pos x="connsiteX0" y="connsiteY0"/>
              </a:cxn>
              <a:cxn ang="0">
                <a:pos x="connsiteX1" y="connsiteY1"/>
              </a:cxn>
              <a:cxn ang="0">
                <a:pos x="connsiteX2" y="connsiteY2"/>
              </a:cxn>
              <a:cxn ang="0">
                <a:pos x="connsiteX3" y="connsiteY3"/>
              </a:cxn>
            </a:cxnLst>
            <a:rect l="l" t="t" r="r" b="b"/>
            <a:pathLst>
              <a:path w="6858000" h="5313372">
                <a:moveTo>
                  <a:pt x="0" y="0"/>
                </a:moveTo>
                <a:lnTo>
                  <a:pt x="6858000" y="0"/>
                </a:lnTo>
                <a:lnTo>
                  <a:pt x="6858000" y="5313372"/>
                </a:lnTo>
                <a:lnTo>
                  <a:pt x="0" y="5313372"/>
                </a:lnTo>
                <a:close/>
              </a:path>
            </a:pathLst>
          </a:custGeom>
        </p:spPr>
        <p:txBody>
          <a:bodyPr wrap="square">
            <a:noAutofit/>
          </a:bodyPr>
          <a:lstStyle/>
          <a:p>
            <a:endParaRPr lang="en-US"/>
          </a:p>
        </p:txBody>
      </p:sp>
    </p:spTree>
    <p:extLst>
      <p:ext uri="{BB962C8B-B14F-4D97-AF65-F5344CB8AC3E}">
        <p14:creationId xmlns:p14="http://schemas.microsoft.com/office/powerpoint/2010/main" val="264778118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18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868840F2-6565-4513-949E-7254E0F40817}"/>
              </a:ext>
            </a:extLst>
          </p:cNvPr>
          <p:cNvSpPr>
            <a:spLocks noGrp="1"/>
          </p:cNvSpPr>
          <p:nvPr>
            <p:ph type="pic" sz="quarter" idx="10"/>
          </p:nvPr>
        </p:nvSpPr>
        <p:spPr>
          <a:xfrm>
            <a:off x="3690428" y="4823219"/>
            <a:ext cx="2816243" cy="4535714"/>
          </a:xfrm>
          <a:custGeom>
            <a:avLst/>
            <a:gdLst>
              <a:gd name="connsiteX0" fmla="*/ 46980 w 2816243"/>
              <a:gd name="connsiteY0" fmla="*/ 0 h 4535714"/>
              <a:gd name="connsiteX1" fmla="*/ 2769263 w 2816243"/>
              <a:gd name="connsiteY1" fmla="*/ 0 h 4535714"/>
              <a:gd name="connsiteX2" fmla="*/ 2816243 w 2816243"/>
              <a:gd name="connsiteY2" fmla="*/ 101600 h 4535714"/>
              <a:gd name="connsiteX3" fmla="*/ 2816243 w 2816243"/>
              <a:gd name="connsiteY3" fmla="*/ 4434114 h 4535714"/>
              <a:gd name="connsiteX4" fmla="*/ 2769263 w 2816243"/>
              <a:gd name="connsiteY4" fmla="*/ 4535714 h 4535714"/>
              <a:gd name="connsiteX5" fmla="*/ 46980 w 2816243"/>
              <a:gd name="connsiteY5" fmla="*/ 4535714 h 4535714"/>
              <a:gd name="connsiteX6" fmla="*/ 0 w 2816243"/>
              <a:gd name="connsiteY6" fmla="*/ 4434114 h 4535714"/>
              <a:gd name="connsiteX7" fmla="*/ 0 w 2816243"/>
              <a:gd name="connsiteY7" fmla="*/ 101600 h 4535714"/>
              <a:gd name="connsiteX8" fmla="*/ 46980 w 2816243"/>
              <a:gd name="connsiteY8" fmla="*/ 0 h 45357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16243" h="4535714">
                <a:moveTo>
                  <a:pt x="46980" y="0"/>
                </a:moveTo>
                <a:lnTo>
                  <a:pt x="2769263" y="0"/>
                </a:lnTo>
                <a:cubicBezTo>
                  <a:pt x="2795210" y="0"/>
                  <a:pt x="2816243" y="45488"/>
                  <a:pt x="2816243" y="101600"/>
                </a:cubicBezTo>
                <a:lnTo>
                  <a:pt x="2816243" y="4434114"/>
                </a:lnTo>
                <a:cubicBezTo>
                  <a:pt x="2816243" y="4490227"/>
                  <a:pt x="2795210" y="4535714"/>
                  <a:pt x="2769263" y="4535714"/>
                </a:cubicBezTo>
                <a:lnTo>
                  <a:pt x="46980" y="4535714"/>
                </a:lnTo>
                <a:cubicBezTo>
                  <a:pt x="21034" y="4535714"/>
                  <a:pt x="0" y="4490227"/>
                  <a:pt x="0" y="4434114"/>
                </a:cubicBezTo>
                <a:lnTo>
                  <a:pt x="0" y="101600"/>
                </a:lnTo>
                <a:cubicBezTo>
                  <a:pt x="0" y="45488"/>
                  <a:pt x="21034" y="0"/>
                  <a:pt x="46980" y="0"/>
                </a:cubicBezTo>
                <a:close/>
              </a:path>
            </a:pathLst>
          </a:custGeom>
        </p:spPr>
        <p:txBody>
          <a:bodyPr wrap="square">
            <a:noAutofit/>
          </a:bodyPr>
          <a:lstStyle/>
          <a:p>
            <a:endParaRPr lang="en-US"/>
          </a:p>
        </p:txBody>
      </p:sp>
    </p:spTree>
    <p:extLst>
      <p:ext uri="{BB962C8B-B14F-4D97-AF65-F5344CB8AC3E}">
        <p14:creationId xmlns:p14="http://schemas.microsoft.com/office/powerpoint/2010/main" val="3121885440"/>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19_Custom Layout">
    <p:spTree>
      <p:nvGrpSpPr>
        <p:cNvPr id="1" name=""/>
        <p:cNvGrpSpPr/>
        <p:nvPr/>
      </p:nvGrpSpPr>
      <p:grpSpPr>
        <a:xfrm>
          <a:off x="0" y="0"/>
          <a:ext cx="0" cy="0"/>
          <a:chOff x="0" y="0"/>
          <a:chExt cx="0" cy="0"/>
        </a:xfrm>
      </p:grpSpPr>
      <p:sp>
        <p:nvSpPr>
          <p:cNvPr id="5" name="Picture Placeholder 4">
            <a:extLst>
              <a:ext uri="{FF2B5EF4-FFF2-40B4-BE49-F238E27FC236}">
                <a16:creationId xmlns:a16="http://schemas.microsoft.com/office/drawing/2014/main" id="{3229DFA9-9C16-496B-B080-B22D87BDBC89}"/>
              </a:ext>
            </a:extLst>
          </p:cNvPr>
          <p:cNvSpPr>
            <a:spLocks noGrp="1"/>
          </p:cNvSpPr>
          <p:nvPr>
            <p:ph type="pic" sz="quarter" idx="10"/>
          </p:nvPr>
        </p:nvSpPr>
        <p:spPr>
          <a:xfrm>
            <a:off x="0" y="3073400"/>
            <a:ext cx="3467100" cy="4484688"/>
          </a:xfrm>
          <a:prstGeom prst="rect">
            <a:avLst/>
          </a:prstGeom>
        </p:spPr>
        <p:txBody>
          <a:bodyPr/>
          <a:lstStyle/>
          <a:p>
            <a:endParaRPr lang="en-US"/>
          </a:p>
        </p:txBody>
      </p:sp>
      <p:sp>
        <p:nvSpPr>
          <p:cNvPr id="6" name="Picture Placeholder 4">
            <a:extLst>
              <a:ext uri="{FF2B5EF4-FFF2-40B4-BE49-F238E27FC236}">
                <a16:creationId xmlns:a16="http://schemas.microsoft.com/office/drawing/2014/main" id="{3CDCEAED-8F8C-4F56-9D72-90C8D50A7015}"/>
              </a:ext>
            </a:extLst>
          </p:cNvPr>
          <p:cNvSpPr>
            <a:spLocks noGrp="1"/>
          </p:cNvSpPr>
          <p:nvPr>
            <p:ph type="pic" sz="quarter" idx="11"/>
          </p:nvPr>
        </p:nvSpPr>
        <p:spPr>
          <a:xfrm>
            <a:off x="3467100" y="3073400"/>
            <a:ext cx="3390900" cy="4484688"/>
          </a:xfrm>
          <a:prstGeom prst="rect">
            <a:avLst/>
          </a:prstGeom>
        </p:spPr>
        <p:txBody>
          <a:bodyPr/>
          <a:lstStyle/>
          <a:p>
            <a:endParaRPr lang="en-US"/>
          </a:p>
        </p:txBody>
      </p:sp>
    </p:spTree>
    <p:extLst>
      <p:ext uri="{BB962C8B-B14F-4D97-AF65-F5344CB8AC3E}">
        <p14:creationId xmlns:p14="http://schemas.microsoft.com/office/powerpoint/2010/main" val="2776073768"/>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20_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94620733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userDrawn="1">
  <p:cSld name="1_Section Header">
    <p:bg>
      <p:bgPr>
        <a:gradFill flip="none" rotWithShape="1">
          <a:gsLst>
            <a:gs pos="0">
              <a:schemeClr val="accent1">
                <a:lumMod val="40000"/>
                <a:lumOff val="60000"/>
              </a:schemeClr>
            </a:gs>
            <a:gs pos="46000">
              <a:schemeClr val="accent1">
                <a:lumMod val="95000"/>
                <a:lumOff val="5000"/>
              </a:schemeClr>
            </a:gs>
            <a:gs pos="100000">
              <a:schemeClr val="accent1">
                <a:lumMod val="60000"/>
              </a:schemeClr>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28" name="TextBox 27">
            <a:extLst>
              <a:ext uri="{FF2B5EF4-FFF2-40B4-BE49-F238E27FC236}">
                <a16:creationId xmlns:a16="http://schemas.microsoft.com/office/drawing/2014/main" id="{A51C070B-315F-4898-907F-F1F655AA6294}"/>
              </a:ext>
            </a:extLst>
          </p:cNvPr>
          <p:cNvSpPr txBox="1"/>
          <p:nvPr userDrawn="1"/>
        </p:nvSpPr>
        <p:spPr>
          <a:xfrm>
            <a:off x="142494" y="2118911"/>
            <a:ext cx="6573018" cy="1569660"/>
          </a:xfrm>
          <a:prstGeom prst="rect">
            <a:avLst/>
          </a:prstGeom>
          <a:noFill/>
        </p:spPr>
        <p:txBody>
          <a:bodyPr wrap="none" rtlCol="0">
            <a:spAutoFit/>
          </a:bodyPr>
          <a:lstStyle/>
          <a:p>
            <a:pPr algn="ctr"/>
            <a:r>
              <a:rPr lang="en-US" sz="9600" b="1" spc="-150" dirty="0">
                <a:solidFill>
                  <a:schemeClr val="bg1">
                    <a:alpha val="6000"/>
                  </a:schemeClr>
                </a:solidFill>
                <a:latin typeface="+mj-lt"/>
              </a:rPr>
              <a:t>TMA Method</a:t>
            </a:r>
          </a:p>
        </p:txBody>
      </p:sp>
      <p:sp>
        <p:nvSpPr>
          <p:cNvPr id="30" name="TextBox 29">
            <a:extLst>
              <a:ext uri="{FF2B5EF4-FFF2-40B4-BE49-F238E27FC236}">
                <a16:creationId xmlns:a16="http://schemas.microsoft.com/office/drawing/2014/main" id="{BB70975D-E525-B44E-A3D9-37525F65681E}"/>
              </a:ext>
            </a:extLst>
          </p:cNvPr>
          <p:cNvSpPr txBox="1"/>
          <p:nvPr userDrawn="1"/>
        </p:nvSpPr>
        <p:spPr>
          <a:xfrm rot="10800000" flipV="1">
            <a:off x="5610772" y="172292"/>
            <a:ext cx="1165340" cy="646331"/>
          </a:xfrm>
          <a:prstGeom prst="rect">
            <a:avLst/>
          </a:prstGeom>
          <a:noFill/>
        </p:spPr>
        <p:txBody>
          <a:bodyPr wrap="square" rtlCol="0">
            <a:spAutoFit/>
          </a:bodyPr>
          <a:lstStyle/>
          <a:p>
            <a:pPr algn="ctr"/>
            <a:fld id="{260E2A6B-A809-4840-BF14-8648BC0BDF87}" type="slidenum">
              <a:rPr lang="id-ID" sz="3600" b="0" i="0" smtClean="0">
                <a:solidFill>
                  <a:schemeClr val="bg1">
                    <a:lumMod val="95000"/>
                  </a:schemeClr>
                </a:solidFill>
                <a:latin typeface="Nexa Light" panose="02000000000000000000" pitchFamily="50" charset="0"/>
                <a:ea typeface="Roboto Condensed" panose="02000000000000000000" pitchFamily="2" charset="0"/>
                <a:cs typeface="Segoe UI" panose="020B0502040204020203" pitchFamily="34" charset="0"/>
              </a:rPr>
              <a:pPr algn="ctr"/>
              <a:t>‹N°›</a:t>
            </a:fld>
            <a:endParaRPr lang="id-ID" sz="11500" b="0" i="0" dirty="0">
              <a:solidFill>
                <a:schemeClr val="bg1">
                  <a:lumMod val="95000"/>
                </a:schemeClr>
              </a:solidFill>
              <a:latin typeface="Nexa Light" panose="02000000000000000000" pitchFamily="50" charset="0"/>
              <a:ea typeface="Roboto Condensed" panose="02000000000000000000" pitchFamily="2" charset="0"/>
              <a:cs typeface="Segoe UI" panose="020B0502040204020203" pitchFamily="34" charset="0"/>
            </a:endParaRPr>
          </a:p>
        </p:txBody>
      </p:sp>
      <p:sp>
        <p:nvSpPr>
          <p:cNvPr id="31" name="Oval 30">
            <a:extLst>
              <a:ext uri="{FF2B5EF4-FFF2-40B4-BE49-F238E27FC236}">
                <a16:creationId xmlns:a16="http://schemas.microsoft.com/office/drawing/2014/main" id="{AAAAB7A2-817B-8743-94B3-7AA1766DEE04}"/>
              </a:ext>
            </a:extLst>
          </p:cNvPr>
          <p:cNvSpPr/>
          <p:nvPr userDrawn="1"/>
        </p:nvSpPr>
        <p:spPr>
          <a:xfrm>
            <a:off x="5536284" y="415946"/>
            <a:ext cx="165517" cy="165516"/>
          </a:xfrm>
          <a:prstGeom prst="ellipse">
            <a:avLst/>
          </a:prstGeom>
          <a:gradFill>
            <a:gsLst>
              <a:gs pos="100000">
                <a:schemeClr val="accent1">
                  <a:lumMod val="75000"/>
                </a:schemeClr>
              </a:gs>
              <a:gs pos="0">
                <a:schemeClr val="accent1"/>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nvGrpSpPr>
          <p:cNvPr id="32" name="Group 31">
            <a:extLst>
              <a:ext uri="{FF2B5EF4-FFF2-40B4-BE49-F238E27FC236}">
                <a16:creationId xmlns:a16="http://schemas.microsoft.com/office/drawing/2014/main" id="{35E80B8A-C13E-0046-A932-331619F9B20C}"/>
              </a:ext>
            </a:extLst>
          </p:cNvPr>
          <p:cNvGrpSpPr/>
          <p:nvPr userDrawn="1"/>
        </p:nvGrpSpPr>
        <p:grpSpPr>
          <a:xfrm>
            <a:off x="312572" y="9454573"/>
            <a:ext cx="2010747" cy="246221"/>
            <a:chOff x="1021995" y="9934119"/>
            <a:chExt cx="3217199" cy="393954"/>
          </a:xfrm>
        </p:grpSpPr>
        <p:sp>
          <p:nvSpPr>
            <p:cNvPr id="33" name="Freeform 62">
              <a:extLst>
                <a:ext uri="{FF2B5EF4-FFF2-40B4-BE49-F238E27FC236}">
                  <a16:creationId xmlns:a16="http://schemas.microsoft.com/office/drawing/2014/main" id="{36C27962-0D43-C14C-9277-FD4E17AD6B10}"/>
                </a:ext>
              </a:extLst>
            </p:cNvPr>
            <p:cNvSpPr>
              <a:spLocks noEditPoints="1"/>
            </p:cNvSpPr>
            <p:nvPr/>
          </p:nvSpPr>
          <p:spPr bwMode="auto">
            <a:xfrm>
              <a:off x="1021995" y="10029143"/>
              <a:ext cx="219920" cy="216219"/>
            </a:xfrm>
            <a:custGeom>
              <a:avLst/>
              <a:gdLst>
                <a:gd name="T0" fmla="*/ 92739 w 55"/>
                <a:gd name="T1" fmla="*/ 185737 h 54"/>
                <a:gd name="T2" fmla="*/ 0 w 55"/>
                <a:gd name="T3" fmla="*/ 92869 h 54"/>
                <a:gd name="T4" fmla="*/ 92739 w 55"/>
                <a:gd name="T5" fmla="*/ 0 h 54"/>
                <a:gd name="T6" fmla="*/ 188913 w 55"/>
                <a:gd name="T7" fmla="*/ 92869 h 54"/>
                <a:gd name="T8" fmla="*/ 92739 w 55"/>
                <a:gd name="T9" fmla="*/ 185737 h 54"/>
                <a:gd name="T10" fmla="*/ 13739 w 55"/>
                <a:gd name="T11" fmla="*/ 92869 h 54"/>
                <a:gd name="T12" fmla="*/ 92739 w 55"/>
                <a:gd name="T13" fmla="*/ 171979 h 54"/>
                <a:gd name="T14" fmla="*/ 171739 w 55"/>
                <a:gd name="T15" fmla="*/ 92869 h 54"/>
                <a:gd name="T16" fmla="*/ 92739 w 55"/>
                <a:gd name="T17" fmla="*/ 13758 h 54"/>
                <a:gd name="T18" fmla="*/ 13739 w 55"/>
                <a:gd name="T19" fmla="*/ 92869 h 54"/>
                <a:gd name="T20" fmla="*/ 140826 w 55"/>
                <a:gd name="T21" fmla="*/ 127264 h 54"/>
                <a:gd name="T22" fmla="*/ 96174 w 55"/>
                <a:gd name="T23" fmla="*/ 151341 h 54"/>
                <a:gd name="T24" fmla="*/ 37783 w 55"/>
                <a:gd name="T25" fmla="*/ 92869 h 54"/>
                <a:gd name="T26" fmla="*/ 96174 w 55"/>
                <a:gd name="T27" fmla="*/ 34396 h 54"/>
                <a:gd name="T28" fmla="*/ 137391 w 55"/>
                <a:gd name="T29" fmla="*/ 58473 h 54"/>
                <a:gd name="T30" fmla="*/ 137391 w 55"/>
                <a:gd name="T31" fmla="*/ 72231 h 54"/>
                <a:gd name="T32" fmla="*/ 137391 w 55"/>
                <a:gd name="T33" fmla="*/ 72231 h 54"/>
                <a:gd name="T34" fmla="*/ 123652 w 55"/>
                <a:gd name="T35" fmla="*/ 72231 h 54"/>
                <a:gd name="T36" fmla="*/ 120217 w 55"/>
                <a:gd name="T37" fmla="*/ 72231 h 54"/>
                <a:gd name="T38" fmla="*/ 120217 w 55"/>
                <a:gd name="T39" fmla="*/ 61912 h 54"/>
                <a:gd name="T40" fmla="*/ 96174 w 55"/>
                <a:gd name="T41" fmla="*/ 51594 h 54"/>
                <a:gd name="T42" fmla="*/ 54957 w 55"/>
                <a:gd name="T43" fmla="*/ 92869 h 54"/>
                <a:gd name="T44" fmla="*/ 96174 w 55"/>
                <a:gd name="T45" fmla="*/ 134143 h 54"/>
                <a:gd name="T46" fmla="*/ 120217 w 55"/>
                <a:gd name="T47" fmla="*/ 123825 h 54"/>
                <a:gd name="T48" fmla="*/ 120217 w 55"/>
                <a:gd name="T49" fmla="*/ 113506 h 54"/>
                <a:gd name="T50" fmla="*/ 123652 w 55"/>
                <a:gd name="T51" fmla="*/ 113506 h 54"/>
                <a:gd name="T52" fmla="*/ 137391 w 55"/>
                <a:gd name="T53" fmla="*/ 113506 h 54"/>
                <a:gd name="T54" fmla="*/ 140826 w 55"/>
                <a:gd name="T55" fmla="*/ 113506 h 54"/>
                <a:gd name="T56" fmla="*/ 140826 w 55"/>
                <a:gd name="T57" fmla="*/ 127264 h 5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55" h="54">
                  <a:moveTo>
                    <a:pt x="27" y="54"/>
                  </a:moveTo>
                  <a:cubicBezTo>
                    <a:pt x="12" y="54"/>
                    <a:pt x="0" y="42"/>
                    <a:pt x="0" y="27"/>
                  </a:cubicBezTo>
                  <a:cubicBezTo>
                    <a:pt x="0" y="12"/>
                    <a:pt x="12" y="0"/>
                    <a:pt x="27" y="0"/>
                  </a:cubicBezTo>
                  <a:cubicBezTo>
                    <a:pt x="42" y="0"/>
                    <a:pt x="55" y="12"/>
                    <a:pt x="55" y="27"/>
                  </a:cubicBezTo>
                  <a:cubicBezTo>
                    <a:pt x="55" y="42"/>
                    <a:pt x="42" y="54"/>
                    <a:pt x="27" y="54"/>
                  </a:cubicBezTo>
                  <a:close/>
                  <a:moveTo>
                    <a:pt x="4" y="27"/>
                  </a:moveTo>
                  <a:cubicBezTo>
                    <a:pt x="4" y="40"/>
                    <a:pt x="15" y="50"/>
                    <a:pt x="27" y="50"/>
                  </a:cubicBezTo>
                  <a:cubicBezTo>
                    <a:pt x="40" y="50"/>
                    <a:pt x="50" y="40"/>
                    <a:pt x="50" y="27"/>
                  </a:cubicBezTo>
                  <a:cubicBezTo>
                    <a:pt x="50" y="14"/>
                    <a:pt x="40" y="4"/>
                    <a:pt x="27" y="4"/>
                  </a:cubicBezTo>
                  <a:cubicBezTo>
                    <a:pt x="15" y="4"/>
                    <a:pt x="4" y="14"/>
                    <a:pt x="4" y="27"/>
                  </a:cubicBezTo>
                  <a:close/>
                  <a:moveTo>
                    <a:pt x="41" y="37"/>
                  </a:moveTo>
                  <a:cubicBezTo>
                    <a:pt x="41" y="42"/>
                    <a:pt x="33" y="44"/>
                    <a:pt x="28" y="44"/>
                  </a:cubicBezTo>
                  <a:cubicBezTo>
                    <a:pt x="18" y="44"/>
                    <a:pt x="11" y="37"/>
                    <a:pt x="11" y="27"/>
                  </a:cubicBezTo>
                  <a:cubicBezTo>
                    <a:pt x="11" y="17"/>
                    <a:pt x="18" y="10"/>
                    <a:pt x="28" y="10"/>
                  </a:cubicBezTo>
                  <a:cubicBezTo>
                    <a:pt x="31" y="10"/>
                    <a:pt x="40" y="11"/>
                    <a:pt x="40" y="17"/>
                  </a:cubicBezTo>
                  <a:cubicBezTo>
                    <a:pt x="40" y="21"/>
                    <a:pt x="40" y="21"/>
                    <a:pt x="40" y="21"/>
                  </a:cubicBezTo>
                  <a:cubicBezTo>
                    <a:pt x="40" y="21"/>
                    <a:pt x="40" y="21"/>
                    <a:pt x="40" y="21"/>
                  </a:cubicBezTo>
                  <a:cubicBezTo>
                    <a:pt x="36" y="21"/>
                    <a:pt x="36" y="21"/>
                    <a:pt x="36" y="21"/>
                  </a:cubicBezTo>
                  <a:cubicBezTo>
                    <a:pt x="35" y="21"/>
                    <a:pt x="35" y="21"/>
                    <a:pt x="35" y="21"/>
                  </a:cubicBezTo>
                  <a:cubicBezTo>
                    <a:pt x="35" y="18"/>
                    <a:pt x="35" y="18"/>
                    <a:pt x="35" y="18"/>
                  </a:cubicBezTo>
                  <a:cubicBezTo>
                    <a:pt x="35" y="16"/>
                    <a:pt x="31" y="15"/>
                    <a:pt x="28" y="15"/>
                  </a:cubicBezTo>
                  <a:cubicBezTo>
                    <a:pt x="21" y="15"/>
                    <a:pt x="16" y="20"/>
                    <a:pt x="16" y="27"/>
                  </a:cubicBezTo>
                  <a:cubicBezTo>
                    <a:pt x="16" y="34"/>
                    <a:pt x="21" y="39"/>
                    <a:pt x="28" y="39"/>
                  </a:cubicBezTo>
                  <a:cubicBezTo>
                    <a:pt x="31" y="39"/>
                    <a:pt x="35" y="38"/>
                    <a:pt x="35" y="36"/>
                  </a:cubicBezTo>
                  <a:cubicBezTo>
                    <a:pt x="35" y="33"/>
                    <a:pt x="35" y="33"/>
                    <a:pt x="35" y="33"/>
                  </a:cubicBezTo>
                  <a:cubicBezTo>
                    <a:pt x="35" y="33"/>
                    <a:pt x="36" y="33"/>
                    <a:pt x="36" y="33"/>
                  </a:cubicBezTo>
                  <a:cubicBezTo>
                    <a:pt x="40" y="33"/>
                    <a:pt x="40" y="33"/>
                    <a:pt x="40" y="33"/>
                  </a:cubicBezTo>
                  <a:cubicBezTo>
                    <a:pt x="41" y="33"/>
                    <a:pt x="41" y="33"/>
                    <a:pt x="41" y="33"/>
                  </a:cubicBezTo>
                  <a:lnTo>
                    <a:pt x="41" y="37"/>
                  </a:lnTo>
                  <a:close/>
                </a:path>
              </a:pathLst>
            </a:custGeom>
            <a:solidFill>
              <a:schemeClr val="bg1">
                <a:lumMod val="75000"/>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a:endParaRPr lang="en-US" sz="1000" dirty="0">
                <a:solidFill>
                  <a:schemeClr val="bg1">
                    <a:lumMod val="75000"/>
                  </a:schemeClr>
                </a:solidFill>
                <a:latin typeface="Advent Pro" panose="02000506040000020004" pitchFamily="2" charset="0"/>
                <a:ea typeface="Roboto Condensed" panose="02000000000000000000" pitchFamily="2" charset="0"/>
              </a:endParaRPr>
            </a:p>
          </p:txBody>
        </p:sp>
        <p:sp>
          <p:nvSpPr>
            <p:cNvPr id="34" name="TextBox 33">
              <a:extLst>
                <a:ext uri="{FF2B5EF4-FFF2-40B4-BE49-F238E27FC236}">
                  <a16:creationId xmlns:a16="http://schemas.microsoft.com/office/drawing/2014/main" id="{995736AB-11DF-EC4D-B03F-71D6BB72BAD5}"/>
                </a:ext>
              </a:extLst>
            </p:cNvPr>
            <p:cNvSpPr txBox="1"/>
            <p:nvPr/>
          </p:nvSpPr>
          <p:spPr>
            <a:xfrm>
              <a:off x="1301976" y="9934119"/>
              <a:ext cx="2937218" cy="393954"/>
            </a:xfrm>
            <a:prstGeom prst="rect">
              <a:avLst/>
            </a:prstGeom>
            <a:noFill/>
          </p:spPr>
          <p:txBody>
            <a:bodyPr wrap="none" rtlCol="0">
              <a:spAutoFit/>
            </a:bodyPr>
            <a:lstStyle/>
            <a:p>
              <a:pPr algn="l"/>
              <a:r>
                <a:rPr lang="en-US" sz="1000" spc="300" dirty="0">
                  <a:solidFill>
                    <a:schemeClr val="bg1">
                      <a:lumMod val="75000"/>
                    </a:schemeClr>
                  </a:solidFill>
                  <a:latin typeface="Nexa Light" panose="02000000000000000000" pitchFamily="50" charset="0"/>
                  <a:ea typeface="Roboto Condensed" panose="02000000000000000000" pitchFamily="2" charset="0"/>
                  <a:cs typeface="Segoe UI" panose="020B0502040204020203" pitchFamily="34" charset="0"/>
                </a:rPr>
                <a:t>TMA METHOD|2021</a:t>
              </a:r>
              <a:endParaRPr lang="id-ID" sz="1000" spc="300" dirty="0">
                <a:solidFill>
                  <a:schemeClr val="bg1">
                    <a:lumMod val="75000"/>
                  </a:schemeClr>
                </a:solidFill>
                <a:latin typeface="Nexa Light" panose="02000000000000000000" pitchFamily="50" charset="0"/>
                <a:ea typeface="Roboto Condensed" panose="02000000000000000000" pitchFamily="2" charset="0"/>
                <a:cs typeface="Segoe UI" panose="020B0502040204020203" pitchFamily="34" charset="0"/>
              </a:endParaRPr>
            </a:p>
          </p:txBody>
        </p:sp>
      </p:grpSp>
      <p:pic>
        <p:nvPicPr>
          <p:cNvPr id="35" name="Picture 34" descr="A picture containing text, plate, tableware, dishware&#10;&#10;Description automatically generated">
            <a:extLst>
              <a:ext uri="{FF2B5EF4-FFF2-40B4-BE49-F238E27FC236}">
                <a16:creationId xmlns:a16="http://schemas.microsoft.com/office/drawing/2014/main" id="{4E2EBCAF-F075-784F-833B-F21ACB8D3179}"/>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1297" y="311989"/>
            <a:ext cx="1055281" cy="388053"/>
          </a:xfrm>
          <a:prstGeom prst="rect">
            <a:avLst/>
          </a:prstGeom>
        </p:spPr>
      </p:pic>
    </p:spTree>
    <p:extLst>
      <p:ext uri="{BB962C8B-B14F-4D97-AF65-F5344CB8AC3E}">
        <p14:creationId xmlns:p14="http://schemas.microsoft.com/office/powerpoint/2010/main" val="428579812"/>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userDrawn="1">
  <p:cSld name="1_Vertical Title and Tex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20A1E6A5-568E-F24B-B2B1-E4FC951C0465}"/>
              </a:ext>
            </a:extLst>
          </p:cNvPr>
          <p:cNvSpPr/>
          <p:nvPr userDrawn="1"/>
        </p:nvSpPr>
        <p:spPr>
          <a:xfrm rot="5400000">
            <a:off x="-1087414" y="4850250"/>
            <a:ext cx="2827969" cy="249382"/>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T"/>
          </a:p>
        </p:txBody>
      </p:sp>
      <p:sp>
        <p:nvSpPr>
          <p:cNvPr id="3" name="Picture Placeholder 2">
            <a:extLst>
              <a:ext uri="{FF2B5EF4-FFF2-40B4-BE49-F238E27FC236}">
                <a16:creationId xmlns:a16="http://schemas.microsoft.com/office/drawing/2014/main" id="{B5619BCF-C088-41AB-9D08-FF266E24B564}"/>
              </a:ext>
            </a:extLst>
          </p:cNvPr>
          <p:cNvSpPr>
            <a:spLocks noGrp="1"/>
          </p:cNvSpPr>
          <p:nvPr>
            <p:ph type="pic" sz="quarter" idx="10"/>
          </p:nvPr>
        </p:nvSpPr>
        <p:spPr>
          <a:xfrm>
            <a:off x="0" y="0"/>
            <a:ext cx="6858000" cy="4953000"/>
          </a:xfrm>
          <a:prstGeom prst="rect">
            <a:avLst/>
          </a:prstGeom>
        </p:spPr>
        <p:txBody>
          <a:bodyPr/>
          <a:lstStyle/>
          <a:p>
            <a:endParaRPr lang="en-US"/>
          </a:p>
        </p:txBody>
      </p:sp>
    </p:spTree>
    <p:extLst>
      <p:ext uri="{BB962C8B-B14F-4D97-AF65-F5344CB8AC3E}">
        <p14:creationId xmlns:p14="http://schemas.microsoft.com/office/powerpoint/2010/main" val="1509866264"/>
      </p:ext>
    </p:extLst>
  </p:cSld>
  <p:clrMapOvr>
    <a:masterClrMapping/>
  </p:clrMapOvr>
  <p:extLst>
    <p:ext uri="{DCECCB84-F9BA-43D5-87BE-67443E8EF086}">
      <p15:sldGuideLst xmlns:p15="http://schemas.microsoft.com/office/powerpoint/2012/main">
        <p15:guide id="1" orient="horz" pos="3120">
          <p15:clr>
            <a:srgbClr val="FBAE40"/>
          </p15:clr>
        </p15:guide>
        <p15:guide id="2" pos="2160">
          <p15:clr>
            <a:srgbClr val="FBAE40"/>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1_Content with Caption">
    <p:spTree>
      <p:nvGrpSpPr>
        <p:cNvPr id="1" name=""/>
        <p:cNvGrpSpPr/>
        <p:nvPr/>
      </p:nvGrpSpPr>
      <p:grpSpPr>
        <a:xfrm>
          <a:off x="0" y="0"/>
          <a:ext cx="0" cy="0"/>
          <a:chOff x="0" y="0"/>
          <a:chExt cx="0" cy="0"/>
        </a:xfrm>
      </p:grpSpPr>
      <p:sp>
        <p:nvSpPr>
          <p:cNvPr id="9" name="Text Placeholder 7">
            <a:extLst>
              <a:ext uri="{FF2B5EF4-FFF2-40B4-BE49-F238E27FC236}">
                <a16:creationId xmlns:a16="http://schemas.microsoft.com/office/drawing/2014/main" id="{2CD7587C-D2C1-4ADF-A8CF-23569DFF47AC}"/>
              </a:ext>
            </a:extLst>
          </p:cNvPr>
          <p:cNvSpPr>
            <a:spLocks noGrp="1"/>
          </p:cNvSpPr>
          <p:nvPr>
            <p:ph type="body" sz="quarter" idx="10"/>
          </p:nvPr>
        </p:nvSpPr>
        <p:spPr>
          <a:xfrm>
            <a:off x="585381" y="893613"/>
            <a:ext cx="5090694" cy="601358"/>
          </a:xfrm>
          <a:prstGeom prst="rect">
            <a:avLst/>
          </a:prstGeom>
        </p:spPr>
        <p:txBody>
          <a:bodyPr/>
          <a:lstStyle>
            <a:lvl1pPr marL="0" indent="0">
              <a:buNone/>
              <a:defRPr sz="3200">
                <a:solidFill>
                  <a:schemeClr val="tx1">
                    <a:lumMod val="75000"/>
                    <a:lumOff val="25000"/>
                  </a:schemeClr>
                </a:solidFill>
                <a:latin typeface="Raleway ExtraBold" panose="020B0903030101060003" pitchFamily="34" charset="0"/>
              </a:defRPr>
            </a:lvl1pPr>
          </a:lstStyle>
          <a:p>
            <a:pPr lvl="0"/>
            <a:endParaRPr lang="id-ID" dirty="0"/>
          </a:p>
        </p:txBody>
      </p:sp>
    </p:spTree>
    <p:extLst>
      <p:ext uri="{BB962C8B-B14F-4D97-AF65-F5344CB8AC3E}">
        <p14:creationId xmlns:p14="http://schemas.microsoft.com/office/powerpoint/2010/main" val="320646924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userDrawn="1">
  <p:cSld name="8_Vertical Title and Text">
    <p:spTree>
      <p:nvGrpSpPr>
        <p:cNvPr id="1" name=""/>
        <p:cNvGrpSpPr/>
        <p:nvPr/>
      </p:nvGrpSpPr>
      <p:grpSpPr>
        <a:xfrm>
          <a:off x="0" y="0"/>
          <a:ext cx="0" cy="0"/>
          <a:chOff x="0" y="0"/>
          <a:chExt cx="0" cy="0"/>
        </a:xfrm>
      </p:grpSpPr>
      <p:sp>
        <p:nvSpPr>
          <p:cNvPr id="5" name="Picture Placeholder 10">
            <a:extLst>
              <a:ext uri="{FF2B5EF4-FFF2-40B4-BE49-F238E27FC236}">
                <a16:creationId xmlns:a16="http://schemas.microsoft.com/office/drawing/2014/main" id="{D73C3C43-4BB1-4F4D-AF33-5F080ECC64F6}"/>
              </a:ext>
            </a:extLst>
          </p:cNvPr>
          <p:cNvSpPr>
            <a:spLocks noGrp="1"/>
          </p:cNvSpPr>
          <p:nvPr>
            <p:ph type="pic" sz="quarter" idx="12"/>
          </p:nvPr>
        </p:nvSpPr>
        <p:spPr>
          <a:xfrm>
            <a:off x="4316986" y="2139202"/>
            <a:ext cx="2086425" cy="4549458"/>
          </a:xfrm>
          <a:custGeom>
            <a:avLst/>
            <a:gdLst>
              <a:gd name="connsiteX0" fmla="*/ 195352 w 2086425"/>
              <a:gd name="connsiteY0" fmla="*/ 0 h 4549458"/>
              <a:gd name="connsiteX1" fmla="*/ 450507 w 2086425"/>
              <a:gd name="connsiteY1" fmla="*/ 0 h 4549458"/>
              <a:gd name="connsiteX2" fmla="*/ 450507 w 2086425"/>
              <a:gd name="connsiteY2" fmla="*/ 14564 h 4549458"/>
              <a:gd name="connsiteX3" fmla="*/ 606282 w 2086425"/>
              <a:gd name="connsiteY3" fmla="*/ 170339 h 4549458"/>
              <a:gd name="connsiteX4" fmla="*/ 1482976 w 2086425"/>
              <a:gd name="connsiteY4" fmla="*/ 170339 h 4549458"/>
              <a:gd name="connsiteX5" fmla="*/ 1638751 w 2086425"/>
              <a:gd name="connsiteY5" fmla="*/ 14564 h 4549458"/>
              <a:gd name="connsiteX6" fmla="*/ 1638751 w 2086425"/>
              <a:gd name="connsiteY6" fmla="*/ 0 h 4549458"/>
              <a:gd name="connsiteX7" fmla="*/ 1891073 w 2086425"/>
              <a:gd name="connsiteY7" fmla="*/ 0 h 4549458"/>
              <a:gd name="connsiteX8" fmla="*/ 2086425 w 2086425"/>
              <a:gd name="connsiteY8" fmla="*/ 195352 h 4549458"/>
              <a:gd name="connsiteX9" fmla="*/ 2086425 w 2086425"/>
              <a:gd name="connsiteY9" fmla="*/ 4354106 h 4549458"/>
              <a:gd name="connsiteX10" fmla="*/ 1891073 w 2086425"/>
              <a:gd name="connsiteY10" fmla="*/ 4549458 h 4549458"/>
              <a:gd name="connsiteX11" fmla="*/ 195352 w 2086425"/>
              <a:gd name="connsiteY11" fmla="*/ 4549458 h 4549458"/>
              <a:gd name="connsiteX12" fmla="*/ 0 w 2086425"/>
              <a:gd name="connsiteY12" fmla="*/ 4354106 h 4549458"/>
              <a:gd name="connsiteX13" fmla="*/ 0 w 2086425"/>
              <a:gd name="connsiteY13" fmla="*/ 195352 h 4549458"/>
              <a:gd name="connsiteX14" fmla="*/ 195352 w 2086425"/>
              <a:gd name="connsiteY14" fmla="*/ 0 h 454945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086425" h="4549458">
                <a:moveTo>
                  <a:pt x="195352" y="0"/>
                </a:moveTo>
                <a:lnTo>
                  <a:pt x="450507" y="0"/>
                </a:lnTo>
                <a:lnTo>
                  <a:pt x="450507" y="14564"/>
                </a:lnTo>
                <a:cubicBezTo>
                  <a:pt x="450507" y="100596"/>
                  <a:pt x="520250" y="170339"/>
                  <a:pt x="606282" y="170339"/>
                </a:cubicBezTo>
                <a:lnTo>
                  <a:pt x="1482976" y="170339"/>
                </a:lnTo>
                <a:cubicBezTo>
                  <a:pt x="1569008" y="170339"/>
                  <a:pt x="1638751" y="100596"/>
                  <a:pt x="1638751" y="14564"/>
                </a:cubicBezTo>
                <a:lnTo>
                  <a:pt x="1638751" y="0"/>
                </a:lnTo>
                <a:lnTo>
                  <a:pt x="1891073" y="0"/>
                </a:lnTo>
                <a:cubicBezTo>
                  <a:pt x="1998963" y="0"/>
                  <a:pt x="2086425" y="87462"/>
                  <a:pt x="2086425" y="195352"/>
                </a:cubicBezTo>
                <a:lnTo>
                  <a:pt x="2086425" y="4354106"/>
                </a:lnTo>
                <a:cubicBezTo>
                  <a:pt x="2086425" y="4461996"/>
                  <a:pt x="1998963" y="4549458"/>
                  <a:pt x="1891073" y="4549458"/>
                </a:cubicBezTo>
                <a:lnTo>
                  <a:pt x="195352" y="4549458"/>
                </a:lnTo>
                <a:cubicBezTo>
                  <a:pt x="87462" y="4549458"/>
                  <a:pt x="0" y="4461996"/>
                  <a:pt x="0" y="4354106"/>
                </a:cubicBezTo>
                <a:lnTo>
                  <a:pt x="0" y="195352"/>
                </a:lnTo>
                <a:cubicBezTo>
                  <a:pt x="0" y="87462"/>
                  <a:pt x="87462" y="0"/>
                  <a:pt x="195352" y="0"/>
                </a:cubicBezTo>
                <a:close/>
              </a:path>
            </a:pathLst>
          </a:custGeom>
          <a:solidFill>
            <a:schemeClr val="bg1">
              <a:lumMod val="85000"/>
            </a:schemeClr>
          </a:solidFill>
        </p:spPr>
        <p:txBody>
          <a:bodyPr wrap="square">
            <a:noAutofit/>
          </a:bodyPr>
          <a:lstStyle>
            <a:lvl1pPr marL="0" indent="0">
              <a:buNone/>
              <a:defRPr sz="1800"/>
            </a:lvl1pPr>
          </a:lstStyle>
          <a:p>
            <a:endParaRPr lang="en-US" dirty="0"/>
          </a:p>
          <a:p>
            <a:r>
              <a:rPr lang="en-US" dirty="0"/>
              <a:t>Picture</a:t>
            </a:r>
          </a:p>
        </p:txBody>
      </p:sp>
    </p:spTree>
    <p:extLst>
      <p:ext uri="{BB962C8B-B14F-4D97-AF65-F5344CB8AC3E}">
        <p14:creationId xmlns:p14="http://schemas.microsoft.com/office/powerpoint/2010/main" val="2441081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wo Content">
    <p:spTree>
      <p:nvGrpSpPr>
        <p:cNvPr id="1" name=""/>
        <p:cNvGrpSpPr/>
        <p:nvPr/>
      </p:nvGrpSpPr>
      <p:grpSpPr>
        <a:xfrm>
          <a:off x="0" y="0"/>
          <a:ext cx="0" cy="0"/>
          <a:chOff x="0" y="0"/>
          <a:chExt cx="0" cy="0"/>
        </a:xfrm>
      </p:grpSpPr>
      <p:sp>
        <p:nvSpPr>
          <p:cNvPr id="11" name="Picture Placeholder 10">
            <a:extLst>
              <a:ext uri="{FF2B5EF4-FFF2-40B4-BE49-F238E27FC236}">
                <a16:creationId xmlns:a16="http://schemas.microsoft.com/office/drawing/2014/main" id="{73326D42-9666-4D28-95B4-72FDFC6C3362}"/>
              </a:ext>
            </a:extLst>
          </p:cNvPr>
          <p:cNvSpPr>
            <a:spLocks noGrp="1"/>
          </p:cNvSpPr>
          <p:nvPr>
            <p:ph type="pic" sz="quarter" idx="10"/>
          </p:nvPr>
        </p:nvSpPr>
        <p:spPr>
          <a:xfrm>
            <a:off x="714375" y="1162050"/>
            <a:ext cx="5429250" cy="3390900"/>
          </a:xfrm>
          <a:custGeom>
            <a:avLst/>
            <a:gdLst>
              <a:gd name="connsiteX0" fmla="*/ 0 w 5429250"/>
              <a:gd name="connsiteY0" fmla="*/ 0 h 3390900"/>
              <a:gd name="connsiteX1" fmla="*/ 5429250 w 5429250"/>
              <a:gd name="connsiteY1" fmla="*/ 0 h 3390900"/>
              <a:gd name="connsiteX2" fmla="*/ 5429250 w 5429250"/>
              <a:gd name="connsiteY2" fmla="*/ 3390900 h 3390900"/>
              <a:gd name="connsiteX3" fmla="*/ 0 w 5429250"/>
              <a:gd name="connsiteY3" fmla="*/ 3390900 h 3390900"/>
            </a:gdLst>
            <a:ahLst/>
            <a:cxnLst>
              <a:cxn ang="0">
                <a:pos x="connsiteX0" y="connsiteY0"/>
              </a:cxn>
              <a:cxn ang="0">
                <a:pos x="connsiteX1" y="connsiteY1"/>
              </a:cxn>
              <a:cxn ang="0">
                <a:pos x="connsiteX2" y="connsiteY2"/>
              </a:cxn>
              <a:cxn ang="0">
                <a:pos x="connsiteX3" y="connsiteY3"/>
              </a:cxn>
            </a:cxnLst>
            <a:rect l="l" t="t" r="r" b="b"/>
            <a:pathLst>
              <a:path w="5429250" h="3390900">
                <a:moveTo>
                  <a:pt x="0" y="0"/>
                </a:moveTo>
                <a:lnTo>
                  <a:pt x="5429250" y="0"/>
                </a:lnTo>
                <a:lnTo>
                  <a:pt x="5429250" y="3390900"/>
                </a:lnTo>
                <a:lnTo>
                  <a:pt x="0" y="3390900"/>
                </a:lnTo>
                <a:close/>
              </a:path>
            </a:pathLst>
          </a:custGeom>
        </p:spPr>
        <p:txBody>
          <a:bodyPr wrap="square">
            <a:noAutofit/>
          </a:bodyPr>
          <a:lstStyle>
            <a:lvl1pPr marL="0" indent="0">
              <a:buNone/>
              <a:defRPr sz="1600"/>
            </a:lvl1pPr>
          </a:lstStyle>
          <a:p>
            <a:endParaRPr lang="en-US"/>
          </a:p>
        </p:txBody>
      </p:sp>
      <p:sp>
        <p:nvSpPr>
          <p:cNvPr id="2" name="Rectangle 1">
            <a:extLst>
              <a:ext uri="{FF2B5EF4-FFF2-40B4-BE49-F238E27FC236}">
                <a16:creationId xmlns:a16="http://schemas.microsoft.com/office/drawing/2014/main" id="{633123C7-B095-9A4A-A565-0286DE8D47CE}"/>
              </a:ext>
            </a:extLst>
          </p:cNvPr>
          <p:cNvSpPr/>
          <p:nvPr userDrawn="1"/>
        </p:nvSpPr>
        <p:spPr>
          <a:xfrm>
            <a:off x="170121" y="3540642"/>
            <a:ext cx="350874" cy="2987749"/>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AT"/>
          </a:p>
        </p:txBody>
      </p:sp>
    </p:spTree>
    <p:extLst>
      <p:ext uri="{BB962C8B-B14F-4D97-AF65-F5344CB8AC3E}">
        <p14:creationId xmlns:p14="http://schemas.microsoft.com/office/powerpoint/2010/main" val="15311641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preserve="1" userDrawn="1">
  <p:cSld name="9_Custom Layout">
    <p:spTree>
      <p:nvGrpSpPr>
        <p:cNvPr id="1" name=""/>
        <p:cNvGrpSpPr/>
        <p:nvPr/>
      </p:nvGrpSpPr>
      <p:grpSpPr>
        <a:xfrm>
          <a:off x="0" y="0"/>
          <a:ext cx="0" cy="0"/>
          <a:chOff x="0" y="0"/>
          <a:chExt cx="0" cy="0"/>
        </a:xfrm>
      </p:grpSpPr>
      <p:sp>
        <p:nvSpPr>
          <p:cNvPr id="42" name="Picture Placeholder 41">
            <a:extLst>
              <a:ext uri="{FF2B5EF4-FFF2-40B4-BE49-F238E27FC236}">
                <a16:creationId xmlns:a16="http://schemas.microsoft.com/office/drawing/2014/main" id="{24D398D6-EDE0-4AFA-A564-9D006DB0D050}"/>
              </a:ext>
            </a:extLst>
          </p:cNvPr>
          <p:cNvSpPr>
            <a:spLocks noGrp="1"/>
          </p:cNvSpPr>
          <p:nvPr>
            <p:ph type="pic" sz="quarter" idx="12"/>
          </p:nvPr>
        </p:nvSpPr>
        <p:spPr>
          <a:xfrm>
            <a:off x="3172105" y="6887572"/>
            <a:ext cx="3299832" cy="2185820"/>
          </a:xfrm>
          <a:custGeom>
            <a:avLst/>
            <a:gdLst>
              <a:gd name="connsiteX0" fmla="*/ 55047 w 3299832"/>
              <a:gd name="connsiteY0" fmla="*/ 0 h 2185820"/>
              <a:gd name="connsiteX1" fmla="*/ 3244785 w 3299832"/>
              <a:gd name="connsiteY1" fmla="*/ 0 h 2185820"/>
              <a:gd name="connsiteX2" fmla="*/ 3299832 w 3299832"/>
              <a:gd name="connsiteY2" fmla="*/ 48962 h 2185820"/>
              <a:gd name="connsiteX3" fmla="*/ 3299832 w 3299832"/>
              <a:gd name="connsiteY3" fmla="*/ 2136858 h 2185820"/>
              <a:gd name="connsiteX4" fmla="*/ 3244785 w 3299832"/>
              <a:gd name="connsiteY4" fmla="*/ 2185820 h 2185820"/>
              <a:gd name="connsiteX5" fmla="*/ 55047 w 3299832"/>
              <a:gd name="connsiteY5" fmla="*/ 2185820 h 2185820"/>
              <a:gd name="connsiteX6" fmla="*/ 0 w 3299832"/>
              <a:gd name="connsiteY6" fmla="*/ 2136858 h 2185820"/>
              <a:gd name="connsiteX7" fmla="*/ 0 w 3299832"/>
              <a:gd name="connsiteY7" fmla="*/ 48962 h 2185820"/>
              <a:gd name="connsiteX8" fmla="*/ 55047 w 3299832"/>
              <a:gd name="connsiteY8" fmla="*/ 0 h 2185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99832" h="2185820">
                <a:moveTo>
                  <a:pt x="55047" y="0"/>
                </a:moveTo>
                <a:lnTo>
                  <a:pt x="3244785" y="0"/>
                </a:lnTo>
                <a:cubicBezTo>
                  <a:pt x="3275187" y="0"/>
                  <a:pt x="3299832" y="21921"/>
                  <a:pt x="3299832" y="48962"/>
                </a:cubicBezTo>
                <a:lnTo>
                  <a:pt x="3299832" y="2136858"/>
                </a:lnTo>
                <a:cubicBezTo>
                  <a:pt x="3299832" y="2163899"/>
                  <a:pt x="3275187" y="2185820"/>
                  <a:pt x="3244785" y="2185820"/>
                </a:cubicBezTo>
                <a:lnTo>
                  <a:pt x="55047" y="2185820"/>
                </a:lnTo>
                <a:cubicBezTo>
                  <a:pt x="24646" y="2185820"/>
                  <a:pt x="0" y="2163899"/>
                  <a:pt x="0" y="2136858"/>
                </a:cubicBezTo>
                <a:lnTo>
                  <a:pt x="0" y="48962"/>
                </a:lnTo>
                <a:cubicBezTo>
                  <a:pt x="0" y="21921"/>
                  <a:pt x="24646" y="0"/>
                  <a:pt x="55047" y="0"/>
                </a:cubicBezTo>
                <a:close/>
              </a:path>
            </a:pathLst>
          </a:custGeom>
          <a:solidFill>
            <a:schemeClr val="bg1">
              <a:lumMod val="95000"/>
              <a:alpha val="56000"/>
            </a:schemeClr>
          </a:solidFill>
          <a:effectLst>
            <a:outerShdw blurRad="469900" dist="38100" dir="2700000" algn="tl" rotWithShape="0">
              <a:prstClr val="black">
                <a:alpha val="19000"/>
              </a:prstClr>
            </a:outerShdw>
          </a:effectLst>
        </p:spPr>
        <p:txBody>
          <a:bodyPr wrap="square">
            <a:noAutofit/>
          </a:bodyPr>
          <a:lstStyle>
            <a:lvl1pPr marL="0" indent="0">
              <a:buNone/>
              <a:defRPr sz="1600"/>
            </a:lvl1pPr>
          </a:lstStyle>
          <a:p>
            <a:endParaRPr lang="en-US"/>
          </a:p>
        </p:txBody>
      </p:sp>
      <p:sp>
        <p:nvSpPr>
          <p:cNvPr id="40" name="Picture Placeholder 39">
            <a:extLst>
              <a:ext uri="{FF2B5EF4-FFF2-40B4-BE49-F238E27FC236}">
                <a16:creationId xmlns:a16="http://schemas.microsoft.com/office/drawing/2014/main" id="{9555BFA0-BE36-461D-B0B2-BAB3E50A6EE3}"/>
              </a:ext>
            </a:extLst>
          </p:cNvPr>
          <p:cNvSpPr>
            <a:spLocks noGrp="1"/>
          </p:cNvSpPr>
          <p:nvPr>
            <p:ph type="pic" sz="quarter" idx="10"/>
          </p:nvPr>
        </p:nvSpPr>
        <p:spPr>
          <a:xfrm>
            <a:off x="3172105" y="2775965"/>
            <a:ext cx="3299832" cy="2185820"/>
          </a:xfrm>
          <a:custGeom>
            <a:avLst/>
            <a:gdLst>
              <a:gd name="connsiteX0" fmla="*/ 55047 w 3299832"/>
              <a:gd name="connsiteY0" fmla="*/ 0 h 2185820"/>
              <a:gd name="connsiteX1" fmla="*/ 3244785 w 3299832"/>
              <a:gd name="connsiteY1" fmla="*/ 0 h 2185820"/>
              <a:gd name="connsiteX2" fmla="*/ 3299832 w 3299832"/>
              <a:gd name="connsiteY2" fmla="*/ 48962 h 2185820"/>
              <a:gd name="connsiteX3" fmla="*/ 3299832 w 3299832"/>
              <a:gd name="connsiteY3" fmla="*/ 2136858 h 2185820"/>
              <a:gd name="connsiteX4" fmla="*/ 3244785 w 3299832"/>
              <a:gd name="connsiteY4" fmla="*/ 2185820 h 2185820"/>
              <a:gd name="connsiteX5" fmla="*/ 55047 w 3299832"/>
              <a:gd name="connsiteY5" fmla="*/ 2185820 h 2185820"/>
              <a:gd name="connsiteX6" fmla="*/ 0 w 3299832"/>
              <a:gd name="connsiteY6" fmla="*/ 2136858 h 2185820"/>
              <a:gd name="connsiteX7" fmla="*/ 0 w 3299832"/>
              <a:gd name="connsiteY7" fmla="*/ 48962 h 2185820"/>
              <a:gd name="connsiteX8" fmla="*/ 55047 w 3299832"/>
              <a:gd name="connsiteY8" fmla="*/ 0 h 2185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99832" h="2185820">
                <a:moveTo>
                  <a:pt x="55047" y="0"/>
                </a:moveTo>
                <a:lnTo>
                  <a:pt x="3244785" y="0"/>
                </a:lnTo>
                <a:cubicBezTo>
                  <a:pt x="3275187" y="0"/>
                  <a:pt x="3299832" y="21921"/>
                  <a:pt x="3299832" y="48962"/>
                </a:cubicBezTo>
                <a:lnTo>
                  <a:pt x="3299832" y="2136858"/>
                </a:lnTo>
                <a:cubicBezTo>
                  <a:pt x="3299832" y="2163899"/>
                  <a:pt x="3275187" y="2185820"/>
                  <a:pt x="3244785" y="2185820"/>
                </a:cubicBezTo>
                <a:lnTo>
                  <a:pt x="55047" y="2185820"/>
                </a:lnTo>
                <a:cubicBezTo>
                  <a:pt x="24646" y="2185820"/>
                  <a:pt x="0" y="2163899"/>
                  <a:pt x="0" y="2136858"/>
                </a:cubicBezTo>
                <a:lnTo>
                  <a:pt x="0" y="48962"/>
                </a:lnTo>
                <a:cubicBezTo>
                  <a:pt x="0" y="21921"/>
                  <a:pt x="24646" y="0"/>
                  <a:pt x="55047" y="0"/>
                </a:cubicBezTo>
                <a:close/>
              </a:path>
            </a:pathLst>
          </a:custGeom>
          <a:solidFill>
            <a:schemeClr val="bg1">
              <a:lumMod val="95000"/>
              <a:alpha val="56000"/>
            </a:schemeClr>
          </a:solidFill>
          <a:effectLst>
            <a:outerShdw blurRad="469900" dist="38100" dir="2700000" algn="tl" rotWithShape="0">
              <a:prstClr val="black">
                <a:alpha val="19000"/>
              </a:prstClr>
            </a:outerShdw>
          </a:effectLst>
        </p:spPr>
        <p:txBody>
          <a:bodyPr wrap="square">
            <a:noAutofit/>
          </a:bodyPr>
          <a:lstStyle>
            <a:lvl1pPr marL="0" indent="0">
              <a:buNone/>
              <a:defRPr sz="1600"/>
            </a:lvl1pPr>
          </a:lstStyle>
          <a:p>
            <a:endParaRPr lang="en-US"/>
          </a:p>
        </p:txBody>
      </p:sp>
      <p:sp>
        <p:nvSpPr>
          <p:cNvPr id="4" name="TextBox 3">
            <a:extLst>
              <a:ext uri="{FF2B5EF4-FFF2-40B4-BE49-F238E27FC236}">
                <a16:creationId xmlns:a16="http://schemas.microsoft.com/office/drawing/2014/main" id="{67F97366-10B4-4FC5-A5BE-9D86C9FCBFB0}"/>
              </a:ext>
            </a:extLst>
          </p:cNvPr>
          <p:cNvSpPr txBox="1"/>
          <p:nvPr userDrawn="1"/>
        </p:nvSpPr>
        <p:spPr>
          <a:xfrm rot="10800000" flipV="1">
            <a:off x="5619043" y="219464"/>
            <a:ext cx="1165340" cy="646331"/>
          </a:xfrm>
          <a:prstGeom prst="rect">
            <a:avLst/>
          </a:prstGeom>
          <a:noFill/>
        </p:spPr>
        <p:txBody>
          <a:bodyPr wrap="square" rtlCol="0">
            <a:spAutoFit/>
          </a:bodyPr>
          <a:lstStyle/>
          <a:p>
            <a:pPr algn="ctr"/>
            <a:fld id="{260E2A6B-A809-4840-BF14-8648BC0BDF87}" type="slidenum">
              <a:rPr lang="id-ID" sz="3600" b="0" i="0" smtClean="0">
                <a:solidFill>
                  <a:schemeClr val="bg1">
                    <a:lumMod val="95000"/>
                  </a:schemeClr>
                </a:solidFill>
                <a:latin typeface="Nexa Light" panose="02000000000000000000" pitchFamily="50" charset="0"/>
                <a:ea typeface="Roboto Condensed" panose="02000000000000000000" pitchFamily="2" charset="0"/>
                <a:cs typeface="Segoe UI" panose="020B0502040204020203" pitchFamily="34" charset="0"/>
              </a:rPr>
              <a:pPr algn="ctr"/>
              <a:t>‹N°›</a:t>
            </a:fld>
            <a:endParaRPr lang="id-ID" sz="11500" b="0" i="0" dirty="0">
              <a:solidFill>
                <a:schemeClr val="bg1">
                  <a:lumMod val="95000"/>
                </a:schemeClr>
              </a:solidFill>
              <a:latin typeface="Nexa Light" panose="02000000000000000000" pitchFamily="50" charset="0"/>
              <a:ea typeface="Roboto Condensed" panose="02000000000000000000" pitchFamily="2" charset="0"/>
              <a:cs typeface="Segoe UI" panose="020B0502040204020203" pitchFamily="34" charset="0"/>
            </a:endParaRPr>
          </a:p>
        </p:txBody>
      </p:sp>
      <p:grpSp>
        <p:nvGrpSpPr>
          <p:cNvPr id="29" name="Group 28">
            <a:extLst>
              <a:ext uri="{FF2B5EF4-FFF2-40B4-BE49-F238E27FC236}">
                <a16:creationId xmlns:a16="http://schemas.microsoft.com/office/drawing/2014/main" id="{B7CEF089-55CC-441D-B8AA-73E530F47DF6}"/>
              </a:ext>
            </a:extLst>
          </p:cNvPr>
          <p:cNvGrpSpPr/>
          <p:nvPr userDrawn="1"/>
        </p:nvGrpSpPr>
        <p:grpSpPr>
          <a:xfrm>
            <a:off x="312572" y="9454573"/>
            <a:ext cx="2017159" cy="253916"/>
            <a:chOff x="1021995" y="9934119"/>
            <a:chExt cx="3227455" cy="406266"/>
          </a:xfrm>
        </p:grpSpPr>
        <p:sp>
          <p:nvSpPr>
            <p:cNvPr id="30" name="Freeform 62">
              <a:extLst>
                <a:ext uri="{FF2B5EF4-FFF2-40B4-BE49-F238E27FC236}">
                  <a16:creationId xmlns:a16="http://schemas.microsoft.com/office/drawing/2014/main" id="{0966C5AB-6782-4198-BC76-AE39AD1B8F94}"/>
                </a:ext>
              </a:extLst>
            </p:cNvPr>
            <p:cNvSpPr>
              <a:spLocks noEditPoints="1"/>
            </p:cNvSpPr>
            <p:nvPr/>
          </p:nvSpPr>
          <p:spPr bwMode="auto">
            <a:xfrm>
              <a:off x="1021995" y="10029143"/>
              <a:ext cx="219920" cy="216219"/>
            </a:xfrm>
            <a:custGeom>
              <a:avLst/>
              <a:gdLst>
                <a:gd name="T0" fmla="*/ 92739 w 55"/>
                <a:gd name="T1" fmla="*/ 185737 h 54"/>
                <a:gd name="T2" fmla="*/ 0 w 55"/>
                <a:gd name="T3" fmla="*/ 92869 h 54"/>
                <a:gd name="T4" fmla="*/ 92739 w 55"/>
                <a:gd name="T5" fmla="*/ 0 h 54"/>
                <a:gd name="T6" fmla="*/ 188913 w 55"/>
                <a:gd name="T7" fmla="*/ 92869 h 54"/>
                <a:gd name="T8" fmla="*/ 92739 w 55"/>
                <a:gd name="T9" fmla="*/ 185737 h 54"/>
                <a:gd name="T10" fmla="*/ 13739 w 55"/>
                <a:gd name="T11" fmla="*/ 92869 h 54"/>
                <a:gd name="T12" fmla="*/ 92739 w 55"/>
                <a:gd name="T13" fmla="*/ 171979 h 54"/>
                <a:gd name="T14" fmla="*/ 171739 w 55"/>
                <a:gd name="T15" fmla="*/ 92869 h 54"/>
                <a:gd name="T16" fmla="*/ 92739 w 55"/>
                <a:gd name="T17" fmla="*/ 13758 h 54"/>
                <a:gd name="T18" fmla="*/ 13739 w 55"/>
                <a:gd name="T19" fmla="*/ 92869 h 54"/>
                <a:gd name="T20" fmla="*/ 140826 w 55"/>
                <a:gd name="T21" fmla="*/ 127264 h 54"/>
                <a:gd name="T22" fmla="*/ 96174 w 55"/>
                <a:gd name="T23" fmla="*/ 151341 h 54"/>
                <a:gd name="T24" fmla="*/ 37783 w 55"/>
                <a:gd name="T25" fmla="*/ 92869 h 54"/>
                <a:gd name="T26" fmla="*/ 96174 w 55"/>
                <a:gd name="T27" fmla="*/ 34396 h 54"/>
                <a:gd name="T28" fmla="*/ 137391 w 55"/>
                <a:gd name="T29" fmla="*/ 58473 h 54"/>
                <a:gd name="T30" fmla="*/ 137391 w 55"/>
                <a:gd name="T31" fmla="*/ 72231 h 54"/>
                <a:gd name="T32" fmla="*/ 137391 w 55"/>
                <a:gd name="T33" fmla="*/ 72231 h 54"/>
                <a:gd name="T34" fmla="*/ 123652 w 55"/>
                <a:gd name="T35" fmla="*/ 72231 h 54"/>
                <a:gd name="T36" fmla="*/ 120217 w 55"/>
                <a:gd name="T37" fmla="*/ 72231 h 54"/>
                <a:gd name="T38" fmla="*/ 120217 w 55"/>
                <a:gd name="T39" fmla="*/ 61912 h 54"/>
                <a:gd name="T40" fmla="*/ 96174 w 55"/>
                <a:gd name="T41" fmla="*/ 51594 h 54"/>
                <a:gd name="T42" fmla="*/ 54957 w 55"/>
                <a:gd name="T43" fmla="*/ 92869 h 54"/>
                <a:gd name="T44" fmla="*/ 96174 w 55"/>
                <a:gd name="T45" fmla="*/ 134143 h 54"/>
                <a:gd name="T46" fmla="*/ 120217 w 55"/>
                <a:gd name="T47" fmla="*/ 123825 h 54"/>
                <a:gd name="T48" fmla="*/ 120217 w 55"/>
                <a:gd name="T49" fmla="*/ 113506 h 54"/>
                <a:gd name="T50" fmla="*/ 123652 w 55"/>
                <a:gd name="T51" fmla="*/ 113506 h 54"/>
                <a:gd name="T52" fmla="*/ 137391 w 55"/>
                <a:gd name="T53" fmla="*/ 113506 h 54"/>
                <a:gd name="T54" fmla="*/ 140826 w 55"/>
                <a:gd name="T55" fmla="*/ 113506 h 54"/>
                <a:gd name="T56" fmla="*/ 140826 w 55"/>
                <a:gd name="T57" fmla="*/ 127264 h 5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55" h="54">
                  <a:moveTo>
                    <a:pt x="27" y="54"/>
                  </a:moveTo>
                  <a:cubicBezTo>
                    <a:pt x="12" y="54"/>
                    <a:pt x="0" y="42"/>
                    <a:pt x="0" y="27"/>
                  </a:cubicBezTo>
                  <a:cubicBezTo>
                    <a:pt x="0" y="12"/>
                    <a:pt x="12" y="0"/>
                    <a:pt x="27" y="0"/>
                  </a:cubicBezTo>
                  <a:cubicBezTo>
                    <a:pt x="42" y="0"/>
                    <a:pt x="55" y="12"/>
                    <a:pt x="55" y="27"/>
                  </a:cubicBezTo>
                  <a:cubicBezTo>
                    <a:pt x="55" y="42"/>
                    <a:pt x="42" y="54"/>
                    <a:pt x="27" y="54"/>
                  </a:cubicBezTo>
                  <a:close/>
                  <a:moveTo>
                    <a:pt x="4" y="27"/>
                  </a:moveTo>
                  <a:cubicBezTo>
                    <a:pt x="4" y="40"/>
                    <a:pt x="15" y="50"/>
                    <a:pt x="27" y="50"/>
                  </a:cubicBezTo>
                  <a:cubicBezTo>
                    <a:pt x="40" y="50"/>
                    <a:pt x="50" y="40"/>
                    <a:pt x="50" y="27"/>
                  </a:cubicBezTo>
                  <a:cubicBezTo>
                    <a:pt x="50" y="14"/>
                    <a:pt x="40" y="4"/>
                    <a:pt x="27" y="4"/>
                  </a:cubicBezTo>
                  <a:cubicBezTo>
                    <a:pt x="15" y="4"/>
                    <a:pt x="4" y="14"/>
                    <a:pt x="4" y="27"/>
                  </a:cubicBezTo>
                  <a:close/>
                  <a:moveTo>
                    <a:pt x="41" y="37"/>
                  </a:moveTo>
                  <a:cubicBezTo>
                    <a:pt x="41" y="42"/>
                    <a:pt x="33" y="44"/>
                    <a:pt x="28" y="44"/>
                  </a:cubicBezTo>
                  <a:cubicBezTo>
                    <a:pt x="18" y="44"/>
                    <a:pt x="11" y="37"/>
                    <a:pt x="11" y="27"/>
                  </a:cubicBezTo>
                  <a:cubicBezTo>
                    <a:pt x="11" y="17"/>
                    <a:pt x="18" y="10"/>
                    <a:pt x="28" y="10"/>
                  </a:cubicBezTo>
                  <a:cubicBezTo>
                    <a:pt x="31" y="10"/>
                    <a:pt x="40" y="11"/>
                    <a:pt x="40" y="17"/>
                  </a:cubicBezTo>
                  <a:cubicBezTo>
                    <a:pt x="40" y="21"/>
                    <a:pt x="40" y="21"/>
                    <a:pt x="40" y="21"/>
                  </a:cubicBezTo>
                  <a:cubicBezTo>
                    <a:pt x="40" y="21"/>
                    <a:pt x="40" y="21"/>
                    <a:pt x="40" y="21"/>
                  </a:cubicBezTo>
                  <a:cubicBezTo>
                    <a:pt x="36" y="21"/>
                    <a:pt x="36" y="21"/>
                    <a:pt x="36" y="21"/>
                  </a:cubicBezTo>
                  <a:cubicBezTo>
                    <a:pt x="35" y="21"/>
                    <a:pt x="35" y="21"/>
                    <a:pt x="35" y="21"/>
                  </a:cubicBezTo>
                  <a:cubicBezTo>
                    <a:pt x="35" y="18"/>
                    <a:pt x="35" y="18"/>
                    <a:pt x="35" y="18"/>
                  </a:cubicBezTo>
                  <a:cubicBezTo>
                    <a:pt x="35" y="16"/>
                    <a:pt x="31" y="15"/>
                    <a:pt x="28" y="15"/>
                  </a:cubicBezTo>
                  <a:cubicBezTo>
                    <a:pt x="21" y="15"/>
                    <a:pt x="16" y="20"/>
                    <a:pt x="16" y="27"/>
                  </a:cubicBezTo>
                  <a:cubicBezTo>
                    <a:pt x="16" y="34"/>
                    <a:pt x="21" y="39"/>
                    <a:pt x="28" y="39"/>
                  </a:cubicBezTo>
                  <a:cubicBezTo>
                    <a:pt x="31" y="39"/>
                    <a:pt x="35" y="38"/>
                    <a:pt x="35" y="36"/>
                  </a:cubicBezTo>
                  <a:cubicBezTo>
                    <a:pt x="35" y="33"/>
                    <a:pt x="35" y="33"/>
                    <a:pt x="35" y="33"/>
                  </a:cubicBezTo>
                  <a:cubicBezTo>
                    <a:pt x="35" y="33"/>
                    <a:pt x="36" y="33"/>
                    <a:pt x="36" y="33"/>
                  </a:cubicBezTo>
                  <a:cubicBezTo>
                    <a:pt x="40" y="33"/>
                    <a:pt x="40" y="33"/>
                    <a:pt x="40" y="33"/>
                  </a:cubicBezTo>
                  <a:cubicBezTo>
                    <a:pt x="41" y="33"/>
                    <a:pt x="41" y="33"/>
                    <a:pt x="41" y="33"/>
                  </a:cubicBezTo>
                  <a:lnTo>
                    <a:pt x="41" y="37"/>
                  </a:lnTo>
                  <a:close/>
                </a:path>
              </a:pathLst>
            </a:custGeom>
            <a:solidFill>
              <a:schemeClr val="bg1">
                <a:lumMod val="75000"/>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a:endParaRPr lang="en-US" sz="1000" dirty="0">
                <a:solidFill>
                  <a:schemeClr val="bg1">
                    <a:lumMod val="75000"/>
                  </a:schemeClr>
                </a:solidFill>
                <a:latin typeface="Advent Pro" panose="02000506040000020004" pitchFamily="2" charset="0"/>
                <a:ea typeface="Roboto Condensed" panose="02000000000000000000" pitchFamily="2" charset="0"/>
              </a:endParaRPr>
            </a:p>
          </p:txBody>
        </p:sp>
        <p:sp>
          <p:nvSpPr>
            <p:cNvPr id="31" name="TextBox 30">
              <a:extLst>
                <a:ext uri="{FF2B5EF4-FFF2-40B4-BE49-F238E27FC236}">
                  <a16:creationId xmlns:a16="http://schemas.microsoft.com/office/drawing/2014/main" id="{AAC29F2B-F2F1-433B-ACAC-0D0043CAACAA}"/>
                </a:ext>
              </a:extLst>
            </p:cNvPr>
            <p:cNvSpPr txBox="1"/>
            <p:nvPr/>
          </p:nvSpPr>
          <p:spPr>
            <a:xfrm>
              <a:off x="1301976" y="9934119"/>
              <a:ext cx="2947474" cy="406266"/>
            </a:xfrm>
            <a:prstGeom prst="rect">
              <a:avLst/>
            </a:prstGeom>
            <a:noFill/>
          </p:spPr>
          <p:txBody>
            <a:bodyPr wrap="none" rtlCol="0">
              <a:spAutoFit/>
            </a:bodyPr>
            <a:lstStyle/>
            <a:p>
              <a:pPr algn="l"/>
              <a:r>
                <a:rPr lang="en-US" sz="1000" spc="300" dirty="0">
                  <a:solidFill>
                    <a:schemeClr val="bg1">
                      <a:lumMod val="75000"/>
                    </a:schemeClr>
                  </a:solidFill>
                  <a:latin typeface="Nexa Light" panose="02000000000000000000" pitchFamily="50" charset="0"/>
                  <a:ea typeface="Roboto Condensed" panose="02000000000000000000" pitchFamily="2" charset="0"/>
                  <a:cs typeface="Segoe UI" panose="020B0502040204020203" pitchFamily="34" charset="0"/>
                </a:rPr>
                <a:t>2017.ALL RIGHTS</a:t>
              </a:r>
              <a:endParaRPr lang="id-ID" sz="1000" spc="300" dirty="0">
                <a:solidFill>
                  <a:schemeClr val="bg1">
                    <a:lumMod val="75000"/>
                  </a:schemeClr>
                </a:solidFill>
                <a:latin typeface="Nexa Light" panose="02000000000000000000" pitchFamily="50" charset="0"/>
                <a:ea typeface="Roboto Condensed" panose="02000000000000000000" pitchFamily="2" charset="0"/>
                <a:cs typeface="Segoe UI" panose="020B0502040204020203" pitchFamily="34" charset="0"/>
              </a:endParaRPr>
            </a:p>
          </p:txBody>
        </p:sp>
      </p:grpSp>
      <p:cxnSp>
        <p:nvCxnSpPr>
          <p:cNvPr id="32" name="Straight Connector 31">
            <a:extLst>
              <a:ext uri="{FF2B5EF4-FFF2-40B4-BE49-F238E27FC236}">
                <a16:creationId xmlns:a16="http://schemas.microsoft.com/office/drawing/2014/main" id="{005A8E11-CFD3-4FA2-87A8-99925C38E631}"/>
              </a:ext>
            </a:extLst>
          </p:cNvPr>
          <p:cNvCxnSpPr>
            <a:cxnSpLocks/>
          </p:cNvCxnSpPr>
          <p:nvPr userDrawn="1"/>
        </p:nvCxnSpPr>
        <p:spPr>
          <a:xfrm>
            <a:off x="321470" y="818623"/>
            <a:ext cx="6142830"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41" name="Picture Placeholder 40">
            <a:extLst>
              <a:ext uri="{FF2B5EF4-FFF2-40B4-BE49-F238E27FC236}">
                <a16:creationId xmlns:a16="http://schemas.microsoft.com/office/drawing/2014/main" id="{48C78D7A-E6F7-48B6-AC30-DEF90A5E38ED}"/>
              </a:ext>
            </a:extLst>
          </p:cNvPr>
          <p:cNvSpPr>
            <a:spLocks noGrp="1"/>
          </p:cNvSpPr>
          <p:nvPr>
            <p:ph type="pic" sz="quarter" idx="11"/>
          </p:nvPr>
        </p:nvSpPr>
        <p:spPr>
          <a:xfrm>
            <a:off x="1522189" y="4889861"/>
            <a:ext cx="3299832" cy="2185820"/>
          </a:xfrm>
          <a:custGeom>
            <a:avLst/>
            <a:gdLst>
              <a:gd name="connsiteX0" fmla="*/ 55047 w 3299832"/>
              <a:gd name="connsiteY0" fmla="*/ 0 h 2185820"/>
              <a:gd name="connsiteX1" fmla="*/ 3244785 w 3299832"/>
              <a:gd name="connsiteY1" fmla="*/ 0 h 2185820"/>
              <a:gd name="connsiteX2" fmla="*/ 3299832 w 3299832"/>
              <a:gd name="connsiteY2" fmla="*/ 48962 h 2185820"/>
              <a:gd name="connsiteX3" fmla="*/ 3299832 w 3299832"/>
              <a:gd name="connsiteY3" fmla="*/ 2136858 h 2185820"/>
              <a:gd name="connsiteX4" fmla="*/ 3244785 w 3299832"/>
              <a:gd name="connsiteY4" fmla="*/ 2185820 h 2185820"/>
              <a:gd name="connsiteX5" fmla="*/ 55047 w 3299832"/>
              <a:gd name="connsiteY5" fmla="*/ 2185820 h 2185820"/>
              <a:gd name="connsiteX6" fmla="*/ 0 w 3299832"/>
              <a:gd name="connsiteY6" fmla="*/ 2136858 h 2185820"/>
              <a:gd name="connsiteX7" fmla="*/ 0 w 3299832"/>
              <a:gd name="connsiteY7" fmla="*/ 48962 h 2185820"/>
              <a:gd name="connsiteX8" fmla="*/ 55047 w 3299832"/>
              <a:gd name="connsiteY8" fmla="*/ 0 h 21858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3299832" h="2185820">
                <a:moveTo>
                  <a:pt x="55047" y="0"/>
                </a:moveTo>
                <a:lnTo>
                  <a:pt x="3244785" y="0"/>
                </a:lnTo>
                <a:cubicBezTo>
                  <a:pt x="3275187" y="0"/>
                  <a:pt x="3299832" y="21921"/>
                  <a:pt x="3299832" y="48962"/>
                </a:cubicBezTo>
                <a:lnTo>
                  <a:pt x="3299832" y="2136858"/>
                </a:lnTo>
                <a:cubicBezTo>
                  <a:pt x="3299832" y="2163899"/>
                  <a:pt x="3275187" y="2185820"/>
                  <a:pt x="3244785" y="2185820"/>
                </a:cubicBezTo>
                <a:lnTo>
                  <a:pt x="55047" y="2185820"/>
                </a:lnTo>
                <a:cubicBezTo>
                  <a:pt x="24646" y="2185820"/>
                  <a:pt x="0" y="2163899"/>
                  <a:pt x="0" y="2136858"/>
                </a:cubicBezTo>
                <a:lnTo>
                  <a:pt x="0" y="48962"/>
                </a:lnTo>
                <a:cubicBezTo>
                  <a:pt x="0" y="21921"/>
                  <a:pt x="24646" y="0"/>
                  <a:pt x="55047" y="0"/>
                </a:cubicBezTo>
                <a:close/>
              </a:path>
            </a:pathLst>
          </a:custGeom>
          <a:solidFill>
            <a:schemeClr val="bg1">
              <a:lumMod val="95000"/>
              <a:alpha val="56000"/>
            </a:schemeClr>
          </a:solidFill>
          <a:effectLst>
            <a:outerShdw blurRad="546100" sx="102000" sy="102000" algn="ctr" rotWithShape="0">
              <a:prstClr val="black">
                <a:alpha val="28000"/>
              </a:prstClr>
            </a:outerShdw>
          </a:effectLst>
        </p:spPr>
        <p:txBody>
          <a:bodyPr wrap="square">
            <a:noAutofit/>
          </a:bodyPr>
          <a:lstStyle>
            <a:lvl1pPr marL="0" indent="0">
              <a:buNone/>
              <a:defRPr sz="1600"/>
            </a:lvl1pPr>
          </a:lstStyle>
          <a:p>
            <a:endParaRPr lang="en-US"/>
          </a:p>
        </p:txBody>
      </p:sp>
      <p:grpSp>
        <p:nvGrpSpPr>
          <p:cNvPr id="44" name="Group 43">
            <a:extLst>
              <a:ext uri="{FF2B5EF4-FFF2-40B4-BE49-F238E27FC236}">
                <a16:creationId xmlns:a16="http://schemas.microsoft.com/office/drawing/2014/main" id="{8973A2E3-4F03-42E6-A924-37248777302C}"/>
              </a:ext>
            </a:extLst>
          </p:cNvPr>
          <p:cNvGrpSpPr/>
          <p:nvPr userDrawn="1"/>
        </p:nvGrpSpPr>
        <p:grpSpPr>
          <a:xfrm>
            <a:off x="0" y="4226385"/>
            <a:ext cx="4936573" cy="9906000"/>
            <a:chOff x="0" y="0"/>
            <a:chExt cx="5958348" cy="11956351"/>
          </a:xfrm>
        </p:grpSpPr>
        <p:sp>
          <p:nvSpPr>
            <p:cNvPr id="45" name="Freeform: Shape 44">
              <a:extLst>
                <a:ext uri="{FF2B5EF4-FFF2-40B4-BE49-F238E27FC236}">
                  <a16:creationId xmlns:a16="http://schemas.microsoft.com/office/drawing/2014/main" id="{7461B368-72EF-4737-9CC9-8969780BA275}"/>
                </a:ext>
              </a:extLst>
            </p:cNvPr>
            <p:cNvSpPr/>
            <p:nvPr/>
          </p:nvSpPr>
          <p:spPr>
            <a:xfrm rot="16200000">
              <a:off x="-2999001" y="2999002"/>
              <a:ext cx="11956351" cy="5958347"/>
            </a:xfrm>
            <a:custGeom>
              <a:avLst/>
              <a:gdLst>
                <a:gd name="connsiteX0" fmla="*/ 0 w 1525539"/>
                <a:gd name="connsiteY0" fmla="*/ 0 h 760240"/>
                <a:gd name="connsiteX1" fmla="*/ 1525539 w 1525539"/>
                <a:gd name="connsiteY1" fmla="*/ 0 h 760240"/>
                <a:gd name="connsiteX2" fmla="*/ 1510320 w 1525539"/>
                <a:gd name="connsiteY2" fmla="*/ 150969 h 760240"/>
                <a:gd name="connsiteX3" fmla="*/ 762769 w 1525539"/>
                <a:gd name="connsiteY3" fmla="*/ 760240 h 760240"/>
                <a:gd name="connsiteX4" fmla="*/ 15219 w 1525539"/>
                <a:gd name="connsiteY4" fmla="*/ 150969 h 760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5539" h="760240">
                  <a:moveTo>
                    <a:pt x="0" y="0"/>
                  </a:moveTo>
                  <a:lnTo>
                    <a:pt x="1525539" y="0"/>
                  </a:lnTo>
                  <a:lnTo>
                    <a:pt x="1510320" y="150969"/>
                  </a:lnTo>
                  <a:cubicBezTo>
                    <a:pt x="1439168" y="498680"/>
                    <a:pt x="1131514" y="760240"/>
                    <a:pt x="762769" y="760240"/>
                  </a:cubicBezTo>
                  <a:cubicBezTo>
                    <a:pt x="394024" y="760240"/>
                    <a:pt x="86371" y="498680"/>
                    <a:pt x="15219" y="150969"/>
                  </a:cubicBezTo>
                  <a:close/>
                </a:path>
              </a:pathLst>
            </a:custGeom>
            <a:gradFill>
              <a:gsLst>
                <a:gs pos="100000">
                  <a:schemeClr val="accent1">
                    <a:alpha val="5000"/>
                  </a:schemeClr>
                </a:gs>
                <a:gs pos="0">
                  <a:schemeClr val="accent1">
                    <a:lumMod val="75000"/>
                    <a:alpha val="5000"/>
                  </a:schemeClr>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46" name="Freeform: Shape 45">
              <a:extLst>
                <a:ext uri="{FF2B5EF4-FFF2-40B4-BE49-F238E27FC236}">
                  <a16:creationId xmlns:a16="http://schemas.microsoft.com/office/drawing/2014/main" id="{E93449A5-49DC-4CEB-B483-37E69706CBB5}"/>
                </a:ext>
              </a:extLst>
            </p:cNvPr>
            <p:cNvSpPr/>
            <p:nvPr/>
          </p:nvSpPr>
          <p:spPr>
            <a:xfrm rot="16200000">
              <a:off x="-1956032" y="4035076"/>
              <a:ext cx="7798263" cy="3886199"/>
            </a:xfrm>
            <a:custGeom>
              <a:avLst/>
              <a:gdLst>
                <a:gd name="connsiteX0" fmla="*/ 0 w 1525539"/>
                <a:gd name="connsiteY0" fmla="*/ 0 h 760240"/>
                <a:gd name="connsiteX1" fmla="*/ 1525539 w 1525539"/>
                <a:gd name="connsiteY1" fmla="*/ 0 h 760240"/>
                <a:gd name="connsiteX2" fmla="*/ 1510320 w 1525539"/>
                <a:gd name="connsiteY2" fmla="*/ 150969 h 760240"/>
                <a:gd name="connsiteX3" fmla="*/ 762769 w 1525539"/>
                <a:gd name="connsiteY3" fmla="*/ 760240 h 760240"/>
                <a:gd name="connsiteX4" fmla="*/ 15219 w 1525539"/>
                <a:gd name="connsiteY4" fmla="*/ 150969 h 760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5539" h="760240">
                  <a:moveTo>
                    <a:pt x="0" y="0"/>
                  </a:moveTo>
                  <a:lnTo>
                    <a:pt x="1525539" y="0"/>
                  </a:lnTo>
                  <a:lnTo>
                    <a:pt x="1510320" y="150969"/>
                  </a:lnTo>
                  <a:cubicBezTo>
                    <a:pt x="1439168" y="498680"/>
                    <a:pt x="1131514" y="760240"/>
                    <a:pt x="762769" y="760240"/>
                  </a:cubicBezTo>
                  <a:cubicBezTo>
                    <a:pt x="394024" y="760240"/>
                    <a:pt x="86371" y="498680"/>
                    <a:pt x="15219" y="150969"/>
                  </a:cubicBezTo>
                  <a:close/>
                </a:path>
              </a:pathLst>
            </a:custGeom>
            <a:gradFill>
              <a:gsLst>
                <a:gs pos="100000">
                  <a:schemeClr val="accent1">
                    <a:alpha val="15000"/>
                  </a:schemeClr>
                </a:gs>
                <a:gs pos="0">
                  <a:schemeClr val="accent1">
                    <a:lumMod val="75000"/>
                    <a:alpha val="15000"/>
                  </a:schemeClr>
                </a:gs>
              </a:gsLst>
              <a:lin ang="2700000" scaled="1"/>
            </a:gradFill>
            <a:ln>
              <a:noFill/>
            </a:ln>
            <a:effectLst>
              <a:outerShdw blurRad="1270000" dist="571500" sx="90000" sy="90000" algn="l" rotWithShape="0">
                <a:schemeClr val="bg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47" name="Freeform: Shape 46">
              <a:extLst>
                <a:ext uri="{FF2B5EF4-FFF2-40B4-BE49-F238E27FC236}">
                  <a16:creationId xmlns:a16="http://schemas.microsoft.com/office/drawing/2014/main" id="{D60D7585-881A-4CB0-BCB3-330A0D7583A7}"/>
                </a:ext>
              </a:extLst>
            </p:cNvPr>
            <p:cNvSpPr/>
            <p:nvPr/>
          </p:nvSpPr>
          <p:spPr>
            <a:xfrm rot="16200000">
              <a:off x="-1225065" y="4761211"/>
              <a:ext cx="4884060" cy="2433930"/>
            </a:xfrm>
            <a:custGeom>
              <a:avLst/>
              <a:gdLst>
                <a:gd name="connsiteX0" fmla="*/ 0 w 1525539"/>
                <a:gd name="connsiteY0" fmla="*/ 0 h 760240"/>
                <a:gd name="connsiteX1" fmla="*/ 1525539 w 1525539"/>
                <a:gd name="connsiteY1" fmla="*/ 0 h 760240"/>
                <a:gd name="connsiteX2" fmla="*/ 1510320 w 1525539"/>
                <a:gd name="connsiteY2" fmla="*/ 150969 h 760240"/>
                <a:gd name="connsiteX3" fmla="*/ 762769 w 1525539"/>
                <a:gd name="connsiteY3" fmla="*/ 760240 h 760240"/>
                <a:gd name="connsiteX4" fmla="*/ 15219 w 1525539"/>
                <a:gd name="connsiteY4" fmla="*/ 150969 h 7602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525539" h="760240">
                  <a:moveTo>
                    <a:pt x="0" y="0"/>
                  </a:moveTo>
                  <a:lnTo>
                    <a:pt x="1525539" y="0"/>
                  </a:lnTo>
                  <a:lnTo>
                    <a:pt x="1510320" y="150969"/>
                  </a:lnTo>
                  <a:cubicBezTo>
                    <a:pt x="1439168" y="498680"/>
                    <a:pt x="1131514" y="760240"/>
                    <a:pt x="762769" y="760240"/>
                  </a:cubicBezTo>
                  <a:cubicBezTo>
                    <a:pt x="394024" y="760240"/>
                    <a:pt x="86371" y="498680"/>
                    <a:pt x="15219" y="150969"/>
                  </a:cubicBezTo>
                  <a:close/>
                </a:path>
              </a:pathLst>
            </a:custGeom>
            <a:gradFill>
              <a:gsLst>
                <a:gs pos="100000">
                  <a:schemeClr val="accent1"/>
                </a:gs>
                <a:gs pos="0">
                  <a:schemeClr val="accent1">
                    <a:lumMod val="75000"/>
                  </a:schemeClr>
                </a:gs>
              </a:gsLst>
              <a:lin ang="2700000" scaled="1"/>
            </a:gradFill>
            <a:ln>
              <a:noFill/>
            </a:ln>
            <a:effectLst>
              <a:outerShdw blurRad="1270000" dist="571500" sx="90000" sy="90000" algn="l" rotWithShape="0">
                <a:schemeClr val="bg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sp>
        <p:nvSpPr>
          <p:cNvPr id="49" name="Oval 48">
            <a:extLst>
              <a:ext uri="{FF2B5EF4-FFF2-40B4-BE49-F238E27FC236}">
                <a16:creationId xmlns:a16="http://schemas.microsoft.com/office/drawing/2014/main" id="{E4655D6F-4921-C244-8902-705F608052B6}"/>
              </a:ext>
            </a:extLst>
          </p:cNvPr>
          <p:cNvSpPr/>
          <p:nvPr userDrawn="1"/>
        </p:nvSpPr>
        <p:spPr>
          <a:xfrm>
            <a:off x="5536284" y="415946"/>
            <a:ext cx="165517" cy="165516"/>
          </a:xfrm>
          <a:prstGeom prst="ellipse">
            <a:avLst/>
          </a:prstGeom>
          <a:gradFill>
            <a:gsLst>
              <a:gs pos="100000">
                <a:schemeClr val="accent1">
                  <a:lumMod val="75000"/>
                </a:schemeClr>
              </a:gs>
              <a:gs pos="0">
                <a:schemeClr val="accent1"/>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7" name="TextBox 16">
            <a:extLst>
              <a:ext uri="{FF2B5EF4-FFF2-40B4-BE49-F238E27FC236}">
                <a16:creationId xmlns:a16="http://schemas.microsoft.com/office/drawing/2014/main" id="{3AF190D0-D87B-FC47-ABA4-8D4AB60022EA}"/>
              </a:ext>
            </a:extLst>
          </p:cNvPr>
          <p:cNvSpPr txBox="1"/>
          <p:nvPr userDrawn="1"/>
        </p:nvSpPr>
        <p:spPr>
          <a:xfrm rot="16200000">
            <a:off x="-1187444" y="4826043"/>
            <a:ext cx="3084284" cy="253916"/>
          </a:xfrm>
          <a:prstGeom prst="rect">
            <a:avLst/>
          </a:prstGeom>
          <a:noFill/>
        </p:spPr>
        <p:txBody>
          <a:bodyPr wrap="square" rtlCol="0">
            <a:spAutoFit/>
          </a:bodyPr>
          <a:lstStyle/>
          <a:p>
            <a:pPr algn="ctr"/>
            <a:r>
              <a:rPr lang="id-ID" sz="1000" strike="noStrike" spc="600" dirty="0">
                <a:solidFill>
                  <a:schemeClr val="bg1">
                    <a:lumMod val="75000"/>
                  </a:schemeClr>
                </a:solidFill>
                <a:latin typeface="Nexa Light" panose="02000000000000000000" pitchFamily="50" charset="0"/>
                <a:ea typeface="Roboto Condensed" panose="02000000000000000000" pitchFamily="2" charset="0"/>
                <a:cs typeface="Segoe UI" panose="020B0502040204020203" pitchFamily="34" charset="0"/>
              </a:rPr>
              <a:t>WWW.TMA-METHOD.NL</a:t>
            </a:r>
          </a:p>
        </p:txBody>
      </p:sp>
      <p:grpSp>
        <p:nvGrpSpPr>
          <p:cNvPr id="18" name="Group 17">
            <a:extLst>
              <a:ext uri="{FF2B5EF4-FFF2-40B4-BE49-F238E27FC236}">
                <a16:creationId xmlns:a16="http://schemas.microsoft.com/office/drawing/2014/main" id="{F10F1D22-939C-FA46-91B8-B2C8C7738D09}"/>
              </a:ext>
            </a:extLst>
          </p:cNvPr>
          <p:cNvGrpSpPr/>
          <p:nvPr userDrawn="1"/>
        </p:nvGrpSpPr>
        <p:grpSpPr>
          <a:xfrm>
            <a:off x="312572" y="9454573"/>
            <a:ext cx="2010747" cy="246221"/>
            <a:chOff x="1021995" y="9934119"/>
            <a:chExt cx="3217199" cy="393954"/>
          </a:xfrm>
        </p:grpSpPr>
        <p:sp>
          <p:nvSpPr>
            <p:cNvPr id="19" name="Freeform 62">
              <a:extLst>
                <a:ext uri="{FF2B5EF4-FFF2-40B4-BE49-F238E27FC236}">
                  <a16:creationId xmlns:a16="http://schemas.microsoft.com/office/drawing/2014/main" id="{51F6668B-FBAB-E84D-A672-B992D0350B65}"/>
                </a:ext>
              </a:extLst>
            </p:cNvPr>
            <p:cNvSpPr>
              <a:spLocks noEditPoints="1"/>
            </p:cNvSpPr>
            <p:nvPr/>
          </p:nvSpPr>
          <p:spPr bwMode="auto">
            <a:xfrm>
              <a:off x="1021995" y="10029143"/>
              <a:ext cx="219920" cy="216219"/>
            </a:xfrm>
            <a:custGeom>
              <a:avLst/>
              <a:gdLst>
                <a:gd name="T0" fmla="*/ 92739 w 55"/>
                <a:gd name="T1" fmla="*/ 185737 h 54"/>
                <a:gd name="T2" fmla="*/ 0 w 55"/>
                <a:gd name="T3" fmla="*/ 92869 h 54"/>
                <a:gd name="T4" fmla="*/ 92739 w 55"/>
                <a:gd name="T5" fmla="*/ 0 h 54"/>
                <a:gd name="T6" fmla="*/ 188913 w 55"/>
                <a:gd name="T7" fmla="*/ 92869 h 54"/>
                <a:gd name="T8" fmla="*/ 92739 w 55"/>
                <a:gd name="T9" fmla="*/ 185737 h 54"/>
                <a:gd name="T10" fmla="*/ 13739 w 55"/>
                <a:gd name="T11" fmla="*/ 92869 h 54"/>
                <a:gd name="T12" fmla="*/ 92739 w 55"/>
                <a:gd name="T13" fmla="*/ 171979 h 54"/>
                <a:gd name="T14" fmla="*/ 171739 w 55"/>
                <a:gd name="T15" fmla="*/ 92869 h 54"/>
                <a:gd name="T16" fmla="*/ 92739 w 55"/>
                <a:gd name="T17" fmla="*/ 13758 h 54"/>
                <a:gd name="T18" fmla="*/ 13739 w 55"/>
                <a:gd name="T19" fmla="*/ 92869 h 54"/>
                <a:gd name="T20" fmla="*/ 140826 w 55"/>
                <a:gd name="T21" fmla="*/ 127264 h 54"/>
                <a:gd name="T22" fmla="*/ 96174 w 55"/>
                <a:gd name="T23" fmla="*/ 151341 h 54"/>
                <a:gd name="T24" fmla="*/ 37783 w 55"/>
                <a:gd name="T25" fmla="*/ 92869 h 54"/>
                <a:gd name="T26" fmla="*/ 96174 w 55"/>
                <a:gd name="T27" fmla="*/ 34396 h 54"/>
                <a:gd name="T28" fmla="*/ 137391 w 55"/>
                <a:gd name="T29" fmla="*/ 58473 h 54"/>
                <a:gd name="T30" fmla="*/ 137391 w 55"/>
                <a:gd name="T31" fmla="*/ 72231 h 54"/>
                <a:gd name="T32" fmla="*/ 137391 w 55"/>
                <a:gd name="T33" fmla="*/ 72231 h 54"/>
                <a:gd name="T34" fmla="*/ 123652 w 55"/>
                <a:gd name="T35" fmla="*/ 72231 h 54"/>
                <a:gd name="T36" fmla="*/ 120217 w 55"/>
                <a:gd name="T37" fmla="*/ 72231 h 54"/>
                <a:gd name="T38" fmla="*/ 120217 w 55"/>
                <a:gd name="T39" fmla="*/ 61912 h 54"/>
                <a:gd name="T40" fmla="*/ 96174 w 55"/>
                <a:gd name="T41" fmla="*/ 51594 h 54"/>
                <a:gd name="T42" fmla="*/ 54957 w 55"/>
                <a:gd name="T43" fmla="*/ 92869 h 54"/>
                <a:gd name="T44" fmla="*/ 96174 w 55"/>
                <a:gd name="T45" fmla="*/ 134143 h 54"/>
                <a:gd name="T46" fmla="*/ 120217 w 55"/>
                <a:gd name="T47" fmla="*/ 123825 h 54"/>
                <a:gd name="T48" fmla="*/ 120217 w 55"/>
                <a:gd name="T49" fmla="*/ 113506 h 54"/>
                <a:gd name="T50" fmla="*/ 123652 w 55"/>
                <a:gd name="T51" fmla="*/ 113506 h 54"/>
                <a:gd name="T52" fmla="*/ 137391 w 55"/>
                <a:gd name="T53" fmla="*/ 113506 h 54"/>
                <a:gd name="T54" fmla="*/ 140826 w 55"/>
                <a:gd name="T55" fmla="*/ 113506 h 54"/>
                <a:gd name="T56" fmla="*/ 140826 w 55"/>
                <a:gd name="T57" fmla="*/ 127264 h 5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55" h="54">
                  <a:moveTo>
                    <a:pt x="27" y="54"/>
                  </a:moveTo>
                  <a:cubicBezTo>
                    <a:pt x="12" y="54"/>
                    <a:pt x="0" y="42"/>
                    <a:pt x="0" y="27"/>
                  </a:cubicBezTo>
                  <a:cubicBezTo>
                    <a:pt x="0" y="12"/>
                    <a:pt x="12" y="0"/>
                    <a:pt x="27" y="0"/>
                  </a:cubicBezTo>
                  <a:cubicBezTo>
                    <a:pt x="42" y="0"/>
                    <a:pt x="55" y="12"/>
                    <a:pt x="55" y="27"/>
                  </a:cubicBezTo>
                  <a:cubicBezTo>
                    <a:pt x="55" y="42"/>
                    <a:pt x="42" y="54"/>
                    <a:pt x="27" y="54"/>
                  </a:cubicBezTo>
                  <a:close/>
                  <a:moveTo>
                    <a:pt x="4" y="27"/>
                  </a:moveTo>
                  <a:cubicBezTo>
                    <a:pt x="4" y="40"/>
                    <a:pt x="15" y="50"/>
                    <a:pt x="27" y="50"/>
                  </a:cubicBezTo>
                  <a:cubicBezTo>
                    <a:pt x="40" y="50"/>
                    <a:pt x="50" y="40"/>
                    <a:pt x="50" y="27"/>
                  </a:cubicBezTo>
                  <a:cubicBezTo>
                    <a:pt x="50" y="14"/>
                    <a:pt x="40" y="4"/>
                    <a:pt x="27" y="4"/>
                  </a:cubicBezTo>
                  <a:cubicBezTo>
                    <a:pt x="15" y="4"/>
                    <a:pt x="4" y="14"/>
                    <a:pt x="4" y="27"/>
                  </a:cubicBezTo>
                  <a:close/>
                  <a:moveTo>
                    <a:pt x="41" y="37"/>
                  </a:moveTo>
                  <a:cubicBezTo>
                    <a:pt x="41" y="42"/>
                    <a:pt x="33" y="44"/>
                    <a:pt x="28" y="44"/>
                  </a:cubicBezTo>
                  <a:cubicBezTo>
                    <a:pt x="18" y="44"/>
                    <a:pt x="11" y="37"/>
                    <a:pt x="11" y="27"/>
                  </a:cubicBezTo>
                  <a:cubicBezTo>
                    <a:pt x="11" y="17"/>
                    <a:pt x="18" y="10"/>
                    <a:pt x="28" y="10"/>
                  </a:cubicBezTo>
                  <a:cubicBezTo>
                    <a:pt x="31" y="10"/>
                    <a:pt x="40" y="11"/>
                    <a:pt x="40" y="17"/>
                  </a:cubicBezTo>
                  <a:cubicBezTo>
                    <a:pt x="40" y="21"/>
                    <a:pt x="40" y="21"/>
                    <a:pt x="40" y="21"/>
                  </a:cubicBezTo>
                  <a:cubicBezTo>
                    <a:pt x="40" y="21"/>
                    <a:pt x="40" y="21"/>
                    <a:pt x="40" y="21"/>
                  </a:cubicBezTo>
                  <a:cubicBezTo>
                    <a:pt x="36" y="21"/>
                    <a:pt x="36" y="21"/>
                    <a:pt x="36" y="21"/>
                  </a:cubicBezTo>
                  <a:cubicBezTo>
                    <a:pt x="35" y="21"/>
                    <a:pt x="35" y="21"/>
                    <a:pt x="35" y="21"/>
                  </a:cubicBezTo>
                  <a:cubicBezTo>
                    <a:pt x="35" y="18"/>
                    <a:pt x="35" y="18"/>
                    <a:pt x="35" y="18"/>
                  </a:cubicBezTo>
                  <a:cubicBezTo>
                    <a:pt x="35" y="16"/>
                    <a:pt x="31" y="15"/>
                    <a:pt x="28" y="15"/>
                  </a:cubicBezTo>
                  <a:cubicBezTo>
                    <a:pt x="21" y="15"/>
                    <a:pt x="16" y="20"/>
                    <a:pt x="16" y="27"/>
                  </a:cubicBezTo>
                  <a:cubicBezTo>
                    <a:pt x="16" y="34"/>
                    <a:pt x="21" y="39"/>
                    <a:pt x="28" y="39"/>
                  </a:cubicBezTo>
                  <a:cubicBezTo>
                    <a:pt x="31" y="39"/>
                    <a:pt x="35" y="38"/>
                    <a:pt x="35" y="36"/>
                  </a:cubicBezTo>
                  <a:cubicBezTo>
                    <a:pt x="35" y="33"/>
                    <a:pt x="35" y="33"/>
                    <a:pt x="35" y="33"/>
                  </a:cubicBezTo>
                  <a:cubicBezTo>
                    <a:pt x="35" y="33"/>
                    <a:pt x="36" y="33"/>
                    <a:pt x="36" y="33"/>
                  </a:cubicBezTo>
                  <a:cubicBezTo>
                    <a:pt x="40" y="33"/>
                    <a:pt x="40" y="33"/>
                    <a:pt x="40" y="33"/>
                  </a:cubicBezTo>
                  <a:cubicBezTo>
                    <a:pt x="41" y="33"/>
                    <a:pt x="41" y="33"/>
                    <a:pt x="41" y="33"/>
                  </a:cubicBezTo>
                  <a:lnTo>
                    <a:pt x="41" y="37"/>
                  </a:lnTo>
                  <a:close/>
                </a:path>
              </a:pathLst>
            </a:custGeom>
            <a:solidFill>
              <a:schemeClr val="bg1">
                <a:lumMod val="75000"/>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a:endParaRPr lang="en-US" sz="1000" dirty="0">
                <a:solidFill>
                  <a:schemeClr val="bg1">
                    <a:lumMod val="75000"/>
                  </a:schemeClr>
                </a:solidFill>
                <a:latin typeface="Advent Pro" panose="02000506040000020004" pitchFamily="2" charset="0"/>
                <a:ea typeface="Roboto Condensed" panose="02000000000000000000" pitchFamily="2" charset="0"/>
              </a:endParaRPr>
            </a:p>
          </p:txBody>
        </p:sp>
        <p:sp>
          <p:nvSpPr>
            <p:cNvPr id="20" name="TextBox 19">
              <a:extLst>
                <a:ext uri="{FF2B5EF4-FFF2-40B4-BE49-F238E27FC236}">
                  <a16:creationId xmlns:a16="http://schemas.microsoft.com/office/drawing/2014/main" id="{07D1D4A9-E844-624D-B29A-73472730329E}"/>
                </a:ext>
              </a:extLst>
            </p:cNvPr>
            <p:cNvSpPr txBox="1"/>
            <p:nvPr/>
          </p:nvSpPr>
          <p:spPr>
            <a:xfrm>
              <a:off x="1301976" y="9934119"/>
              <a:ext cx="2937218" cy="393954"/>
            </a:xfrm>
            <a:prstGeom prst="rect">
              <a:avLst/>
            </a:prstGeom>
            <a:noFill/>
          </p:spPr>
          <p:txBody>
            <a:bodyPr wrap="none" rtlCol="0">
              <a:spAutoFit/>
            </a:bodyPr>
            <a:lstStyle/>
            <a:p>
              <a:pPr algn="l"/>
              <a:r>
                <a:rPr lang="en-US" sz="1000" spc="300" dirty="0">
                  <a:solidFill>
                    <a:schemeClr val="bg1">
                      <a:lumMod val="75000"/>
                    </a:schemeClr>
                  </a:solidFill>
                  <a:latin typeface="Nexa Light" panose="02000000000000000000" pitchFamily="50" charset="0"/>
                  <a:ea typeface="Roboto Condensed" panose="02000000000000000000" pitchFamily="2" charset="0"/>
                  <a:cs typeface="Segoe UI" panose="020B0502040204020203" pitchFamily="34" charset="0"/>
                </a:rPr>
                <a:t>TMA METHOD|2021</a:t>
              </a:r>
              <a:endParaRPr lang="id-ID" sz="1000" spc="300" dirty="0">
                <a:solidFill>
                  <a:schemeClr val="bg1">
                    <a:lumMod val="75000"/>
                  </a:schemeClr>
                </a:solidFill>
                <a:latin typeface="Nexa Light" panose="02000000000000000000" pitchFamily="50" charset="0"/>
                <a:ea typeface="Roboto Condensed" panose="02000000000000000000" pitchFamily="2" charset="0"/>
                <a:cs typeface="Segoe UI" panose="020B0502040204020203" pitchFamily="34" charset="0"/>
              </a:endParaRPr>
            </a:p>
          </p:txBody>
        </p:sp>
      </p:grpSp>
      <p:pic>
        <p:nvPicPr>
          <p:cNvPr id="21" name="Picture 20" descr="A picture containing text, plate, tableware, dishware&#10;&#10;Description automatically generated">
            <a:extLst>
              <a:ext uri="{FF2B5EF4-FFF2-40B4-BE49-F238E27FC236}">
                <a16:creationId xmlns:a16="http://schemas.microsoft.com/office/drawing/2014/main" id="{8A863259-26EA-1645-97F3-4795C3CDD33A}"/>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1297" y="311989"/>
            <a:ext cx="1055281" cy="388053"/>
          </a:xfrm>
          <a:prstGeom prst="rect">
            <a:avLst/>
          </a:prstGeom>
        </p:spPr>
      </p:pic>
    </p:spTree>
    <p:extLst>
      <p:ext uri="{BB962C8B-B14F-4D97-AF65-F5344CB8AC3E}">
        <p14:creationId xmlns:p14="http://schemas.microsoft.com/office/powerpoint/2010/main" val="16116620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23_Custom Layout">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7F97366-10B4-4FC5-A5BE-9D86C9FCBFB0}"/>
              </a:ext>
            </a:extLst>
          </p:cNvPr>
          <p:cNvSpPr txBox="1"/>
          <p:nvPr userDrawn="1"/>
        </p:nvSpPr>
        <p:spPr>
          <a:xfrm rot="10800000" flipV="1">
            <a:off x="5619043" y="219464"/>
            <a:ext cx="1165340" cy="646331"/>
          </a:xfrm>
          <a:prstGeom prst="rect">
            <a:avLst/>
          </a:prstGeom>
          <a:noFill/>
        </p:spPr>
        <p:txBody>
          <a:bodyPr wrap="square" rtlCol="0">
            <a:spAutoFit/>
          </a:bodyPr>
          <a:lstStyle/>
          <a:p>
            <a:pPr algn="ctr"/>
            <a:fld id="{260E2A6B-A809-4840-BF14-8648BC0BDF87}" type="slidenum">
              <a:rPr lang="id-ID" sz="3600" b="0" i="0" smtClean="0">
                <a:solidFill>
                  <a:schemeClr val="bg1">
                    <a:lumMod val="95000"/>
                  </a:schemeClr>
                </a:solidFill>
                <a:latin typeface="Nexa Light" panose="02000000000000000000" pitchFamily="50" charset="0"/>
                <a:ea typeface="Roboto Condensed" panose="02000000000000000000" pitchFamily="2" charset="0"/>
                <a:cs typeface="Segoe UI" panose="020B0502040204020203" pitchFamily="34" charset="0"/>
              </a:rPr>
              <a:pPr algn="ctr"/>
              <a:t>‹N°›</a:t>
            </a:fld>
            <a:endParaRPr lang="id-ID" sz="11500" b="0" i="0" dirty="0">
              <a:solidFill>
                <a:schemeClr val="bg1">
                  <a:lumMod val="95000"/>
                </a:schemeClr>
              </a:solidFill>
              <a:latin typeface="Nexa Light" panose="02000000000000000000" pitchFamily="50" charset="0"/>
              <a:ea typeface="Roboto Condensed" panose="02000000000000000000" pitchFamily="2" charset="0"/>
              <a:cs typeface="Segoe UI" panose="020B0502040204020203" pitchFamily="34" charset="0"/>
            </a:endParaRPr>
          </a:p>
        </p:txBody>
      </p:sp>
      <p:grpSp>
        <p:nvGrpSpPr>
          <p:cNvPr id="29" name="Group 28">
            <a:extLst>
              <a:ext uri="{FF2B5EF4-FFF2-40B4-BE49-F238E27FC236}">
                <a16:creationId xmlns:a16="http://schemas.microsoft.com/office/drawing/2014/main" id="{B7CEF089-55CC-441D-B8AA-73E530F47DF6}"/>
              </a:ext>
            </a:extLst>
          </p:cNvPr>
          <p:cNvGrpSpPr/>
          <p:nvPr userDrawn="1"/>
        </p:nvGrpSpPr>
        <p:grpSpPr>
          <a:xfrm>
            <a:off x="312572" y="9454573"/>
            <a:ext cx="2017159" cy="253916"/>
            <a:chOff x="1021995" y="9934119"/>
            <a:chExt cx="3227455" cy="406266"/>
          </a:xfrm>
        </p:grpSpPr>
        <p:sp>
          <p:nvSpPr>
            <p:cNvPr id="30" name="Freeform 62">
              <a:extLst>
                <a:ext uri="{FF2B5EF4-FFF2-40B4-BE49-F238E27FC236}">
                  <a16:creationId xmlns:a16="http://schemas.microsoft.com/office/drawing/2014/main" id="{0966C5AB-6782-4198-BC76-AE39AD1B8F94}"/>
                </a:ext>
              </a:extLst>
            </p:cNvPr>
            <p:cNvSpPr>
              <a:spLocks noEditPoints="1"/>
            </p:cNvSpPr>
            <p:nvPr/>
          </p:nvSpPr>
          <p:spPr bwMode="auto">
            <a:xfrm>
              <a:off x="1021995" y="10029143"/>
              <a:ext cx="219920" cy="216219"/>
            </a:xfrm>
            <a:custGeom>
              <a:avLst/>
              <a:gdLst>
                <a:gd name="T0" fmla="*/ 92739 w 55"/>
                <a:gd name="T1" fmla="*/ 185737 h 54"/>
                <a:gd name="T2" fmla="*/ 0 w 55"/>
                <a:gd name="T3" fmla="*/ 92869 h 54"/>
                <a:gd name="T4" fmla="*/ 92739 w 55"/>
                <a:gd name="T5" fmla="*/ 0 h 54"/>
                <a:gd name="T6" fmla="*/ 188913 w 55"/>
                <a:gd name="T7" fmla="*/ 92869 h 54"/>
                <a:gd name="T8" fmla="*/ 92739 w 55"/>
                <a:gd name="T9" fmla="*/ 185737 h 54"/>
                <a:gd name="T10" fmla="*/ 13739 w 55"/>
                <a:gd name="T11" fmla="*/ 92869 h 54"/>
                <a:gd name="T12" fmla="*/ 92739 w 55"/>
                <a:gd name="T13" fmla="*/ 171979 h 54"/>
                <a:gd name="T14" fmla="*/ 171739 w 55"/>
                <a:gd name="T15" fmla="*/ 92869 h 54"/>
                <a:gd name="T16" fmla="*/ 92739 w 55"/>
                <a:gd name="T17" fmla="*/ 13758 h 54"/>
                <a:gd name="T18" fmla="*/ 13739 w 55"/>
                <a:gd name="T19" fmla="*/ 92869 h 54"/>
                <a:gd name="T20" fmla="*/ 140826 w 55"/>
                <a:gd name="T21" fmla="*/ 127264 h 54"/>
                <a:gd name="T22" fmla="*/ 96174 w 55"/>
                <a:gd name="T23" fmla="*/ 151341 h 54"/>
                <a:gd name="T24" fmla="*/ 37783 w 55"/>
                <a:gd name="T25" fmla="*/ 92869 h 54"/>
                <a:gd name="T26" fmla="*/ 96174 w 55"/>
                <a:gd name="T27" fmla="*/ 34396 h 54"/>
                <a:gd name="T28" fmla="*/ 137391 w 55"/>
                <a:gd name="T29" fmla="*/ 58473 h 54"/>
                <a:gd name="T30" fmla="*/ 137391 w 55"/>
                <a:gd name="T31" fmla="*/ 72231 h 54"/>
                <a:gd name="T32" fmla="*/ 137391 w 55"/>
                <a:gd name="T33" fmla="*/ 72231 h 54"/>
                <a:gd name="T34" fmla="*/ 123652 w 55"/>
                <a:gd name="T35" fmla="*/ 72231 h 54"/>
                <a:gd name="T36" fmla="*/ 120217 w 55"/>
                <a:gd name="T37" fmla="*/ 72231 h 54"/>
                <a:gd name="T38" fmla="*/ 120217 w 55"/>
                <a:gd name="T39" fmla="*/ 61912 h 54"/>
                <a:gd name="T40" fmla="*/ 96174 w 55"/>
                <a:gd name="T41" fmla="*/ 51594 h 54"/>
                <a:gd name="T42" fmla="*/ 54957 w 55"/>
                <a:gd name="T43" fmla="*/ 92869 h 54"/>
                <a:gd name="T44" fmla="*/ 96174 w 55"/>
                <a:gd name="T45" fmla="*/ 134143 h 54"/>
                <a:gd name="T46" fmla="*/ 120217 w 55"/>
                <a:gd name="T47" fmla="*/ 123825 h 54"/>
                <a:gd name="T48" fmla="*/ 120217 w 55"/>
                <a:gd name="T49" fmla="*/ 113506 h 54"/>
                <a:gd name="T50" fmla="*/ 123652 w 55"/>
                <a:gd name="T51" fmla="*/ 113506 h 54"/>
                <a:gd name="T52" fmla="*/ 137391 w 55"/>
                <a:gd name="T53" fmla="*/ 113506 h 54"/>
                <a:gd name="T54" fmla="*/ 140826 w 55"/>
                <a:gd name="T55" fmla="*/ 113506 h 54"/>
                <a:gd name="T56" fmla="*/ 140826 w 55"/>
                <a:gd name="T57" fmla="*/ 127264 h 5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55" h="54">
                  <a:moveTo>
                    <a:pt x="27" y="54"/>
                  </a:moveTo>
                  <a:cubicBezTo>
                    <a:pt x="12" y="54"/>
                    <a:pt x="0" y="42"/>
                    <a:pt x="0" y="27"/>
                  </a:cubicBezTo>
                  <a:cubicBezTo>
                    <a:pt x="0" y="12"/>
                    <a:pt x="12" y="0"/>
                    <a:pt x="27" y="0"/>
                  </a:cubicBezTo>
                  <a:cubicBezTo>
                    <a:pt x="42" y="0"/>
                    <a:pt x="55" y="12"/>
                    <a:pt x="55" y="27"/>
                  </a:cubicBezTo>
                  <a:cubicBezTo>
                    <a:pt x="55" y="42"/>
                    <a:pt x="42" y="54"/>
                    <a:pt x="27" y="54"/>
                  </a:cubicBezTo>
                  <a:close/>
                  <a:moveTo>
                    <a:pt x="4" y="27"/>
                  </a:moveTo>
                  <a:cubicBezTo>
                    <a:pt x="4" y="40"/>
                    <a:pt x="15" y="50"/>
                    <a:pt x="27" y="50"/>
                  </a:cubicBezTo>
                  <a:cubicBezTo>
                    <a:pt x="40" y="50"/>
                    <a:pt x="50" y="40"/>
                    <a:pt x="50" y="27"/>
                  </a:cubicBezTo>
                  <a:cubicBezTo>
                    <a:pt x="50" y="14"/>
                    <a:pt x="40" y="4"/>
                    <a:pt x="27" y="4"/>
                  </a:cubicBezTo>
                  <a:cubicBezTo>
                    <a:pt x="15" y="4"/>
                    <a:pt x="4" y="14"/>
                    <a:pt x="4" y="27"/>
                  </a:cubicBezTo>
                  <a:close/>
                  <a:moveTo>
                    <a:pt x="41" y="37"/>
                  </a:moveTo>
                  <a:cubicBezTo>
                    <a:pt x="41" y="42"/>
                    <a:pt x="33" y="44"/>
                    <a:pt x="28" y="44"/>
                  </a:cubicBezTo>
                  <a:cubicBezTo>
                    <a:pt x="18" y="44"/>
                    <a:pt x="11" y="37"/>
                    <a:pt x="11" y="27"/>
                  </a:cubicBezTo>
                  <a:cubicBezTo>
                    <a:pt x="11" y="17"/>
                    <a:pt x="18" y="10"/>
                    <a:pt x="28" y="10"/>
                  </a:cubicBezTo>
                  <a:cubicBezTo>
                    <a:pt x="31" y="10"/>
                    <a:pt x="40" y="11"/>
                    <a:pt x="40" y="17"/>
                  </a:cubicBezTo>
                  <a:cubicBezTo>
                    <a:pt x="40" y="21"/>
                    <a:pt x="40" y="21"/>
                    <a:pt x="40" y="21"/>
                  </a:cubicBezTo>
                  <a:cubicBezTo>
                    <a:pt x="40" y="21"/>
                    <a:pt x="40" y="21"/>
                    <a:pt x="40" y="21"/>
                  </a:cubicBezTo>
                  <a:cubicBezTo>
                    <a:pt x="36" y="21"/>
                    <a:pt x="36" y="21"/>
                    <a:pt x="36" y="21"/>
                  </a:cubicBezTo>
                  <a:cubicBezTo>
                    <a:pt x="35" y="21"/>
                    <a:pt x="35" y="21"/>
                    <a:pt x="35" y="21"/>
                  </a:cubicBezTo>
                  <a:cubicBezTo>
                    <a:pt x="35" y="18"/>
                    <a:pt x="35" y="18"/>
                    <a:pt x="35" y="18"/>
                  </a:cubicBezTo>
                  <a:cubicBezTo>
                    <a:pt x="35" y="16"/>
                    <a:pt x="31" y="15"/>
                    <a:pt x="28" y="15"/>
                  </a:cubicBezTo>
                  <a:cubicBezTo>
                    <a:pt x="21" y="15"/>
                    <a:pt x="16" y="20"/>
                    <a:pt x="16" y="27"/>
                  </a:cubicBezTo>
                  <a:cubicBezTo>
                    <a:pt x="16" y="34"/>
                    <a:pt x="21" y="39"/>
                    <a:pt x="28" y="39"/>
                  </a:cubicBezTo>
                  <a:cubicBezTo>
                    <a:pt x="31" y="39"/>
                    <a:pt x="35" y="38"/>
                    <a:pt x="35" y="36"/>
                  </a:cubicBezTo>
                  <a:cubicBezTo>
                    <a:pt x="35" y="33"/>
                    <a:pt x="35" y="33"/>
                    <a:pt x="35" y="33"/>
                  </a:cubicBezTo>
                  <a:cubicBezTo>
                    <a:pt x="35" y="33"/>
                    <a:pt x="36" y="33"/>
                    <a:pt x="36" y="33"/>
                  </a:cubicBezTo>
                  <a:cubicBezTo>
                    <a:pt x="40" y="33"/>
                    <a:pt x="40" y="33"/>
                    <a:pt x="40" y="33"/>
                  </a:cubicBezTo>
                  <a:cubicBezTo>
                    <a:pt x="41" y="33"/>
                    <a:pt x="41" y="33"/>
                    <a:pt x="41" y="33"/>
                  </a:cubicBezTo>
                  <a:lnTo>
                    <a:pt x="41" y="37"/>
                  </a:lnTo>
                  <a:close/>
                </a:path>
              </a:pathLst>
            </a:custGeom>
            <a:solidFill>
              <a:schemeClr val="bg1">
                <a:lumMod val="75000"/>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a:endParaRPr lang="en-US" sz="1000" dirty="0">
                <a:solidFill>
                  <a:schemeClr val="bg1">
                    <a:lumMod val="75000"/>
                  </a:schemeClr>
                </a:solidFill>
                <a:latin typeface="Advent Pro" panose="02000506040000020004" pitchFamily="2" charset="0"/>
                <a:ea typeface="Roboto Condensed" panose="02000000000000000000" pitchFamily="2" charset="0"/>
              </a:endParaRPr>
            </a:p>
          </p:txBody>
        </p:sp>
        <p:sp>
          <p:nvSpPr>
            <p:cNvPr id="31" name="TextBox 30">
              <a:extLst>
                <a:ext uri="{FF2B5EF4-FFF2-40B4-BE49-F238E27FC236}">
                  <a16:creationId xmlns:a16="http://schemas.microsoft.com/office/drawing/2014/main" id="{AAC29F2B-F2F1-433B-ACAC-0D0043CAACAA}"/>
                </a:ext>
              </a:extLst>
            </p:cNvPr>
            <p:cNvSpPr txBox="1"/>
            <p:nvPr/>
          </p:nvSpPr>
          <p:spPr>
            <a:xfrm>
              <a:off x="1301976" y="9934119"/>
              <a:ext cx="2947474" cy="406266"/>
            </a:xfrm>
            <a:prstGeom prst="rect">
              <a:avLst/>
            </a:prstGeom>
            <a:noFill/>
          </p:spPr>
          <p:txBody>
            <a:bodyPr wrap="none" rtlCol="0">
              <a:spAutoFit/>
            </a:bodyPr>
            <a:lstStyle/>
            <a:p>
              <a:pPr algn="l"/>
              <a:r>
                <a:rPr lang="en-US" sz="1000" spc="300" dirty="0">
                  <a:solidFill>
                    <a:schemeClr val="bg1">
                      <a:lumMod val="75000"/>
                    </a:schemeClr>
                  </a:solidFill>
                  <a:latin typeface="Nexa Light" panose="02000000000000000000" pitchFamily="50" charset="0"/>
                  <a:ea typeface="Roboto Condensed" panose="02000000000000000000" pitchFamily="2" charset="0"/>
                  <a:cs typeface="Segoe UI" panose="020B0502040204020203" pitchFamily="34" charset="0"/>
                </a:rPr>
                <a:t>2017.ALL RIGHTS</a:t>
              </a:r>
              <a:endParaRPr lang="id-ID" sz="1000" spc="300" dirty="0">
                <a:solidFill>
                  <a:schemeClr val="bg1">
                    <a:lumMod val="75000"/>
                  </a:schemeClr>
                </a:solidFill>
                <a:latin typeface="Nexa Light" panose="02000000000000000000" pitchFamily="50" charset="0"/>
                <a:ea typeface="Roboto Condensed" panose="02000000000000000000" pitchFamily="2" charset="0"/>
                <a:cs typeface="Segoe UI" panose="020B0502040204020203" pitchFamily="34" charset="0"/>
              </a:endParaRPr>
            </a:p>
          </p:txBody>
        </p:sp>
      </p:grpSp>
      <p:cxnSp>
        <p:nvCxnSpPr>
          <p:cNvPr id="32" name="Straight Connector 31">
            <a:extLst>
              <a:ext uri="{FF2B5EF4-FFF2-40B4-BE49-F238E27FC236}">
                <a16:creationId xmlns:a16="http://schemas.microsoft.com/office/drawing/2014/main" id="{005A8E11-CFD3-4FA2-87A8-99925C38E631}"/>
              </a:ext>
            </a:extLst>
          </p:cNvPr>
          <p:cNvCxnSpPr>
            <a:cxnSpLocks/>
          </p:cNvCxnSpPr>
          <p:nvPr userDrawn="1"/>
        </p:nvCxnSpPr>
        <p:spPr>
          <a:xfrm>
            <a:off x="321470" y="818623"/>
            <a:ext cx="6142830"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85B5CB5B-BEDC-4C17-9089-73BC6AF28BCB}"/>
              </a:ext>
            </a:extLst>
          </p:cNvPr>
          <p:cNvSpPr txBox="1"/>
          <p:nvPr userDrawn="1"/>
        </p:nvSpPr>
        <p:spPr>
          <a:xfrm rot="16200000">
            <a:off x="-1187444" y="4826043"/>
            <a:ext cx="3084284" cy="253916"/>
          </a:xfrm>
          <a:prstGeom prst="rect">
            <a:avLst/>
          </a:prstGeom>
          <a:noFill/>
        </p:spPr>
        <p:txBody>
          <a:bodyPr wrap="square" rtlCol="0">
            <a:spAutoFit/>
          </a:bodyPr>
          <a:lstStyle/>
          <a:p>
            <a:pPr algn="ctr"/>
            <a:r>
              <a:rPr lang="id-ID" sz="1000" strike="noStrike" spc="600" dirty="0">
                <a:solidFill>
                  <a:schemeClr val="bg1">
                    <a:lumMod val="75000"/>
                  </a:schemeClr>
                </a:solidFill>
                <a:latin typeface="Nexa Light" panose="02000000000000000000" pitchFamily="50" charset="0"/>
                <a:ea typeface="Roboto Condensed" panose="02000000000000000000" pitchFamily="2" charset="0"/>
                <a:cs typeface="Segoe UI" panose="020B0502040204020203" pitchFamily="34" charset="0"/>
              </a:rPr>
              <a:t>WWW.TMANORDIC.COM</a:t>
            </a:r>
          </a:p>
        </p:txBody>
      </p:sp>
      <p:sp>
        <p:nvSpPr>
          <p:cNvPr id="33" name="Oval 32">
            <a:extLst>
              <a:ext uri="{FF2B5EF4-FFF2-40B4-BE49-F238E27FC236}">
                <a16:creationId xmlns:a16="http://schemas.microsoft.com/office/drawing/2014/main" id="{D485EDD9-1C80-CC48-9F65-7F55910D66A2}"/>
              </a:ext>
            </a:extLst>
          </p:cNvPr>
          <p:cNvSpPr/>
          <p:nvPr userDrawn="1"/>
        </p:nvSpPr>
        <p:spPr>
          <a:xfrm>
            <a:off x="5536284" y="415946"/>
            <a:ext cx="165517" cy="165516"/>
          </a:xfrm>
          <a:prstGeom prst="ellipse">
            <a:avLst/>
          </a:prstGeom>
          <a:gradFill>
            <a:gsLst>
              <a:gs pos="100000">
                <a:schemeClr val="accent1">
                  <a:lumMod val="75000"/>
                </a:schemeClr>
              </a:gs>
              <a:gs pos="0">
                <a:schemeClr val="accent1"/>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pic>
        <p:nvPicPr>
          <p:cNvPr id="34" name="Picture 33" descr="A picture containing text, plate, dishware, tableware&#10;&#10;Description automatically generated">
            <a:extLst>
              <a:ext uri="{FF2B5EF4-FFF2-40B4-BE49-F238E27FC236}">
                <a16:creationId xmlns:a16="http://schemas.microsoft.com/office/drawing/2014/main" id="{B607F9FD-2E53-A94D-94C9-532174FF84B2}"/>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450022" y="310976"/>
            <a:ext cx="860033" cy="375456"/>
          </a:xfrm>
          <a:prstGeom prst="rect">
            <a:avLst/>
          </a:prstGeom>
        </p:spPr>
      </p:pic>
    </p:spTree>
    <p:extLst>
      <p:ext uri="{BB962C8B-B14F-4D97-AF65-F5344CB8AC3E}">
        <p14:creationId xmlns:p14="http://schemas.microsoft.com/office/powerpoint/2010/main" val="368150757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13_Custom Layout">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67F97366-10B4-4FC5-A5BE-9D86C9FCBFB0}"/>
              </a:ext>
            </a:extLst>
          </p:cNvPr>
          <p:cNvSpPr txBox="1"/>
          <p:nvPr userDrawn="1"/>
        </p:nvSpPr>
        <p:spPr>
          <a:xfrm rot="10800000" flipV="1">
            <a:off x="5619043" y="219464"/>
            <a:ext cx="1165340" cy="646331"/>
          </a:xfrm>
          <a:prstGeom prst="rect">
            <a:avLst/>
          </a:prstGeom>
          <a:noFill/>
        </p:spPr>
        <p:txBody>
          <a:bodyPr wrap="square" rtlCol="0">
            <a:spAutoFit/>
          </a:bodyPr>
          <a:lstStyle/>
          <a:p>
            <a:pPr algn="ctr"/>
            <a:fld id="{260E2A6B-A809-4840-BF14-8648BC0BDF87}" type="slidenum">
              <a:rPr lang="id-ID" sz="3600" b="0" i="0" smtClean="0">
                <a:solidFill>
                  <a:schemeClr val="bg1">
                    <a:lumMod val="95000"/>
                  </a:schemeClr>
                </a:solidFill>
                <a:latin typeface="Nexa Light" panose="02000000000000000000" pitchFamily="50" charset="0"/>
                <a:ea typeface="Roboto Condensed" panose="02000000000000000000" pitchFamily="2" charset="0"/>
                <a:cs typeface="Segoe UI" panose="020B0502040204020203" pitchFamily="34" charset="0"/>
              </a:rPr>
              <a:pPr algn="ctr"/>
              <a:t>‹N°›</a:t>
            </a:fld>
            <a:endParaRPr lang="id-ID" sz="11500" b="0" i="0" dirty="0">
              <a:solidFill>
                <a:schemeClr val="bg1">
                  <a:lumMod val="95000"/>
                </a:schemeClr>
              </a:solidFill>
              <a:latin typeface="Nexa Light" panose="02000000000000000000" pitchFamily="50" charset="0"/>
              <a:ea typeface="Roboto Condensed" panose="02000000000000000000" pitchFamily="2" charset="0"/>
              <a:cs typeface="Segoe UI" panose="020B0502040204020203" pitchFamily="34" charset="0"/>
            </a:endParaRPr>
          </a:p>
        </p:txBody>
      </p:sp>
      <p:cxnSp>
        <p:nvCxnSpPr>
          <p:cNvPr id="32" name="Straight Connector 31">
            <a:extLst>
              <a:ext uri="{FF2B5EF4-FFF2-40B4-BE49-F238E27FC236}">
                <a16:creationId xmlns:a16="http://schemas.microsoft.com/office/drawing/2014/main" id="{005A8E11-CFD3-4FA2-87A8-99925C38E631}"/>
              </a:ext>
            </a:extLst>
          </p:cNvPr>
          <p:cNvCxnSpPr>
            <a:cxnSpLocks/>
          </p:cNvCxnSpPr>
          <p:nvPr userDrawn="1"/>
        </p:nvCxnSpPr>
        <p:spPr>
          <a:xfrm>
            <a:off x="321470" y="818623"/>
            <a:ext cx="6142830"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34" name="Oval 33">
            <a:extLst>
              <a:ext uri="{FF2B5EF4-FFF2-40B4-BE49-F238E27FC236}">
                <a16:creationId xmlns:a16="http://schemas.microsoft.com/office/drawing/2014/main" id="{84F81C40-5757-A945-8514-41C2DF54F003}"/>
              </a:ext>
            </a:extLst>
          </p:cNvPr>
          <p:cNvSpPr/>
          <p:nvPr userDrawn="1"/>
        </p:nvSpPr>
        <p:spPr>
          <a:xfrm>
            <a:off x="5536284" y="415946"/>
            <a:ext cx="165517" cy="165516"/>
          </a:xfrm>
          <a:prstGeom prst="ellipse">
            <a:avLst/>
          </a:prstGeom>
          <a:gradFill>
            <a:gsLst>
              <a:gs pos="100000">
                <a:schemeClr val="accent1">
                  <a:lumMod val="75000"/>
                </a:schemeClr>
              </a:gs>
              <a:gs pos="0">
                <a:schemeClr val="accent1"/>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9" name="TextBox 8">
            <a:extLst>
              <a:ext uri="{FF2B5EF4-FFF2-40B4-BE49-F238E27FC236}">
                <a16:creationId xmlns:a16="http://schemas.microsoft.com/office/drawing/2014/main" id="{F108981D-6959-A04A-907A-06FD3D306734}"/>
              </a:ext>
            </a:extLst>
          </p:cNvPr>
          <p:cNvSpPr txBox="1"/>
          <p:nvPr userDrawn="1"/>
        </p:nvSpPr>
        <p:spPr>
          <a:xfrm rot="16200000">
            <a:off x="-1187444" y="4826043"/>
            <a:ext cx="3084284" cy="253916"/>
          </a:xfrm>
          <a:prstGeom prst="rect">
            <a:avLst/>
          </a:prstGeom>
          <a:noFill/>
        </p:spPr>
        <p:txBody>
          <a:bodyPr wrap="square" rtlCol="0">
            <a:spAutoFit/>
          </a:bodyPr>
          <a:lstStyle/>
          <a:p>
            <a:pPr algn="ctr"/>
            <a:r>
              <a:rPr lang="id-ID" sz="1000" strike="noStrike" spc="600" dirty="0">
                <a:solidFill>
                  <a:schemeClr val="bg1">
                    <a:lumMod val="75000"/>
                  </a:schemeClr>
                </a:solidFill>
                <a:latin typeface="Nexa Light" panose="02000000000000000000" pitchFamily="50" charset="0"/>
                <a:ea typeface="Roboto Condensed" panose="02000000000000000000" pitchFamily="2" charset="0"/>
                <a:cs typeface="Segoe UI" panose="020B0502040204020203" pitchFamily="34" charset="0"/>
              </a:rPr>
              <a:t>WWW.TMA-METHOD.NL</a:t>
            </a:r>
          </a:p>
        </p:txBody>
      </p:sp>
      <p:grpSp>
        <p:nvGrpSpPr>
          <p:cNvPr id="10" name="Group 9">
            <a:extLst>
              <a:ext uri="{FF2B5EF4-FFF2-40B4-BE49-F238E27FC236}">
                <a16:creationId xmlns:a16="http://schemas.microsoft.com/office/drawing/2014/main" id="{FC4AB544-97FA-9842-99FA-EEA0A7EDB890}"/>
              </a:ext>
            </a:extLst>
          </p:cNvPr>
          <p:cNvGrpSpPr/>
          <p:nvPr userDrawn="1"/>
        </p:nvGrpSpPr>
        <p:grpSpPr>
          <a:xfrm>
            <a:off x="312572" y="9454573"/>
            <a:ext cx="2010747" cy="246221"/>
            <a:chOff x="1021995" y="9934119"/>
            <a:chExt cx="3217199" cy="393954"/>
          </a:xfrm>
        </p:grpSpPr>
        <p:sp>
          <p:nvSpPr>
            <p:cNvPr id="11" name="Freeform 62">
              <a:extLst>
                <a:ext uri="{FF2B5EF4-FFF2-40B4-BE49-F238E27FC236}">
                  <a16:creationId xmlns:a16="http://schemas.microsoft.com/office/drawing/2014/main" id="{23CAF677-B35A-224B-A854-D21B128260D9}"/>
                </a:ext>
              </a:extLst>
            </p:cNvPr>
            <p:cNvSpPr>
              <a:spLocks noEditPoints="1"/>
            </p:cNvSpPr>
            <p:nvPr/>
          </p:nvSpPr>
          <p:spPr bwMode="auto">
            <a:xfrm>
              <a:off x="1021995" y="10029143"/>
              <a:ext cx="219920" cy="216219"/>
            </a:xfrm>
            <a:custGeom>
              <a:avLst/>
              <a:gdLst>
                <a:gd name="T0" fmla="*/ 92739 w 55"/>
                <a:gd name="T1" fmla="*/ 185737 h 54"/>
                <a:gd name="T2" fmla="*/ 0 w 55"/>
                <a:gd name="T3" fmla="*/ 92869 h 54"/>
                <a:gd name="T4" fmla="*/ 92739 w 55"/>
                <a:gd name="T5" fmla="*/ 0 h 54"/>
                <a:gd name="T6" fmla="*/ 188913 w 55"/>
                <a:gd name="T7" fmla="*/ 92869 h 54"/>
                <a:gd name="T8" fmla="*/ 92739 w 55"/>
                <a:gd name="T9" fmla="*/ 185737 h 54"/>
                <a:gd name="T10" fmla="*/ 13739 w 55"/>
                <a:gd name="T11" fmla="*/ 92869 h 54"/>
                <a:gd name="T12" fmla="*/ 92739 w 55"/>
                <a:gd name="T13" fmla="*/ 171979 h 54"/>
                <a:gd name="T14" fmla="*/ 171739 w 55"/>
                <a:gd name="T15" fmla="*/ 92869 h 54"/>
                <a:gd name="T16" fmla="*/ 92739 w 55"/>
                <a:gd name="T17" fmla="*/ 13758 h 54"/>
                <a:gd name="T18" fmla="*/ 13739 w 55"/>
                <a:gd name="T19" fmla="*/ 92869 h 54"/>
                <a:gd name="T20" fmla="*/ 140826 w 55"/>
                <a:gd name="T21" fmla="*/ 127264 h 54"/>
                <a:gd name="T22" fmla="*/ 96174 w 55"/>
                <a:gd name="T23" fmla="*/ 151341 h 54"/>
                <a:gd name="T24" fmla="*/ 37783 w 55"/>
                <a:gd name="T25" fmla="*/ 92869 h 54"/>
                <a:gd name="T26" fmla="*/ 96174 w 55"/>
                <a:gd name="T27" fmla="*/ 34396 h 54"/>
                <a:gd name="T28" fmla="*/ 137391 w 55"/>
                <a:gd name="T29" fmla="*/ 58473 h 54"/>
                <a:gd name="T30" fmla="*/ 137391 w 55"/>
                <a:gd name="T31" fmla="*/ 72231 h 54"/>
                <a:gd name="T32" fmla="*/ 137391 w 55"/>
                <a:gd name="T33" fmla="*/ 72231 h 54"/>
                <a:gd name="T34" fmla="*/ 123652 w 55"/>
                <a:gd name="T35" fmla="*/ 72231 h 54"/>
                <a:gd name="T36" fmla="*/ 120217 w 55"/>
                <a:gd name="T37" fmla="*/ 72231 h 54"/>
                <a:gd name="T38" fmla="*/ 120217 w 55"/>
                <a:gd name="T39" fmla="*/ 61912 h 54"/>
                <a:gd name="T40" fmla="*/ 96174 w 55"/>
                <a:gd name="T41" fmla="*/ 51594 h 54"/>
                <a:gd name="T42" fmla="*/ 54957 w 55"/>
                <a:gd name="T43" fmla="*/ 92869 h 54"/>
                <a:gd name="T44" fmla="*/ 96174 w 55"/>
                <a:gd name="T45" fmla="*/ 134143 h 54"/>
                <a:gd name="T46" fmla="*/ 120217 w 55"/>
                <a:gd name="T47" fmla="*/ 123825 h 54"/>
                <a:gd name="T48" fmla="*/ 120217 w 55"/>
                <a:gd name="T49" fmla="*/ 113506 h 54"/>
                <a:gd name="T50" fmla="*/ 123652 w 55"/>
                <a:gd name="T51" fmla="*/ 113506 h 54"/>
                <a:gd name="T52" fmla="*/ 137391 w 55"/>
                <a:gd name="T53" fmla="*/ 113506 h 54"/>
                <a:gd name="T54" fmla="*/ 140826 w 55"/>
                <a:gd name="T55" fmla="*/ 113506 h 54"/>
                <a:gd name="T56" fmla="*/ 140826 w 55"/>
                <a:gd name="T57" fmla="*/ 127264 h 5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55" h="54">
                  <a:moveTo>
                    <a:pt x="27" y="54"/>
                  </a:moveTo>
                  <a:cubicBezTo>
                    <a:pt x="12" y="54"/>
                    <a:pt x="0" y="42"/>
                    <a:pt x="0" y="27"/>
                  </a:cubicBezTo>
                  <a:cubicBezTo>
                    <a:pt x="0" y="12"/>
                    <a:pt x="12" y="0"/>
                    <a:pt x="27" y="0"/>
                  </a:cubicBezTo>
                  <a:cubicBezTo>
                    <a:pt x="42" y="0"/>
                    <a:pt x="55" y="12"/>
                    <a:pt x="55" y="27"/>
                  </a:cubicBezTo>
                  <a:cubicBezTo>
                    <a:pt x="55" y="42"/>
                    <a:pt x="42" y="54"/>
                    <a:pt x="27" y="54"/>
                  </a:cubicBezTo>
                  <a:close/>
                  <a:moveTo>
                    <a:pt x="4" y="27"/>
                  </a:moveTo>
                  <a:cubicBezTo>
                    <a:pt x="4" y="40"/>
                    <a:pt x="15" y="50"/>
                    <a:pt x="27" y="50"/>
                  </a:cubicBezTo>
                  <a:cubicBezTo>
                    <a:pt x="40" y="50"/>
                    <a:pt x="50" y="40"/>
                    <a:pt x="50" y="27"/>
                  </a:cubicBezTo>
                  <a:cubicBezTo>
                    <a:pt x="50" y="14"/>
                    <a:pt x="40" y="4"/>
                    <a:pt x="27" y="4"/>
                  </a:cubicBezTo>
                  <a:cubicBezTo>
                    <a:pt x="15" y="4"/>
                    <a:pt x="4" y="14"/>
                    <a:pt x="4" y="27"/>
                  </a:cubicBezTo>
                  <a:close/>
                  <a:moveTo>
                    <a:pt x="41" y="37"/>
                  </a:moveTo>
                  <a:cubicBezTo>
                    <a:pt x="41" y="42"/>
                    <a:pt x="33" y="44"/>
                    <a:pt x="28" y="44"/>
                  </a:cubicBezTo>
                  <a:cubicBezTo>
                    <a:pt x="18" y="44"/>
                    <a:pt x="11" y="37"/>
                    <a:pt x="11" y="27"/>
                  </a:cubicBezTo>
                  <a:cubicBezTo>
                    <a:pt x="11" y="17"/>
                    <a:pt x="18" y="10"/>
                    <a:pt x="28" y="10"/>
                  </a:cubicBezTo>
                  <a:cubicBezTo>
                    <a:pt x="31" y="10"/>
                    <a:pt x="40" y="11"/>
                    <a:pt x="40" y="17"/>
                  </a:cubicBezTo>
                  <a:cubicBezTo>
                    <a:pt x="40" y="21"/>
                    <a:pt x="40" y="21"/>
                    <a:pt x="40" y="21"/>
                  </a:cubicBezTo>
                  <a:cubicBezTo>
                    <a:pt x="40" y="21"/>
                    <a:pt x="40" y="21"/>
                    <a:pt x="40" y="21"/>
                  </a:cubicBezTo>
                  <a:cubicBezTo>
                    <a:pt x="36" y="21"/>
                    <a:pt x="36" y="21"/>
                    <a:pt x="36" y="21"/>
                  </a:cubicBezTo>
                  <a:cubicBezTo>
                    <a:pt x="35" y="21"/>
                    <a:pt x="35" y="21"/>
                    <a:pt x="35" y="21"/>
                  </a:cubicBezTo>
                  <a:cubicBezTo>
                    <a:pt x="35" y="18"/>
                    <a:pt x="35" y="18"/>
                    <a:pt x="35" y="18"/>
                  </a:cubicBezTo>
                  <a:cubicBezTo>
                    <a:pt x="35" y="16"/>
                    <a:pt x="31" y="15"/>
                    <a:pt x="28" y="15"/>
                  </a:cubicBezTo>
                  <a:cubicBezTo>
                    <a:pt x="21" y="15"/>
                    <a:pt x="16" y="20"/>
                    <a:pt x="16" y="27"/>
                  </a:cubicBezTo>
                  <a:cubicBezTo>
                    <a:pt x="16" y="34"/>
                    <a:pt x="21" y="39"/>
                    <a:pt x="28" y="39"/>
                  </a:cubicBezTo>
                  <a:cubicBezTo>
                    <a:pt x="31" y="39"/>
                    <a:pt x="35" y="38"/>
                    <a:pt x="35" y="36"/>
                  </a:cubicBezTo>
                  <a:cubicBezTo>
                    <a:pt x="35" y="33"/>
                    <a:pt x="35" y="33"/>
                    <a:pt x="35" y="33"/>
                  </a:cubicBezTo>
                  <a:cubicBezTo>
                    <a:pt x="35" y="33"/>
                    <a:pt x="36" y="33"/>
                    <a:pt x="36" y="33"/>
                  </a:cubicBezTo>
                  <a:cubicBezTo>
                    <a:pt x="40" y="33"/>
                    <a:pt x="40" y="33"/>
                    <a:pt x="40" y="33"/>
                  </a:cubicBezTo>
                  <a:cubicBezTo>
                    <a:pt x="41" y="33"/>
                    <a:pt x="41" y="33"/>
                    <a:pt x="41" y="33"/>
                  </a:cubicBezTo>
                  <a:lnTo>
                    <a:pt x="41" y="37"/>
                  </a:lnTo>
                  <a:close/>
                </a:path>
              </a:pathLst>
            </a:custGeom>
            <a:solidFill>
              <a:schemeClr val="bg1">
                <a:lumMod val="75000"/>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a:endParaRPr lang="en-US" sz="1000" dirty="0">
                <a:solidFill>
                  <a:schemeClr val="bg1">
                    <a:lumMod val="75000"/>
                  </a:schemeClr>
                </a:solidFill>
                <a:latin typeface="Advent Pro" panose="02000506040000020004" pitchFamily="2" charset="0"/>
                <a:ea typeface="Roboto Condensed" panose="02000000000000000000" pitchFamily="2" charset="0"/>
              </a:endParaRPr>
            </a:p>
          </p:txBody>
        </p:sp>
        <p:sp>
          <p:nvSpPr>
            <p:cNvPr id="12" name="TextBox 11">
              <a:extLst>
                <a:ext uri="{FF2B5EF4-FFF2-40B4-BE49-F238E27FC236}">
                  <a16:creationId xmlns:a16="http://schemas.microsoft.com/office/drawing/2014/main" id="{287BE51B-E5BD-DE49-9FD4-6FF414D3576D}"/>
                </a:ext>
              </a:extLst>
            </p:cNvPr>
            <p:cNvSpPr txBox="1"/>
            <p:nvPr/>
          </p:nvSpPr>
          <p:spPr>
            <a:xfrm>
              <a:off x="1301976" y="9934119"/>
              <a:ext cx="2937218" cy="393954"/>
            </a:xfrm>
            <a:prstGeom prst="rect">
              <a:avLst/>
            </a:prstGeom>
            <a:noFill/>
          </p:spPr>
          <p:txBody>
            <a:bodyPr wrap="none" rtlCol="0">
              <a:spAutoFit/>
            </a:bodyPr>
            <a:lstStyle/>
            <a:p>
              <a:pPr algn="l"/>
              <a:r>
                <a:rPr lang="en-US" sz="1000" spc="300" dirty="0">
                  <a:solidFill>
                    <a:schemeClr val="bg1">
                      <a:lumMod val="75000"/>
                    </a:schemeClr>
                  </a:solidFill>
                  <a:latin typeface="Nexa Light" panose="02000000000000000000" pitchFamily="50" charset="0"/>
                  <a:ea typeface="Roboto Condensed" panose="02000000000000000000" pitchFamily="2" charset="0"/>
                  <a:cs typeface="Segoe UI" panose="020B0502040204020203" pitchFamily="34" charset="0"/>
                </a:rPr>
                <a:t>TMA METHOD|2021</a:t>
              </a:r>
              <a:endParaRPr lang="id-ID" sz="1000" spc="300" dirty="0">
                <a:solidFill>
                  <a:schemeClr val="bg1">
                    <a:lumMod val="75000"/>
                  </a:schemeClr>
                </a:solidFill>
                <a:latin typeface="Nexa Light" panose="02000000000000000000" pitchFamily="50" charset="0"/>
                <a:ea typeface="Roboto Condensed" panose="02000000000000000000" pitchFamily="2" charset="0"/>
                <a:cs typeface="Segoe UI" panose="020B0502040204020203" pitchFamily="34" charset="0"/>
              </a:endParaRPr>
            </a:p>
          </p:txBody>
        </p:sp>
      </p:grpSp>
      <p:pic>
        <p:nvPicPr>
          <p:cNvPr id="13" name="Picture 12" descr="A picture containing text, plate, tableware, dishware&#10;&#10;Description automatically generated">
            <a:extLst>
              <a:ext uri="{FF2B5EF4-FFF2-40B4-BE49-F238E27FC236}">
                <a16:creationId xmlns:a16="http://schemas.microsoft.com/office/drawing/2014/main" id="{E3893B28-DF99-E445-9F68-C9A8CC61426C}"/>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1297" y="311989"/>
            <a:ext cx="1055281" cy="388053"/>
          </a:xfrm>
          <a:prstGeom prst="rect">
            <a:avLst/>
          </a:prstGeom>
        </p:spPr>
      </p:pic>
    </p:spTree>
    <p:extLst>
      <p:ext uri="{BB962C8B-B14F-4D97-AF65-F5344CB8AC3E}">
        <p14:creationId xmlns:p14="http://schemas.microsoft.com/office/powerpoint/2010/main" val="211125900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21_Custom Layout">
    <p:spTree>
      <p:nvGrpSpPr>
        <p:cNvPr id="1" name=""/>
        <p:cNvGrpSpPr/>
        <p:nvPr/>
      </p:nvGrpSpPr>
      <p:grpSpPr>
        <a:xfrm>
          <a:off x="0" y="0"/>
          <a:ext cx="0" cy="0"/>
          <a:chOff x="0" y="0"/>
          <a:chExt cx="0" cy="0"/>
        </a:xfrm>
      </p:grpSpPr>
      <p:sp>
        <p:nvSpPr>
          <p:cNvPr id="38" name="Picture Placeholder 37">
            <a:extLst>
              <a:ext uri="{FF2B5EF4-FFF2-40B4-BE49-F238E27FC236}">
                <a16:creationId xmlns:a16="http://schemas.microsoft.com/office/drawing/2014/main" id="{EF1336F1-5051-4E21-BABF-E1EBE6765A49}"/>
              </a:ext>
            </a:extLst>
          </p:cNvPr>
          <p:cNvSpPr>
            <a:spLocks noGrp="1"/>
          </p:cNvSpPr>
          <p:nvPr>
            <p:ph type="pic" sz="quarter" idx="11"/>
          </p:nvPr>
        </p:nvSpPr>
        <p:spPr>
          <a:xfrm>
            <a:off x="3467098" y="1150988"/>
            <a:ext cx="3058613" cy="1904099"/>
          </a:xfrm>
          <a:custGeom>
            <a:avLst/>
            <a:gdLst>
              <a:gd name="connsiteX0" fmla="*/ 0 w 3134811"/>
              <a:gd name="connsiteY0" fmla="*/ 0 h 1904099"/>
              <a:gd name="connsiteX1" fmla="*/ 3134811 w 3134811"/>
              <a:gd name="connsiteY1" fmla="*/ 0 h 1904099"/>
              <a:gd name="connsiteX2" fmla="*/ 3134811 w 3134811"/>
              <a:gd name="connsiteY2" fmla="*/ 1904099 h 1904099"/>
              <a:gd name="connsiteX3" fmla="*/ 0 w 3134811"/>
              <a:gd name="connsiteY3" fmla="*/ 1904099 h 1904099"/>
            </a:gdLst>
            <a:ahLst/>
            <a:cxnLst>
              <a:cxn ang="0">
                <a:pos x="connsiteX0" y="connsiteY0"/>
              </a:cxn>
              <a:cxn ang="0">
                <a:pos x="connsiteX1" y="connsiteY1"/>
              </a:cxn>
              <a:cxn ang="0">
                <a:pos x="connsiteX2" y="connsiteY2"/>
              </a:cxn>
              <a:cxn ang="0">
                <a:pos x="connsiteX3" y="connsiteY3"/>
              </a:cxn>
            </a:cxnLst>
            <a:rect l="l" t="t" r="r" b="b"/>
            <a:pathLst>
              <a:path w="3134811" h="1904099">
                <a:moveTo>
                  <a:pt x="0" y="0"/>
                </a:moveTo>
                <a:lnTo>
                  <a:pt x="3134811" y="0"/>
                </a:lnTo>
                <a:lnTo>
                  <a:pt x="3134811" y="1904099"/>
                </a:lnTo>
                <a:lnTo>
                  <a:pt x="0" y="1904099"/>
                </a:lnTo>
                <a:close/>
              </a:path>
            </a:pathLst>
          </a:custGeom>
        </p:spPr>
        <p:txBody>
          <a:bodyPr wrap="square">
            <a:noAutofit/>
          </a:bodyPr>
          <a:lstStyle/>
          <a:p>
            <a:endParaRPr lang="en-US"/>
          </a:p>
        </p:txBody>
      </p:sp>
      <p:sp>
        <p:nvSpPr>
          <p:cNvPr id="39" name="Picture Placeholder 38">
            <a:extLst>
              <a:ext uri="{FF2B5EF4-FFF2-40B4-BE49-F238E27FC236}">
                <a16:creationId xmlns:a16="http://schemas.microsoft.com/office/drawing/2014/main" id="{A962807C-4A19-4431-9ACA-44FDE7B72E2D}"/>
              </a:ext>
            </a:extLst>
          </p:cNvPr>
          <p:cNvSpPr>
            <a:spLocks noGrp="1"/>
          </p:cNvSpPr>
          <p:nvPr>
            <p:ph type="pic" sz="quarter" idx="12"/>
          </p:nvPr>
        </p:nvSpPr>
        <p:spPr>
          <a:xfrm>
            <a:off x="3467098" y="5356762"/>
            <a:ext cx="3058613" cy="1904099"/>
          </a:xfrm>
          <a:custGeom>
            <a:avLst/>
            <a:gdLst>
              <a:gd name="connsiteX0" fmla="*/ 0 w 3134811"/>
              <a:gd name="connsiteY0" fmla="*/ 0 h 1904099"/>
              <a:gd name="connsiteX1" fmla="*/ 3134811 w 3134811"/>
              <a:gd name="connsiteY1" fmla="*/ 0 h 1904099"/>
              <a:gd name="connsiteX2" fmla="*/ 3134811 w 3134811"/>
              <a:gd name="connsiteY2" fmla="*/ 1904099 h 1904099"/>
              <a:gd name="connsiteX3" fmla="*/ 0 w 3134811"/>
              <a:gd name="connsiteY3" fmla="*/ 1904099 h 1904099"/>
            </a:gdLst>
            <a:ahLst/>
            <a:cxnLst>
              <a:cxn ang="0">
                <a:pos x="connsiteX0" y="connsiteY0"/>
              </a:cxn>
              <a:cxn ang="0">
                <a:pos x="connsiteX1" y="connsiteY1"/>
              </a:cxn>
              <a:cxn ang="0">
                <a:pos x="connsiteX2" y="connsiteY2"/>
              </a:cxn>
              <a:cxn ang="0">
                <a:pos x="connsiteX3" y="connsiteY3"/>
              </a:cxn>
            </a:cxnLst>
            <a:rect l="l" t="t" r="r" b="b"/>
            <a:pathLst>
              <a:path w="3134811" h="1904099">
                <a:moveTo>
                  <a:pt x="0" y="0"/>
                </a:moveTo>
                <a:lnTo>
                  <a:pt x="3134811" y="0"/>
                </a:lnTo>
                <a:lnTo>
                  <a:pt x="3134811" y="1904099"/>
                </a:lnTo>
                <a:lnTo>
                  <a:pt x="0" y="1904099"/>
                </a:lnTo>
                <a:close/>
              </a:path>
            </a:pathLst>
          </a:custGeom>
        </p:spPr>
        <p:txBody>
          <a:bodyPr wrap="square">
            <a:noAutofit/>
          </a:bodyPr>
          <a:lstStyle/>
          <a:p>
            <a:endParaRPr lang="en-US"/>
          </a:p>
        </p:txBody>
      </p:sp>
      <p:sp>
        <p:nvSpPr>
          <p:cNvPr id="40" name="Picture Placeholder 39">
            <a:extLst>
              <a:ext uri="{FF2B5EF4-FFF2-40B4-BE49-F238E27FC236}">
                <a16:creationId xmlns:a16="http://schemas.microsoft.com/office/drawing/2014/main" id="{A45591C0-BB61-40D6-BC6F-0741DB7DAB46}"/>
              </a:ext>
            </a:extLst>
          </p:cNvPr>
          <p:cNvSpPr>
            <a:spLocks noGrp="1"/>
          </p:cNvSpPr>
          <p:nvPr>
            <p:ph type="pic" sz="quarter" idx="13"/>
          </p:nvPr>
        </p:nvSpPr>
        <p:spPr>
          <a:xfrm>
            <a:off x="332290" y="5368689"/>
            <a:ext cx="3134811" cy="1904099"/>
          </a:xfrm>
          <a:custGeom>
            <a:avLst/>
            <a:gdLst>
              <a:gd name="connsiteX0" fmla="*/ 0 w 3134811"/>
              <a:gd name="connsiteY0" fmla="*/ 0 h 1904099"/>
              <a:gd name="connsiteX1" fmla="*/ 3134811 w 3134811"/>
              <a:gd name="connsiteY1" fmla="*/ 0 h 1904099"/>
              <a:gd name="connsiteX2" fmla="*/ 3134811 w 3134811"/>
              <a:gd name="connsiteY2" fmla="*/ 1904099 h 1904099"/>
              <a:gd name="connsiteX3" fmla="*/ 0 w 3134811"/>
              <a:gd name="connsiteY3" fmla="*/ 1904099 h 1904099"/>
            </a:gdLst>
            <a:ahLst/>
            <a:cxnLst>
              <a:cxn ang="0">
                <a:pos x="connsiteX0" y="connsiteY0"/>
              </a:cxn>
              <a:cxn ang="0">
                <a:pos x="connsiteX1" y="connsiteY1"/>
              </a:cxn>
              <a:cxn ang="0">
                <a:pos x="connsiteX2" y="connsiteY2"/>
              </a:cxn>
              <a:cxn ang="0">
                <a:pos x="connsiteX3" y="connsiteY3"/>
              </a:cxn>
            </a:cxnLst>
            <a:rect l="l" t="t" r="r" b="b"/>
            <a:pathLst>
              <a:path w="3134811" h="1904099">
                <a:moveTo>
                  <a:pt x="0" y="0"/>
                </a:moveTo>
                <a:lnTo>
                  <a:pt x="3134811" y="0"/>
                </a:lnTo>
                <a:lnTo>
                  <a:pt x="3134811" y="1904099"/>
                </a:lnTo>
                <a:lnTo>
                  <a:pt x="0" y="1904099"/>
                </a:lnTo>
                <a:close/>
              </a:path>
            </a:pathLst>
          </a:custGeom>
        </p:spPr>
        <p:txBody>
          <a:bodyPr wrap="square">
            <a:noAutofit/>
          </a:bodyPr>
          <a:lstStyle/>
          <a:p>
            <a:endParaRPr lang="en-US"/>
          </a:p>
        </p:txBody>
      </p:sp>
      <p:sp>
        <p:nvSpPr>
          <p:cNvPr id="37" name="Picture Placeholder 36">
            <a:extLst>
              <a:ext uri="{FF2B5EF4-FFF2-40B4-BE49-F238E27FC236}">
                <a16:creationId xmlns:a16="http://schemas.microsoft.com/office/drawing/2014/main" id="{68CB597F-2183-4FA4-80F2-CD73023BCC16}"/>
              </a:ext>
            </a:extLst>
          </p:cNvPr>
          <p:cNvSpPr>
            <a:spLocks noGrp="1"/>
          </p:cNvSpPr>
          <p:nvPr>
            <p:ph type="pic" sz="quarter" idx="10"/>
          </p:nvPr>
        </p:nvSpPr>
        <p:spPr>
          <a:xfrm>
            <a:off x="332290" y="1155700"/>
            <a:ext cx="3134811" cy="1904099"/>
          </a:xfrm>
          <a:custGeom>
            <a:avLst/>
            <a:gdLst>
              <a:gd name="connsiteX0" fmla="*/ 0 w 3134811"/>
              <a:gd name="connsiteY0" fmla="*/ 0 h 1904099"/>
              <a:gd name="connsiteX1" fmla="*/ 3134811 w 3134811"/>
              <a:gd name="connsiteY1" fmla="*/ 0 h 1904099"/>
              <a:gd name="connsiteX2" fmla="*/ 3134811 w 3134811"/>
              <a:gd name="connsiteY2" fmla="*/ 1904099 h 1904099"/>
              <a:gd name="connsiteX3" fmla="*/ 0 w 3134811"/>
              <a:gd name="connsiteY3" fmla="*/ 1904099 h 1904099"/>
            </a:gdLst>
            <a:ahLst/>
            <a:cxnLst>
              <a:cxn ang="0">
                <a:pos x="connsiteX0" y="connsiteY0"/>
              </a:cxn>
              <a:cxn ang="0">
                <a:pos x="connsiteX1" y="connsiteY1"/>
              </a:cxn>
              <a:cxn ang="0">
                <a:pos x="connsiteX2" y="connsiteY2"/>
              </a:cxn>
              <a:cxn ang="0">
                <a:pos x="connsiteX3" y="connsiteY3"/>
              </a:cxn>
            </a:cxnLst>
            <a:rect l="l" t="t" r="r" b="b"/>
            <a:pathLst>
              <a:path w="3134811" h="1904099">
                <a:moveTo>
                  <a:pt x="0" y="0"/>
                </a:moveTo>
                <a:lnTo>
                  <a:pt x="3134811" y="0"/>
                </a:lnTo>
                <a:lnTo>
                  <a:pt x="3134811" y="1904099"/>
                </a:lnTo>
                <a:lnTo>
                  <a:pt x="0" y="1904099"/>
                </a:lnTo>
                <a:close/>
              </a:path>
            </a:pathLst>
          </a:custGeom>
        </p:spPr>
        <p:txBody>
          <a:bodyPr wrap="square">
            <a:noAutofit/>
          </a:bodyPr>
          <a:lstStyle/>
          <a:p>
            <a:endParaRPr lang="en-US"/>
          </a:p>
        </p:txBody>
      </p:sp>
      <p:sp>
        <p:nvSpPr>
          <p:cNvPr id="4" name="TextBox 3">
            <a:extLst>
              <a:ext uri="{FF2B5EF4-FFF2-40B4-BE49-F238E27FC236}">
                <a16:creationId xmlns:a16="http://schemas.microsoft.com/office/drawing/2014/main" id="{67F97366-10B4-4FC5-A5BE-9D86C9FCBFB0}"/>
              </a:ext>
            </a:extLst>
          </p:cNvPr>
          <p:cNvSpPr txBox="1"/>
          <p:nvPr userDrawn="1"/>
        </p:nvSpPr>
        <p:spPr>
          <a:xfrm rot="10800000" flipV="1">
            <a:off x="5619043" y="219464"/>
            <a:ext cx="1165340" cy="646331"/>
          </a:xfrm>
          <a:prstGeom prst="rect">
            <a:avLst/>
          </a:prstGeom>
          <a:noFill/>
        </p:spPr>
        <p:txBody>
          <a:bodyPr wrap="square" rtlCol="0">
            <a:spAutoFit/>
          </a:bodyPr>
          <a:lstStyle/>
          <a:p>
            <a:pPr algn="ctr"/>
            <a:fld id="{260E2A6B-A809-4840-BF14-8648BC0BDF87}" type="slidenum">
              <a:rPr lang="id-ID" sz="3600" b="0" i="0" smtClean="0">
                <a:solidFill>
                  <a:schemeClr val="bg1">
                    <a:lumMod val="95000"/>
                  </a:schemeClr>
                </a:solidFill>
                <a:latin typeface="Nexa Light" panose="02000000000000000000" pitchFamily="50" charset="0"/>
                <a:ea typeface="Roboto Condensed" panose="02000000000000000000" pitchFamily="2" charset="0"/>
                <a:cs typeface="Segoe UI" panose="020B0502040204020203" pitchFamily="34" charset="0"/>
              </a:rPr>
              <a:pPr algn="ctr"/>
              <a:t>‹N°›</a:t>
            </a:fld>
            <a:endParaRPr lang="id-ID" sz="11500" b="0" i="0" dirty="0">
              <a:solidFill>
                <a:schemeClr val="bg1">
                  <a:lumMod val="95000"/>
                </a:schemeClr>
              </a:solidFill>
              <a:latin typeface="Nexa Light" panose="02000000000000000000" pitchFamily="50" charset="0"/>
              <a:ea typeface="Roboto Condensed" panose="02000000000000000000" pitchFamily="2" charset="0"/>
              <a:cs typeface="Segoe UI" panose="020B0502040204020203" pitchFamily="34" charset="0"/>
            </a:endParaRPr>
          </a:p>
        </p:txBody>
      </p:sp>
      <p:cxnSp>
        <p:nvCxnSpPr>
          <p:cNvPr id="32" name="Straight Connector 31">
            <a:extLst>
              <a:ext uri="{FF2B5EF4-FFF2-40B4-BE49-F238E27FC236}">
                <a16:creationId xmlns:a16="http://schemas.microsoft.com/office/drawing/2014/main" id="{005A8E11-CFD3-4FA2-87A8-99925C38E631}"/>
              </a:ext>
            </a:extLst>
          </p:cNvPr>
          <p:cNvCxnSpPr>
            <a:cxnSpLocks/>
          </p:cNvCxnSpPr>
          <p:nvPr userDrawn="1"/>
        </p:nvCxnSpPr>
        <p:spPr>
          <a:xfrm>
            <a:off x="321470" y="818623"/>
            <a:ext cx="6142830"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sp>
        <p:nvSpPr>
          <p:cNvPr id="36" name="Oval 35">
            <a:extLst>
              <a:ext uri="{FF2B5EF4-FFF2-40B4-BE49-F238E27FC236}">
                <a16:creationId xmlns:a16="http://schemas.microsoft.com/office/drawing/2014/main" id="{B8B935CA-1EDC-3546-902D-27D3850E9208}"/>
              </a:ext>
            </a:extLst>
          </p:cNvPr>
          <p:cNvSpPr/>
          <p:nvPr userDrawn="1"/>
        </p:nvSpPr>
        <p:spPr>
          <a:xfrm>
            <a:off x="5536284" y="415946"/>
            <a:ext cx="165517" cy="165516"/>
          </a:xfrm>
          <a:prstGeom prst="ellipse">
            <a:avLst/>
          </a:prstGeom>
          <a:gradFill>
            <a:gsLst>
              <a:gs pos="100000">
                <a:schemeClr val="accent1">
                  <a:lumMod val="75000"/>
                </a:schemeClr>
              </a:gs>
              <a:gs pos="0">
                <a:schemeClr val="accent1"/>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sp>
        <p:nvSpPr>
          <p:cNvPr id="13" name="TextBox 12">
            <a:extLst>
              <a:ext uri="{FF2B5EF4-FFF2-40B4-BE49-F238E27FC236}">
                <a16:creationId xmlns:a16="http://schemas.microsoft.com/office/drawing/2014/main" id="{E22CFB38-CED4-8245-BB86-58909468F6DB}"/>
              </a:ext>
            </a:extLst>
          </p:cNvPr>
          <p:cNvSpPr txBox="1"/>
          <p:nvPr userDrawn="1"/>
        </p:nvSpPr>
        <p:spPr>
          <a:xfrm rot="16200000">
            <a:off x="-1187444" y="4826043"/>
            <a:ext cx="3084284" cy="253916"/>
          </a:xfrm>
          <a:prstGeom prst="rect">
            <a:avLst/>
          </a:prstGeom>
          <a:noFill/>
        </p:spPr>
        <p:txBody>
          <a:bodyPr wrap="square" rtlCol="0">
            <a:spAutoFit/>
          </a:bodyPr>
          <a:lstStyle/>
          <a:p>
            <a:pPr algn="ctr"/>
            <a:r>
              <a:rPr lang="id-ID" sz="1000" strike="noStrike" spc="600" dirty="0">
                <a:solidFill>
                  <a:schemeClr val="bg1">
                    <a:lumMod val="75000"/>
                  </a:schemeClr>
                </a:solidFill>
                <a:latin typeface="Nexa Light" panose="02000000000000000000" pitchFamily="50" charset="0"/>
                <a:ea typeface="Roboto Condensed" panose="02000000000000000000" pitchFamily="2" charset="0"/>
                <a:cs typeface="Segoe UI" panose="020B0502040204020203" pitchFamily="34" charset="0"/>
              </a:rPr>
              <a:t>WWW.TMA-METHOD.NL</a:t>
            </a:r>
          </a:p>
        </p:txBody>
      </p:sp>
      <p:grpSp>
        <p:nvGrpSpPr>
          <p:cNvPr id="14" name="Group 13">
            <a:extLst>
              <a:ext uri="{FF2B5EF4-FFF2-40B4-BE49-F238E27FC236}">
                <a16:creationId xmlns:a16="http://schemas.microsoft.com/office/drawing/2014/main" id="{3211F0F9-CEA5-334A-84CA-4B4FC2A1B71D}"/>
              </a:ext>
            </a:extLst>
          </p:cNvPr>
          <p:cNvGrpSpPr/>
          <p:nvPr userDrawn="1"/>
        </p:nvGrpSpPr>
        <p:grpSpPr>
          <a:xfrm>
            <a:off x="312572" y="9454573"/>
            <a:ext cx="2010747" cy="246221"/>
            <a:chOff x="1021995" y="9934119"/>
            <a:chExt cx="3217199" cy="393954"/>
          </a:xfrm>
        </p:grpSpPr>
        <p:sp>
          <p:nvSpPr>
            <p:cNvPr id="15" name="Freeform 62">
              <a:extLst>
                <a:ext uri="{FF2B5EF4-FFF2-40B4-BE49-F238E27FC236}">
                  <a16:creationId xmlns:a16="http://schemas.microsoft.com/office/drawing/2014/main" id="{0B4E04A2-2828-124C-A31D-F0A850BB5D0A}"/>
                </a:ext>
              </a:extLst>
            </p:cNvPr>
            <p:cNvSpPr>
              <a:spLocks noEditPoints="1"/>
            </p:cNvSpPr>
            <p:nvPr/>
          </p:nvSpPr>
          <p:spPr bwMode="auto">
            <a:xfrm>
              <a:off x="1021995" y="10029143"/>
              <a:ext cx="219920" cy="216219"/>
            </a:xfrm>
            <a:custGeom>
              <a:avLst/>
              <a:gdLst>
                <a:gd name="T0" fmla="*/ 92739 w 55"/>
                <a:gd name="T1" fmla="*/ 185737 h 54"/>
                <a:gd name="T2" fmla="*/ 0 w 55"/>
                <a:gd name="T3" fmla="*/ 92869 h 54"/>
                <a:gd name="T4" fmla="*/ 92739 w 55"/>
                <a:gd name="T5" fmla="*/ 0 h 54"/>
                <a:gd name="T6" fmla="*/ 188913 w 55"/>
                <a:gd name="T7" fmla="*/ 92869 h 54"/>
                <a:gd name="T8" fmla="*/ 92739 w 55"/>
                <a:gd name="T9" fmla="*/ 185737 h 54"/>
                <a:gd name="T10" fmla="*/ 13739 w 55"/>
                <a:gd name="T11" fmla="*/ 92869 h 54"/>
                <a:gd name="T12" fmla="*/ 92739 w 55"/>
                <a:gd name="T13" fmla="*/ 171979 h 54"/>
                <a:gd name="T14" fmla="*/ 171739 w 55"/>
                <a:gd name="T15" fmla="*/ 92869 h 54"/>
                <a:gd name="T16" fmla="*/ 92739 w 55"/>
                <a:gd name="T17" fmla="*/ 13758 h 54"/>
                <a:gd name="T18" fmla="*/ 13739 w 55"/>
                <a:gd name="T19" fmla="*/ 92869 h 54"/>
                <a:gd name="T20" fmla="*/ 140826 w 55"/>
                <a:gd name="T21" fmla="*/ 127264 h 54"/>
                <a:gd name="T22" fmla="*/ 96174 w 55"/>
                <a:gd name="T23" fmla="*/ 151341 h 54"/>
                <a:gd name="T24" fmla="*/ 37783 w 55"/>
                <a:gd name="T25" fmla="*/ 92869 h 54"/>
                <a:gd name="T26" fmla="*/ 96174 w 55"/>
                <a:gd name="T27" fmla="*/ 34396 h 54"/>
                <a:gd name="T28" fmla="*/ 137391 w 55"/>
                <a:gd name="T29" fmla="*/ 58473 h 54"/>
                <a:gd name="T30" fmla="*/ 137391 w 55"/>
                <a:gd name="T31" fmla="*/ 72231 h 54"/>
                <a:gd name="T32" fmla="*/ 137391 w 55"/>
                <a:gd name="T33" fmla="*/ 72231 h 54"/>
                <a:gd name="T34" fmla="*/ 123652 w 55"/>
                <a:gd name="T35" fmla="*/ 72231 h 54"/>
                <a:gd name="T36" fmla="*/ 120217 w 55"/>
                <a:gd name="T37" fmla="*/ 72231 h 54"/>
                <a:gd name="T38" fmla="*/ 120217 w 55"/>
                <a:gd name="T39" fmla="*/ 61912 h 54"/>
                <a:gd name="T40" fmla="*/ 96174 w 55"/>
                <a:gd name="T41" fmla="*/ 51594 h 54"/>
                <a:gd name="T42" fmla="*/ 54957 w 55"/>
                <a:gd name="T43" fmla="*/ 92869 h 54"/>
                <a:gd name="T44" fmla="*/ 96174 w 55"/>
                <a:gd name="T45" fmla="*/ 134143 h 54"/>
                <a:gd name="T46" fmla="*/ 120217 w 55"/>
                <a:gd name="T47" fmla="*/ 123825 h 54"/>
                <a:gd name="T48" fmla="*/ 120217 w 55"/>
                <a:gd name="T49" fmla="*/ 113506 h 54"/>
                <a:gd name="T50" fmla="*/ 123652 w 55"/>
                <a:gd name="T51" fmla="*/ 113506 h 54"/>
                <a:gd name="T52" fmla="*/ 137391 w 55"/>
                <a:gd name="T53" fmla="*/ 113506 h 54"/>
                <a:gd name="T54" fmla="*/ 140826 w 55"/>
                <a:gd name="T55" fmla="*/ 113506 h 54"/>
                <a:gd name="T56" fmla="*/ 140826 w 55"/>
                <a:gd name="T57" fmla="*/ 127264 h 5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55" h="54">
                  <a:moveTo>
                    <a:pt x="27" y="54"/>
                  </a:moveTo>
                  <a:cubicBezTo>
                    <a:pt x="12" y="54"/>
                    <a:pt x="0" y="42"/>
                    <a:pt x="0" y="27"/>
                  </a:cubicBezTo>
                  <a:cubicBezTo>
                    <a:pt x="0" y="12"/>
                    <a:pt x="12" y="0"/>
                    <a:pt x="27" y="0"/>
                  </a:cubicBezTo>
                  <a:cubicBezTo>
                    <a:pt x="42" y="0"/>
                    <a:pt x="55" y="12"/>
                    <a:pt x="55" y="27"/>
                  </a:cubicBezTo>
                  <a:cubicBezTo>
                    <a:pt x="55" y="42"/>
                    <a:pt x="42" y="54"/>
                    <a:pt x="27" y="54"/>
                  </a:cubicBezTo>
                  <a:close/>
                  <a:moveTo>
                    <a:pt x="4" y="27"/>
                  </a:moveTo>
                  <a:cubicBezTo>
                    <a:pt x="4" y="40"/>
                    <a:pt x="15" y="50"/>
                    <a:pt x="27" y="50"/>
                  </a:cubicBezTo>
                  <a:cubicBezTo>
                    <a:pt x="40" y="50"/>
                    <a:pt x="50" y="40"/>
                    <a:pt x="50" y="27"/>
                  </a:cubicBezTo>
                  <a:cubicBezTo>
                    <a:pt x="50" y="14"/>
                    <a:pt x="40" y="4"/>
                    <a:pt x="27" y="4"/>
                  </a:cubicBezTo>
                  <a:cubicBezTo>
                    <a:pt x="15" y="4"/>
                    <a:pt x="4" y="14"/>
                    <a:pt x="4" y="27"/>
                  </a:cubicBezTo>
                  <a:close/>
                  <a:moveTo>
                    <a:pt x="41" y="37"/>
                  </a:moveTo>
                  <a:cubicBezTo>
                    <a:pt x="41" y="42"/>
                    <a:pt x="33" y="44"/>
                    <a:pt x="28" y="44"/>
                  </a:cubicBezTo>
                  <a:cubicBezTo>
                    <a:pt x="18" y="44"/>
                    <a:pt x="11" y="37"/>
                    <a:pt x="11" y="27"/>
                  </a:cubicBezTo>
                  <a:cubicBezTo>
                    <a:pt x="11" y="17"/>
                    <a:pt x="18" y="10"/>
                    <a:pt x="28" y="10"/>
                  </a:cubicBezTo>
                  <a:cubicBezTo>
                    <a:pt x="31" y="10"/>
                    <a:pt x="40" y="11"/>
                    <a:pt x="40" y="17"/>
                  </a:cubicBezTo>
                  <a:cubicBezTo>
                    <a:pt x="40" y="21"/>
                    <a:pt x="40" y="21"/>
                    <a:pt x="40" y="21"/>
                  </a:cubicBezTo>
                  <a:cubicBezTo>
                    <a:pt x="40" y="21"/>
                    <a:pt x="40" y="21"/>
                    <a:pt x="40" y="21"/>
                  </a:cubicBezTo>
                  <a:cubicBezTo>
                    <a:pt x="36" y="21"/>
                    <a:pt x="36" y="21"/>
                    <a:pt x="36" y="21"/>
                  </a:cubicBezTo>
                  <a:cubicBezTo>
                    <a:pt x="35" y="21"/>
                    <a:pt x="35" y="21"/>
                    <a:pt x="35" y="21"/>
                  </a:cubicBezTo>
                  <a:cubicBezTo>
                    <a:pt x="35" y="18"/>
                    <a:pt x="35" y="18"/>
                    <a:pt x="35" y="18"/>
                  </a:cubicBezTo>
                  <a:cubicBezTo>
                    <a:pt x="35" y="16"/>
                    <a:pt x="31" y="15"/>
                    <a:pt x="28" y="15"/>
                  </a:cubicBezTo>
                  <a:cubicBezTo>
                    <a:pt x="21" y="15"/>
                    <a:pt x="16" y="20"/>
                    <a:pt x="16" y="27"/>
                  </a:cubicBezTo>
                  <a:cubicBezTo>
                    <a:pt x="16" y="34"/>
                    <a:pt x="21" y="39"/>
                    <a:pt x="28" y="39"/>
                  </a:cubicBezTo>
                  <a:cubicBezTo>
                    <a:pt x="31" y="39"/>
                    <a:pt x="35" y="38"/>
                    <a:pt x="35" y="36"/>
                  </a:cubicBezTo>
                  <a:cubicBezTo>
                    <a:pt x="35" y="33"/>
                    <a:pt x="35" y="33"/>
                    <a:pt x="35" y="33"/>
                  </a:cubicBezTo>
                  <a:cubicBezTo>
                    <a:pt x="35" y="33"/>
                    <a:pt x="36" y="33"/>
                    <a:pt x="36" y="33"/>
                  </a:cubicBezTo>
                  <a:cubicBezTo>
                    <a:pt x="40" y="33"/>
                    <a:pt x="40" y="33"/>
                    <a:pt x="40" y="33"/>
                  </a:cubicBezTo>
                  <a:cubicBezTo>
                    <a:pt x="41" y="33"/>
                    <a:pt x="41" y="33"/>
                    <a:pt x="41" y="33"/>
                  </a:cubicBezTo>
                  <a:lnTo>
                    <a:pt x="41" y="37"/>
                  </a:lnTo>
                  <a:close/>
                </a:path>
              </a:pathLst>
            </a:custGeom>
            <a:solidFill>
              <a:schemeClr val="bg1">
                <a:lumMod val="75000"/>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a:endParaRPr lang="en-US" sz="1000" dirty="0">
                <a:solidFill>
                  <a:schemeClr val="bg1">
                    <a:lumMod val="75000"/>
                  </a:schemeClr>
                </a:solidFill>
                <a:latin typeface="Advent Pro" panose="02000506040000020004" pitchFamily="2" charset="0"/>
                <a:ea typeface="Roboto Condensed" panose="02000000000000000000" pitchFamily="2" charset="0"/>
              </a:endParaRPr>
            </a:p>
          </p:txBody>
        </p:sp>
        <p:sp>
          <p:nvSpPr>
            <p:cNvPr id="16" name="TextBox 15">
              <a:extLst>
                <a:ext uri="{FF2B5EF4-FFF2-40B4-BE49-F238E27FC236}">
                  <a16:creationId xmlns:a16="http://schemas.microsoft.com/office/drawing/2014/main" id="{C7423803-E688-8849-8ADA-3D401EF782BB}"/>
                </a:ext>
              </a:extLst>
            </p:cNvPr>
            <p:cNvSpPr txBox="1"/>
            <p:nvPr/>
          </p:nvSpPr>
          <p:spPr>
            <a:xfrm>
              <a:off x="1301976" y="9934119"/>
              <a:ext cx="2937218" cy="393954"/>
            </a:xfrm>
            <a:prstGeom prst="rect">
              <a:avLst/>
            </a:prstGeom>
            <a:noFill/>
          </p:spPr>
          <p:txBody>
            <a:bodyPr wrap="none" rtlCol="0">
              <a:spAutoFit/>
            </a:bodyPr>
            <a:lstStyle/>
            <a:p>
              <a:pPr algn="l"/>
              <a:r>
                <a:rPr lang="en-US" sz="1000" spc="300" dirty="0">
                  <a:solidFill>
                    <a:schemeClr val="bg1">
                      <a:lumMod val="75000"/>
                    </a:schemeClr>
                  </a:solidFill>
                  <a:latin typeface="Nexa Light" panose="02000000000000000000" pitchFamily="50" charset="0"/>
                  <a:ea typeface="Roboto Condensed" panose="02000000000000000000" pitchFamily="2" charset="0"/>
                  <a:cs typeface="Segoe UI" panose="020B0502040204020203" pitchFamily="34" charset="0"/>
                </a:rPr>
                <a:t>TMA METHOD|2021</a:t>
              </a:r>
              <a:endParaRPr lang="id-ID" sz="1000" spc="300" dirty="0">
                <a:solidFill>
                  <a:schemeClr val="bg1">
                    <a:lumMod val="75000"/>
                  </a:schemeClr>
                </a:solidFill>
                <a:latin typeface="Nexa Light" panose="02000000000000000000" pitchFamily="50" charset="0"/>
                <a:ea typeface="Roboto Condensed" panose="02000000000000000000" pitchFamily="2" charset="0"/>
                <a:cs typeface="Segoe UI" panose="020B0502040204020203" pitchFamily="34" charset="0"/>
              </a:endParaRPr>
            </a:p>
          </p:txBody>
        </p:sp>
      </p:grpSp>
      <p:pic>
        <p:nvPicPr>
          <p:cNvPr id="17" name="Picture 16" descr="A picture containing text, plate, tableware, dishware&#10;&#10;Description automatically generated">
            <a:extLst>
              <a:ext uri="{FF2B5EF4-FFF2-40B4-BE49-F238E27FC236}">
                <a16:creationId xmlns:a16="http://schemas.microsoft.com/office/drawing/2014/main" id="{AE45D0B0-31C2-9347-84FF-2F073351A484}"/>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81297" y="311989"/>
            <a:ext cx="1055281" cy="388053"/>
          </a:xfrm>
          <a:prstGeom prst="rect">
            <a:avLst/>
          </a:prstGeom>
        </p:spPr>
      </p:pic>
    </p:spTree>
    <p:extLst>
      <p:ext uri="{BB962C8B-B14F-4D97-AF65-F5344CB8AC3E}">
        <p14:creationId xmlns:p14="http://schemas.microsoft.com/office/powerpoint/2010/main" val="222279316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Comparison">
    <p:spTree>
      <p:nvGrpSpPr>
        <p:cNvPr id="1" name=""/>
        <p:cNvGrpSpPr/>
        <p:nvPr/>
      </p:nvGrpSpPr>
      <p:grpSpPr>
        <a:xfrm>
          <a:off x="0" y="0"/>
          <a:ext cx="0" cy="0"/>
          <a:chOff x="0" y="0"/>
          <a:chExt cx="0" cy="0"/>
        </a:xfrm>
      </p:grpSpPr>
      <p:sp>
        <p:nvSpPr>
          <p:cNvPr id="18" name="Picture Placeholder 17">
            <a:extLst>
              <a:ext uri="{FF2B5EF4-FFF2-40B4-BE49-F238E27FC236}">
                <a16:creationId xmlns:a16="http://schemas.microsoft.com/office/drawing/2014/main" id="{EC498678-7928-4C71-8238-DD93543A8C29}"/>
              </a:ext>
            </a:extLst>
          </p:cNvPr>
          <p:cNvSpPr>
            <a:spLocks noGrp="1"/>
          </p:cNvSpPr>
          <p:nvPr>
            <p:ph type="pic" sz="quarter" idx="11"/>
          </p:nvPr>
        </p:nvSpPr>
        <p:spPr>
          <a:xfrm>
            <a:off x="2978030" y="6308551"/>
            <a:ext cx="900551" cy="899160"/>
          </a:xfrm>
          <a:custGeom>
            <a:avLst/>
            <a:gdLst>
              <a:gd name="connsiteX0" fmla="*/ 450276 w 900551"/>
              <a:gd name="connsiteY0" fmla="*/ 0 h 899160"/>
              <a:gd name="connsiteX1" fmla="*/ 900551 w 900551"/>
              <a:gd name="connsiteY1" fmla="*/ 449580 h 899160"/>
              <a:gd name="connsiteX2" fmla="*/ 450276 w 900551"/>
              <a:gd name="connsiteY2" fmla="*/ 899160 h 899160"/>
              <a:gd name="connsiteX3" fmla="*/ 0 w 900551"/>
              <a:gd name="connsiteY3" fmla="*/ 449580 h 899160"/>
              <a:gd name="connsiteX4" fmla="*/ 450276 w 900551"/>
              <a:gd name="connsiteY4" fmla="*/ 0 h 899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0551" h="899160">
                <a:moveTo>
                  <a:pt x="450276" y="0"/>
                </a:moveTo>
                <a:cubicBezTo>
                  <a:pt x="698956" y="0"/>
                  <a:pt x="900551" y="201284"/>
                  <a:pt x="900551" y="449580"/>
                </a:cubicBezTo>
                <a:cubicBezTo>
                  <a:pt x="900551" y="697876"/>
                  <a:pt x="698956" y="899160"/>
                  <a:pt x="450276" y="899160"/>
                </a:cubicBezTo>
                <a:cubicBezTo>
                  <a:pt x="201595" y="899160"/>
                  <a:pt x="0" y="697876"/>
                  <a:pt x="0" y="449580"/>
                </a:cubicBezTo>
                <a:cubicBezTo>
                  <a:pt x="0" y="201284"/>
                  <a:pt x="201595" y="0"/>
                  <a:pt x="450276" y="0"/>
                </a:cubicBezTo>
                <a:close/>
              </a:path>
            </a:pathLst>
          </a:custGeom>
        </p:spPr>
        <p:txBody>
          <a:bodyPr wrap="square">
            <a:noAutofit/>
          </a:bodyPr>
          <a:lstStyle>
            <a:lvl1pPr marL="0" indent="0">
              <a:buFont typeface="Arial" panose="020B0604020202020204" pitchFamily="34" charset="0"/>
              <a:buNone/>
              <a:defRPr sz="1400"/>
            </a:lvl1pPr>
          </a:lstStyle>
          <a:p>
            <a:endParaRPr lang="en-US"/>
          </a:p>
        </p:txBody>
      </p:sp>
      <p:sp>
        <p:nvSpPr>
          <p:cNvPr id="15" name="Picture Placeholder 14">
            <a:extLst>
              <a:ext uri="{FF2B5EF4-FFF2-40B4-BE49-F238E27FC236}">
                <a16:creationId xmlns:a16="http://schemas.microsoft.com/office/drawing/2014/main" id="{7EAF96CD-4470-4A4E-821D-E16D75EF25A5}"/>
              </a:ext>
            </a:extLst>
          </p:cNvPr>
          <p:cNvSpPr>
            <a:spLocks noGrp="1"/>
          </p:cNvSpPr>
          <p:nvPr>
            <p:ph type="pic" sz="quarter" idx="10"/>
          </p:nvPr>
        </p:nvSpPr>
        <p:spPr>
          <a:xfrm>
            <a:off x="2979421" y="3208398"/>
            <a:ext cx="900551" cy="899160"/>
          </a:xfrm>
          <a:custGeom>
            <a:avLst/>
            <a:gdLst>
              <a:gd name="connsiteX0" fmla="*/ 450276 w 900551"/>
              <a:gd name="connsiteY0" fmla="*/ 0 h 899160"/>
              <a:gd name="connsiteX1" fmla="*/ 900551 w 900551"/>
              <a:gd name="connsiteY1" fmla="*/ 449580 h 899160"/>
              <a:gd name="connsiteX2" fmla="*/ 450276 w 900551"/>
              <a:gd name="connsiteY2" fmla="*/ 899160 h 899160"/>
              <a:gd name="connsiteX3" fmla="*/ 0 w 900551"/>
              <a:gd name="connsiteY3" fmla="*/ 449580 h 899160"/>
              <a:gd name="connsiteX4" fmla="*/ 450276 w 900551"/>
              <a:gd name="connsiteY4" fmla="*/ 0 h 89916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900551" h="899160">
                <a:moveTo>
                  <a:pt x="450276" y="0"/>
                </a:moveTo>
                <a:cubicBezTo>
                  <a:pt x="698956" y="0"/>
                  <a:pt x="900551" y="201284"/>
                  <a:pt x="900551" y="449580"/>
                </a:cubicBezTo>
                <a:cubicBezTo>
                  <a:pt x="900551" y="697876"/>
                  <a:pt x="698956" y="899160"/>
                  <a:pt x="450276" y="899160"/>
                </a:cubicBezTo>
                <a:cubicBezTo>
                  <a:pt x="201595" y="899160"/>
                  <a:pt x="0" y="697876"/>
                  <a:pt x="0" y="449580"/>
                </a:cubicBezTo>
                <a:cubicBezTo>
                  <a:pt x="0" y="201284"/>
                  <a:pt x="201595" y="0"/>
                  <a:pt x="450276" y="0"/>
                </a:cubicBezTo>
                <a:close/>
              </a:path>
            </a:pathLst>
          </a:custGeom>
        </p:spPr>
        <p:txBody>
          <a:bodyPr wrap="square">
            <a:noAutofit/>
          </a:bodyPr>
          <a:lstStyle>
            <a:lvl1pPr marL="0" indent="0">
              <a:buFont typeface="Arial" panose="020B0604020202020204" pitchFamily="34" charset="0"/>
              <a:buNone/>
              <a:defRPr sz="1400"/>
            </a:lvl1pPr>
          </a:lstStyle>
          <a:p>
            <a:endParaRPr lang="en-US"/>
          </a:p>
        </p:txBody>
      </p:sp>
    </p:spTree>
    <p:extLst>
      <p:ext uri="{BB962C8B-B14F-4D97-AF65-F5344CB8AC3E}">
        <p14:creationId xmlns:p14="http://schemas.microsoft.com/office/powerpoint/2010/main" val="755035370"/>
      </p:ext>
    </p:extLst>
  </p:cSld>
  <p:clrMapOvr>
    <a:masterClrMapping/>
  </p:clrMapOvr>
</p:sldLayout>
</file>

<file path=ppt/slideMasters/_rels/slideMaster1.xml.rels><?xml version="1.0" encoding="UTF-8" standalone="yes"?>
<Relationships xmlns="http://schemas.openxmlformats.org/package/2006/relationships"><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slideLayout" Target="../slideLayouts/slideLayout26.xml"/><Relationship Id="rId39" Type="http://schemas.openxmlformats.org/officeDocument/2006/relationships/slideLayout" Target="../slideLayouts/slideLayout39.xml"/><Relationship Id="rId21" Type="http://schemas.openxmlformats.org/officeDocument/2006/relationships/slideLayout" Target="../slideLayouts/slideLayout21.xml"/><Relationship Id="rId34" Type="http://schemas.openxmlformats.org/officeDocument/2006/relationships/slideLayout" Target="../slideLayouts/slideLayout34.xml"/><Relationship Id="rId7" Type="http://schemas.openxmlformats.org/officeDocument/2006/relationships/slideLayout" Target="../slideLayouts/slideLayout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29" Type="http://schemas.openxmlformats.org/officeDocument/2006/relationships/slideLayout" Target="../slideLayouts/slideLayout29.xml"/><Relationship Id="rId41"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40" Type="http://schemas.openxmlformats.org/officeDocument/2006/relationships/theme" Target="../theme/theme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31" Type="http://schemas.openxmlformats.org/officeDocument/2006/relationships/slideLayout" Target="../slideLayouts/slideLayout3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8" Type="http://schemas.openxmlformats.org/officeDocument/2006/relationships/slideLayout" Target="../slideLayouts/slideLayout8.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9893D147-0010-4FEF-A7ED-011A01D1D047}"/>
              </a:ext>
            </a:extLst>
          </p:cNvPr>
          <p:cNvSpPr txBox="1"/>
          <p:nvPr userDrawn="1"/>
        </p:nvSpPr>
        <p:spPr>
          <a:xfrm rot="16200000">
            <a:off x="-1187444" y="4826043"/>
            <a:ext cx="3084284" cy="253916"/>
          </a:xfrm>
          <a:prstGeom prst="rect">
            <a:avLst/>
          </a:prstGeom>
          <a:noFill/>
        </p:spPr>
        <p:txBody>
          <a:bodyPr wrap="square" rtlCol="0">
            <a:spAutoFit/>
          </a:bodyPr>
          <a:lstStyle/>
          <a:p>
            <a:pPr algn="ctr"/>
            <a:r>
              <a:rPr lang="id-ID" sz="1000" strike="noStrike" spc="600" dirty="0">
                <a:solidFill>
                  <a:schemeClr val="bg1">
                    <a:lumMod val="75000"/>
                  </a:schemeClr>
                </a:solidFill>
                <a:latin typeface="Nexa Light" panose="02000000000000000000" pitchFamily="50" charset="0"/>
                <a:ea typeface="Roboto Condensed" panose="02000000000000000000" pitchFamily="2" charset="0"/>
                <a:cs typeface="Segoe UI" panose="020B0502040204020203" pitchFamily="34" charset="0"/>
              </a:rPr>
              <a:t>WWW.TMA-METHOD.NL</a:t>
            </a:r>
          </a:p>
        </p:txBody>
      </p:sp>
      <p:sp>
        <p:nvSpPr>
          <p:cNvPr id="8" name="TextBox 7">
            <a:extLst>
              <a:ext uri="{FF2B5EF4-FFF2-40B4-BE49-F238E27FC236}">
                <a16:creationId xmlns:a16="http://schemas.microsoft.com/office/drawing/2014/main" id="{795C4759-7709-43D8-8405-FF60A95F04E3}"/>
              </a:ext>
            </a:extLst>
          </p:cNvPr>
          <p:cNvSpPr txBox="1"/>
          <p:nvPr userDrawn="1"/>
        </p:nvSpPr>
        <p:spPr>
          <a:xfrm rot="10800000" flipV="1">
            <a:off x="5610772" y="172292"/>
            <a:ext cx="1165340" cy="646331"/>
          </a:xfrm>
          <a:prstGeom prst="rect">
            <a:avLst/>
          </a:prstGeom>
          <a:noFill/>
        </p:spPr>
        <p:txBody>
          <a:bodyPr wrap="square" rtlCol="0">
            <a:spAutoFit/>
          </a:bodyPr>
          <a:lstStyle/>
          <a:p>
            <a:pPr algn="ctr"/>
            <a:fld id="{260E2A6B-A809-4840-BF14-8648BC0BDF87}" type="slidenum">
              <a:rPr lang="id-ID" sz="3600" b="0" i="0" smtClean="0">
                <a:solidFill>
                  <a:schemeClr val="bg1">
                    <a:lumMod val="95000"/>
                  </a:schemeClr>
                </a:solidFill>
                <a:latin typeface="Nexa Light" panose="02000000000000000000" pitchFamily="50" charset="0"/>
                <a:ea typeface="Roboto Condensed" panose="02000000000000000000" pitchFamily="2" charset="0"/>
                <a:cs typeface="Segoe UI" panose="020B0502040204020203" pitchFamily="34" charset="0"/>
              </a:rPr>
              <a:pPr algn="ctr"/>
              <a:t>‹N°›</a:t>
            </a:fld>
            <a:endParaRPr lang="id-ID" sz="11500" b="0" i="0" dirty="0">
              <a:solidFill>
                <a:schemeClr val="bg1">
                  <a:lumMod val="95000"/>
                </a:schemeClr>
              </a:solidFill>
              <a:latin typeface="Nexa Light" panose="02000000000000000000" pitchFamily="50" charset="0"/>
              <a:ea typeface="Roboto Condensed" panose="02000000000000000000" pitchFamily="2" charset="0"/>
              <a:cs typeface="Segoe UI" panose="020B0502040204020203" pitchFamily="34" charset="0"/>
            </a:endParaRPr>
          </a:p>
        </p:txBody>
      </p:sp>
      <p:sp>
        <p:nvSpPr>
          <p:cNvPr id="18" name="Oval 17">
            <a:extLst>
              <a:ext uri="{FF2B5EF4-FFF2-40B4-BE49-F238E27FC236}">
                <a16:creationId xmlns:a16="http://schemas.microsoft.com/office/drawing/2014/main" id="{2996AB23-3938-4CEF-A094-A30EB22B5C97}"/>
              </a:ext>
            </a:extLst>
          </p:cNvPr>
          <p:cNvSpPr/>
          <p:nvPr/>
        </p:nvSpPr>
        <p:spPr>
          <a:xfrm>
            <a:off x="5536284" y="415946"/>
            <a:ext cx="165517" cy="165516"/>
          </a:xfrm>
          <a:prstGeom prst="ellipse">
            <a:avLst/>
          </a:prstGeom>
          <a:gradFill>
            <a:gsLst>
              <a:gs pos="100000">
                <a:schemeClr val="accent1">
                  <a:lumMod val="75000"/>
                </a:schemeClr>
              </a:gs>
              <a:gs pos="0">
                <a:schemeClr val="accent1"/>
              </a:gs>
            </a:gsLst>
            <a:lin ang="27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p>
        </p:txBody>
      </p:sp>
      <p:grpSp>
        <p:nvGrpSpPr>
          <p:cNvPr id="33" name="Group 32">
            <a:extLst>
              <a:ext uri="{FF2B5EF4-FFF2-40B4-BE49-F238E27FC236}">
                <a16:creationId xmlns:a16="http://schemas.microsoft.com/office/drawing/2014/main" id="{699FD425-016D-4586-8F0D-D602B475EB21}"/>
              </a:ext>
            </a:extLst>
          </p:cNvPr>
          <p:cNvGrpSpPr/>
          <p:nvPr userDrawn="1"/>
        </p:nvGrpSpPr>
        <p:grpSpPr>
          <a:xfrm>
            <a:off x="312572" y="9454573"/>
            <a:ext cx="2010747" cy="246221"/>
            <a:chOff x="1021995" y="9934119"/>
            <a:chExt cx="3217199" cy="393954"/>
          </a:xfrm>
        </p:grpSpPr>
        <p:sp>
          <p:nvSpPr>
            <p:cNvPr id="34" name="Freeform 62">
              <a:extLst>
                <a:ext uri="{FF2B5EF4-FFF2-40B4-BE49-F238E27FC236}">
                  <a16:creationId xmlns:a16="http://schemas.microsoft.com/office/drawing/2014/main" id="{BAA9254F-B132-4F82-9C8D-FD8ED1EB363F}"/>
                </a:ext>
              </a:extLst>
            </p:cNvPr>
            <p:cNvSpPr>
              <a:spLocks noEditPoints="1"/>
            </p:cNvSpPr>
            <p:nvPr/>
          </p:nvSpPr>
          <p:spPr bwMode="auto">
            <a:xfrm>
              <a:off x="1021995" y="10029143"/>
              <a:ext cx="219920" cy="216219"/>
            </a:xfrm>
            <a:custGeom>
              <a:avLst/>
              <a:gdLst>
                <a:gd name="T0" fmla="*/ 92739 w 55"/>
                <a:gd name="T1" fmla="*/ 185737 h 54"/>
                <a:gd name="T2" fmla="*/ 0 w 55"/>
                <a:gd name="T3" fmla="*/ 92869 h 54"/>
                <a:gd name="T4" fmla="*/ 92739 w 55"/>
                <a:gd name="T5" fmla="*/ 0 h 54"/>
                <a:gd name="T6" fmla="*/ 188913 w 55"/>
                <a:gd name="T7" fmla="*/ 92869 h 54"/>
                <a:gd name="T8" fmla="*/ 92739 w 55"/>
                <a:gd name="T9" fmla="*/ 185737 h 54"/>
                <a:gd name="T10" fmla="*/ 13739 w 55"/>
                <a:gd name="T11" fmla="*/ 92869 h 54"/>
                <a:gd name="T12" fmla="*/ 92739 w 55"/>
                <a:gd name="T13" fmla="*/ 171979 h 54"/>
                <a:gd name="T14" fmla="*/ 171739 w 55"/>
                <a:gd name="T15" fmla="*/ 92869 h 54"/>
                <a:gd name="T16" fmla="*/ 92739 w 55"/>
                <a:gd name="T17" fmla="*/ 13758 h 54"/>
                <a:gd name="T18" fmla="*/ 13739 w 55"/>
                <a:gd name="T19" fmla="*/ 92869 h 54"/>
                <a:gd name="T20" fmla="*/ 140826 w 55"/>
                <a:gd name="T21" fmla="*/ 127264 h 54"/>
                <a:gd name="T22" fmla="*/ 96174 w 55"/>
                <a:gd name="T23" fmla="*/ 151341 h 54"/>
                <a:gd name="T24" fmla="*/ 37783 w 55"/>
                <a:gd name="T25" fmla="*/ 92869 h 54"/>
                <a:gd name="T26" fmla="*/ 96174 w 55"/>
                <a:gd name="T27" fmla="*/ 34396 h 54"/>
                <a:gd name="T28" fmla="*/ 137391 w 55"/>
                <a:gd name="T29" fmla="*/ 58473 h 54"/>
                <a:gd name="T30" fmla="*/ 137391 w 55"/>
                <a:gd name="T31" fmla="*/ 72231 h 54"/>
                <a:gd name="T32" fmla="*/ 137391 w 55"/>
                <a:gd name="T33" fmla="*/ 72231 h 54"/>
                <a:gd name="T34" fmla="*/ 123652 w 55"/>
                <a:gd name="T35" fmla="*/ 72231 h 54"/>
                <a:gd name="T36" fmla="*/ 120217 w 55"/>
                <a:gd name="T37" fmla="*/ 72231 h 54"/>
                <a:gd name="T38" fmla="*/ 120217 w 55"/>
                <a:gd name="T39" fmla="*/ 61912 h 54"/>
                <a:gd name="T40" fmla="*/ 96174 w 55"/>
                <a:gd name="T41" fmla="*/ 51594 h 54"/>
                <a:gd name="T42" fmla="*/ 54957 w 55"/>
                <a:gd name="T43" fmla="*/ 92869 h 54"/>
                <a:gd name="T44" fmla="*/ 96174 w 55"/>
                <a:gd name="T45" fmla="*/ 134143 h 54"/>
                <a:gd name="T46" fmla="*/ 120217 w 55"/>
                <a:gd name="T47" fmla="*/ 123825 h 54"/>
                <a:gd name="T48" fmla="*/ 120217 w 55"/>
                <a:gd name="T49" fmla="*/ 113506 h 54"/>
                <a:gd name="T50" fmla="*/ 123652 w 55"/>
                <a:gd name="T51" fmla="*/ 113506 h 54"/>
                <a:gd name="T52" fmla="*/ 137391 w 55"/>
                <a:gd name="T53" fmla="*/ 113506 h 54"/>
                <a:gd name="T54" fmla="*/ 140826 w 55"/>
                <a:gd name="T55" fmla="*/ 113506 h 54"/>
                <a:gd name="T56" fmla="*/ 140826 w 55"/>
                <a:gd name="T57" fmla="*/ 127264 h 54"/>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Lst>
              <a:ahLst/>
              <a:cxnLst>
                <a:cxn ang="T58">
                  <a:pos x="T0" y="T1"/>
                </a:cxn>
                <a:cxn ang="T59">
                  <a:pos x="T2" y="T3"/>
                </a:cxn>
                <a:cxn ang="T60">
                  <a:pos x="T4" y="T5"/>
                </a:cxn>
                <a:cxn ang="T61">
                  <a:pos x="T6" y="T7"/>
                </a:cxn>
                <a:cxn ang="T62">
                  <a:pos x="T8" y="T9"/>
                </a:cxn>
                <a:cxn ang="T63">
                  <a:pos x="T10" y="T11"/>
                </a:cxn>
                <a:cxn ang="T64">
                  <a:pos x="T12" y="T13"/>
                </a:cxn>
                <a:cxn ang="T65">
                  <a:pos x="T14" y="T15"/>
                </a:cxn>
                <a:cxn ang="T66">
                  <a:pos x="T16" y="T17"/>
                </a:cxn>
                <a:cxn ang="T67">
                  <a:pos x="T18" y="T19"/>
                </a:cxn>
                <a:cxn ang="T68">
                  <a:pos x="T20" y="T21"/>
                </a:cxn>
                <a:cxn ang="T69">
                  <a:pos x="T22" y="T23"/>
                </a:cxn>
                <a:cxn ang="T70">
                  <a:pos x="T24" y="T25"/>
                </a:cxn>
                <a:cxn ang="T71">
                  <a:pos x="T26" y="T27"/>
                </a:cxn>
                <a:cxn ang="T72">
                  <a:pos x="T28" y="T29"/>
                </a:cxn>
                <a:cxn ang="T73">
                  <a:pos x="T30" y="T31"/>
                </a:cxn>
                <a:cxn ang="T74">
                  <a:pos x="T32" y="T33"/>
                </a:cxn>
                <a:cxn ang="T75">
                  <a:pos x="T34" y="T35"/>
                </a:cxn>
                <a:cxn ang="T76">
                  <a:pos x="T36" y="T37"/>
                </a:cxn>
                <a:cxn ang="T77">
                  <a:pos x="T38" y="T39"/>
                </a:cxn>
                <a:cxn ang="T78">
                  <a:pos x="T40" y="T41"/>
                </a:cxn>
                <a:cxn ang="T79">
                  <a:pos x="T42" y="T43"/>
                </a:cxn>
                <a:cxn ang="T80">
                  <a:pos x="T44" y="T45"/>
                </a:cxn>
                <a:cxn ang="T81">
                  <a:pos x="T46" y="T47"/>
                </a:cxn>
                <a:cxn ang="T82">
                  <a:pos x="T48" y="T49"/>
                </a:cxn>
                <a:cxn ang="T83">
                  <a:pos x="T50" y="T51"/>
                </a:cxn>
                <a:cxn ang="T84">
                  <a:pos x="T52" y="T53"/>
                </a:cxn>
                <a:cxn ang="T85">
                  <a:pos x="T54" y="T55"/>
                </a:cxn>
                <a:cxn ang="T86">
                  <a:pos x="T56" y="T57"/>
                </a:cxn>
              </a:cxnLst>
              <a:rect l="0" t="0" r="r" b="b"/>
              <a:pathLst>
                <a:path w="55" h="54">
                  <a:moveTo>
                    <a:pt x="27" y="54"/>
                  </a:moveTo>
                  <a:cubicBezTo>
                    <a:pt x="12" y="54"/>
                    <a:pt x="0" y="42"/>
                    <a:pt x="0" y="27"/>
                  </a:cubicBezTo>
                  <a:cubicBezTo>
                    <a:pt x="0" y="12"/>
                    <a:pt x="12" y="0"/>
                    <a:pt x="27" y="0"/>
                  </a:cubicBezTo>
                  <a:cubicBezTo>
                    <a:pt x="42" y="0"/>
                    <a:pt x="55" y="12"/>
                    <a:pt x="55" y="27"/>
                  </a:cubicBezTo>
                  <a:cubicBezTo>
                    <a:pt x="55" y="42"/>
                    <a:pt x="42" y="54"/>
                    <a:pt x="27" y="54"/>
                  </a:cubicBezTo>
                  <a:close/>
                  <a:moveTo>
                    <a:pt x="4" y="27"/>
                  </a:moveTo>
                  <a:cubicBezTo>
                    <a:pt x="4" y="40"/>
                    <a:pt x="15" y="50"/>
                    <a:pt x="27" y="50"/>
                  </a:cubicBezTo>
                  <a:cubicBezTo>
                    <a:pt x="40" y="50"/>
                    <a:pt x="50" y="40"/>
                    <a:pt x="50" y="27"/>
                  </a:cubicBezTo>
                  <a:cubicBezTo>
                    <a:pt x="50" y="14"/>
                    <a:pt x="40" y="4"/>
                    <a:pt x="27" y="4"/>
                  </a:cubicBezTo>
                  <a:cubicBezTo>
                    <a:pt x="15" y="4"/>
                    <a:pt x="4" y="14"/>
                    <a:pt x="4" y="27"/>
                  </a:cubicBezTo>
                  <a:close/>
                  <a:moveTo>
                    <a:pt x="41" y="37"/>
                  </a:moveTo>
                  <a:cubicBezTo>
                    <a:pt x="41" y="42"/>
                    <a:pt x="33" y="44"/>
                    <a:pt x="28" y="44"/>
                  </a:cubicBezTo>
                  <a:cubicBezTo>
                    <a:pt x="18" y="44"/>
                    <a:pt x="11" y="37"/>
                    <a:pt x="11" y="27"/>
                  </a:cubicBezTo>
                  <a:cubicBezTo>
                    <a:pt x="11" y="17"/>
                    <a:pt x="18" y="10"/>
                    <a:pt x="28" y="10"/>
                  </a:cubicBezTo>
                  <a:cubicBezTo>
                    <a:pt x="31" y="10"/>
                    <a:pt x="40" y="11"/>
                    <a:pt x="40" y="17"/>
                  </a:cubicBezTo>
                  <a:cubicBezTo>
                    <a:pt x="40" y="21"/>
                    <a:pt x="40" y="21"/>
                    <a:pt x="40" y="21"/>
                  </a:cubicBezTo>
                  <a:cubicBezTo>
                    <a:pt x="40" y="21"/>
                    <a:pt x="40" y="21"/>
                    <a:pt x="40" y="21"/>
                  </a:cubicBezTo>
                  <a:cubicBezTo>
                    <a:pt x="36" y="21"/>
                    <a:pt x="36" y="21"/>
                    <a:pt x="36" y="21"/>
                  </a:cubicBezTo>
                  <a:cubicBezTo>
                    <a:pt x="35" y="21"/>
                    <a:pt x="35" y="21"/>
                    <a:pt x="35" y="21"/>
                  </a:cubicBezTo>
                  <a:cubicBezTo>
                    <a:pt x="35" y="18"/>
                    <a:pt x="35" y="18"/>
                    <a:pt x="35" y="18"/>
                  </a:cubicBezTo>
                  <a:cubicBezTo>
                    <a:pt x="35" y="16"/>
                    <a:pt x="31" y="15"/>
                    <a:pt x="28" y="15"/>
                  </a:cubicBezTo>
                  <a:cubicBezTo>
                    <a:pt x="21" y="15"/>
                    <a:pt x="16" y="20"/>
                    <a:pt x="16" y="27"/>
                  </a:cubicBezTo>
                  <a:cubicBezTo>
                    <a:pt x="16" y="34"/>
                    <a:pt x="21" y="39"/>
                    <a:pt x="28" y="39"/>
                  </a:cubicBezTo>
                  <a:cubicBezTo>
                    <a:pt x="31" y="39"/>
                    <a:pt x="35" y="38"/>
                    <a:pt x="35" y="36"/>
                  </a:cubicBezTo>
                  <a:cubicBezTo>
                    <a:pt x="35" y="33"/>
                    <a:pt x="35" y="33"/>
                    <a:pt x="35" y="33"/>
                  </a:cubicBezTo>
                  <a:cubicBezTo>
                    <a:pt x="35" y="33"/>
                    <a:pt x="36" y="33"/>
                    <a:pt x="36" y="33"/>
                  </a:cubicBezTo>
                  <a:cubicBezTo>
                    <a:pt x="40" y="33"/>
                    <a:pt x="40" y="33"/>
                    <a:pt x="40" y="33"/>
                  </a:cubicBezTo>
                  <a:cubicBezTo>
                    <a:pt x="41" y="33"/>
                    <a:pt x="41" y="33"/>
                    <a:pt x="41" y="33"/>
                  </a:cubicBezTo>
                  <a:lnTo>
                    <a:pt x="41" y="37"/>
                  </a:lnTo>
                  <a:close/>
                </a:path>
              </a:pathLst>
            </a:custGeom>
            <a:solidFill>
              <a:schemeClr val="bg1">
                <a:lumMod val="75000"/>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a:lstStyle/>
            <a:p>
              <a:pPr algn="l"/>
              <a:endParaRPr lang="en-US" sz="1000" dirty="0">
                <a:solidFill>
                  <a:schemeClr val="bg1">
                    <a:lumMod val="75000"/>
                  </a:schemeClr>
                </a:solidFill>
                <a:latin typeface="Advent Pro" panose="02000506040000020004" pitchFamily="2" charset="0"/>
                <a:ea typeface="Roboto Condensed" panose="02000000000000000000" pitchFamily="2" charset="0"/>
              </a:endParaRPr>
            </a:p>
          </p:txBody>
        </p:sp>
        <p:sp>
          <p:nvSpPr>
            <p:cNvPr id="35" name="TextBox 34">
              <a:extLst>
                <a:ext uri="{FF2B5EF4-FFF2-40B4-BE49-F238E27FC236}">
                  <a16:creationId xmlns:a16="http://schemas.microsoft.com/office/drawing/2014/main" id="{F397F4E5-E371-48FF-AF45-73477CDA0082}"/>
                </a:ext>
              </a:extLst>
            </p:cNvPr>
            <p:cNvSpPr txBox="1"/>
            <p:nvPr/>
          </p:nvSpPr>
          <p:spPr>
            <a:xfrm>
              <a:off x="1301976" y="9934119"/>
              <a:ext cx="2937218" cy="393954"/>
            </a:xfrm>
            <a:prstGeom prst="rect">
              <a:avLst/>
            </a:prstGeom>
            <a:noFill/>
          </p:spPr>
          <p:txBody>
            <a:bodyPr wrap="none" rtlCol="0">
              <a:spAutoFit/>
            </a:bodyPr>
            <a:lstStyle/>
            <a:p>
              <a:pPr algn="l"/>
              <a:r>
                <a:rPr lang="en-US" sz="1000" spc="300" dirty="0">
                  <a:solidFill>
                    <a:schemeClr val="bg1">
                      <a:lumMod val="75000"/>
                    </a:schemeClr>
                  </a:solidFill>
                  <a:latin typeface="Nexa Light" panose="02000000000000000000" pitchFamily="50" charset="0"/>
                  <a:ea typeface="Roboto Condensed" panose="02000000000000000000" pitchFamily="2" charset="0"/>
                  <a:cs typeface="Segoe UI" panose="020B0502040204020203" pitchFamily="34" charset="0"/>
                </a:rPr>
                <a:t>TMA METHOD|2021</a:t>
              </a:r>
              <a:endParaRPr lang="id-ID" sz="1000" spc="300" dirty="0">
                <a:solidFill>
                  <a:schemeClr val="bg1">
                    <a:lumMod val="75000"/>
                  </a:schemeClr>
                </a:solidFill>
                <a:latin typeface="Nexa Light" panose="02000000000000000000" pitchFamily="50" charset="0"/>
                <a:ea typeface="Roboto Condensed" panose="02000000000000000000" pitchFamily="2" charset="0"/>
                <a:cs typeface="Segoe UI" panose="020B0502040204020203" pitchFamily="34" charset="0"/>
              </a:endParaRPr>
            </a:p>
          </p:txBody>
        </p:sp>
      </p:grpSp>
      <p:cxnSp>
        <p:nvCxnSpPr>
          <p:cNvPr id="36" name="Straight Connector 35">
            <a:extLst>
              <a:ext uri="{FF2B5EF4-FFF2-40B4-BE49-F238E27FC236}">
                <a16:creationId xmlns:a16="http://schemas.microsoft.com/office/drawing/2014/main" id="{FF631E8B-3066-4D59-B0D3-7213DC51CDBB}"/>
              </a:ext>
            </a:extLst>
          </p:cNvPr>
          <p:cNvCxnSpPr>
            <a:cxnSpLocks/>
          </p:cNvCxnSpPr>
          <p:nvPr userDrawn="1"/>
        </p:nvCxnSpPr>
        <p:spPr>
          <a:xfrm>
            <a:off x="321470" y="818623"/>
            <a:ext cx="6142830" cy="0"/>
          </a:xfrm>
          <a:prstGeom prst="line">
            <a:avLst/>
          </a:prstGeom>
          <a:ln>
            <a:solidFill>
              <a:schemeClr val="bg1">
                <a:lumMod val="95000"/>
              </a:schemeClr>
            </a:solidFill>
          </a:ln>
        </p:spPr>
        <p:style>
          <a:lnRef idx="1">
            <a:schemeClr val="accent1"/>
          </a:lnRef>
          <a:fillRef idx="0">
            <a:schemeClr val="accent1"/>
          </a:fillRef>
          <a:effectRef idx="0">
            <a:schemeClr val="accent1"/>
          </a:effectRef>
          <a:fontRef idx="minor">
            <a:schemeClr val="tx1"/>
          </a:fontRef>
        </p:style>
      </p:cxnSp>
      <p:pic>
        <p:nvPicPr>
          <p:cNvPr id="4" name="Picture 3" descr="A picture containing text, plate, tableware, dishware&#10;&#10;Description automatically generated">
            <a:extLst>
              <a:ext uri="{FF2B5EF4-FFF2-40B4-BE49-F238E27FC236}">
                <a16:creationId xmlns:a16="http://schemas.microsoft.com/office/drawing/2014/main" id="{6F55A588-F232-B94B-B9A9-C8C07E8D86A6}"/>
              </a:ext>
            </a:extLst>
          </p:cNvPr>
          <p:cNvPicPr>
            <a:picLocks noChangeAspect="1"/>
          </p:cNvPicPr>
          <p:nvPr userDrawn="1"/>
        </p:nvPicPr>
        <p:blipFill>
          <a:blip r:embed="rId41">
            <a:extLst>
              <a:ext uri="{28A0092B-C50C-407E-A947-70E740481C1C}">
                <a14:useLocalDpi xmlns:a14="http://schemas.microsoft.com/office/drawing/2010/main" val="0"/>
              </a:ext>
            </a:extLst>
          </a:blip>
          <a:stretch>
            <a:fillRect/>
          </a:stretch>
        </p:blipFill>
        <p:spPr>
          <a:xfrm>
            <a:off x="381297" y="311989"/>
            <a:ext cx="1055281" cy="388053"/>
          </a:xfrm>
          <a:prstGeom prst="rect">
            <a:avLst/>
          </a:prstGeom>
        </p:spPr>
      </p:pic>
    </p:spTree>
    <p:extLst>
      <p:ext uri="{BB962C8B-B14F-4D97-AF65-F5344CB8AC3E}">
        <p14:creationId xmlns:p14="http://schemas.microsoft.com/office/powerpoint/2010/main" val="3366832122"/>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81" r:id="rId5"/>
    <p:sldLayoutId id="2147483695" r:id="rId6"/>
    <p:sldLayoutId id="2147483685" r:id="rId7"/>
    <p:sldLayoutId id="2147483693" r:id="rId8"/>
    <p:sldLayoutId id="2147483665" r:id="rId9"/>
    <p:sldLayoutId id="2147483683" r:id="rId10"/>
    <p:sldLayoutId id="2147483682" r:id="rId11"/>
    <p:sldLayoutId id="2147483672" r:id="rId12"/>
    <p:sldLayoutId id="2147483666" r:id="rId13"/>
    <p:sldLayoutId id="2147483667" r:id="rId14"/>
    <p:sldLayoutId id="2147483668" r:id="rId15"/>
    <p:sldLayoutId id="2147483669" r:id="rId16"/>
    <p:sldLayoutId id="2147483670" r:id="rId17"/>
    <p:sldLayoutId id="2147483671" r:id="rId18"/>
    <p:sldLayoutId id="2147483684" r:id="rId19"/>
    <p:sldLayoutId id="2147483686" r:id="rId20"/>
    <p:sldLayoutId id="2147483673" r:id="rId21"/>
    <p:sldLayoutId id="2147483674" r:id="rId22"/>
    <p:sldLayoutId id="2147483680" r:id="rId23"/>
    <p:sldLayoutId id="2147483694" r:id="rId24"/>
    <p:sldLayoutId id="2147483675" r:id="rId25"/>
    <p:sldLayoutId id="2147483676" r:id="rId26"/>
    <p:sldLayoutId id="2147483677" r:id="rId27"/>
    <p:sldLayoutId id="2147483678" r:id="rId28"/>
    <p:sldLayoutId id="2147483679" r:id="rId29"/>
    <p:sldLayoutId id="2147483687" r:id="rId30"/>
    <p:sldLayoutId id="2147483688" r:id="rId31"/>
    <p:sldLayoutId id="2147483689" r:id="rId32"/>
    <p:sldLayoutId id="2147483690" r:id="rId33"/>
    <p:sldLayoutId id="2147483691" r:id="rId34"/>
    <p:sldLayoutId id="2147483692" r:id="rId35"/>
    <p:sldLayoutId id="2147483705" r:id="rId36"/>
    <p:sldLayoutId id="2147483710" r:id="rId37"/>
    <p:sldLayoutId id="2147483712" r:id="rId38"/>
    <p:sldLayoutId id="2147483713" r:id="rId39"/>
  </p:sldLayoutIdLst>
  <p:hf hdr="0" dt="0"/>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8.xml"/></Relationships>
</file>

<file path=ppt/slides/_rels/slide1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9.xml"/></Relationships>
</file>

<file path=ppt/slides/_rels/slide1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9.xml"/></Relationships>
</file>

<file path=ppt/slides/_rels/slide17.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3.tif"/><Relationship Id="rId1" Type="http://schemas.openxmlformats.org/officeDocument/2006/relationships/slideLayout" Target="../slideLayouts/slideLayout14.xml"/><Relationship Id="rId4" Type="http://schemas.openxmlformats.org/officeDocument/2006/relationships/image" Target="../media/image6.png"/></Relationships>
</file>

<file path=ppt/slides/_rels/slide18.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17.png"/><Relationship Id="rId3" Type="http://schemas.openxmlformats.org/officeDocument/2006/relationships/image" Target="../media/image8.png"/><Relationship Id="rId7" Type="http://schemas.openxmlformats.org/officeDocument/2006/relationships/image" Target="../media/image12.png"/><Relationship Id="rId12" Type="http://schemas.microsoft.com/office/2007/relationships/hdphoto" Target="../media/hdphoto1.wdp"/><Relationship Id="rId2" Type="http://schemas.openxmlformats.org/officeDocument/2006/relationships/hyperlink" Target="http://www.methodetma.fr/" TargetMode="External"/><Relationship Id="rId1" Type="http://schemas.openxmlformats.org/officeDocument/2006/relationships/slideLayout" Target="../slideLayouts/slideLayout5.xml"/><Relationship Id="rId6" Type="http://schemas.openxmlformats.org/officeDocument/2006/relationships/image" Target="../media/image11.png"/><Relationship Id="rId11" Type="http://schemas.openxmlformats.org/officeDocument/2006/relationships/image" Target="../media/image16.png"/><Relationship Id="rId5" Type="http://schemas.openxmlformats.org/officeDocument/2006/relationships/image" Target="../media/image10.png"/><Relationship Id="rId15" Type="http://schemas.openxmlformats.org/officeDocument/2006/relationships/image" Target="../media/image6.png"/><Relationship Id="rId10" Type="http://schemas.openxmlformats.org/officeDocument/2006/relationships/image" Target="../media/image15.png"/><Relationship Id="rId4" Type="http://schemas.openxmlformats.org/officeDocument/2006/relationships/image" Target="../media/image9.png"/><Relationship Id="rId9" Type="http://schemas.openxmlformats.org/officeDocument/2006/relationships/image" Target="../media/image14.png"/><Relationship Id="rId14" Type="http://schemas.microsoft.com/office/2007/relationships/hdphoto" Target="../media/hdphoto2.wdp"/></Relationships>
</file>

<file path=ppt/slides/_rels/slide19.xml.rels><?xml version="1.0" encoding="UTF-8" standalone="yes"?>
<Relationships xmlns="http://schemas.openxmlformats.org/package/2006/relationships"><Relationship Id="rId3" Type="http://schemas.openxmlformats.org/officeDocument/2006/relationships/image" Target="../media/image18.svg"/><Relationship Id="rId2" Type="http://schemas.openxmlformats.org/officeDocument/2006/relationships/hyperlink" Target="http://www.methodetma.fr/" TargetMode="External"/><Relationship Id="rId1" Type="http://schemas.openxmlformats.org/officeDocument/2006/relationships/slideLayout" Target="../slideLayouts/slideLayout37.xml"/><Relationship Id="rId5" Type="http://schemas.openxmlformats.org/officeDocument/2006/relationships/image" Target="../media/image6.png"/><Relationship Id="rId4" Type="http://schemas.openxmlformats.org/officeDocument/2006/relationships/image" Target="../media/image19.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6.xml"/></Relationships>
</file>

<file path=ppt/slides/_rels/slide4.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5.xml"/></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31.xml"/></Relationships>
</file>

<file path=ppt/slides/_rels/slide6.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9.xml"/></Relationships>
</file>

<file path=ppt/slides/_rels/slide8.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9.xml"/></Relationships>
</file>

<file path=ppt/slides/_rels/slide9.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Afbeelding 2">
            <a:extLst>
              <a:ext uri="{FF2B5EF4-FFF2-40B4-BE49-F238E27FC236}">
                <a16:creationId xmlns:a16="http://schemas.microsoft.com/office/drawing/2014/main" id="{C075D3B5-AD1E-41C9-AD3D-0922CED9C42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5482" y="3367641"/>
            <a:ext cx="5907036" cy="2569469"/>
          </a:xfrm>
          <a:prstGeom prst="rect">
            <a:avLst/>
          </a:prstGeom>
        </p:spPr>
      </p:pic>
    </p:spTree>
    <p:extLst>
      <p:ext uri="{BB962C8B-B14F-4D97-AF65-F5344CB8AC3E}">
        <p14:creationId xmlns:p14="http://schemas.microsoft.com/office/powerpoint/2010/main" val="144058064"/>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995CAD2-8774-0A49-BFEB-30D8F7A76A52}"/>
              </a:ext>
            </a:extLst>
          </p:cNvPr>
          <p:cNvGrpSpPr/>
          <p:nvPr/>
        </p:nvGrpSpPr>
        <p:grpSpPr>
          <a:xfrm>
            <a:off x="283318" y="5181044"/>
            <a:ext cx="6703107" cy="3769851"/>
            <a:chOff x="0" y="5224752"/>
            <a:chExt cx="6703107" cy="3769851"/>
          </a:xfrm>
        </p:grpSpPr>
        <p:sp>
          <p:nvSpPr>
            <p:cNvPr id="3" name="Freeform: Shape 2">
              <a:extLst>
                <a:ext uri="{FF2B5EF4-FFF2-40B4-BE49-F238E27FC236}">
                  <a16:creationId xmlns:a16="http://schemas.microsoft.com/office/drawing/2014/main" id="{E0E31D90-E5B6-457C-B783-602526D4CB9F}"/>
                </a:ext>
              </a:extLst>
            </p:cNvPr>
            <p:cNvSpPr/>
            <p:nvPr/>
          </p:nvSpPr>
          <p:spPr>
            <a:xfrm>
              <a:off x="0" y="8546640"/>
              <a:ext cx="5177120" cy="447963"/>
            </a:xfrm>
            <a:custGeom>
              <a:avLst/>
              <a:gdLst>
                <a:gd name="connsiteX0" fmla="*/ 8389257 w 8547000"/>
                <a:gd name="connsiteY0" fmla="*/ 725715 h 900316"/>
                <a:gd name="connsiteX1" fmla="*/ 6995886 w 8547000"/>
                <a:gd name="connsiteY1" fmla="*/ 319315 h 900316"/>
                <a:gd name="connsiteX2" fmla="*/ 5471886 w 8547000"/>
                <a:gd name="connsiteY2" fmla="*/ 449943 h 900316"/>
                <a:gd name="connsiteX3" fmla="*/ 3381828 w 8547000"/>
                <a:gd name="connsiteY3" fmla="*/ 566057 h 900316"/>
                <a:gd name="connsiteX4" fmla="*/ 1785257 w 8547000"/>
                <a:gd name="connsiteY4" fmla="*/ 435429 h 900316"/>
                <a:gd name="connsiteX5" fmla="*/ 0 w 8547000"/>
                <a:gd name="connsiteY5" fmla="*/ 0 h 900316"/>
                <a:gd name="connsiteX6" fmla="*/ 1335314 w 8547000"/>
                <a:gd name="connsiteY6" fmla="*/ 464457 h 900316"/>
                <a:gd name="connsiteX7" fmla="*/ 4078514 w 8547000"/>
                <a:gd name="connsiteY7" fmla="*/ 711200 h 900316"/>
                <a:gd name="connsiteX8" fmla="*/ 6749143 w 8547000"/>
                <a:gd name="connsiteY8" fmla="*/ 377372 h 900316"/>
                <a:gd name="connsiteX9" fmla="*/ 8331200 w 8547000"/>
                <a:gd name="connsiteY9" fmla="*/ 885372 h 900316"/>
                <a:gd name="connsiteX10" fmla="*/ 8389257 w 8547000"/>
                <a:gd name="connsiteY10" fmla="*/ 725715 h 900316"/>
                <a:gd name="connsiteX0" fmla="*/ 8389257 w 8547000"/>
                <a:gd name="connsiteY0" fmla="*/ 725715 h 900316"/>
                <a:gd name="connsiteX1" fmla="*/ 6995886 w 8547000"/>
                <a:gd name="connsiteY1" fmla="*/ 319315 h 900316"/>
                <a:gd name="connsiteX2" fmla="*/ 5471886 w 8547000"/>
                <a:gd name="connsiteY2" fmla="*/ 449943 h 900316"/>
                <a:gd name="connsiteX3" fmla="*/ 3381828 w 8547000"/>
                <a:gd name="connsiteY3" fmla="*/ 566057 h 900316"/>
                <a:gd name="connsiteX4" fmla="*/ 1785257 w 8547000"/>
                <a:gd name="connsiteY4" fmla="*/ 435429 h 900316"/>
                <a:gd name="connsiteX5" fmla="*/ 0 w 8547000"/>
                <a:gd name="connsiteY5" fmla="*/ 0 h 900316"/>
                <a:gd name="connsiteX6" fmla="*/ 1335314 w 8547000"/>
                <a:gd name="connsiteY6" fmla="*/ 464457 h 900316"/>
                <a:gd name="connsiteX7" fmla="*/ 4055654 w 8547000"/>
                <a:gd name="connsiteY7" fmla="*/ 657860 h 900316"/>
                <a:gd name="connsiteX8" fmla="*/ 6749143 w 8547000"/>
                <a:gd name="connsiteY8" fmla="*/ 377372 h 900316"/>
                <a:gd name="connsiteX9" fmla="*/ 8331200 w 8547000"/>
                <a:gd name="connsiteY9" fmla="*/ 885372 h 900316"/>
                <a:gd name="connsiteX10" fmla="*/ 8389257 w 8547000"/>
                <a:gd name="connsiteY10" fmla="*/ 725715 h 900316"/>
                <a:gd name="connsiteX0" fmla="*/ 8389257 w 8547000"/>
                <a:gd name="connsiteY0" fmla="*/ 725715 h 900316"/>
                <a:gd name="connsiteX1" fmla="*/ 6995886 w 8547000"/>
                <a:gd name="connsiteY1" fmla="*/ 319315 h 900316"/>
                <a:gd name="connsiteX2" fmla="*/ 5471886 w 8547000"/>
                <a:gd name="connsiteY2" fmla="*/ 449943 h 900316"/>
                <a:gd name="connsiteX3" fmla="*/ 3381828 w 8547000"/>
                <a:gd name="connsiteY3" fmla="*/ 566057 h 900316"/>
                <a:gd name="connsiteX4" fmla="*/ 1785257 w 8547000"/>
                <a:gd name="connsiteY4" fmla="*/ 435429 h 900316"/>
                <a:gd name="connsiteX5" fmla="*/ 0 w 8547000"/>
                <a:gd name="connsiteY5" fmla="*/ 0 h 900316"/>
                <a:gd name="connsiteX6" fmla="*/ 1335314 w 8547000"/>
                <a:gd name="connsiteY6" fmla="*/ 464457 h 900316"/>
                <a:gd name="connsiteX7" fmla="*/ 4055654 w 8547000"/>
                <a:gd name="connsiteY7" fmla="*/ 657860 h 900316"/>
                <a:gd name="connsiteX8" fmla="*/ 6749143 w 8547000"/>
                <a:gd name="connsiteY8" fmla="*/ 377372 h 900316"/>
                <a:gd name="connsiteX9" fmla="*/ 8331200 w 8547000"/>
                <a:gd name="connsiteY9" fmla="*/ 885372 h 900316"/>
                <a:gd name="connsiteX10" fmla="*/ 8389257 w 8547000"/>
                <a:gd name="connsiteY10" fmla="*/ 725715 h 900316"/>
                <a:gd name="connsiteX0" fmla="*/ 8389257 w 8547000"/>
                <a:gd name="connsiteY0" fmla="*/ 725715 h 900316"/>
                <a:gd name="connsiteX1" fmla="*/ 6995886 w 8547000"/>
                <a:gd name="connsiteY1" fmla="*/ 319315 h 900316"/>
                <a:gd name="connsiteX2" fmla="*/ 5471886 w 8547000"/>
                <a:gd name="connsiteY2" fmla="*/ 449943 h 900316"/>
                <a:gd name="connsiteX3" fmla="*/ 3381828 w 8547000"/>
                <a:gd name="connsiteY3" fmla="*/ 566057 h 900316"/>
                <a:gd name="connsiteX4" fmla="*/ 1785257 w 8547000"/>
                <a:gd name="connsiteY4" fmla="*/ 435429 h 900316"/>
                <a:gd name="connsiteX5" fmla="*/ 0 w 8547000"/>
                <a:gd name="connsiteY5" fmla="*/ 0 h 900316"/>
                <a:gd name="connsiteX6" fmla="*/ 1335314 w 8547000"/>
                <a:gd name="connsiteY6" fmla="*/ 464457 h 900316"/>
                <a:gd name="connsiteX7" fmla="*/ 4055654 w 8547000"/>
                <a:gd name="connsiteY7" fmla="*/ 657860 h 900316"/>
                <a:gd name="connsiteX8" fmla="*/ 6749143 w 8547000"/>
                <a:gd name="connsiteY8" fmla="*/ 377372 h 900316"/>
                <a:gd name="connsiteX9" fmla="*/ 8331200 w 8547000"/>
                <a:gd name="connsiteY9" fmla="*/ 885372 h 900316"/>
                <a:gd name="connsiteX10" fmla="*/ 8389257 w 8547000"/>
                <a:gd name="connsiteY10" fmla="*/ 725715 h 900316"/>
                <a:gd name="connsiteX0" fmla="*/ 8389257 w 8547000"/>
                <a:gd name="connsiteY0" fmla="*/ 725715 h 900316"/>
                <a:gd name="connsiteX1" fmla="*/ 6995886 w 8547000"/>
                <a:gd name="connsiteY1" fmla="*/ 319315 h 900316"/>
                <a:gd name="connsiteX2" fmla="*/ 5471886 w 8547000"/>
                <a:gd name="connsiteY2" fmla="*/ 449943 h 900316"/>
                <a:gd name="connsiteX3" fmla="*/ 3381828 w 8547000"/>
                <a:gd name="connsiteY3" fmla="*/ 566057 h 900316"/>
                <a:gd name="connsiteX4" fmla="*/ 1785257 w 8547000"/>
                <a:gd name="connsiteY4" fmla="*/ 435429 h 900316"/>
                <a:gd name="connsiteX5" fmla="*/ 0 w 8547000"/>
                <a:gd name="connsiteY5" fmla="*/ 0 h 900316"/>
                <a:gd name="connsiteX6" fmla="*/ 1335314 w 8547000"/>
                <a:gd name="connsiteY6" fmla="*/ 464457 h 900316"/>
                <a:gd name="connsiteX7" fmla="*/ 4055654 w 8547000"/>
                <a:gd name="connsiteY7" fmla="*/ 657860 h 900316"/>
                <a:gd name="connsiteX8" fmla="*/ 6749143 w 8547000"/>
                <a:gd name="connsiteY8" fmla="*/ 377372 h 900316"/>
                <a:gd name="connsiteX9" fmla="*/ 8331200 w 8547000"/>
                <a:gd name="connsiteY9" fmla="*/ 885372 h 900316"/>
                <a:gd name="connsiteX10" fmla="*/ 8389257 w 8547000"/>
                <a:gd name="connsiteY10" fmla="*/ 725715 h 900316"/>
                <a:gd name="connsiteX0" fmla="*/ 8389257 w 8547000"/>
                <a:gd name="connsiteY0" fmla="*/ 725715 h 900316"/>
                <a:gd name="connsiteX1" fmla="*/ 6995886 w 8547000"/>
                <a:gd name="connsiteY1" fmla="*/ 319315 h 900316"/>
                <a:gd name="connsiteX2" fmla="*/ 5471886 w 8547000"/>
                <a:gd name="connsiteY2" fmla="*/ 449943 h 900316"/>
                <a:gd name="connsiteX3" fmla="*/ 3381828 w 8547000"/>
                <a:gd name="connsiteY3" fmla="*/ 566057 h 900316"/>
                <a:gd name="connsiteX4" fmla="*/ 1785257 w 8547000"/>
                <a:gd name="connsiteY4" fmla="*/ 435429 h 900316"/>
                <a:gd name="connsiteX5" fmla="*/ 0 w 8547000"/>
                <a:gd name="connsiteY5" fmla="*/ 0 h 900316"/>
                <a:gd name="connsiteX6" fmla="*/ 1335314 w 8547000"/>
                <a:gd name="connsiteY6" fmla="*/ 464457 h 900316"/>
                <a:gd name="connsiteX7" fmla="*/ 4055654 w 8547000"/>
                <a:gd name="connsiteY7" fmla="*/ 657860 h 900316"/>
                <a:gd name="connsiteX8" fmla="*/ 6749143 w 8547000"/>
                <a:gd name="connsiteY8" fmla="*/ 377372 h 900316"/>
                <a:gd name="connsiteX9" fmla="*/ 8331200 w 8547000"/>
                <a:gd name="connsiteY9" fmla="*/ 885372 h 900316"/>
                <a:gd name="connsiteX10" fmla="*/ 8389257 w 8547000"/>
                <a:gd name="connsiteY10" fmla="*/ 725715 h 900316"/>
                <a:gd name="connsiteX0" fmla="*/ 8389257 w 8547000"/>
                <a:gd name="connsiteY0" fmla="*/ 725715 h 900316"/>
                <a:gd name="connsiteX1" fmla="*/ 6995886 w 8547000"/>
                <a:gd name="connsiteY1" fmla="*/ 319315 h 900316"/>
                <a:gd name="connsiteX2" fmla="*/ 5471886 w 8547000"/>
                <a:gd name="connsiteY2" fmla="*/ 449943 h 900316"/>
                <a:gd name="connsiteX3" fmla="*/ 3381828 w 8547000"/>
                <a:gd name="connsiteY3" fmla="*/ 566057 h 900316"/>
                <a:gd name="connsiteX4" fmla="*/ 1785257 w 8547000"/>
                <a:gd name="connsiteY4" fmla="*/ 435429 h 900316"/>
                <a:gd name="connsiteX5" fmla="*/ 0 w 8547000"/>
                <a:gd name="connsiteY5" fmla="*/ 0 h 900316"/>
                <a:gd name="connsiteX6" fmla="*/ 1335314 w 8547000"/>
                <a:gd name="connsiteY6" fmla="*/ 464457 h 900316"/>
                <a:gd name="connsiteX7" fmla="*/ 4055654 w 8547000"/>
                <a:gd name="connsiteY7" fmla="*/ 657860 h 900316"/>
                <a:gd name="connsiteX8" fmla="*/ 6749143 w 8547000"/>
                <a:gd name="connsiteY8" fmla="*/ 377372 h 900316"/>
                <a:gd name="connsiteX9" fmla="*/ 8331200 w 8547000"/>
                <a:gd name="connsiteY9" fmla="*/ 885372 h 900316"/>
                <a:gd name="connsiteX10" fmla="*/ 8389257 w 8547000"/>
                <a:gd name="connsiteY10" fmla="*/ 725715 h 900316"/>
                <a:gd name="connsiteX0" fmla="*/ 8389257 w 8547000"/>
                <a:gd name="connsiteY0" fmla="*/ 725715 h 900316"/>
                <a:gd name="connsiteX1" fmla="*/ 6995886 w 8547000"/>
                <a:gd name="connsiteY1" fmla="*/ 319315 h 900316"/>
                <a:gd name="connsiteX2" fmla="*/ 5471886 w 8547000"/>
                <a:gd name="connsiteY2" fmla="*/ 449943 h 900316"/>
                <a:gd name="connsiteX3" fmla="*/ 3381828 w 8547000"/>
                <a:gd name="connsiteY3" fmla="*/ 566057 h 900316"/>
                <a:gd name="connsiteX4" fmla="*/ 1785257 w 8547000"/>
                <a:gd name="connsiteY4" fmla="*/ 435429 h 900316"/>
                <a:gd name="connsiteX5" fmla="*/ 0 w 8547000"/>
                <a:gd name="connsiteY5" fmla="*/ 0 h 900316"/>
                <a:gd name="connsiteX6" fmla="*/ 1335314 w 8547000"/>
                <a:gd name="connsiteY6" fmla="*/ 464457 h 900316"/>
                <a:gd name="connsiteX7" fmla="*/ 4055654 w 8547000"/>
                <a:gd name="connsiteY7" fmla="*/ 657860 h 900316"/>
                <a:gd name="connsiteX8" fmla="*/ 6749143 w 8547000"/>
                <a:gd name="connsiteY8" fmla="*/ 377372 h 900316"/>
                <a:gd name="connsiteX9" fmla="*/ 8331200 w 8547000"/>
                <a:gd name="connsiteY9" fmla="*/ 885372 h 900316"/>
                <a:gd name="connsiteX10" fmla="*/ 8389257 w 8547000"/>
                <a:gd name="connsiteY10" fmla="*/ 725715 h 900316"/>
                <a:gd name="connsiteX0" fmla="*/ 8389257 w 8547000"/>
                <a:gd name="connsiteY0" fmla="*/ 725715 h 900316"/>
                <a:gd name="connsiteX1" fmla="*/ 6995886 w 8547000"/>
                <a:gd name="connsiteY1" fmla="*/ 319315 h 900316"/>
                <a:gd name="connsiteX2" fmla="*/ 5471886 w 8547000"/>
                <a:gd name="connsiteY2" fmla="*/ 449943 h 900316"/>
                <a:gd name="connsiteX3" fmla="*/ 3381828 w 8547000"/>
                <a:gd name="connsiteY3" fmla="*/ 566057 h 900316"/>
                <a:gd name="connsiteX4" fmla="*/ 1785257 w 8547000"/>
                <a:gd name="connsiteY4" fmla="*/ 435429 h 900316"/>
                <a:gd name="connsiteX5" fmla="*/ 0 w 8547000"/>
                <a:gd name="connsiteY5" fmla="*/ 0 h 900316"/>
                <a:gd name="connsiteX6" fmla="*/ 1335314 w 8547000"/>
                <a:gd name="connsiteY6" fmla="*/ 464457 h 900316"/>
                <a:gd name="connsiteX7" fmla="*/ 4055654 w 8547000"/>
                <a:gd name="connsiteY7" fmla="*/ 657860 h 900316"/>
                <a:gd name="connsiteX8" fmla="*/ 6749143 w 8547000"/>
                <a:gd name="connsiteY8" fmla="*/ 377372 h 900316"/>
                <a:gd name="connsiteX9" fmla="*/ 8331200 w 8547000"/>
                <a:gd name="connsiteY9" fmla="*/ 885372 h 900316"/>
                <a:gd name="connsiteX10" fmla="*/ 8389257 w 8547000"/>
                <a:gd name="connsiteY10" fmla="*/ 725715 h 900316"/>
                <a:gd name="connsiteX0" fmla="*/ 8389257 w 8547000"/>
                <a:gd name="connsiteY0" fmla="*/ 725715 h 900316"/>
                <a:gd name="connsiteX1" fmla="*/ 6995886 w 8547000"/>
                <a:gd name="connsiteY1" fmla="*/ 319315 h 900316"/>
                <a:gd name="connsiteX2" fmla="*/ 5471886 w 8547000"/>
                <a:gd name="connsiteY2" fmla="*/ 449943 h 900316"/>
                <a:gd name="connsiteX3" fmla="*/ 3381828 w 8547000"/>
                <a:gd name="connsiteY3" fmla="*/ 566057 h 900316"/>
                <a:gd name="connsiteX4" fmla="*/ 1785257 w 8547000"/>
                <a:gd name="connsiteY4" fmla="*/ 435429 h 900316"/>
                <a:gd name="connsiteX5" fmla="*/ 0 w 8547000"/>
                <a:gd name="connsiteY5" fmla="*/ 0 h 900316"/>
                <a:gd name="connsiteX6" fmla="*/ 1357539 w 8547000"/>
                <a:gd name="connsiteY6" fmla="*/ 404228 h 900316"/>
                <a:gd name="connsiteX7" fmla="*/ 4055654 w 8547000"/>
                <a:gd name="connsiteY7" fmla="*/ 657860 h 900316"/>
                <a:gd name="connsiteX8" fmla="*/ 6749143 w 8547000"/>
                <a:gd name="connsiteY8" fmla="*/ 377372 h 900316"/>
                <a:gd name="connsiteX9" fmla="*/ 8331200 w 8547000"/>
                <a:gd name="connsiteY9" fmla="*/ 885372 h 900316"/>
                <a:gd name="connsiteX10" fmla="*/ 8389257 w 8547000"/>
                <a:gd name="connsiteY10" fmla="*/ 725715 h 900316"/>
                <a:gd name="connsiteX0" fmla="*/ 8389257 w 8547000"/>
                <a:gd name="connsiteY0" fmla="*/ 725715 h 900316"/>
                <a:gd name="connsiteX1" fmla="*/ 6995886 w 8547000"/>
                <a:gd name="connsiteY1" fmla="*/ 319315 h 900316"/>
                <a:gd name="connsiteX2" fmla="*/ 5471886 w 8547000"/>
                <a:gd name="connsiteY2" fmla="*/ 449943 h 900316"/>
                <a:gd name="connsiteX3" fmla="*/ 3381828 w 8547000"/>
                <a:gd name="connsiteY3" fmla="*/ 566057 h 900316"/>
                <a:gd name="connsiteX4" fmla="*/ 1785257 w 8547000"/>
                <a:gd name="connsiteY4" fmla="*/ 435429 h 900316"/>
                <a:gd name="connsiteX5" fmla="*/ 0 w 8547000"/>
                <a:gd name="connsiteY5" fmla="*/ 0 h 900316"/>
                <a:gd name="connsiteX6" fmla="*/ 1357539 w 8547000"/>
                <a:gd name="connsiteY6" fmla="*/ 404228 h 900316"/>
                <a:gd name="connsiteX7" fmla="*/ 4055654 w 8547000"/>
                <a:gd name="connsiteY7" fmla="*/ 657860 h 900316"/>
                <a:gd name="connsiteX8" fmla="*/ 6749143 w 8547000"/>
                <a:gd name="connsiteY8" fmla="*/ 377372 h 900316"/>
                <a:gd name="connsiteX9" fmla="*/ 8331200 w 8547000"/>
                <a:gd name="connsiteY9" fmla="*/ 885372 h 900316"/>
                <a:gd name="connsiteX10" fmla="*/ 8389257 w 8547000"/>
                <a:gd name="connsiteY10" fmla="*/ 725715 h 9003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8547000" h="900316">
                  <a:moveTo>
                    <a:pt x="8389257" y="725715"/>
                  </a:moveTo>
                  <a:cubicBezTo>
                    <a:pt x="8166705" y="631372"/>
                    <a:pt x="7482114" y="365277"/>
                    <a:pt x="6995886" y="319315"/>
                  </a:cubicBezTo>
                  <a:cubicBezTo>
                    <a:pt x="6509657" y="273353"/>
                    <a:pt x="6074229" y="408819"/>
                    <a:pt x="5471886" y="449943"/>
                  </a:cubicBezTo>
                  <a:cubicBezTo>
                    <a:pt x="4869543" y="491067"/>
                    <a:pt x="3996266" y="568476"/>
                    <a:pt x="3381828" y="566057"/>
                  </a:cubicBezTo>
                  <a:cubicBezTo>
                    <a:pt x="2767390" y="563638"/>
                    <a:pt x="2348895" y="529772"/>
                    <a:pt x="1785257" y="435429"/>
                  </a:cubicBezTo>
                  <a:cubicBezTo>
                    <a:pt x="1221619" y="341086"/>
                    <a:pt x="254000" y="41124"/>
                    <a:pt x="0" y="0"/>
                  </a:cubicBezTo>
                  <a:cubicBezTo>
                    <a:pt x="464155" y="143868"/>
                    <a:pt x="741922" y="212455"/>
                    <a:pt x="1357539" y="404228"/>
                  </a:cubicBezTo>
                  <a:cubicBezTo>
                    <a:pt x="1973156" y="596001"/>
                    <a:pt x="3157053" y="662336"/>
                    <a:pt x="4055654" y="657860"/>
                  </a:cubicBezTo>
                  <a:cubicBezTo>
                    <a:pt x="4954255" y="653384"/>
                    <a:pt x="5994642" y="409303"/>
                    <a:pt x="6749143" y="377372"/>
                  </a:cubicBezTo>
                  <a:cubicBezTo>
                    <a:pt x="7457924" y="406401"/>
                    <a:pt x="8057848" y="827315"/>
                    <a:pt x="8331200" y="885372"/>
                  </a:cubicBezTo>
                  <a:cubicBezTo>
                    <a:pt x="8604552" y="943429"/>
                    <a:pt x="8611809" y="820058"/>
                    <a:pt x="8389257" y="725715"/>
                  </a:cubicBezTo>
                  <a:close/>
                </a:path>
              </a:pathLst>
            </a:custGeom>
            <a:gradFill>
              <a:gsLst>
                <a:gs pos="100000">
                  <a:schemeClr val="tx1">
                    <a:lumMod val="75000"/>
                    <a:lumOff val="25000"/>
                  </a:schemeClr>
                </a:gs>
                <a:gs pos="0">
                  <a:schemeClr val="tx1">
                    <a:lumMod val="50000"/>
                    <a:lumOff val="50000"/>
                  </a:schemeClr>
                </a:gs>
              </a:gsLst>
              <a:lin ang="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Helvetica Neue" panose="02000503000000020004" pitchFamily="2" charset="0"/>
                <a:ea typeface="Helvetica Neue" panose="02000503000000020004" pitchFamily="2" charset="0"/>
                <a:cs typeface="Helvetica Neue" panose="02000503000000020004" pitchFamily="2" charset="0"/>
              </a:endParaRPr>
            </a:p>
          </p:txBody>
        </p:sp>
        <p:grpSp>
          <p:nvGrpSpPr>
            <p:cNvPr id="4" name="Group 3">
              <a:extLst>
                <a:ext uri="{FF2B5EF4-FFF2-40B4-BE49-F238E27FC236}">
                  <a16:creationId xmlns:a16="http://schemas.microsoft.com/office/drawing/2014/main" id="{1AC78182-CD92-4694-AB87-3FA6A5A568A1}"/>
                </a:ext>
              </a:extLst>
            </p:cNvPr>
            <p:cNvGrpSpPr/>
            <p:nvPr/>
          </p:nvGrpSpPr>
          <p:grpSpPr>
            <a:xfrm>
              <a:off x="3634872" y="5224752"/>
              <a:ext cx="3068235" cy="3760676"/>
              <a:chOff x="6845608" y="1634105"/>
              <a:chExt cx="4088690" cy="5128979"/>
            </a:xfrm>
          </p:grpSpPr>
          <p:sp>
            <p:nvSpPr>
              <p:cNvPr id="5" name="Freeform 33">
                <a:extLst>
                  <a:ext uri="{FF2B5EF4-FFF2-40B4-BE49-F238E27FC236}">
                    <a16:creationId xmlns:a16="http://schemas.microsoft.com/office/drawing/2014/main" id="{B142CB49-A1A5-4FD3-B862-95DA9F4B7978}"/>
                  </a:ext>
                </a:extLst>
              </p:cNvPr>
              <p:cNvSpPr>
                <a:spLocks/>
              </p:cNvSpPr>
              <p:nvPr/>
            </p:nvSpPr>
            <p:spPr bwMode="auto">
              <a:xfrm rot="20192702" flipH="1">
                <a:off x="9028458" y="1920344"/>
                <a:ext cx="781902" cy="649063"/>
              </a:xfrm>
              <a:custGeom>
                <a:avLst/>
                <a:gdLst>
                  <a:gd name="T0" fmla="*/ 167 w 196"/>
                  <a:gd name="T1" fmla="*/ 142 h 163"/>
                  <a:gd name="T2" fmla="*/ 170 w 196"/>
                  <a:gd name="T3" fmla="*/ 48 h 163"/>
                  <a:gd name="T4" fmla="*/ 167 w 196"/>
                  <a:gd name="T5" fmla="*/ 57 h 163"/>
                  <a:gd name="T6" fmla="*/ 75 w 196"/>
                  <a:gd name="T7" fmla="*/ 3 h 163"/>
                  <a:gd name="T8" fmla="*/ 0 w 196"/>
                  <a:gd name="T9" fmla="*/ 26 h 163"/>
                  <a:gd name="T10" fmla="*/ 20 w 196"/>
                  <a:gd name="T11" fmla="*/ 60 h 163"/>
                  <a:gd name="T12" fmla="*/ 77 w 196"/>
                  <a:gd name="T13" fmla="*/ 124 h 163"/>
                  <a:gd name="T14" fmla="*/ 119 w 196"/>
                  <a:gd name="T15" fmla="*/ 134 h 163"/>
                  <a:gd name="T16" fmla="*/ 102 w 196"/>
                  <a:gd name="T17" fmla="*/ 139 h 163"/>
                  <a:gd name="T18" fmla="*/ 161 w 196"/>
                  <a:gd name="T19" fmla="*/ 163 h 163"/>
                  <a:gd name="T20" fmla="*/ 81 w 196"/>
                  <a:gd name="T21" fmla="*/ 35 h 163"/>
                  <a:gd name="T22" fmla="*/ 167 w 196"/>
                  <a:gd name="T23" fmla="*/ 142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6" h="163">
                    <a:moveTo>
                      <a:pt x="167" y="142"/>
                    </a:moveTo>
                    <a:cubicBezTo>
                      <a:pt x="167" y="142"/>
                      <a:pt x="196" y="98"/>
                      <a:pt x="170" y="48"/>
                    </a:cubicBezTo>
                    <a:cubicBezTo>
                      <a:pt x="167" y="57"/>
                      <a:pt x="167" y="57"/>
                      <a:pt x="167" y="57"/>
                    </a:cubicBezTo>
                    <a:cubicBezTo>
                      <a:pt x="167" y="57"/>
                      <a:pt x="152" y="0"/>
                      <a:pt x="75" y="3"/>
                    </a:cubicBezTo>
                    <a:cubicBezTo>
                      <a:pt x="21" y="6"/>
                      <a:pt x="0" y="26"/>
                      <a:pt x="0" y="26"/>
                    </a:cubicBezTo>
                    <a:cubicBezTo>
                      <a:pt x="0" y="26"/>
                      <a:pt x="19" y="23"/>
                      <a:pt x="20" y="60"/>
                    </a:cubicBezTo>
                    <a:cubicBezTo>
                      <a:pt x="21" y="81"/>
                      <a:pt x="43" y="116"/>
                      <a:pt x="77" y="124"/>
                    </a:cubicBezTo>
                    <a:cubicBezTo>
                      <a:pt x="111" y="131"/>
                      <a:pt x="119" y="134"/>
                      <a:pt x="119" y="134"/>
                    </a:cubicBezTo>
                    <a:cubicBezTo>
                      <a:pt x="102" y="139"/>
                      <a:pt x="102" y="139"/>
                      <a:pt x="102" y="139"/>
                    </a:cubicBezTo>
                    <a:cubicBezTo>
                      <a:pt x="102" y="139"/>
                      <a:pt x="159" y="140"/>
                      <a:pt x="161" y="163"/>
                    </a:cubicBezTo>
                    <a:cubicBezTo>
                      <a:pt x="161" y="163"/>
                      <a:pt x="157" y="56"/>
                      <a:pt x="81" y="35"/>
                    </a:cubicBezTo>
                    <a:cubicBezTo>
                      <a:pt x="81" y="35"/>
                      <a:pt x="153" y="45"/>
                      <a:pt x="167" y="142"/>
                    </a:cubicBezTo>
                    <a:close/>
                  </a:path>
                </a:pathLst>
              </a:custGeom>
              <a:gradFill>
                <a:gsLst>
                  <a:gs pos="0">
                    <a:schemeClr val="accent4"/>
                  </a:gs>
                  <a:gs pos="100000">
                    <a:schemeClr val="accent4">
                      <a:lumMod val="75000"/>
                    </a:schemeClr>
                  </a:gs>
                </a:gsLst>
                <a:lin ang="5400000" scaled="1"/>
              </a:gradFill>
              <a:ln>
                <a:noFill/>
              </a:ln>
            </p:spPr>
            <p:txBody>
              <a:bodyPr vert="horz" wrap="square" lIns="91440" tIns="45720" rIns="91440" bIns="45720" numCol="1" anchor="t" anchorCtr="0" compatLnSpc="1">
                <a:prstTxWarp prst="textNoShape">
                  <a:avLst/>
                </a:prstTxWarp>
              </a:bodyPr>
              <a:lstStyle/>
              <a:p>
                <a:endParaRPr lang="id-ID">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6" name="Freeform 36">
                <a:extLst>
                  <a:ext uri="{FF2B5EF4-FFF2-40B4-BE49-F238E27FC236}">
                    <a16:creationId xmlns:a16="http://schemas.microsoft.com/office/drawing/2014/main" id="{712FAA39-7865-4BB0-9C21-4CD3F36BC74E}"/>
                  </a:ext>
                </a:extLst>
              </p:cNvPr>
              <p:cNvSpPr>
                <a:spLocks/>
              </p:cNvSpPr>
              <p:nvPr/>
            </p:nvSpPr>
            <p:spPr bwMode="auto">
              <a:xfrm rot="1695130">
                <a:off x="10373996" y="2638713"/>
                <a:ext cx="369825" cy="474643"/>
              </a:xfrm>
              <a:custGeom>
                <a:avLst/>
                <a:gdLst>
                  <a:gd name="T0" fmla="*/ 4 w 79"/>
                  <a:gd name="T1" fmla="*/ 55 h 101"/>
                  <a:gd name="T2" fmla="*/ 37 w 79"/>
                  <a:gd name="T3" fmla="*/ 10 h 101"/>
                  <a:gd name="T4" fmla="*/ 77 w 79"/>
                  <a:gd name="T5" fmla="*/ 5 h 101"/>
                  <a:gd name="T6" fmla="*/ 75 w 79"/>
                  <a:gd name="T7" fmla="*/ 25 h 101"/>
                  <a:gd name="T8" fmla="*/ 61 w 79"/>
                  <a:gd name="T9" fmla="*/ 67 h 101"/>
                  <a:gd name="T10" fmla="*/ 43 w 79"/>
                  <a:gd name="T11" fmla="*/ 81 h 101"/>
                  <a:gd name="T12" fmla="*/ 52 w 79"/>
                  <a:gd name="T13" fmla="*/ 80 h 101"/>
                  <a:gd name="T14" fmla="*/ 30 w 79"/>
                  <a:gd name="T15" fmla="*/ 101 h 101"/>
                  <a:gd name="T16" fmla="*/ 27 w 79"/>
                  <a:gd name="T17" fmla="*/ 87 h 101"/>
                  <a:gd name="T18" fmla="*/ 48 w 79"/>
                  <a:gd name="T19" fmla="*/ 20 h 101"/>
                  <a:gd name="T20" fmla="*/ 18 w 79"/>
                  <a:gd name="T21" fmla="*/ 91 h 101"/>
                  <a:gd name="T22" fmla="*/ 1 w 79"/>
                  <a:gd name="T23" fmla="*/ 51 h 101"/>
                  <a:gd name="T24" fmla="*/ 4 w 79"/>
                  <a:gd name="T25" fmla="*/ 55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9" h="101">
                    <a:moveTo>
                      <a:pt x="4" y="55"/>
                    </a:moveTo>
                    <a:cubicBezTo>
                      <a:pt x="4" y="55"/>
                      <a:pt x="0" y="25"/>
                      <a:pt x="37" y="10"/>
                    </a:cubicBezTo>
                    <a:cubicBezTo>
                      <a:pt x="63" y="0"/>
                      <a:pt x="77" y="5"/>
                      <a:pt x="77" y="5"/>
                    </a:cubicBezTo>
                    <a:cubicBezTo>
                      <a:pt x="77" y="5"/>
                      <a:pt x="67" y="7"/>
                      <a:pt x="75" y="25"/>
                    </a:cubicBezTo>
                    <a:cubicBezTo>
                      <a:pt x="79" y="35"/>
                      <a:pt x="76" y="57"/>
                      <a:pt x="61" y="67"/>
                    </a:cubicBezTo>
                    <a:cubicBezTo>
                      <a:pt x="47" y="78"/>
                      <a:pt x="43" y="81"/>
                      <a:pt x="43" y="81"/>
                    </a:cubicBezTo>
                    <a:cubicBezTo>
                      <a:pt x="52" y="80"/>
                      <a:pt x="52" y="80"/>
                      <a:pt x="52" y="80"/>
                    </a:cubicBezTo>
                    <a:cubicBezTo>
                      <a:pt x="52" y="80"/>
                      <a:pt x="29" y="91"/>
                      <a:pt x="30" y="101"/>
                    </a:cubicBezTo>
                    <a:cubicBezTo>
                      <a:pt x="28" y="97"/>
                      <a:pt x="28" y="92"/>
                      <a:pt x="27" y="87"/>
                    </a:cubicBezTo>
                    <a:cubicBezTo>
                      <a:pt x="24" y="59"/>
                      <a:pt x="33" y="34"/>
                      <a:pt x="48" y="20"/>
                    </a:cubicBezTo>
                    <a:cubicBezTo>
                      <a:pt x="30" y="31"/>
                      <a:pt x="14" y="52"/>
                      <a:pt x="18" y="91"/>
                    </a:cubicBezTo>
                    <a:cubicBezTo>
                      <a:pt x="11" y="85"/>
                      <a:pt x="0" y="71"/>
                      <a:pt x="1" y="51"/>
                    </a:cubicBezTo>
                    <a:lnTo>
                      <a:pt x="4" y="55"/>
                    </a:lnTo>
                    <a:close/>
                  </a:path>
                </a:pathLst>
              </a:custGeom>
              <a:gradFill>
                <a:gsLst>
                  <a:gs pos="0">
                    <a:schemeClr val="accent4"/>
                  </a:gs>
                  <a:gs pos="100000">
                    <a:schemeClr val="accent4">
                      <a:lumMod val="75000"/>
                    </a:schemeClr>
                  </a:gs>
                </a:gsLst>
                <a:lin ang="5400000" scaled="1"/>
              </a:gradFill>
              <a:ln>
                <a:noFill/>
              </a:ln>
            </p:spPr>
            <p:txBody>
              <a:bodyPr vert="horz" wrap="square" lIns="91440" tIns="45720" rIns="91440" bIns="45720" numCol="1" anchor="t" anchorCtr="0" compatLnSpc="1">
                <a:prstTxWarp prst="textNoShape">
                  <a:avLst/>
                </a:prstTxWarp>
              </a:bodyPr>
              <a:lstStyle/>
              <a:p>
                <a:endParaRPr lang="id-ID">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7" name="Freeform 30">
                <a:extLst>
                  <a:ext uri="{FF2B5EF4-FFF2-40B4-BE49-F238E27FC236}">
                    <a16:creationId xmlns:a16="http://schemas.microsoft.com/office/drawing/2014/main" id="{854D2EE8-7198-4270-88A6-1E8B7E524404}"/>
                  </a:ext>
                </a:extLst>
              </p:cNvPr>
              <p:cNvSpPr>
                <a:spLocks/>
              </p:cNvSpPr>
              <p:nvPr/>
            </p:nvSpPr>
            <p:spPr bwMode="auto">
              <a:xfrm rot="19798984">
                <a:off x="9120342" y="2107154"/>
                <a:ext cx="1351642" cy="1016047"/>
              </a:xfrm>
              <a:custGeom>
                <a:avLst/>
                <a:gdLst>
                  <a:gd name="T0" fmla="*/ 9 w 246"/>
                  <a:gd name="T1" fmla="*/ 121 h 185"/>
                  <a:gd name="T2" fmla="*/ 73 w 246"/>
                  <a:gd name="T3" fmla="*/ 31 h 185"/>
                  <a:gd name="T4" fmla="*/ 69 w 246"/>
                  <a:gd name="T5" fmla="*/ 42 h 185"/>
                  <a:gd name="T6" fmla="*/ 192 w 246"/>
                  <a:gd name="T7" fmla="*/ 58 h 185"/>
                  <a:gd name="T8" fmla="*/ 246 w 246"/>
                  <a:gd name="T9" fmla="*/ 133 h 185"/>
                  <a:gd name="T10" fmla="*/ 203 w 246"/>
                  <a:gd name="T11" fmla="*/ 150 h 185"/>
                  <a:gd name="T12" fmla="*/ 105 w 246"/>
                  <a:gd name="T13" fmla="*/ 168 h 185"/>
                  <a:gd name="T14" fmla="*/ 59 w 246"/>
                  <a:gd name="T15" fmla="*/ 147 h 185"/>
                  <a:gd name="T16" fmla="*/ 71 w 246"/>
                  <a:gd name="T17" fmla="*/ 164 h 185"/>
                  <a:gd name="T18" fmla="*/ 0 w 246"/>
                  <a:gd name="T19" fmla="*/ 145 h 185"/>
                  <a:gd name="T20" fmla="*/ 165 w 246"/>
                  <a:gd name="T21" fmla="*/ 83 h 185"/>
                  <a:gd name="T22" fmla="*/ 9 w 246"/>
                  <a:gd name="T23" fmla="*/ 121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6" h="185">
                    <a:moveTo>
                      <a:pt x="9" y="121"/>
                    </a:moveTo>
                    <a:cubicBezTo>
                      <a:pt x="9" y="121"/>
                      <a:pt x="14" y="59"/>
                      <a:pt x="73" y="31"/>
                    </a:cubicBezTo>
                    <a:cubicBezTo>
                      <a:pt x="69" y="42"/>
                      <a:pt x="69" y="42"/>
                      <a:pt x="69" y="42"/>
                    </a:cubicBezTo>
                    <a:cubicBezTo>
                      <a:pt x="69" y="42"/>
                      <a:pt x="124" y="0"/>
                      <a:pt x="192" y="58"/>
                    </a:cubicBezTo>
                    <a:cubicBezTo>
                      <a:pt x="241" y="99"/>
                      <a:pt x="246" y="133"/>
                      <a:pt x="246" y="133"/>
                    </a:cubicBezTo>
                    <a:cubicBezTo>
                      <a:pt x="246" y="133"/>
                      <a:pt x="230" y="116"/>
                      <a:pt x="203" y="150"/>
                    </a:cubicBezTo>
                    <a:cubicBezTo>
                      <a:pt x="187" y="169"/>
                      <a:pt x="142" y="185"/>
                      <a:pt x="105" y="168"/>
                    </a:cubicBezTo>
                    <a:cubicBezTo>
                      <a:pt x="68" y="151"/>
                      <a:pt x="59" y="147"/>
                      <a:pt x="59" y="147"/>
                    </a:cubicBezTo>
                    <a:cubicBezTo>
                      <a:pt x="71" y="164"/>
                      <a:pt x="71" y="164"/>
                      <a:pt x="71" y="164"/>
                    </a:cubicBezTo>
                    <a:cubicBezTo>
                      <a:pt x="71" y="164"/>
                      <a:pt x="17" y="124"/>
                      <a:pt x="0" y="145"/>
                    </a:cubicBezTo>
                    <a:cubicBezTo>
                      <a:pt x="0" y="145"/>
                      <a:pt x="79" y="49"/>
                      <a:pt x="165" y="83"/>
                    </a:cubicBezTo>
                    <a:cubicBezTo>
                      <a:pt x="165" y="83"/>
                      <a:pt x="91" y="41"/>
                      <a:pt x="9" y="121"/>
                    </a:cubicBezTo>
                    <a:close/>
                  </a:path>
                </a:pathLst>
              </a:custGeom>
              <a:gradFill>
                <a:gsLst>
                  <a:gs pos="0">
                    <a:schemeClr val="accent3"/>
                  </a:gs>
                  <a:gs pos="100000">
                    <a:schemeClr val="accent3">
                      <a:lumMod val="75000"/>
                    </a:schemeClr>
                  </a:gs>
                </a:gsLst>
                <a:lin ang="5400000" scaled="1"/>
              </a:gradFill>
              <a:ln>
                <a:noFill/>
              </a:ln>
            </p:spPr>
            <p:txBody>
              <a:bodyPr vert="horz" wrap="square" lIns="91440" tIns="45720" rIns="91440" bIns="45720" numCol="1" anchor="t" anchorCtr="0" compatLnSpc="1">
                <a:prstTxWarp prst="textNoShape">
                  <a:avLst/>
                </a:prstTxWarp>
              </a:bodyPr>
              <a:lstStyle/>
              <a:p>
                <a:endParaRPr lang="id-ID">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8" name="Freeform 36">
                <a:extLst>
                  <a:ext uri="{FF2B5EF4-FFF2-40B4-BE49-F238E27FC236}">
                    <a16:creationId xmlns:a16="http://schemas.microsoft.com/office/drawing/2014/main" id="{7A970ED7-4CF8-43DE-9879-914EE1F46A61}"/>
                  </a:ext>
                </a:extLst>
              </p:cNvPr>
              <p:cNvSpPr>
                <a:spLocks/>
              </p:cNvSpPr>
              <p:nvPr/>
            </p:nvSpPr>
            <p:spPr bwMode="auto">
              <a:xfrm rot="20742510">
                <a:off x="8792271" y="2635933"/>
                <a:ext cx="369825" cy="474643"/>
              </a:xfrm>
              <a:custGeom>
                <a:avLst/>
                <a:gdLst>
                  <a:gd name="T0" fmla="*/ 4 w 79"/>
                  <a:gd name="T1" fmla="*/ 55 h 101"/>
                  <a:gd name="T2" fmla="*/ 37 w 79"/>
                  <a:gd name="T3" fmla="*/ 10 h 101"/>
                  <a:gd name="T4" fmla="*/ 77 w 79"/>
                  <a:gd name="T5" fmla="*/ 5 h 101"/>
                  <a:gd name="T6" fmla="*/ 75 w 79"/>
                  <a:gd name="T7" fmla="*/ 25 h 101"/>
                  <a:gd name="T8" fmla="*/ 61 w 79"/>
                  <a:gd name="T9" fmla="*/ 67 h 101"/>
                  <a:gd name="T10" fmla="*/ 43 w 79"/>
                  <a:gd name="T11" fmla="*/ 81 h 101"/>
                  <a:gd name="T12" fmla="*/ 52 w 79"/>
                  <a:gd name="T13" fmla="*/ 80 h 101"/>
                  <a:gd name="T14" fmla="*/ 30 w 79"/>
                  <a:gd name="T15" fmla="*/ 101 h 101"/>
                  <a:gd name="T16" fmla="*/ 27 w 79"/>
                  <a:gd name="T17" fmla="*/ 87 h 101"/>
                  <a:gd name="T18" fmla="*/ 48 w 79"/>
                  <a:gd name="T19" fmla="*/ 20 h 101"/>
                  <a:gd name="T20" fmla="*/ 18 w 79"/>
                  <a:gd name="T21" fmla="*/ 91 h 101"/>
                  <a:gd name="T22" fmla="*/ 1 w 79"/>
                  <a:gd name="T23" fmla="*/ 51 h 101"/>
                  <a:gd name="T24" fmla="*/ 4 w 79"/>
                  <a:gd name="T25" fmla="*/ 55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9" h="101">
                    <a:moveTo>
                      <a:pt x="4" y="55"/>
                    </a:moveTo>
                    <a:cubicBezTo>
                      <a:pt x="4" y="55"/>
                      <a:pt x="0" y="25"/>
                      <a:pt x="37" y="10"/>
                    </a:cubicBezTo>
                    <a:cubicBezTo>
                      <a:pt x="63" y="0"/>
                      <a:pt x="77" y="5"/>
                      <a:pt x="77" y="5"/>
                    </a:cubicBezTo>
                    <a:cubicBezTo>
                      <a:pt x="77" y="5"/>
                      <a:pt x="67" y="7"/>
                      <a:pt x="75" y="25"/>
                    </a:cubicBezTo>
                    <a:cubicBezTo>
                      <a:pt x="79" y="35"/>
                      <a:pt x="76" y="57"/>
                      <a:pt x="61" y="67"/>
                    </a:cubicBezTo>
                    <a:cubicBezTo>
                      <a:pt x="47" y="78"/>
                      <a:pt x="43" y="81"/>
                      <a:pt x="43" y="81"/>
                    </a:cubicBezTo>
                    <a:cubicBezTo>
                      <a:pt x="52" y="80"/>
                      <a:pt x="52" y="80"/>
                      <a:pt x="52" y="80"/>
                    </a:cubicBezTo>
                    <a:cubicBezTo>
                      <a:pt x="52" y="80"/>
                      <a:pt x="29" y="91"/>
                      <a:pt x="30" y="101"/>
                    </a:cubicBezTo>
                    <a:cubicBezTo>
                      <a:pt x="28" y="97"/>
                      <a:pt x="28" y="92"/>
                      <a:pt x="27" y="87"/>
                    </a:cubicBezTo>
                    <a:cubicBezTo>
                      <a:pt x="24" y="59"/>
                      <a:pt x="33" y="34"/>
                      <a:pt x="48" y="20"/>
                    </a:cubicBezTo>
                    <a:cubicBezTo>
                      <a:pt x="30" y="31"/>
                      <a:pt x="14" y="52"/>
                      <a:pt x="18" y="91"/>
                    </a:cubicBezTo>
                    <a:cubicBezTo>
                      <a:pt x="11" y="85"/>
                      <a:pt x="0" y="71"/>
                      <a:pt x="1" y="51"/>
                    </a:cubicBezTo>
                    <a:lnTo>
                      <a:pt x="4" y="55"/>
                    </a:lnTo>
                    <a:close/>
                  </a:path>
                </a:pathLst>
              </a:custGeom>
              <a:gradFill>
                <a:gsLst>
                  <a:gs pos="0">
                    <a:schemeClr val="accent4"/>
                  </a:gs>
                  <a:gs pos="100000">
                    <a:schemeClr val="accent4">
                      <a:lumMod val="75000"/>
                    </a:schemeClr>
                  </a:gs>
                </a:gsLst>
                <a:lin ang="5400000" scaled="1"/>
              </a:gradFill>
              <a:ln>
                <a:noFill/>
              </a:ln>
            </p:spPr>
            <p:txBody>
              <a:bodyPr vert="horz" wrap="square" lIns="91440" tIns="45720" rIns="91440" bIns="45720" numCol="1" anchor="t" anchorCtr="0" compatLnSpc="1">
                <a:prstTxWarp prst="textNoShape">
                  <a:avLst/>
                </a:prstTxWarp>
              </a:bodyPr>
              <a:lstStyle/>
              <a:p>
                <a:endParaRPr lang="id-ID">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9" name="Freeform 30">
                <a:extLst>
                  <a:ext uri="{FF2B5EF4-FFF2-40B4-BE49-F238E27FC236}">
                    <a16:creationId xmlns:a16="http://schemas.microsoft.com/office/drawing/2014/main" id="{09F8292F-F2DD-426C-98E1-3A6F65668E30}"/>
                  </a:ext>
                </a:extLst>
              </p:cNvPr>
              <p:cNvSpPr>
                <a:spLocks/>
              </p:cNvSpPr>
              <p:nvPr/>
            </p:nvSpPr>
            <p:spPr bwMode="auto">
              <a:xfrm rot="1666479" flipH="1">
                <a:off x="7272030" y="1634105"/>
                <a:ext cx="1223410" cy="919653"/>
              </a:xfrm>
              <a:custGeom>
                <a:avLst/>
                <a:gdLst>
                  <a:gd name="T0" fmla="*/ 9 w 246"/>
                  <a:gd name="T1" fmla="*/ 121 h 185"/>
                  <a:gd name="T2" fmla="*/ 73 w 246"/>
                  <a:gd name="T3" fmla="*/ 31 h 185"/>
                  <a:gd name="T4" fmla="*/ 69 w 246"/>
                  <a:gd name="T5" fmla="*/ 42 h 185"/>
                  <a:gd name="T6" fmla="*/ 192 w 246"/>
                  <a:gd name="T7" fmla="*/ 58 h 185"/>
                  <a:gd name="T8" fmla="*/ 246 w 246"/>
                  <a:gd name="T9" fmla="*/ 133 h 185"/>
                  <a:gd name="T10" fmla="*/ 203 w 246"/>
                  <a:gd name="T11" fmla="*/ 150 h 185"/>
                  <a:gd name="T12" fmla="*/ 105 w 246"/>
                  <a:gd name="T13" fmla="*/ 168 h 185"/>
                  <a:gd name="T14" fmla="*/ 59 w 246"/>
                  <a:gd name="T15" fmla="*/ 147 h 185"/>
                  <a:gd name="T16" fmla="*/ 71 w 246"/>
                  <a:gd name="T17" fmla="*/ 164 h 185"/>
                  <a:gd name="T18" fmla="*/ 0 w 246"/>
                  <a:gd name="T19" fmla="*/ 145 h 185"/>
                  <a:gd name="T20" fmla="*/ 165 w 246"/>
                  <a:gd name="T21" fmla="*/ 83 h 185"/>
                  <a:gd name="T22" fmla="*/ 9 w 246"/>
                  <a:gd name="T23" fmla="*/ 121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6" h="185">
                    <a:moveTo>
                      <a:pt x="9" y="121"/>
                    </a:moveTo>
                    <a:cubicBezTo>
                      <a:pt x="9" y="121"/>
                      <a:pt x="14" y="59"/>
                      <a:pt x="73" y="31"/>
                    </a:cubicBezTo>
                    <a:cubicBezTo>
                      <a:pt x="69" y="42"/>
                      <a:pt x="69" y="42"/>
                      <a:pt x="69" y="42"/>
                    </a:cubicBezTo>
                    <a:cubicBezTo>
                      <a:pt x="69" y="42"/>
                      <a:pt x="124" y="0"/>
                      <a:pt x="192" y="58"/>
                    </a:cubicBezTo>
                    <a:cubicBezTo>
                      <a:pt x="241" y="99"/>
                      <a:pt x="246" y="133"/>
                      <a:pt x="246" y="133"/>
                    </a:cubicBezTo>
                    <a:cubicBezTo>
                      <a:pt x="246" y="133"/>
                      <a:pt x="230" y="116"/>
                      <a:pt x="203" y="150"/>
                    </a:cubicBezTo>
                    <a:cubicBezTo>
                      <a:pt x="187" y="169"/>
                      <a:pt x="142" y="185"/>
                      <a:pt x="105" y="168"/>
                    </a:cubicBezTo>
                    <a:cubicBezTo>
                      <a:pt x="68" y="151"/>
                      <a:pt x="59" y="147"/>
                      <a:pt x="59" y="147"/>
                    </a:cubicBezTo>
                    <a:cubicBezTo>
                      <a:pt x="71" y="164"/>
                      <a:pt x="71" y="164"/>
                      <a:pt x="71" y="164"/>
                    </a:cubicBezTo>
                    <a:cubicBezTo>
                      <a:pt x="71" y="164"/>
                      <a:pt x="17" y="124"/>
                      <a:pt x="0" y="145"/>
                    </a:cubicBezTo>
                    <a:cubicBezTo>
                      <a:pt x="0" y="145"/>
                      <a:pt x="79" y="49"/>
                      <a:pt x="165" y="83"/>
                    </a:cubicBezTo>
                    <a:cubicBezTo>
                      <a:pt x="165" y="83"/>
                      <a:pt x="91" y="41"/>
                      <a:pt x="9" y="121"/>
                    </a:cubicBezTo>
                    <a:close/>
                  </a:path>
                </a:pathLst>
              </a:custGeom>
              <a:gradFill>
                <a:gsLst>
                  <a:gs pos="0">
                    <a:schemeClr val="accent3"/>
                  </a:gs>
                  <a:gs pos="100000">
                    <a:schemeClr val="accent3">
                      <a:lumMod val="75000"/>
                    </a:schemeClr>
                  </a:gs>
                </a:gsLst>
                <a:lin ang="5400000" scaled="1"/>
              </a:gradFill>
              <a:ln>
                <a:noFill/>
              </a:ln>
            </p:spPr>
            <p:txBody>
              <a:bodyPr vert="horz" wrap="square" lIns="91440" tIns="45720" rIns="91440" bIns="45720" numCol="1" anchor="t" anchorCtr="0" compatLnSpc="1">
                <a:prstTxWarp prst="textNoShape">
                  <a:avLst/>
                </a:prstTxWarp>
              </a:bodyPr>
              <a:lstStyle/>
              <a:p>
                <a:endParaRPr lang="id-ID">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0" name="Freeform 29">
                <a:extLst>
                  <a:ext uri="{FF2B5EF4-FFF2-40B4-BE49-F238E27FC236}">
                    <a16:creationId xmlns:a16="http://schemas.microsoft.com/office/drawing/2014/main" id="{0040C35D-1C54-49B1-BA28-70437C60AE06}"/>
                  </a:ext>
                </a:extLst>
              </p:cNvPr>
              <p:cNvSpPr>
                <a:spLocks/>
              </p:cNvSpPr>
              <p:nvPr/>
            </p:nvSpPr>
            <p:spPr bwMode="auto">
              <a:xfrm>
                <a:off x="9235169" y="3434652"/>
                <a:ext cx="1386200" cy="943962"/>
              </a:xfrm>
              <a:custGeom>
                <a:avLst/>
                <a:gdLst>
                  <a:gd name="T0" fmla="*/ 129 w 226"/>
                  <a:gd name="T1" fmla="*/ 12 h 154"/>
                  <a:gd name="T2" fmla="*/ 7 w 226"/>
                  <a:gd name="T3" fmla="*/ 154 h 154"/>
                  <a:gd name="T4" fmla="*/ 0 w 226"/>
                  <a:gd name="T5" fmla="*/ 142 h 154"/>
                  <a:gd name="T6" fmla="*/ 120 w 226"/>
                  <a:gd name="T7" fmla="*/ 8 h 154"/>
                  <a:gd name="T8" fmla="*/ 226 w 226"/>
                  <a:gd name="T9" fmla="*/ 19 h 154"/>
                  <a:gd name="T10" fmla="*/ 129 w 226"/>
                  <a:gd name="T11" fmla="*/ 12 h 154"/>
                </a:gdLst>
                <a:ahLst/>
                <a:cxnLst>
                  <a:cxn ang="0">
                    <a:pos x="T0" y="T1"/>
                  </a:cxn>
                  <a:cxn ang="0">
                    <a:pos x="T2" y="T3"/>
                  </a:cxn>
                  <a:cxn ang="0">
                    <a:pos x="T4" y="T5"/>
                  </a:cxn>
                  <a:cxn ang="0">
                    <a:pos x="T6" y="T7"/>
                  </a:cxn>
                  <a:cxn ang="0">
                    <a:pos x="T8" y="T9"/>
                  </a:cxn>
                  <a:cxn ang="0">
                    <a:pos x="T10" y="T11"/>
                  </a:cxn>
                </a:cxnLst>
                <a:rect l="0" t="0" r="r" b="b"/>
                <a:pathLst>
                  <a:path w="226" h="154">
                    <a:moveTo>
                      <a:pt x="129" y="12"/>
                    </a:moveTo>
                    <a:cubicBezTo>
                      <a:pt x="55" y="28"/>
                      <a:pt x="4" y="90"/>
                      <a:pt x="7" y="154"/>
                    </a:cubicBezTo>
                    <a:cubicBezTo>
                      <a:pt x="4" y="151"/>
                      <a:pt x="3" y="145"/>
                      <a:pt x="0" y="142"/>
                    </a:cubicBezTo>
                    <a:cubicBezTo>
                      <a:pt x="0" y="80"/>
                      <a:pt x="48" y="24"/>
                      <a:pt x="120" y="8"/>
                    </a:cubicBezTo>
                    <a:cubicBezTo>
                      <a:pt x="157" y="0"/>
                      <a:pt x="195" y="5"/>
                      <a:pt x="226" y="19"/>
                    </a:cubicBezTo>
                    <a:cubicBezTo>
                      <a:pt x="197" y="8"/>
                      <a:pt x="163" y="5"/>
                      <a:pt x="129" y="12"/>
                    </a:cubicBez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endParaRPr lang="id-ID">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1" name="Freeform 31">
                <a:extLst>
                  <a:ext uri="{FF2B5EF4-FFF2-40B4-BE49-F238E27FC236}">
                    <a16:creationId xmlns:a16="http://schemas.microsoft.com/office/drawing/2014/main" id="{58177875-2FB3-425F-9331-0AACA813F197}"/>
                  </a:ext>
                </a:extLst>
              </p:cNvPr>
              <p:cNvSpPr>
                <a:spLocks/>
              </p:cNvSpPr>
              <p:nvPr/>
            </p:nvSpPr>
            <p:spPr bwMode="auto">
              <a:xfrm>
                <a:off x="8521380" y="2545000"/>
                <a:ext cx="129310" cy="858191"/>
              </a:xfrm>
              <a:custGeom>
                <a:avLst/>
                <a:gdLst>
                  <a:gd name="T0" fmla="*/ 12 w 21"/>
                  <a:gd name="T1" fmla="*/ 80 h 81"/>
                  <a:gd name="T2" fmla="*/ 3 w 21"/>
                  <a:gd name="T3" fmla="*/ 81 h 81"/>
                  <a:gd name="T4" fmla="*/ 3 w 21"/>
                  <a:gd name="T5" fmla="*/ 32 h 81"/>
                  <a:gd name="T6" fmla="*/ 5 w 21"/>
                  <a:gd name="T7" fmla="*/ 0 h 81"/>
                  <a:gd name="T8" fmla="*/ 14 w 21"/>
                  <a:gd name="T9" fmla="*/ 28 h 81"/>
                  <a:gd name="T10" fmla="*/ 12 w 21"/>
                  <a:gd name="T11" fmla="*/ 80 h 81"/>
                </a:gdLst>
                <a:ahLst/>
                <a:cxnLst>
                  <a:cxn ang="0">
                    <a:pos x="T0" y="T1"/>
                  </a:cxn>
                  <a:cxn ang="0">
                    <a:pos x="T2" y="T3"/>
                  </a:cxn>
                  <a:cxn ang="0">
                    <a:pos x="T4" y="T5"/>
                  </a:cxn>
                  <a:cxn ang="0">
                    <a:pos x="T6" y="T7"/>
                  </a:cxn>
                  <a:cxn ang="0">
                    <a:pos x="T8" y="T9"/>
                  </a:cxn>
                  <a:cxn ang="0">
                    <a:pos x="T10" y="T11"/>
                  </a:cxn>
                </a:cxnLst>
                <a:rect l="0" t="0" r="r" b="b"/>
                <a:pathLst>
                  <a:path w="21" h="81">
                    <a:moveTo>
                      <a:pt x="12" y="80"/>
                    </a:moveTo>
                    <a:cubicBezTo>
                      <a:pt x="9" y="81"/>
                      <a:pt x="6" y="81"/>
                      <a:pt x="3" y="81"/>
                    </a:cubicBezTo>
                    <a:cubicBezTo>
                      <a:pt x="3" y="55"/>
                      <a:pt x="3" y="36"/>
                      <a:pt x="3" y="32"/>
                    </a:cubicBezTo>
                    <a:cubicBezTo>
                      <a:pt x="0" y="8"/>
                      <a:pt x="1" y="0"/>
                      <a:pt x="5" y="0"/>
                    </a:cubicBezTo>
                    <a:cubicBezTo>
                      <a:pt x="9" y="0"/>
                      <a:pt x="21" y="3"/>
                      <a:pt x="14" y="28"/>
                    </a:cubicBezTo>
                    <a:cubicBezTo>
                      <a:pt x="13" y="33"/>
                      <a:pt x="12" y="52"/>
                      <a:pt x="12" y="80"/>
                    </a:cubicBez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endParaRPr lang="id-ID">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2" name="Freeform 24">
                <a:extLst>
                  <a:ext uri="{FF2B5EF4-FFF2-40B4-BE49-F238E27FC236}">
                    <a16:creationId xmlns:a16="http://schemas.microsoft.com/office/drawing/2014/main" id="{D60D65D9-9D8B-4976-84DE-3C689916E2FD}"/>
                  </a:ext>
                </a:extLst>
              </p:cNvPr>
              <p:cNvSpPr>
                <a:spLocks/>
              </p:cNvSpPr>
              <p:nvPr/>
            </p:nvSpPr>
            <p:spPr bwMode="auto">
              <a:xfrm>
                <a:off x="8128278" y="4127752"/>
                <a:ext cx="183619" cy="1820681"/>
              </a:xfrm>
              <a:custGeom>
                <a:avLst/>
                <a:gdLst>
                  <a:gd name="T0" fmla="*/ 21 w 30"/>
                  <a:gd name="T1" fmla="*/ 297 h 297"/>
                  <a:gd name="T2" fmla="*/ 29 w 30"/>
                  <a:gd name="T3" fmla="*/ 290 h 297"/>
                  <a:gd name="T4" fmla="*/ 29 w 30"/>
                  <a:gd name="T5" fmla="*/ 13 h 297"/>
                  <a:gd name="T6" fmla="*/ 21 w 30"/>
                  <a:gd name="T7" fmla="*/ 2 h 297"/>
                  <a:gd name="T8" fmla="*/ 22 w 30"/>
                  <a:gd name="T9" fmla="*/ 7 h 297"/>
                  <a:gd name="T10" fmla="*/ 14 w 30"/>
                  <a:gd name="T11" fmla="*/ 290 h 297"/>
                  <a:gd name="T12" fmla="*/ 21 w 30"/>
                  <a:gd name="T13" fmla="*/ 297 h 297"/>
                </a:gdLst>
                <a:ahLst/>
                <a:cxnLst>
                  <a:cxn ang="0">
                    <a:pos x="T0" y="T1"/>
                  </a:cxn>
                  <a:cxn ang="0">
                    <a:pos x="T2" y="T3"/>
                  </a:cxn>
                  <a:cxn ang="0">
                    <a:pos x="T4" y="T5"/>
                  </a:cxn>
                  <a:cxn ang="0">
                    <a:pos x="T6" y="T7"/>
                  </a:cxn>
                  <a:cxn ang="0">
                    <a:pos x="T8" y="T9"/>
                  </a:cxn>
                  <a:cxn ang="0">
                    <a:pos x="T10" y="T11"/>
                  </a:cxn>
                  <a:cxn ang="0">
                    <a:pos x="T12" y="T13"/>
                  </a:cxn>
                </a:cxnLst>
                <a:rect l="0" t="0" r="r" b="b"/>
                <a:pathLst>
                  <a:path w="30" h="297">
                    <a:moveTo>
                      <a:pt x="21" y="297"/>
                    </a:moveTo>
                    <a:cubicBezTo>
                      <a:pt x="25" y="297"/>
                      <a:pt x="29" y="294"/>
                      <a:pt x="29" y="290"/>
                    </a:cubicBezTo>
                    <a:cubicBezTo>
                      <a:pt x="29" y="13"/>
                      <a:pt x="29" y="13"/>
                      <a:pt x="29" y="13"/>
                    </a:cubicBezTo>
                    <a:cubicBezTo>
                      <a:pt x="29" y="9"/>
                      <a:pt x="25" y="2"/>
                      <a:pt x="21" y="2"/>
                    </a:cubicBezTo>
                    <a:cubicBezTo>
                      <a:pt x="17" y="2"/>
                      <a:pt x="0" y="0"/>
                      <a:pt x="22" y="7"/>
                    </a:cubicBezTo>
                    <a:cubicBezTo>
                      <a:pt x="30" y="9"/>
                      <a:pt x="14" y="290"/>
                      <a:pt x="14" y="290"/>
                    </a:cubicBezTo>
                    <a:cubicBezTo>
                      <a:pt x="14" y="294"/>
                      <a:pt x="17" y="297"/>
                      <a:pt x="21" y="297"/>
                    </a:cubicBez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endParaRPr lang="id-ID">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3" name="Freeform 25">
                <a:extLst>
                  <a:ext uri="{FF2B5EF4-FFF2-40B4-BE49-F238E27FC236}">
                    <a16:creationId xmlns:a16="http://schemas.microsoft.com/office/drawing/2014/main" id="{AD4D1198-2D73-4780-A90D-1541D0C5A995}"/>
                  </a:ext>
                </a:extLst>
              </p:cNvPr>
              <p:cNvSpPr>
                <a:spLocks/>
              </p:cNvSpPr>
              <p:nvPr/>
            </p:nvSpPr>
            <p:spPr bwMode="auto">
              <a:xfrm>
                <a:off x="9498961" y="4476888"/>
                <a:ext cx="157757" cy="1471545"/>
              </a:xfrm>
              <a:custGeom>
                <a:avLst/>
                <a:gdLst>
                  <a:gd name="T0" fmla="*/ 8 w 26"/>
                  <a:gd name="T1" fmla="*/ 240 h 240"/>
                  <a:gd name="T2" fmla="*/ 16 w 26"/>
                  <a:gd name="T3" fmla="*/ 233 h 240"/>
                  <a:gd name="T4" fmla="*/ 17 w 26"/>
                  <a:gd name="T5" fmla="*/ 34 h 240"/>
                  <a:gd name="T6" fmla="*/ 12 w 26"/>
                  <a:gd name="T7" fmla="*/ 33 h 240"/>
                  <a:gd name="T8" fmla="*/ 1 w 26"/>
                  <a:gd name="T9" fmla="*/ 233 h 240"/>
                  <a:gd name="T10" fmla="*/ 8 w 26"/>
                  <a:gd name="T11" fmla="*/ 240 h 240"/>
                </a:gdLst>
                <a:ahLst/>
                <a:cxnLst>
                  <a:cxn ang="0">
                    <a:pos x="T0" y="T1"/>
                  </a:cxn>
                  <a:cxn ang="0">
                    <a:pos x="T2" y="T3"/>
                  </a:cxn>
                  <a:cxn ang="0">
                    <a:pos x="T4" y="T5"/>
                  </a:cxn>
                  <a:cxn ang="0">
                    <a:pos x="T6" y="T7"/>
                  </a:cxn>
                  <a:cxn ang="0">
                    <a:pos x="T8" y="T9"/>
                  </a:cxn>
                  <a:cxn ang="0">
                    <a:pos x="T10" y="T11"/>
                  </a:cxn>
                </a:cxnLst>
                <a:rect l="0" t="0" r="r" b="b"/>
                <a:pathLst>
                  <a:path w="26" h="240">
                    <a:moveTo>
                      <a:pt x="8" y="240"/>
                    </a:moveTo>
                    <a:cubicBezTo>
                      <a:pt x="12" y="240"/>
                      <a:pt x="16" y="237"/>
                      <a:pt x="16" y="233"/>
                    </a:cubicBezTo>
                    <a:cubicBezTo>
                      <a:pt x="16" y="233"/>
                      <a:pt x="8" y="68"/>
                      <a:pt x="17" y="34"/>
                    </a:cubicBezTo>
                    <a:cubicBezTo>
                      <a:pt x="26" y="0"/>
                      <a:pt x="15" y="30"/>
                      <a:pt x="12" y="33"/>
                    </a:cubicBezTo>
                    <a:cubicBezTo>
                      <a:pt x="0" y="53"/>
                      <a:pt x="1" y="233"/>
                      <a:pt x="1" y="233"/>
                    </a:cubicBezTo>
                    <a:cubicBezTo>
                      <a:pt x="1" y="237"/>
                      <a:pt x="4" y="240"/>
                      <a:pt x="8" y="240"/>
                    </a:cubicBez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endParaRPr lang="id-ID">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4" name="Freeform 26">
                <a:extLst>
                  <a:ext uri="{FF2B5EF4-FFF2-40B4-BE49-F238E27FC236}">
                    <a16:creationId xmlns:a16="http://schemas.microsoft.com/office/drawing/2014/main" id="{80806CD3-B5DC-4DD5-B2D7-A6C6B0B6226D}"/>
                  </a:ext>
                </a:extLst>
              </p:cNvPr>
              <p:cNvSpPr>
                <a:spLocks/>
              </p:cNvSpPr>
              <p:nvPr/>
            </p:nvSpPr>
            <p:spPr bwMode="auto">
              <a:xfrm>
                <a:off x="9196375" y="4065684"/>
                <a:ext cx="124137" cy="1611200"/>
              </a:xfrm>
              <a:custGeom>
                <a:avLst/>
                <a:gdLst>
                  <a:gd name="T0" fmla="*/ 9 w 20"/>
                  <a:gd name="T1" fmla="*/ 263 h 263"/>
                  <a:gd name="T2" fmla="*/ 17 w 20"/>
                  <a:gd name="T3" fmla="*/ 256 h 263"/>
                  <a:gd name="T4" fmla="*/ 17 w 20"/>
                  <a:gd name="T5" fmla="*/ 19 h 263"/>
                  <a:gd name="T6" fmla="*/ 9 w 20"/>
                  <a:gd name="T7" fmla="*/ 12 h 263"/>
                  <a:gd name="T8" fmla="*/ 2 w 20"/>
                  <a:gd name="T9" fmla="*/ 256 h 263"/>
                  <a:gd name="T10" fmla="*/ 9 w 20"/>
                  <a:gd name="T11" fmla="*/ 263 h 263"/>
                </a:gdLst>
                <a:ahLst/>
                <a:cxnLst>
                  <a:cxn ang="0">
                    <a:pos x="T0" y="T1"/>
                  </a:cxn>
                  <a:cxn ang="0">
                    <a:pos x="T2" y="T3"/>
                  </a:cxn>
                  <a:cxn ang="0">
                    <a:pos x="T4" y="T5"/>
                  </a:cxn>
                  <a:cxn ang="0">
                    <a:pos x="T6" y="T7"/>
                  </a:cxn>
                  <a:cxn ang="0">
                    <a:pos x="T8" y="T9"/>
                  </a:cxn>
                  <a:cxn ang="0">
                    <a:pos x="T10" y="T11"/>
                  </a:cxn>
                </a:cxnLst>
                <a:rect l="0" t="0" r="r" b="b"/>
                <a:pathLst>
                  <a:path w="20" h="263">
                    <a:moveTo>
                      <a:pt x="9" y="263"/>
                    </a:moveTo>
                    <a:cubicBezTo>
                      <a:pt x="13" y="263"/>
                      <a:pt x="17" y="260"/>
                      <a:pt x="17" y="256"/>
                    </a:cubicBezTo>
                    <a:cubicBezTo>
                      <a:pt x="17" y="256"/>
                      <a:pt x="8" y="67"/>
                      <a:pt x="17" y="19"/>
                    </a:cubicBezTo>
                    <a:cubicBezTo>
                      <a:pt x="20" y="0"/>
                      <a:pt x="12" y="9"/>
                      <a:pt x="9" y="12"/>
                    </a:cubicBezTo>
                    <a:cubicBezTo>
                      <a:pt x="0" y="22"/>
                      <a:pt x="2" y="256"/>
                      <a:pt x="2" y="256"/>
                    </a:cubicBezTo>
                    <a:cubicBezTo>
                      <a:pt x="2" y="260"/>
                      <a:pt x="5" y="263"/>
                      <a:pt x="9" y="263"/>
                    </a:cubicBez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endParaRPr lang="id-ID">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5" name="Freeform 27">
                <a:extLst>
                  <a:ext uri="{FF2B5EF4-FFF2-40B4-BE49-F238E27FC236}">
                    <a16:creationId xmlns:a16="http://schemas.microsoft.com/office/drawing/2014/main" id="{5EE4EDE0-A5F5-40E8-904D-1561F2D6CD9B}"/>
                  </a:ext>
                </a:extLst>
              </p:cNvPr>
              <p:cNvSpPr>
                <a:spLocks noEditPoints="1"/>
              </p:cNvSpPr>
              <p:nvPr/>
            </p:nvSpPr>
            <p:spPr bwMode="auto">
              <a:xfrm>
                <a:off x="8208449" y="5568262"/>
                <a:ext cx="1388786" cy="1194822"/>
              </a:xfrm>
              <a:custGeom>
                <a:avLst/>
                <a:gdLst>
                  <a:gd name="T0" fmla="*/ 2 w 226"/>
                  <a:gd name="T1" fmla="*/ 61 h 195"/>
                  <a:gd name="T2" fmla="*/ 56 w 226"/>
                  <a:gd name="T3" fmla="*/ 128 h 195"/>
                  <a:gd name="T4" fmla="*/ 56 w 226"/>
                  <a:gd name="T5" fmla="*/ 128 h 195"/>
                  <a:gd name="T6" fmla="*/ 108 w 226"/>
                  <a:gd name="T7" fmla="*/ 192 h 195"/>
                  <a:gd name="T8" fmla="*/ 113 w 226"/>
                  <a:gd name="T9" fmla="*/ 195 h 195"/>
                  <a:gd name="T10" fmla="*/ 119 w 226"/>
                  <a:gd name="T11" fmla="*/ 192 h 195"/>
                  <a:gd name="T12" fmla="*/ 171 w 226"/>
                  <a:gd name="T13" fmla="*/ 128 h 195"/>
                  <a:gd name="T14" fmla="*/ 171 w 226"/>
                  <a:gd name="T15" fmla="*/ 128 h 195"/>
                  <a:gd name="T16" fmla="*/ 224 w 226"/>
                  <a:gd name="T17" fmla="*/ 61 h 195"/>
                  <a:gd name="T18" fmla="*/ 225 w 226"/>
                  <a:gd name="T19" fmla="*/ 54 h 195"/>
                  <a:gd name="T20" fmla="*/ 219 w 226"/>
                  <a:gd name="T21" fmla="*/ 49 h 195"/>
                  <a:gd name="T22" fmla="*/ 178 w 226"/>
                  <a:gd name="T23" fmla="*/ 7 h 195"/>
                  <a:gd name="T24" fmla="*/ 177 w 226"/>
                  <a:gd name="T25" fmla="*/ 5 h 195"/>
                  <a:gd name="T26" fmla="*/ 169 w 226"/>
                  <a:gd name="T27" fmla="*/ 1 h 195"/>
                  <a:gd name="T28" fmla="*/ 166 w 226"/>
                  <a:gd name="T29" fmla="*/ 2 h 195"/>
                  <a:gd name="T30" fmla="*/ 163 w 226"/>
                  <a:gd name="T31" fmla="*/ 7 h 195"/>
                  <a:gd name="T32" fmla="*/ 113 w 226"/>
                  <a:gd name="T33" fmla="*/ 50 h 195"/>
                  <a:gd name="T34" fmla="*/ 64 w 226"/>
                  <a:gd name="T35" fmla="*/ 7 h 195"/>
                  <a:gd name="T36" fmla="*/ 56 w 226"/>
                  <a:gd name="T37" fmla="*/ 1 h 195"/>
                  <a:gd name="T38" fmla="*/ 56 w 226"/>
                  <a:gd name="T39" fmla="*/ 1 h 195"/>
                  <a:gd name="T40" fmla="*/ 53 w 226"/>
                  <a:gd name="T41" fmla="*/ 2 h 195"/>
                  <a:gd name="T42" fmla="*/ 50 w 226"/>
                  <a:gd name="T43" fmla="*/ 5 h 195"/>
                  <a:gd name="T44" fmla="*/ 49 w 226"/>
                  <a:gd name="T45" fmla="*/ 7 h 195"/>
                  <a:gd name="T46" fmla="*/ 7 w 226"/>
                  <a:gd name="T47" fmla="*/ 49 h 195"/>
                  <a:gd name="T48" fmla="*/ 1 w 226"/>
                  <a:gd name="T49" fmla="*/ 54 h 195"/>
                  <a:gd name="T50" fmla="*/ 2 w 226"/>
                  <a:gd name="T51" fmla="*/ 61 h 195"/>
                  <a:gd name="T52" fmla="*/ 75 w 226"/>
                  <a:gd name="T53" fmla="*/ 128 h 195"/>
                  <a:gd name="T54" fmla="*/ 152 w 226"/>
                  <a:gd name="T55" fmla="*/ 128 h 195"/>
                  <a:gd name="T56" fmla="*/ 113 w 226"/>
                  <a:gd name="T57" fmla="*/ 175 h 195"/>
                  <a:gd name="T58" fmla="*/ 75 w 226"/>
                  <a:gd name="T59" fmla="*/ 128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226" h="195">
                    <a:moveTo>
                      <a:pt x="2" y="61"/>
                    </a:moveTo>
                    <a:cubicBezTo>
                      <a:pt x="56" y="128"/>
                      <a:pt x="56" y="128"/>
                      <a:pt x="56" y="128"/>
                    </a:cubicBezTo>
                    <a:cubicBezTo>
                      <a:pt x="56" y="128"/>
                      <a:pt x="56" y="128"/>
                      <a:pt x="56" y="128"/>
                    </a:cubicBezTo>
                    <a:cubicBezTo>
                      <a:pt x="108" y="192"/>
                      <a:pt x="108" y="192"/>
                      <a:pt x="108" y="192"/>
                    </a:cubicBezTo>
                    <a:cubicBezTo>
                      <a:pt x="109" y="194"/>
                      <a:pt x="111" y="195"/>
                      <a:pt x="113" y="195"/>
                    </a:cubicBezTo>
                    <a:cubicBezTo>
                      <a:pt x="116" y="195"/>
                      <a:pt x="118" y="194"/>
                      <a:pt x="119" y="192"/>
                    </a:cubicBezTo>
                    <a:cubicBezTo>
                      <a:pt x="171" y="128"/>
                      <a:pt x="171" y="128"/>
                      <a:pt x="171" y="128"/>
                    </a:cubicBezTo>
                    <a:cubicBezTo>
                      <a:pt x="171" y="128"/>
                      <a:pt x="171" y="128"/>
                      <a:pt x="171" y="128"/>
                    </a:cubicBezTo>
                    <a:cubicBezTo>
                      <a:pt x="224" y="61"/>
                      <a:pt x="224" y="61"/>
                      <a:pt x="224" y="61"/>
                    </a:cubicBezTo>
                    <a:cubicBezTo>
                      <a:pt x="226" y="59"/>
                      <a:pt x="226" y="56"/>
                      <a:pt x="225" y="54"/>
                    </a:cubicBezTo>
                    <a:cubicBezTo>
                      <a:pt x="224" y="51"/>
                      <a:pt x="222" y="50"/>
                      <a:pt x="219" y="49"/>
                    </a:cubicBezTo>
                    <a:cubicBezTo>
                      <a:pt x="198" y="46"/>
                      <a:pt x="180" y="29"/>
                      <a:pt x="178" y="7"/>
                    </a:cubicBezTo>
                    <a:cubicBezTo>
                      <a:pt x="178" y="6"/>
                      <a:pt x="177" y="5"/>
                      <a:pt x="177" y="5"/>
                    </a:cubicBezTo>
                    <a:cubicBezTo>
                      <a:pt x="175" y="2"/>
                      <a:pt x="172" y="0"/>
                      <a:pt x="169" y="1"/>
                    </a:cubicBezTo>
                    <a:cubicBezTo>
                      <a:pt x="168" y="1"/>
                      <a:pt x="167" y="1"/>
                      <a:pt x="166" y="2"/>
                    </a:cubicBezTo>
                    <a:cubicBezTo>
                      <a:pt x="164" y="3"/>
                      <a:pt x="163" y="5"/>
                      <a:pt x="163" y="7"/>
                    </a:cubicBezTo>
                    <a:cubicBezTo>
                      <a:pt x="160" y="31"/>
                      <a:pt x="138" y="50"/>
                      <a:pt x="113" y="50"/>
                    </a:cubicBezTo>
                    <a:cubicBezTo>
                      <a:pt x="88" y="50"/>
                      <a:pt x="67" y="31"/>
                      <a:pt x="64" y="7"/>
                    </a:cubicBezTo>
                    <a:cubicBezTo>
                      <a:pt x="63" y="3"/>
                      <a:pt x="60" y="1"/>
                      <a:pt x="56" y="1"/>
                    </a:cubicBezTo>
                    <a:cubicBezTo>
                      <a:pt x="56" y="1"/>
                      <a:pt x="56" y="1"/>
                      <a:pt x="56" y="1"/>
                    </a:cubicBezTo>
                    <a:cubicBezTo>
                      <a:pt x="55" y="1"/>
                      <a:pt x="54" y="1"/>
                      <a:pt x="53" y="2"/>
                    </a:cubicBezTo>
                    <a:cubicBezTo>
                      <a:pt x="51" y="2"/>
                      <a:pt x="50" y="3"/>
                      <a:pt x="50" y="5"/>
                    </a:cubicBezTo>
                    <a:cubicBezTo>
                      <a:pt x="49" y="5"/>
                      <a:pt x="49" y="6"/>
                      <a:pt x="49" y="7"/>
                    </a:cubicBezTo>
                    <a:cubicBezTo>
                      <a:pt x="46" y="29"/>
                      <a:pt x="29" y="46"/>
                      <a:pt x="7" y="49"/>
                    </a:cubicBezTo>
                    <a:cubicBezTo>
                      <a:pt x="4" y="50"/>
                      <a:pt x="2" y="51"/>
                      <a:pt x="1" y="54"/>
                    </a:cubicBezTo>
                    <a:cubicBezTo>
                      <a:pt x="0" y="56"/>
                      <a:pt x="1" y="59"/>
                      <a:pt x="2" y="61"/>
                    </a:cubicBezTo>
                    <a:close/>
                    <a:moveTo>
                      <a:pt x="75" y="128"/>
                    </a:moveTo>
                    <a:cubicBezTo>
                      <a:pt x="101" y="123"/>
                      <a:pt x="126" y="123"/>
                      <a:pt x="152" y="128"/>
                    </a:cubicBezTo>
                    <a:cubicBezTo>
                      <a:pt x="113" y="175"/>
                      <a:pt x="113" y="175"/>
                      <a:pt x="113" y="175"/>
                    </a:cubicBezTo>
                    <a:lnTo>
                      <a:pt x="75" y="128"/>
                    </a:ln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endParaRPr lang="id-ID">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6" name="Freeform 28">
                <a:extLst>
                  <a:ext uri="{FF2B5EF4-FFF2-40B4-BE49-F238E27FC236}">
                    <a16:creationId xmlns:a16="http://schemas.microsoft.com/office/drawing/2014/main" id="{403F724B-5809-40D8-B67D-3EC441A4012F}"/>
                  </a:ext>
                </a:extLst>
              </p:cNvPr>
              <p:cNvSpPr>
                <a:spLocks/>
              </p:cNvSpPr>
              <p:nvPr/>
            </p:nvSpPr>
            <p:spPr bwMode="auto">
              <a:xfrm>
                <a:off x="6845608" y="2875219"/>
                <a:ext cx="1546462" cy="1423223"/>
              </a:xfrm>
              <a:custGeom>
                <a:avLst/>
                <a:gdLst>
                  <a:gd name="T0" fmla="*/ 105 w 164"/>
                  <a:gd name="T1" fmla="*/ 85 h 151"/>
                  <a:gd name="T2" fmla="*/ 149 w 164"/>
                  <a:gd name="T3" fmla="*/ 140 h 151"/>
                  <a:gd name="T4" fmla="*/ 60 w 164"/>
                  <a:gd name="T5" fmla="*/ 126 h 151"/>
                  <a:gd name="T6" fmla="*/ 33 w 164"/>
                  <a:gd name="T7" fmla="*/ 0 h 151"/>
                  <a:gd name="T8" fmla="*/ 126 w 164"/>
                  <a:gd name="T9" fmla="*/ 54 h 151"/>
                  <a:gd name="T10" fmla="*/ 164 w 164"/>
                  <a:gd name="T11" fmla="*/ 127 h 151"/>
                  <a:gd name="T12" fmla="*/ 105 w 164"/>
                  <a:gd name="T13" fmla="*/ 85 h 151"/>
                </a:gdLst>
                <a:ahLst/>
                <a:cxnLst>
                  <a:cxn ang="0">
                    <a:pos x="T0" y="T1"/>
                  </a:cxn>
                  <a:cxn ang="0">
                    <a:pos x="T2" y="T3"/>
                  </a:cxn>
                  <a:cxn ang="0">
                    <a:pos x="T4" y="T5"/>
                  </a:cxn>
                  <a:cxn ang="0">
                    <a:pos x="T6" y="T7"/>
                  </a:cxn>
                  <a:cxn ang="0">
                    <a:pos x="T8" y="T9"/>
                  </a:cxn>
                  <a:cxn ang="0">
                    <a:pos x="T10" y="T11"/>
                  </a:cxn>
                  <a:cxn ang="0">
                    <a:pos x="T12" y="T13"/>
                  </a:cxn>
                </a:cxnLst>
                <a:rect l="0" t="0" r="r" b="b"/>
                <a:pathLst>
                  <a:path w="164" h="151">
                    <a:moveTo>
                      <a:pt x="105" y="85"/>
                    </a:moveTo>
                    <a:cubicBezTo>
                      <a:pt x="105" y="85"/>
                      <a:pt x="156" y="110"/>
                      <a:pt x="149" y="140"/>
                    </a:cubicBezTo>
                    <a:cubicBezTo>
                      <a:pt x="134" y="131"/>
                      <a:pt x="88" y="151"/>
                      <a:pt x="60" y="126"/>
                    </a:cubicBezTo>
                    <a:cubicBezTo>
                      <a:pt x="0" y="69"/>
                      <a:pt x="33" y="0"/>
                      <a:pt x="33" y="0"/>
                    </a:cubicBezTo>
                    <a:cubicBezTo>
                      <a:pt x="39" y="49"/>
                      <a:pt x="90" y="22"/>
                      <a:pt x="126" y="54"/>
                    </a:cubicBezTo>
                    <a:cubicBezTo>
                      <a:pt x="159" y="83"/>
                      <a:pt x="162" y="111"/>
                      <a:pt x="164" y="127"/>
                    </a:cubicBezTo>
                    <a:cubicBezTo>
                      <a:pt x="162" y="121"/>
                      <a:pt x="142" y="91"/>
                      <a:pt x="105" y="85"/>
                    </a:cubicBezTo>
                    <a:close/>
                  </a:path>
                </a:pathLst>
              </a:custGeom>
              <a:gradFill>
                <a:gsLst>
                  <a:gs pos="0">
                    <a:schemeClr val="accent2"/>
                  </a:gs>
                  <a:gs pos="100000">
                    <a:schemeClr val="accent2">
                      <a:lumMod val="75000"/>
                    </a:schemeClr>
                  </a:gs>
                </a:gsLst>
                <a:lin ang="5400000" scaled="1"/>
              </a:gradFill>
              <a:ln>
                <a:noFill/>
              </a:ln>
            </p:spPr>
            <p:txBody>
              <a:bodyPr vert="horz" wrap="square" lIns="91440" tIns="45720" rIns="91440" bIns="45720" numCol="1" anchor="t" anchorCtr="0" compatLnSpc="1">
                <a:prstTxWarp prst="textNoShape">
                  <a:avLst/>
                </a:prstTxWarp>
              </a:bodyPr>
              <a:lstStyle/>
              <a:p>
                <a:endParaRPr lang="id-ID">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7" name="Freeform 30">
                <a:extLst>
                  <a:ext uri="{FF2B5EF4-FFF2-40B4-BE49-F238E27FC236}">
                    <a16:creationId xmlns:a16="http://schemas.microsoft.com/office/drawing/2014/main" id="{520E781D-85A2-4765-AA2B-0D9A784C17E5}"/>
                  </a:ext>
                </a:extLst>
              </p:cNvPr>
              <p:cNvSpPr>
                <a:spLocks/>
              </p:cNvSpPr>
              <p:nvPr/>
            </p:nvSpPr>
            <p:spPr bwMode="auto">
              <a:xfrm>
                <a:off x="9423961" y="2912240"/>
                <a:ext cx="1510337" cy="1135340"/>
              </a:xfrm>
              <a:custGeom>
                <a:avLst/>
                <a:gdLst>
                  <a:gd name="T0" fmla="*/ 9 w 246"/>
                  <a:gd name="T1" fmla="*/ 121 h 185"/>
                  <a:gd name="T2" fmla="*/ 73 w 246"/>
                  <a:gd name="T3" fmla="*/ 31 h 185"/>
                  <a:gd name="T4" fmla="*/ 69 w 246"/>
                  <a:gd name="T5" fmla="*/ 42 h 185"/>
                  <a:gd name="T6" fmla="*/ 192 w 246"/>
                  <a:gd name="T7" fmla="*/ 58 h 185"/>
                  <a:gd name="T8" fmla="*/ 246 w 246"/>
                  <a:gd name="T9" fmla="*/ 133 h 185"/>
                  <a:gd name="T10" fmla="*/ 203 w 246"/>
                  <a:gd name="T11" fmla="*/ 150 h 185"/>
                  <a:gd name="T12" fmla="*/ 105 w 246"/>
                  <a:gd name="T13" fmla="*/ 168 h 185"/>
                  <a:gd name="T14" fmla="*/ 59 w 246"/>
                  <a:gd name="T15" fmla="*/ 147 h 185"/>
                  <a:gd name="T16" fmla="*/ 71 w 246"/>
                  <a:gd name="T17" fmla="*/ 164 h 185"/>
                  <a:gd name="T18" fmla="*/ 0 w 246"/>
                  <a:gd name="T19" fmla="*/ 145 h 185"/>
                  <a:gd name="T20" fmla="*/ 165 w 246"/>
                  <a:gd name="T21" fmla="*/ 83 h 185"/>
                  <a:gd name="T22" fmla="*/ 9 w 246"/>
                  <a:gd name="T23" fmla="*/ 121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6" h="185">
                    <a:moveTo>
                      <a:pt x="9" y="121"/>
                    </a:moveTo>
                    <a:cubicBezTo>
                      <a:pt x="9" y="121"/>
                      <a:pt x="14" y="59"/>
                      <a:pt x="73" y="31"/>
                    </a:cubicBezTo>
                    <a:cubicBezTo>
                      <a:pt x="69" y="42"/>
                      <a:pt x="69" y="42"/>
                      <a:pt x="69" y="42"/>
                    </a:cubicBezTo>
                    <a:cubicBezTo>
                      <a:pt x="69" y="42"/>
                      <a:pt x="124" y="0"/>
                      <a:pt x="192" y="58"/>
                    </a:cubicBezTo>
                    <a:cubicBezTo>
                      <a:pt x="241" y="99"/>
                      <a:pt x="246" y="133"/>
                      <a:pt x="246" y="133"/>
                    </a:cubicBezTo>
                    <a:cubicBezTo>
                      <a:pt x="246" y="133"/>
                      <a:pt x="230" y="116"/>
                      <a:pt x="203" y="150"/>
                    </a:cubicBezTo>
                    <a:cubicBezTo>
                      <a:pt x="187" y="169"/>
                      <a:pt x="142" y="185"/>
                      <a:pt x="105" y="168"/>
                    </a:cubicBezTo>
                    <a:cubicBezTo>
                      <a:pt x="68" y="151"/>
                      <a:pt x="59" y="147"/>
                      <a:pt x="59" y="147"/>
                    </a:cubicBezTo>
                    <a:cubicBezTo>
                      <a:pt x="71" y="164"/>
                      <a:pt x="71" y="164"/>
                      <a:pt x="71" y="164"/>
                    </a:cubicBezTo>
                    <a:cubicBezTo>
                      <a:pt x="71" y="164"/>
                      <a:pt x="17" y="124"/>
                      <a:pt x="0" y="145"/>
                    </a:cubicBezTo>
                    <a:cubicBezTo>
                      <a:pt x="0" y="145"/>
                      <a:pt x="79" y="49"/>
                      <a:pt x="165" y="83"/>
                    </a:cubicBezTo>
                    <a:cubicBezTo>
                      <a:pt x="165" y="83"/>
                      <a:pt x="91" y="41"/>
                      <a:pt x="9" y="121"/>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id-ID">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8" name="Freeform 32">
                <a:extLst>
                  <a:ext uri="{FF2B5EF4-FFF2-40B4-BE49-F238E27FC236}">
                    <a16:creationId xmlns:a16="http://schemas.microsoft.com/office/drawing/2014/main" id="{D9A839FD-F23A-4E0F-82FF-CE69202A5E22}"/>
                  </a:ext>
                </a:extLst>
              </p:cNvPr>
              <p:cNvSpPr>
                <a:spLocks/>
              </p:cNvSpPr>
              <p:nvPr/>
            </p:nvSpPr>
            <p:spPr bwMode="auto">
              <a:xfrm>
                <a:off x="8508448" y="3695592"/>
                <a:ext cx="93103" cy="1981292"/>
              </a:xfrm>
              <a:custGeom>
                <a:avLst/>
                <a:gdLst>
                  <a:gd name="T0" fmla="*/ 13 w 15"/>
                  <a:gd name="T1" fmla="*/ 4 h 300"/>
                  <a:gd name="T2" fmla="*/ 15 w 15"/>
                  <a:gd name="T3" fmla="*/ 293 h 300"/>
                  <a:gd name="T4" fmla="*/ 7 w 15"/>
                  <a:gd name="T5" fmla="*/ 300 h 300"/>
                  <a:gd name="T6" fmla="*/ 0 w 15"/>
                  <a:gd name="T7" fmla="*/ 293 h 300"/>
                  <a:gd name="T8" fmla="*/ 4 w 15"/>
                  <a:gd name="T9" fmla="*/ 0 h 300"/>
                  <a:gd name="T10" fmla="*/ 13 w 15"/>
                  <a:gd name="T11" fmla="*/ 4 h 300"/>
                </a:gdLst>
                <a:ahLst/>
                <a:cxnLst>
                  <a:cxn ang="0">
                    <a:pos x="T0" y="T1"/>
                  </a:cxn>
                  <a:cxn ang="0">
                    <a:pos x="T2" y="T3"/>
                  </a:cxn>
                  <a:cxn ang="0">
                    <a:pos x="T4" y="T5"/>
                  </a:cxn>
                  <a:cxn ang="0">
                    <a:pos x="T6" y="T7"/>
                  </a:cxn>
                  <a:cxn ang="0">
                    <a:pos x="T8" y="T9"/>
                  </a:cxn>
                  <a:cxn ang="0">
                    <a:pos x="T10" y="T11"/>
                  </a:cxn>
                </a:cxnLst>
                <a:rect l="0" t="0" r="r" b="b"/>
                <a:pathLst>
                  <a:path w="15" h="300">
                    <a:moveTo>
                      <a:pt x="13" y="4"/>
                    </a:moveTo>
                    <a:cubicBezTo>
                      <a:pt x="13" y="137"/>
                      <a:pt x="15" y="293"/>
                      <a:pt x="15" y="293"/>
                    </a:cubicBezTo>
                    <a:cubicBezTo>
                      <a:pt x="15" y="297"/>
                      <a:pt x="11" y="300"/>
                      <a:pt x="7" y="300"/>
                    </a:cubicBezTo>
                    <a:cubicBezTo>
                      <a:pt x="3" y="300"/>
                      <a:pt x="0" y="297"/>
                      <a:pt x="0" y="293"/>
                    </a:cubicBezTo>
                    <a:cubicBezTo>
                      <a:pt x="0" y="293"/>
                      <a:pt x="3" y="134"/>
                      <a:pt x="4" y="0"/>
                    </a:cubicBezTo>
                    <a:cubicBezTo>
                      <a:pt x="7" y="2"/>
                      <a:pt x="10" y="3"/>
                      <a:pt x="13" y="4"/>
                    </a:cubicBezTo>
                    <a:close/>
                  </a:path>
                </a:pathLst>
              </a:custGeom>
              <a:solidFill>
                <a:schemeClr val="tx1">
                  <a:lumMod val="75000"/>
                  <a:lumOff val="25000"/>
                </a:schemeClr>
              </a:solidFill>
              <a:ln>
                <a:noFill/>
              </a:ln>
            </p:spPr>
            <p:txBody>
              <a:bodyPr vert="horz" wrap="square" lIns="91440" tIns="45720" rIns="91440" bIns="45720" numCol="1" anchor="t" anchorCtr="0" compatLnSpc="1">
                <a:prstTxWarp prst="textNoShape">
                  <a:avLst/>
                </a:prstTxWarp>
              </a:bodyPr>
              <a:lstStyle/>
              <a:p>
                <a:endParaRPr lang="id-ID">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9" name="Freeform 33">
                <a:extLst>
                  <a:ext uri="{FF2B5EF4-FFF2-40B4-BE49-F238E27FC236}">
                    <a16:creationId xmlns:a16="http://schemas.microsoft.com/office/drawing/2014/main" id="{FD5ECBE1-6E42-4068-9B55-0AD44B3AC849}"/>
                  </a:ext>
                </a:extLst>
              </p:cNvPr>
              <p:cNvSpPr>
                <a:spLocks/>
              </p:cNvSpPr>
              <p:nvPr/>
            </p:nvSpPr>
            <p:spPr bwMode="auto">
              <a:xfrm>
                <a:off x="8476961" y="3299773"/>
                <a:ext cx="928895" cy="771083"/>
              </a:xfrm>
              <a:custGeom>
                <a:avLst/>
                <a:gdLst>
                  <a:gd name="T0" fmla="*/ 167 w 196"/>
                  <a:gd name="T1" fmla="*/ 142 h 163"/>
                  <a:gd name="T2" fmla="*/ 170 w 196"/>
                  <a:gd name="T3" fmla="*/ 48 h 163"/>
                  <a:gd name="T4" fmla="*/ 167 w 196"/>
                  <a:gd name="T5" fmla="*/ 57 h 163"/>
                  <a:gd name="T6" fmla="*/ 75 w 196"/>
                  <a:gd name="T7" fmla="*/ 3 h 163"/>
                  <a:gd name="T8" fmla="*/ 0 w 196"/>
                  <a:gd name="T9" fmla="*/ 26 h 163"/>
                  <a:gd name="T10" fmla="*/ 20 w 196"/>
                  <a:gd name="T11" fmla="*/ 60 h 163"/>
                  <a:gd name="T12" fmla="*/ 77 w 196"/>
                  <a:gd name="T13" fmla="*/ 124 h 163"/>
                  <a:gd name="T14" fmla="*/ 119 w 196"/>
                  <a:gd name="T15" fmla="*/ 134 h 163"/>
                  <a:gd name="T16" fmla="*/ 102 w 196"/>
                  <a:gd name="T17" fmla="*/ 139 h 163"/>
                  <a:gd name="T18" fmla="*/ 161 w 196"/>
                  <a:gd name="T19" fmla="*/ 163 h 163"/>
                  <a:gd name="T20" fmla="*/ 81 w 196"/>
                  <a:gd name="T21" fmla="*/ 35 h 163"/>
                  <a:gd name="T22" fmla="*/ 167 w 196"/>
                  <a:gd name="T23" fmla="*/ 142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6" h="163">
                    <a:moveTo>
                      <a:pt x="167" y="142"/>
                    </a:moveTo>
                    <a:cubicBezTo>
                      <a:pt x="167" y="142"/>
                      <a:pt x="196" y="98"/>
                      <a:pt x="170" y="48"/>
                    </a:cubicBezTo>
                    <a:cubicBezTo>
                      <a:pt x="167" y="57"/>
                      <a:pt x="167" y="57"/>
                      <a:pt x="167" y="57"/>
                    </a:cubicBezTo>
                    <a:cubicBezTo>
                      <a:pt x="167" y="57"/>
                      <a:pt x="152" y="0"/>
                      <a:pt x="75" y="3"/>
                    </a:cubicBezTo>
                    <a:cubicBezTo>
                      <a:pt x="21" y="6"/>
                      <a:pt x="0" y="26"/>
                      <a:pt x="0" y="26"/>
                    </a:cubicBezTo>
                    <a:cubicBezTo>
                      <a:pt x="0" y="26"/>
                      <a:pt x="19" y="23"/>
                      <a:pt x="20" y="60"/>
                    </a:cubicBezTo>
                    <a:cubicBezTo>
                      <a:pt x="21" y="81"/>
                      <a:pt x="43" y="116"/>
                      <a:pt x="77" y="124"/>
                    </a:cubicBezTo>
                    <a:cubicBezTo>
                      <a:pt x="111" y="131"/>
                      <a:pt x="119" y="134"/>
                      <a:pt x="119" y="134"/>
                    </a:cubicBezTo>
                    <a:cubicBezTo>
                      <a:pt x="102" y="139"/>
                      <a:pt x="102" y="139"/>
                      <a:pt x="102" y="139"/>
                    </a:cubicBezTo>
                    <a:cubicBezTo>
                      <a:pt x="102" y="139"/>
                      <a:pt x="159" y="140"/>
                      <a:pt x="161" y="163"/>
                    </a:cubicBezTo>
                    <a:cubicBezTo>
                      <a:pt x="161" y="163"/>
                      <a:pt x="157" y="56"/>
                      <a:pt x="81" y="35"/>
                    </a:cubicBezTo>
                    <a:cubicBezTo>
                      <a:pt x="81" y="35"/>
                      <a:pt x="153" y="45"/>
                      <a:pt x="167" y="142"/>
                    </a:cubicBezTo>
                    <a:close/>
                  </a:path>
                </a:pathLst>
              </a:custGeom>
              <a:gradFill>
                <a:gsLst>
                  <a:gs pos="0">
                    <a:schemeClr val="accent1"/>
                  </a:gs>
                  <a:gs pos="100000">
                    <a:schemeClr val="accent1">
                      <a:lumMod val="75000"/>
                    </a:schemeClr>
                  </a:gs>
                </a:gsLst>
                <a:lin ang="5400000" scaled="1"/>
              </a:gradFill>
              <a:ln>
                <a:noFill/>
              </a:ln>
            </p:spPr>
            <p:txBody>
              <a:bodyPr vert="horz" wrap="square" lIns="91440" tIns="45720" rIns="91440" bIns="45720" numCol="1" anchor="t" anchorCtr="0" compatLnSpc="1">
                <a:prstTxWarp prst="textNoShape">
                  <a:avLst/>
                </a:prstTxWarp>
              </a:bodyPr>
              <a:lstStyle/>
              <a:p>
                <a:endParaRPr lang="id-ID">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0" name="Freeform 34">
                <a:extLst>
                  <a:ext uri="{FF2B5EF4-FFF2-40B4-BE49-F238E27FC236}">
                    <a16:creationId xmlns:a16="http://schemas.microsoft.com/office/drawing/2014/main" id="{F8AD4D1D-C02C-47AC-B55F-AC4A70775539}"/>
                  </a:ext>
                </a:extLst>
              </p:cNvPr>
              <p:cNvSpPr>
                <a:spLocks/>
              </p:cNvSpPr>
              <p:nvPr/>
            </p:nvSpPr>
            <p:spPr bwMode="auto">
              <a:xfrm>
                <a:off x="7791085" y="2620506"/>
                <a:ext cx="478445" cy="638791"/>
              </a:xfrm>
              <a:custGeom>
                <a:avLst/>
                <a:gdLst>
                  <a:gd name="T0" fmla="*/ 23 w 78"/>
                  <a:gd name="T1" fmla="*/ 85 h 104"/>
                  <a:gd name="T2" fmla="*/ 18 w 78"/>
                  <a:gd name="T3" fmla="*/ 31 h 104"/>
                  <a:gd name="T4" fmla="*/ 45 w 78"/>
                  <a:gd name="T5" fmla="*/ 0 h 104"/>
                  <a:gd name="T6" fmla="*/ 57 w 78"/>
                  <a:gd name="T7" fmla="*/ 17 h 104"/>
                  <a:gd name="T8" fmla="*/ 75 w 78"/>
                  <a:gd name="T9" fmla="*/ 57 h 104"/>
                  <a:gd name="T10" fmla="*/ 70 w 78"/>
                  <a:gd name="T11" fmla="*/ 79 h 104"/>
                  <a:gd name="T12" fmla="*/ 76 w 78"/>
                  <a:gd name="T13" fmla="*/ 72 h 104"/>
                  <a:gd name="T14" fmla="*/ 73 w 78"/>
                  <a:gd name="T15" fmla="*/ 104 h 104"/>
                  <a:gd name="T16" fmla="*/ 62 w 78"/>
                  <a:gd name="T17" fmla="*/ 95 h 104"/>
                  <a:gd name="T18" fmla="*/ 33 w 78"/>
                  <a:gd name="T19" fmla="*/ 30 h 104"/>
                  <a:gd name="T20" fmla="*/ 57 w 78"/>
                  <a:gd name="T21" fmla="*/ 104 h 104"/>
                  <a:gd name="T22" fmla="*/ 19 w 78"/>
                  <a:gd name="T23" fmla="*/ 85 h 104"/>
                  <a:gd name="T24" fmla="*/ 23 w 78"/>
                  <a:gd name="T25" fmla="*/ 85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8" h="104">
                    <a:moveTo>
                      <a:pt x="23" y="85"/>
                    </a:moveTo>
                    <a:cubicBezTo>
                      <a:pt x="23" y="85"/>
                      <a:pt x="0" y="66"/>
                      <a:pt x="18" y="31"/>
                    </a:cubicBezTo>
                    <a:cubicBezTo>
                      <a:pt x="31" y="5"/>
                      <a:pt x="45" y="0"/>
                      <a:pt x="45" y="0"/>
                    </a:cubicBezTo>
                    <a:cubicBezTo>
                      <a:pt x="45" y="0"/>
                      <a:pt x="40" y="8"/>
                      <a:pt x="57" y="17"/>
                    </a:cubicBezTo>
                    <a:cubicBezTo>
                      <a:pt x="67" y="22"/>
                      <a:pt x="78" y="40"/>
                      <a:pt x="75" y="57"/>
                    </a:cubicBezTo>
                    <a:cubicBezTo>
                      <a:pt x="71" y="75"/>
                      <a:pt x="70" y="79"/>
                      <a:pt x="70" y="79"/>
                    </a:cubicBezTo>
                    <a:cubicBezTo>
                      <a:pt x="76" y="72"/>
                      <a:pt x="76" y="72"/>
                      <a:pt x="76" y="72"/>
                    </a:cubicBezTo>
                    <a:cubicBezTo>
                      <a:pt x="76" y="72"/>
                      <a:pt x="66" y="96"/>
                      <a:pt x="73" y="104"/>
                    </a:cubicBezTo>
                    <a:cubicBezTo>
                      <a:pt x="69" y="101"/>
                      <a:pt x="66" y="98"/>
                      <a:pt x="62" y="95"/>
                    </a:cubicBezTo>
                    <a:cubicBezTo>
                      <a:pt x="41" y="76"/>
                      <a:pt x="31" y="51"/>
                      <a:pt x="33" y="30"/>
                    </a:cubicBezTo>
                    <a:cubicBezTo>
                      <a:pt x="27" y="50"/>
                      <a:pt x="29" y="77"/>
                      <a:pt x="57" y="104"/>
                    </a:cubicBezTo>
                    <a:cubicBezTo>
                      <a:pt x="48" y="104"/>
                      <a:pt x="31" y="101"/>
                      <a:pt x="19" y="85"/>
                    </a:cubicBezTo>
                    <a:lnTo>
                      <a:pt x="23" y="85"/>
                    </a:lnTo>
                    <a:close/>
                  </a:path>
                </a:pathLst>
              </a:custGeom>
              <a:gradFill>
                <a:gsLst>
                  <a:gs pos="0">
                    <a:schemeClr val="accent1"/>
                  </a:gs>
                  <a:gs pos="100000">
                    <a:schemeClr val="accent1">
                      <a:lumMod val="75000"/>
                    </a:schemeClr>
                  </a:gs>
                </a:gsLst>
                <a:lin ang="5400000" scaled="1"/>
              </a:gradFill>
              <a:ln>
                <a:noFill/>
              </a:ln>
            </p:spPr>
            <p:txBody>
              <a:bodyPr vert="horz" wrap="square" lIns="91440" tIns="45720" rIns="91440" bIns="45720" numCol="1" anchor="t" anchorCtr="0" compatLnSpc="1">
                <a:prstTxWarp prst="textNoShape">
                  <a:avLst/>
                </a:prstTxWarp>
              </a:bodyPr>
              <a:lstStyle/>
              <a:p>
                <a:endParaRPr lang="id-ID">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1" name="Freeform 35">
                <a:extLst>
                  <a:ext uri="{FF2B5EF4-FFF2-40B4-BE49-F238E27FC236}">
                    <a16:creationId xmlns:a16="http://schemas.microsoft.com/office/drawing/2014/main" id="{33FEA1DE-3D68-406B-9657-49A5553D2D85}"/>
                  </a:ext>
                </a:extLst>
              </p:cNvPr>
              <p:cNvSpPr>
                <a:spLocks/>
              </p:cNvSpPr>
              <p:nvPr/>
            </p:nvSpPr>
            <p:spPr bwMode="auto">
              <a:xfrm>
                <a:off x="9517064" y="4280337"/>
                <a:ext cx="571548" cy="545688"/>
              </a:xfrm>
              <a:custGeom>
                <a:avLst/>
                <a:gdLst>
                  <a:gd name="T0" fmla="*/ 9 w 93"/>
                  <a:gd name="T1" fmla="*/ 37 h 89"/>
                  <a:gd name="T2" fmla="*/ 52 w 93"/>
                  <a:gd name="T3" fmla="*/ 3 h 89"/>
                  <a:gd name="T4" fmla="*/ 93 w 93"/>
                  <a:gd name="T5" fmla="*/ 9 h 89"/>
                  <a:gd name="T6" fmla="*/ 85 w 93"/>
                  <a:gd name="T7" fmla="*/ 28 h 89"/>
                  <a:gd name="T8" fmla="*/ 60 w 93"/>
                  <a:gd name="T9" fmla="*/ 65 h 89"/>
                  <a:gd name="T10" fmla="*/ 40 w 93"/>
                  <a:gd name="T11" fmla="*/ 73 h 89"/>
                  <a:gd name="T12" fmla="*/ 49 w 93"/>
                  <a:gd name="T13" fmla="*/ 74 h 89"/>
                  <a:gd name="T14" fmla="*/ 21 w 93"/>
                  <a:gd name="T15" fmla="*/ 89 h 89"/>
                  <a:gd name="T16" fmla="*/ 22 w 93"/>
                  <a:gd name="T17" fmla="*/ 74 h 89"/>
                  <a:gd name="T18" fmla="*/ 60 w 93"/>
                  <a:gd name="T19" fmla="*/ 15 h 89"/>
                  <a:gd name="T20" fmla="*/ 12 w 93"/>
                  <a:gd name="T21" fmla="*/ 76 h 89"/>
                  <a:gd name="T22" fmla="*/ 7 w 93"/>
                  <a:gd name="T23" fmla="*/ 33 h 89"/>
                  <a:gd name="T24" fmla="*/ 9 w 93"/>
                  <a:gd name="T25" fmla="*/ 37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3" h="89">
                    <a:moveTo>
                      <a:pt x="9" y="37"/>
                    </a:moveTo>
                    <a:cubicBezTo>
                      <a:pt x="9" y="37"/>
                      <a:pt x="13" y="7"/>
                      <a:pt x="52" y="3"/>
                    </a:cubicBezTo>
                    <a:cubicBezTo>
                      <a:pt x="80" y="0"/>
                      <a:pt x="93" y="9"/>
                      <a:pt x="93" y="9"/>
                    </a:cubicBezTo>
                    <a:cubicBezTo>
                      <a:pt x="93" y="9"/>
                      <a:pt x="83" y="9"/>
                      <a:pt x="85" y="28"/>
                    </a:cubicBezTo>
                    <a:cubicBezTo>
                      <a:pt x="86" y="39"/>
                      <a:pt x="77" y="58"/>
                      <a:pt x="60" y="65"/>
                    </a:cubicBezTo>
                    <a:cubicBezTo>
                      <a:pt x="44" y="71"/>
                      <a:pt x="40" y="73"/>
                      <a:pt x="40" y="73"/>
                    </a:cubicBezTo>
                    <a:cubicBezTo>
                      <a:pt x="49" y="74"/>
                      <a:pt x="49" y="74"/>
                      <a:pt x="49" y="74"/>
                    </a:cubicBezTo>
                    <a:cubicBezTo>
                      <a:pt x="49" y="74"/>
                      <a:pt x="23" y="78"/>
                      <a:pt x="21" y="89"/>
                    </a:cubicBezTo>
                    <a:cubicBezTo>
                      <a:pt x="21" y="84"/>
                      <a:pt x="21" y="79"/>
                      <a:pt x="22" y="74"/>
                    </a:cubicBezTo>
                    <a:cubicBezTo>
                      <a:pt x="27" y="47"/>
                      <a:pt x="42" y="25"/>
                      <a:pt x="60" y="15"/>
                    </a:cubicBezTo>
                    <a:cubicBezTo>
                      <a:pt x="41" y="21"/>
                      <a:pt x="19" y="37"/>
                      <a:pt x="12" y="76"/>
                    </a:cubicBezTo>
                    <a:cubicBezTo>
                      <a:pt x="7" y="68"/>
                      <a:pt x="0" y="52"/>
                      <a:pt x="7" y="33"/>
                    </a:cubicBezTo>
                    <a:lnTo>
                      <a:pt x="9" y="37"/>
                    </a:lnTo>
                    <a:close/>
                  </a:path>
                </a:pathLst>
              </a:custGeom>
              <a:gradFill>
                <a:gsLst>
                  <a:gs pos="0">
                    <a:schemeClr val="accent2"/>
                  </a:gs>
                  <a:gs pos="100000">
                    <a:schemeClr val="accent2">
                      <a:lumMod val="75000"/>
                    </a:schemeClr>
                  </a:gs>
                </a:gsLst>
                <a:lin ang="5400000" scaled="1"/>
              </a:gradFill>
              <a:ln>
                <a:noFill/>
              </a:ln>
            </p:spPr>
            <p:txBody>
              <a:bodyPr vert="horz" wrap="square" lIns="91440" tIns="45720" rIns="91440" bIns="45720" numCol="1" anchor="t" anchorCtr="0" compatLnSpc="1">
                <a:prstTxWarp prst="textNoShape">
                  <a:avLst/>
                </a:prstTxWarp>
              </a:bodyPr>
              <a:lstStyle/>
              <a:p>
                <a:endParaRPr lang="id-ID">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2" name="Freeform 36">
                <a:extLst>
                  <a:ext uri="{FF2B5EF4-FFF2-40B4-BE49-F238E27FC236}">
                    <a16:creationId xmlns:a16="http://schemas.microsoft.com/office/drawing/2014/main" id="{C04B6949-3881-42E9-A5D5-11801D9EFD52}"/>
                  </a:ext>
                </a:extLst>
              </p:cNvPr>
              <p:cNvSpPr>
                <a:spLocks/>
              </p:cNvSpPr>
              <p:nvPr/>
            </p:nvSpPr>
            <p:spPr bwMode="auto">
              <a:xfrm>
                <a:off x="9204135" y="2679483"/>
                <a:ext cx="483618" cy="620687"/>
              </a:xfrm>
              <a:custGeom>
                <a:avLst/>
                <a:gdLst>
                  <a:gd name="T0" fmla="*/ 4 w 79"/>
                  <a:gd name="T1" fmla="*/ 55 h 101"/>
                  <a:gd name="T2" fmla="*/ 37 w 79"/>
                  <a:gd name="T3" fmla="*/ 10 h 101"/>
                  <a:gd name="T4" fmla="*/ 77 w 79"/>
                  <a:gd name="T5" fmla="*/ 5 h 101"/>
                  <a:gd name="T6" fmla="*/ 75 w 79"/>
                  <a:gd name="T7" fmla="*/ 25 h 101"/>
                  <a:gd name="T8" fmla="*/ 61 w 79"/>
                  <a:gd name="T9" fmla="*/ 67 h 101"/>
                  <a:gd name="T10" fmla="*/ 43 w 79"/>
                  <a:gd name="T11" fmla="*/ 81 h 101"/>
                  <a:gd name="T12" fmla="*/ 52 w 79"/>
                  <a:gd name="T13" fmla="*/ 80 h 101"/>
                  <a:gd name="T14" fmla="*/ 30 w 79"/>
                  <a:gd name="T15" fmla="*/ 101 h 101"/>
                  <a:gd name="T16" fmla="*/ 27 w 79"/>
                  <a:gd name="T17" fmla="*/ 87 h 101"/>
                  <a:gd name="T18" fmla="*/ 48 w 79"/>
                  <a:gd name="T19" fmla="*/ 20 h 101"/>
                  <a:gd name="T20" fmla="*/ 18 w 79"/>
                  <a:gd name="T21" fmla="*/ 91 h 101"/>
                  <a:gd name="T22" fmla="*/ 1 w 79"/>
                  <a:gd name="T23" fmla="*/ 51 h 101"/>
                  <a:gd name="T24" fmla="*/ 4 w 79"/>
                  <a:gd name="T25" fmla="*/ 55 h 1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79" h="101">
                    <a:moveTo>
                      <a:pt x="4" y="55"/>
                    </a:moveTo>
                    <a:cubicBezTo>
                      <a:pt x="4" y="55"/>
                      <a:pt x="0" y="25"/>
                      <a:pt x="37" y="10"/>
                    </a:cubicBezTo>
                    <a:cubicBezTo>
                      <a:pt x="63" y="0"/>
                      <a:pt x="77" y="5"/>
                      <a:pt x="77" y="5"/>
                    </a:cubicBezTo>
                    <a:cubicBezTo>
                      <a:pt x="77" y="5"/>
                      <a:pt x="67" y="7"/>
                      <a:pt x="75" y="25"/>
                    </a:cubicBezTo>
                    <a:cubicBezTo>
                      <a:pt x="79" y="35"/>
                      <a:pt x="76" y="57"/>
                      <a:pt x="61" y="67"/>
                    </a:cubicBezTo>
                    <a:cubicBezTo>
                      <a:pt x="47" y="78"/>
                      <a:pt x="43" y="81"/>
                      <a:pt x="43" y="81"/>
                    </a:cubicBezTo>
                    <a:cubicBezTo>
                      <a:pt x="52" y="80"/>
                      <a:pt x="52" y="80"/>
                      <a:pt x="52" y="80"/>
                    </a:cubicBezTo>
                    <a:cubicBezTo>
                      <a:pt x="52" y="80"/>
                      <a:pt x="29" y="91"/>
                      <a:pt x="30" y="101"/>
                    </a:cubicBezTo>
                    <a:cubicBezTo>
                      <a:pt x="28" y="97"/>
                      <a:pt x="28" y="92"/>
                      <a:pt x="27" y="87"/>
                    </a:cubicBezTo>
                    <a:cubicBezTo>
                      <a:pt x="24" y="59"/>
                      <a:pt x="33" y="34"/>
                      <a:pt x="48" y="20"/>
                    </a:cubicBezTo>
                    <a:cubicBezTo>
                      <a:pt x="30" y="31"/>
                      <a:pt x="14" y="52"/>
                      <a:pt x="18" y="91"/>
                    </a:cubicBezTo>
                    <a:cubicBezTo>
                      <a:pt x="11" y="85"/>
                      <a:pt x="0" y="71"/>
                      <a:pt x="1" y="51"/>
                    </a:cubicBezTo>
                    <a:lnTo>
                      <a:pt x="4" y="55"/>
                    </a:lnTo>
                    <a:close/>
                  </a:path>
                </a:pathLst>
              </a:custGeom>
              <a:gradFill>
                <a:gsLst>
                  <a:gs pos="0">
                    <a:schemeClr val="accent1"/>
                  </a:gs>
                  <a:gs pos="100000">
                    <a:schemeClr val="accent1">
                      <a:lumMod val="75000"/>
                    </a:schemeClr>
                  </a:gs>
                </a:gsLst>
                <a:lin ang="5400000" scaled="1"/>
              </a:gradFill>
              <a:ln>
                <a:noFill/>
              </a:ln>
            </p:spPr>
            <p:txBody>
              <a:bodyPr vert="horz" wrap="square" lIns="91440" tIns="45720" rIns="91440" bIns="45720" numCol="1" anchor="t" anchorCtr="0" compatLnSpc="1">
                <a:prstTxWarp prst="textNoShape">
                  <a:avLst/>
                </a:prstTxWarp>
              </a:bodyPr>
              <a:lstStyle/>
              <a:p>
                <a:endParaRPr lang="id-ID">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3" name="Freeform 37">
                <a:extLst>
                  <a:ext uri="{FF2B5EF4-FFF2-40B4-BE49-F238E27FC236}">
                    <a16:creationId xmlns:a16="http://schemas.microsoft.com/office/drawing/2014/main" id="{61B0434E-E72F-429E-8151-5BB91B63D189}"/>
                  </a:ext>
                </a:extLst>
              </p:cNvPr>
              <p:cNvSpPr>
                <a:spLocks/>
              </p:cNvSpPr>
              <p:nvPr/>
            </p:nvSpPr>
            <p:spPr bwMode="auto">
              <a:xfrm>
                <a:off x="8221381" y="1986383"/>
                <a:ext cx="680168" cy="889651"/>
              </a:xfrm>
              <a:custGeom>
                <a:avLst/>
                <a:gdLst>
                  <a:gd name="T0" fmla="*/ 15 w 111"/>
                  <a:gd name="T1" fmla="*/ 90 h 145"/>
                  <a:gd name="T2" fmla="*/ 45 w 111"/>
                  <a:gd name="T3" fmla="*/ 21 h 145"/>
                  <a:gd name="T4" fmla="*/ 98 w 111"/>
                  <a:gd name="T5" fmla="*/ 2 h 145"/>
                  <a:gd name="T6" fmla="*/ 101 w 111"/>
                  <a:gd name="T7" fmla="*/ 31 h 145"/>
                  <a:gd name="T8" fmla="*/ 94 w 111"/>
                  <a:gd name="T9" fmla="*/ 91 h 145"/>
                  <a:gd name="T10" fmla="*/ 74 w 111"/>
                  <a:gd name="T11" fmla="*/ 114 h 145"/>
                  <a:gd name="T12" fmla="*/ 86 w 111"/>
                  <a:gd name="T13" fmla="*/ 110 h 145"/>
                  <a:gd name="T14" fmla="*/ 61 w 111"/>
                  <a:gd name="T15" fmla="*/ 145 h 145"/>
                  <a:gd name="T16" fmla="*/ 54 w 111"/>
                  <a:gd name="T17" fmla="*/ 126 h 145"/>
                  <a:gd name="T18" fmla="*/ 63 w 111"/>
                  <a:gd name="T19" fmla="*/ 30 h 145"/>
                  <a:gd name="T20" fmla="*/ 42 w 111"/>
                  <a:gd name="T21" fmla="*/ 134 h 145"/>
                  <a:gd name="T22" fmla="*/ 9 w 111"/>
                  <a:gd name="T23" fmla="*/ 86 h 145"/>
                  <a:gd name="T24" fmla="*/ 15 w 111"/>
                  <a:gd name="T25" fmla="*/ 90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11" h="145">
                    <a:moveTo>
                      <a:pt x="15" y="90"/>
                    </a:moveTo>
                    <a:cubicBezTo>
                      <a:pt x="15" y="90"/>
                      <a:pt x="0" y="50"/>
                      <a:pt x="45" y="21"/>
                    </a:cubicBezTo>
                    <a:cubicBezTo>
                      <a:pt x="78" y="0"/>
                      <a:pt x="98" y="2"/>
                      <a:pt x="98" y="2"/>
                    </a:cubicBezTo>
                    <a:cubicBezTo>
                      <a:pt x="98" y="2"/>
                      <a:pt x="86" y="9"/>
                      <a:pt x="101" y="31"/>
                    </a:cubicBezTo>
                    <a:cubicBezTo>
                      <a:pt x="109" y="43"/>
                      <a:pt x="111" y="72"/>
                      <a:pt x="94" y="91"/>
                    </a:cubicBezTo>
                    <a:cubicBezTo>
                      <a:pt x="78" y="109"/>
                      <a:pt x="74" y="114"/>
                      <a:pt x="74" y="114"/>
                    </a:cubicBezTo>
                    <a:cubicBezTo>
                      <a:pt x="86" y="110"/>
                      <a:pt x="86" y="110"/>
                      <a:pt x="86" y="110"/>
                    </a:cubicBezTo>
                    <a:cubicBezTo>
                      <a:pt x="86" y="110"/>
                      <a:pt x="58" y="131"/>
                      <a:pt x="61" y="145"/>
                    </a:cubicBezTo>
                    <a:cubicBezTo>
                      <a:pt x="59" y="139"/>
                      <a:pt x="56" y="133"/>
                      <a:pt x="54" y="126"/>
                    </a:cubicBezTo>
                    <a:cubicBezTo>
                      <a:pt x="42" y="90"/>
                      <a:pt x="47" y="53"/>
                      <a:pt x="63" y="30"/>
                    </a:cubicBezTo>
                    <a:cubicBezTo>
                      <a:pt x="43" y="50"/>
                      <a:pt x="27" y="84"/>
                      <a:pt x="42" y="134"/>
                    </a:cubicBezTo>
                    <a:cubicBezTo>
                      <a:pt x="32" y="128"/>
                      <a:pt x="14" y="113"/>
                      <a:pt x="9" y="86"/>
                    </a:cubicBezTo>
                    <a:lnTo>
                      <a:pt x="15" y="90"/>
                    </a:lnTo>
                    <a:close/>
                  </a:path>
                </a:pathLst>
              </a:custGeom>
              <a:gradFill>
                <a:gsLst>
                  <a:gs pos="0">
                    <a:schemeClr val="accent2"/>
                  </a:gs>
                  <a:gs pos="100000">
                    <a:schemeClr val="accent2">
                      <a:lumMod val="75000"/>
                    </a:schemeClr>
                  </a:gs>
                </a:gsLst>
                <a:lin ang="5400000" scaled="1"/>
              </a:gradFill>
              <a:ln>
                <a:noFill/>
              </a:ln>
            </p:spPr>
            <p:txBody>
              <a:bodyPr vert="horz" wrap="square" lIns="91440" tIns="45720" rIns="91440" bIns="45720" numCol="1" anchor="t" anchorCtr="0" compatLnSpc="1">
                <a:prstTxWarp prst="textNoShape">
                  <a:avLst/>
                </a:prstTxWarp>
              </a:bodyPr>
              <a:lstStyle/>
              <a:p>
                <a:endParaRPr lang="id-ID">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4" name="Freeform 33">
                <a:extLst>
                  <a:ext uri="{FF2B5EF4-FFF2-40B4-BE49-F238E27FC236}">
                    <a16:creationId xmlns:a16="http://schemas.microsoft.com/office/drawing/2014/main" id="{2837521B-8DD1-4D35-9551-FFC62EABEFCD}"/>
                  </a:ext>
                </a:extLst>
              </p:cNvPr>
              <p:cNvSpPr>
                <a:spLocks/>
              </p:cNvSpPr>
              <p:nvPr/>
            </p:nvSpPr>
            <p:spPr bwMode="auto">
              <a:xfrm>
                <a:off x="7066535" y="2493591"/>
                <a:ext cx="684651" cy="568335"/>
              </a:xfrm>
              <a:custGeom>
                <a:avLst/>
                <a:gdLst>
                  <a:gd name="T0" fmla="*/ 167 w 196"/>
                  <a:gd name="T1" fmla="*/ 142 h 163"/>
                  <a:gd name="T2" fmla="*/ 170 w 196"/>
                  <a:gd name="T3" fmla="*/ 48 h 163"/>
                  <a:gd name="T4" fmla="*/ 167 w 196"/>
                  <a:gd name="T5" fmla="*/ 57 h 163"/>
                  <a:gd name="T6" fmla="*/ 75 w 196"/>
                  <a:gd name="T7" fmla="*/ 3 h 163"/>
                  <a:gd name="T8" fmla="*/ 0 w 196"/>
                  <a:gd name="T9" fmla="*/ 26 h 163"/>
                  <a:gd name="T10" fmla="*/ 20 w 196"/>
                  <a:gd name="T11" fmla="*/ 60 h 163"/>
                  <a:gd name="T12" fmla="*/ 77 w 196"/>
                  <a:gd name="T13" fmla="*/ 124 h 163"/>
                  <a:gd name="T14" fmla="*/ 119 w 196"/>
                  <a:gd name="T15" fmla="*/ 134 h 163"/>
                  <a:gd name="T16" fmla="*/ 102 w 196"/>
                  <a:gd name="T17" fmla="*/ 139 h 163"/>
                  <a:gd name="T18" fmla="*/ 161 w 196"/>
                  <a:gd name="T19" fmla="*/ 163 h 163"/>
                  <a:gd name="T20" fmla="*/ 81 w 196"/>
                  <a:gd name="T21" fmla="*/ 35 h 163"/>
                  <a:gd name="T22" fmla="*/ 167 w 196"/>
                  <a:gd name="T23" fmla="*/ 142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96" h="163">
                    <a:moveTo>
                      <a:pt x="167" y="142"/>
                    </a:moveTo>
                    <a:cubicBezTo>
                      <a:pt x="167" y="142"/>
                      <a:pt x="196" y="98"/>
                      <a:pt x="170" y="48"/>
                    </a:cubicBezTo>
                    <a:cubicBezTo>
                      <a:pt x="167" y="57"/>
                      <a:pt x="167" y="57"/>
                      <a:pt x="167" y="57"/>
                    </a:cubicBezTo>
                    <a:cubicBezTo>
                      <a:pt x="167" y="57"/>
                      <a:pt x="152" y="0"/>
                      <a:pt x="75" y="3"/>
                    </a:cubicBezTo>
                    <a:cubicBezTo>
                      <a:pt x="21" y="6"/>
                      <a:pt x="0" y="26"/>
                      <a:pt x="0" y="26"/>
                    </a:cubicBezTo>
                    <a:cubicBezTo>
                      <a:pt x="0" y="26"/>
                      <a:pt x="19" y="23"/>
                      <a:pt x="20" y="60"/>
                    </a:cubicBezTo>
                    <a:cubicBezTo>
                      <a:pt x="21" y="81"/>
                      <a:pt x="43" y="116"/>
                      <a:pt x="77" y="124"/>
                    </a:cubicBezTo>
                    <a:cubicBezTo>
                      <a:pt x="111" y="131"/>
                      <a:pt x="119" y="134"/>
                      <a:pt x="119" y="134"/>
                    </a:cubicBezTo>
                    <a:cubicBezTo>
                      <a:pt x="102" y="139"/>
                      <a:pt x="102" y="139"/>
                      <a:pt x="102" y="139"/>
                    </a:cubicBezTo>
                    <a:cubicBezTo>
                      <a:pt x="102" y="139"/>
                      <a:pt x="159" y="140"/>
                      <a:pt x="161" y="163"/>
                    </a:cubicBezTo>
                    <a:cubicBezTo>
                      <a:pt x="161" y="163"/>
                      <a:pt x="157" y="56"/>
                      <a:pt x="81" y="35"/>
                    </a:cubicBezTo>
                    <a:cubicBezTo>
                      <a:pt x="81" y="35"/>
                      <a:pt x="153" y="45"/>
                      <a:pt x="167" y="142"/>
                    </a:cubicBezTo>
                    <a:close/>
                  </a:path>
                </a:pathLst>
              </a:custGeom>
              <a:gradFill>
                <a:gsLst>
                  <a:gs pos="0">
                    <a:schemeClr val="accent4"/>
                  </a:gs>
                  <a:gs pos="100000">
                    <a:schemeClr val="accent4">
                      <a:lumMod val="75000"/>
                    </a:schemeClr>
                  </a:gs>
                </a:gsLst>
                <a:lin ang="5400000" scaled="1"/>
              </a:gradFill>
              <a:ln>
                <a:noFill/>
              </a:ln>
            </p:spPr>
            <p:txBody>
              <a:bodyPr vert="horz" wrap="square" lIns="91440" tIns="45720" rIns="91440" bIns="45720" numCol="1" anchor="t" anchorCtr="0" compatLnSpc="1">
                <a:prstTxWarp prst="textNoShape">
                  <a:avLst/>
                </a:prstTxWarp>
              </a:bodyPr>
              <a:lstStyle/>
              <a:p>
                <a:endParaRPr lang="id-ID">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5" name="Freeform 30">
                <a:extLst>
                  <a:ext uri="{FF2B5EF4-FFF2-40B4-BE49-F238E27FC236}">
                    <a16:creationId xmlns:a16="http://schemas.microsoft.com/office/drawing/2014/main" id="{3850D7CF-BBD7-4348-8F2A-DEFC9F99749C}"/>
                  </a:ext>
                </a:extLst>
              </p:cNvPr>
              <p:cNvSpPr>
                <a:spLocks/>
              </p:cNvSpPr>
              <p:nvPr/>
            </p:nvSpPr>
            <p:spPr bwMode="auto">
              <a:xfrm rot="1801016" flipH="1">
                <a:off x="8472135" y="4114422"/>
                <a:ext cx="879181" cy="660892"/>
              </a:xfrm>
              <a:custGeom>
                <a:avLst/>
                <a:gdLst>
                  <a:gd name="T0" fmla="*/ 9 w 246"/>
                  <a:gd name="T1" fmla="*/ 121 h 185"/>
                  <a:gd name="T2" fmla="*/ 73 w 246"/>
                  <a:gd name="T3" fmla="*/ 31 h 185"/>
                  <a:gd name="T4" fmla="*/ 69 w 246"/>
                  <a:gd name="T5" fmla="*/ 42 h 185"/>
                  <a:gd name="T6" fmla="*/ 192 w 246"/>
                  <a:gd name="T7" fmla="*/ 58 h 185"/>
                  <a:gd name="T8" fmla="*/ 246 w 246"/>
                  <a:gd name="T9" fmla="*/ 133 h 185"/>
                  <a:gd name="T10" fmla="*/ 203 w 246"/>
                  <a:gd name="T11" fmla="*/ 150 h 185"/>
                  <a:gd name="T12" fmla="*/ 105 w 246"/>
                  <a:gd name="T13" fmla="*/ 168 h 185"/>
                  <a:gd name="T14" fmla="*/ 59 w 246"/>
                  <a:gd name="T15" fmla="*/ 147 h 185"/>
                  <a:gd name="T16" fmla="*/ 71 w 246"/>
                  <a:gd name="T17" fmla="*/ 164 h 185"/>
                  <a:gd name="T18" fmla="*/ 0 w 246"/>
                  <a:gd name="T19" fmla="*/ 145 h 185"/>
                  <a:gd name="T20" fmla="*/ 165 w 246"/>
                  <a:gd name="T21" fmla="*/ 83 h 185"/>
                  <a:gd name="T22" fmla="*/ 9 w 246"/>
                  <a:gd name="T23" fmla="*/ 121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46" h="185">
                    <a:moveTo>
                      <a:pt x="9" y="121"/>
                    </a:moveTo>
                    <a:cubicBezTo>
                      <a:pt x="9" y="121"/>
                      <a:pt x="14" y="59"/>
                      <a:pt x="73" y="31"/>
                    </a:cubicBezTo>
                    <a:cubicBezTo>
                      <a:pt x="69" y="42"/>
                      <a:pt x="69" y="42"/>
                      <a:pt x="69" y="42"/>
                    </a:cubicBezTo>
                    <a:cubicBezTo>
                      <a:pt x="69" y="42"/>
                      <a:pt x="124" y="0"/>
                      <a:pt x="192" y="58"/>
                    </a:cubicBezTo>
                    <a:cubicBezTo>
                      <a:pt x="241" y="99"/>
                      <a:pt x="246" y="133"/>
                      <a:pt x="246" y="133"/>
                    </a:cubicBezTo>
                    <a:cubicBezTo>
                      <a:pt x="246" y="133"/>
                      <a:pt x="230" y="116"/>
                      <a:pt x="203" y="150"/>
                    </a:cubicBezTo>
                    <a:cubicBezTo>
                      <a:pt x="187" y="169"/>
                      <a:pt x="142" y="185"/>
                      <a:pt x="105" y="168"/>
                    </a:cubicBezTo>
                    <a:cubicBezTo>
                      <a:pt x="68" y="151"/>
                      <a:pt x="59" y="147"/>
                      <a:pt x="59" y="147"/>
                    </a:cubicBezTo>
                    <a:cubicBezTo>
                      <a:pt x="71" y="164"/>
                      <a:pt x="71" y="164"/>
                      <a:pt x="71" y="164"/>
                    </a:cubicBezTo>
                    <a:cubicBezTo>
                      <a:pt x="71" y="164"/>
                      <a:pt x="17" y="124"/>
                      <a:pt x="0" y="145"/>
                    </a:cubicBezTo>
                    <a:cubicBezTo>
                      <a:pt x="0" y="145"/>
                      <a:pt x="79" y="49"/>
                      <a:pt x="165" y="83"/>
                    </a:cubicBezTo>
                    <a:cubicBezTo>
                      <a:pt x="165" y="83"/>
                      <a:pt x="91" y="41"/>
                      <a:pt x="9" y="121"/>
                    </a:cubicBezTo>
                    <a:close/>
                  </a:path>
                </a:pathLst>
              </a:custGeom>
              <a:gradFill>
                <a:gsLst>
                  <a:gs pos="0">
                    <a:schemeClr val="accent3"/>
                  </a:gs>
                  <a:gs pos="100000">
                    <a:schemeClr val="accent3">
                      <a:lumMod val="75000"/>
                    </a:schemeClr>
                  </a:gs>
                </a:gsLst>
                <a:lin ang="5400000" scaled="1"/>
              </a:gradFill>
              <a:ln>
                <a:noFill/>
              </a:ln>
            </p:spPr>
            <p:txBody>
              <a:bodyPr vert="horz" wrap="square" lIns="91440" tIns="45720" rIns="91440" bIns="45720" numCol="1" anchor="t" anchorCtr="0" compatLnSpc="1">
                <a:prstTxWarp prst="textNoShape">
                  <a:avLst/>
                </a:prstTxWarp>
              </a:bodyPr>
              <a:lstStyle/>
              <a:p>
                <a:endParaRPr lang="id-ID">
                  <a:latin typeface="Helvetica Neue" panose="02000503000000020004" pitchFamily="2" charset="0"/>
                  <a:ea typeface="Helvetica Neue" panose="02000503000000020004" pitchFamily="2" charset="0"/>
                  <a:cs typeface="Helvetica Neue" panose="02000503000000020004" pitchFamily="2" charset="0"/>
                </a:endParaRPr>
              </a:p>
            </p:txBody>
          </p:sp>
        </p:grpSp>
      </p:grpSp>
      <p:sp>
        <p:nvSpPr>
          <p:cNvPr id="33" name="TextBox 32">
            <a:extLst>
              <a:ext uri="{FF2B5EF4-FFF2-40B4-BE49-F238E27FC236}">
                <a16:creationId xmlns:a16="http://schemas.microsoft.com/office/drawing/2014/main" id="{38D8B2CE-CCFA-47F8-8F26-78F0EC59BE81}"/>
              </a:ext>
            </a:extLst>
          </p:cNvPr>
          <p:cNvSpPr txBox="1"/>
          <p:nvPr/>
        </p:nvSpPr>
        <p:spPr>
          <a:xfrm>
            <a:off x="3779423" y="2866525"/>
            <a:ext cx="612668" cy="707886"/>
          </a:xfrm>
          <a:prstGeom prst="rect">
            <a:avLst/>
          </a:prstGeom>
          <a:noFill/>
        </p:spPr>
        <p:txBody>
          <a:bodyPr wrap="none" rtlCol="0">
            <a:spAutoFit/>
          </a:bodyPr>
          <a:lstStyle/>
          <a:p>
            <a:pPr algn="r"/>
            <a:r>
              <a:rPr lang="id-ID" sz="4000" b="1" dirty="0">
                <a:gradFill>
                  <a:gsLst>
                    <a:gs pos="0">
                      <a:schemeClr val="accent4"/>
                    </a:gs>
                    <a:gs pos="100000">
                      <a:schemeClr val="accent4">
                        <a:lumMod val="75000"/>
                      </a:schemeClr>
                    </a:gs>
                  </a:gsLst>
                  <a:lin ang="2700000" scaled="0"/>
                </a:gradFill>
                <a:latin typeface="Helvetica Neue" panose="02000503000000020004" pitchFamily="2" charset="0"/>
                <a:ea typeface="Helvetica Neue" panose="02000503000000020004" pitchFamily="2" charset="0"/>
                <a:cs typeface="Helvetica Neue" panose="02000503000000020004" pitchFamily="2" charset="0"/>
              </a:rPr>
              <a:t>3</a:t>
            </a:r>
            <a:r>
              <a:rPr lang="en-US" sz="4000" b="1" dirty="0">
                <a:gradFill>
                  <a:gsLst>
                    <a:gs pos="0">
                      <a:schemeClr val="accent4"/>
                    </a:gs>
                    <a:gs pos="100000">
                      <a:schemeClr val="accent4">
                        <a:lumMod val="75000"/>
                      </a:schemeClr>
                    </a:gs>
                  </a:gsLst>
                  <a:lin ang="2700000" scaled="0"/>
                </a:gradFill>
                <a:latin typeface="Helvetica Neue" panose="02000503000000020004" pitchFamily="2" charset="0"/>
                <a:ea typeface="Helvetica Neue" panose="02000503000000020004" pitchFamily="2" charset="0"/>
                <a:cs typeface="Helvetica Neue" panose="02000503000000020004" pitchFamily="2" charset="0"/>
              </a:rPr>
              <a:t>.</a:t>
            </a:r>
          </a:p>
        </p:txBody>
      </p:sp>
      <p:sp>
        <p:nvSpPr>
          <p:cNvPr id="35" name="TextBox 34">
            <a:extLst>
              <a:ext uri="{FF2B5EF4-FFF2-40B4-BE49-F238E27FC236}">
                <a16:creationId xmlns:a16="http://schemas.microsoft.com/office/drawing/2014/main" id="{21A68ED0-F9C5-4969-B51C-AD17FD10F997}"/>
              </a:ext>
            </a:extLst>
          </p:cNvPr>
          <p:cNvSpPr txBox="1"/>
          <p:nvPr/>
        </p:nvSpPr>
        <p:spPr>
          <a:xfrm>
            <a:off x="4313984" y="3049104"/>
            <a:ext cx="2186142" cy="1815882"/>
          </a:xfrm>
          <a:prstGeom prst="rect">
            <a:avLst/>
          </a:prstGeom>
          <a:noFill/>
        </p:spPr>
        <p:txBody>
          <a:bodyPr wrap="square" rtlCol="0">
            <a:spAutoFit/>
          </a:bodyPr>
          <a:lstStyle/>
          <a:p>
            <a:r>
              <a:rPr lang="fr-BE" sz="1600" b="1" dirty="0">
                <a:solidFill>
                  <a:schemeClr val="tx1">
                    <a:lumMod val="50000"/>
                    <a:lumOff val="50000"/>
                  </a:schemeClr>
                </a:solidFill>
                <a:latin typeface="Helvetica Neue" panose="02000503000000020004" pitchFamily="2" charset="0"/>
                <a:ea typeface="Helvetica Neue" panose="02000503000000020004" pitchFamily="2" charset="0"/>
                <a:cs typeface="Helvetica Neue" panose="02000503000000020004" pitchFamily="2" charset="0"/>
              </a:rPr>
              <a:t>s’assure de la faisabilité du résultat escompté, sur la base de ses connaissances et d’un management adapté.</a:t>
            </a:r>
          </a:p>
        </p:txBody>
      </p:sp>
      <p:sp>
        <p:nvSpPr>
          <p:cNvPr id="38" name="TextBox 37">
            <a:extLst>
              <a:ext uri="{FF2B5EF4-FFF2-40B4-BE49-F238E27FC236}">
                <a16:creationId xmlns:a16="http://schemas.microsoft.com/office/drawing/2014/main" id="{D2DED374-8545-4837-BA4F-E7B14A9E30AB}"/>
              </a:ext>
            </a:extLst>
          </p:cNvPr>
          <p:cNvSpPr txBox="1"/>
          <p:nvPr/>
        </p:nvSpPr>
        <p:spPr>
          <a:xfrm>
            <a:off x="667825" y="2866525"/>
            <a:ext cx="612668" cy="707886"/>
          </a:xfrm>
          <a:prstGeom prst="rect">
            <a:avLst/>
          </a:prstGeom>
          <a:noFill/>
        </p:spPr>
        <p:txBody>
          <a:bodyPr wrap="none" rtlCol="0">
            <a:spAutoFit/>
          </a:bodyPr>
          <a:lstStyle/>
          <a:p>
            <a:pPr algn="r"/>
            <a:r>
              <a:rPr lang="id-ID" sz="4000" b="1" dirty="0">
                <a:gradFill>
                  <a:gsLst>
                    <a:gs pos="0">
                      <a:schemeClr val="accent1"/>
                    </a:gs>
                    <a:gs pos="100000">
                      <a:schemeClr val="accent1">
                        <a:lumMod val="75000"/>
                      </a:schemeClr>
                    </a:gs>
                  </a:gsLst>
                  <a:lin ang="2700000" scaled="0"/>
                </a:gradFill>
                <a:latin typeface="Helvetica Neue" panose="02000503000000020004" pitchFamily="2" charset="0"/>
                <a:ea typeface="Helvetica Neue" panose="02000503000000020004" pitchFamily="2" charset="0"/>
                <a:cs typeface="Helvetica Neue" panose="02000503000000020004" pitchFamily="2" charset="0"/>
              </a:rPr>
              <a:t>1</a:t>
            </a:r>
            <a:r>
              <a:rPr lang="en-US" sz="4000" b="1" dirty="0">
                <a:gradFill>
                  <a:gsLst>
                    <a:gs pos="0">
                      <a:schemeClr val="accent1"/>
                    </a:gs>
                    <a:gs pos="100000">
                      <a:schemeClr val="accent1">
                        <a:lumMod val="75000"/>
                      </a:schemeClr>
                    </a:gs>
                  </a:gsLst>
                  <a:lin ang="2700000" scaled="0"/>
                </a:gradFill>
                <a:latin typeface="Helvetica Neue" panose="02000503000000020004" pitchFamily="2" charset="0"/>
                <a:ea typeface="Helvetica Neue" panose="02000503000000020004" pitchFamily="2" charset="0"/>
                <a:cs typeface="Helvetica Neue" panose="02000503000000020004" pitchFamily="2" charset="0"/>
              </a:rPr>
              <a:t>.</a:t>
            </a:r>
          </a:p>
        </p:txBody>
      </p:sp>
      <p:sp>
        <p:nvSpPr>
          <p:cNvPr id="40" name="TextBox 39">
            <a:extLst>
              <a:ext uri="{FF2B5EF4-FFF2-40B4-BE49-F238E27FC236}">
                <a16:creationId xmlns:a16="http://schemas.microsoft.com/office/drawing/2014/main" id="{2FA6F4D9-76AD-4083-AD88-829FBAE9B770}"/>
              </a:ext>
            </a:extLst>
          </p:cNvPr>
          <p:cNvSpPr txBox="1"/>
          <p:nvPr/>
        </p:nvSpPr>
        <p:spPr>
          <a:xfrm>
            <a:off x="1257498" y="3073168"/>
            <a:ext cx="2377374" cy="1569660"/>
          </a:xfrm>
          <a:prstGeom prst="rect">
            <a:avLst/>
          </a:prstGeom>
          <a:noFill/>
        </p:spPr>
        <p:txBody>
          <a:bodyPr wrap="square" rtlCol="0">
            <a:spAutoFit/>
          </a:bodyPr>
          <a:lstStyle/>
          <a:p>
            <a:r>
              <a:rPr lang="fr-BE" sz="1600" b="1" dirty="0">
                <a:solidFill>
                  <a:schemeClr val="tx1">
                    <a:lumMod val="50000"/>
                    <a:lumOff val="50000"/>
                  </a:schemeClr>
                </a:solidFill>
                <a:latin typeface="Helvetica Neue" panose="02000503000000020004" pitchFamily="2" charset="0"/>
                <a:ea typeface="Helvetica Neue" panose="02000503000000020004" pitchFamily="2" charset="0"/>
                <a:cs typeface="Helvetica Neue" panose="02000503000000020004" pitchFamily="2" charset="0"/>
              </a:rPr>
              <a:t>sait quels objectifs et quelles stratégies sont réalistes pour son équipe. Il ne les situe ni trop bas, ni trop haut.</a:t>
            </a:r>
          </a:p>
        </p:txBody>
      </p:sp>
      <p:sp>
        <p:nvSpPr>
          <p:cNvPr id="43" name="TextBox 42">
            <a:extLst>
              <a:ext uri="{FF2B5EF4-FFF2-40B4-BE49-F238E27FC236}">
                <a16:creationId xmlns:a16="http://schemas.microsoft.com/office/drawing/2014/main" id="{B1A0E2CC-90F9-4DB9-A2F3-F2DA284FD9C5}"/>
              </a:ext>
            </a:extLst>
          </p:cNvPr>
          <p:cNvSpPr txBox="1"/>
          <p:nvPr/>
        </p:nvSpPr>
        <p:spPr>
          <a:xfrm>
            <a:off x="727136" y="4757953"/>
            <a:ext cx="625315" cy="707886"/>
          </a:xfrm>
          <a:prstGeom prst="rect">
            <a:avLst/>
          </a:prstGeom>
          <a:noFill/>
        </p:spPr>
        <p:txBody>
          <a:bodyPr wrap="square" rtlCol="0">
            <a:spAutoFit/>
          </a:bodyPr>
          <a:lstStyle/>
          <a:p>
            <a:pPr algn="r"/>
            <a:r>
              <a:rPr lang="id-ID" sz="4000" b="1" dirty="0">
                <a:gradFill>
                  <a:gsLst>
                    <a:gs pos="0">
                      <a:schemeClr val="accent2"/>
                    </a:gs>
                    <a:gs pos="100000">
                      <a:schemeClr val="accent2">
                        <a:lumMod val="75000"/>
                      </a:schemeClr>
                    </a:gs>
                  </a:gsLst>
                  <a:lin ang="2700000" scaled="0"/>
                </a:gradFill>
                <a:latin typeface="Helvetica Neue" panose="02000503000000020004" pitchFamily="2" charset="0"/>
                <a:ea typeface="Helvetica Neue" panose="02000503000000020004" pitchFamily="2" charset="0"/>
                <a:cs typeface="Helvetica Neue" panose="02000503000000020004" pitchFamily="2" charset="0"/>
              </a:rPr>
              <a:t>2</a:t>
            </a:r>
            <a:r>
              <a:rPr lang="en-US" sz="4000" b="1" dirty="0">
                <a:gradFill>
                  <a:gsLst>
                    <a:gs pos="0">
                      <a:schemeClr val="accent2"/>
                    </a:gs>
                    <a:gs pos="100000">
                      <a:schemeClr val="accent2">
                        <a:lumMod val="75000"/>
                      </a:schemeClr>
                    </a:gs>
                  </a:gsLst>
                  <a:lin ang="2700000" scaled="0"/>
                </a:gradFill>
                <a:latin typeface="Helvetica Neue" panose="02000503000000020004" pitchFamily="2" charset="0"/>
                <a:ea typeface="Helvetica Neue" panose="02000503000000020004" pitchFamily="2" charset="0"/>
                <a:cs typeface="Helvetica Neue" panose="02000503000000020004" pitchFamily="2" charset="0"/>
              </a:rPr>
              <a:t>.</a:t>
            </a:r>
          </a:p>
        </p:txBody>
      </p:sp>
      <p:sp>
        <p:nvSpPr>
          <p:cNvPr id="45" name="TextBox 44">
            <a:extLst>
              <a:ext uri="{FF2B5EF4-FFF2-40B4-BE49-F238E27FC236}">
                <a16:creationId xmlns:a16="http://schemas.microsoft.com/office/drawing/2014/main" id="{B7673128-0F95-4EF4-B693-7C22966175FB}"/>
              </a:ext>
            </a:extLst>
          </p:cNvPr>
          <p:cNvSpPr txBox="1"/>
          <p:nvPr/>
        </p:nvSpPr>
        <p:spPr>
          <a:xfrm>
            <a:off x="1237182" y="4960193"/>
            <a:ext cx="2829194" cy="1815882"/>
          </a:xfrm>
          <a:prstGeom prst="rect">
            <a:avLst/>
          </a:prstGeom>
          <a:noFill/>
        </p:spPr>
        <p:txBody>
          <a:bodyPr wrap="square" rtlCol="0">
            <a:spAutoFit/>
          </a:bodyPr>
          <a:lstStyle/>
          <a:p>
            <a:r>
              <a:rPr lang="fr-BE" sz="1600" b="1" dirty="0">
                <a:solidFill>
                  <a:schemeClr val="tx1">
                    <a:lumMod val="50000"/>
                    <a:lumOff val="50000"/>
                  </a:schemeClr>
                </a:solidFill>
                <a:latin typeface="Helvetica Neue" panose="02000503000000020004" pitchFamily="2" charset="0"/>
                <a:ea typeface="Helvetica Neue" panose="02000503000000020004" pitchFamily="2" charset="0"/>
                <a:cs typeface="Helvetica Neue" panose="02000503000000020004" pitchFamily="2" charset="0"/>
              </a:rPr>
              <a:t>sait comment s’assurer d’une bonne collaboration entre son équipe et les autres équipes lorsque le marché ou les circonstances le requièrent.</a:t>
            </a:r>
          </a:p>
        </p:txBody>
      </p:sp>
      <p:sp>
        <p:nvSpPr>
          <p:cNvPr id="51" name="Text Placeholder 2">
            <a:extLst>
              <a:ext uri="{FF2B5EF4-FFF2-40B4-BE49-F238E27FC236}">
                <a16:creationId xmlns:a16="http://schemas.microsoft.com/office/drawing/2014/main" id="{22FB91CE-57EA-5E40-88A5-06F3931E8A00}"/>
              </a:ext>
            </a:extLst>
          </p:cNvPr>
          <p:cNvSpPr txBox="1">
            <a:spLocks/>
          </p:cNvSpPr>
          <p:nvPr/>
        </p:nvSpPr>
        <p:spPr>
          <a:xfrm>
            <a:off x="262164" y="1144481"/>
            <a:ext cx="6333671" cy="722638"/>
          </a:xfrm>
          <a:prstGeom prst="rect">
            <a:avLst/>
          </a:prstGeom>
        </p:spPr>
        <p:txBody>
          <a:bodyPr/>
          <a:lstStyle>
            <a:lvl1pPr marL="0" indent="0" algn="ctr" defTabSz="1460754" rtl="0" eaLnBrk="1" latinLnBrk="0" hangingPunct="1">
              <a:lnSpc>
                <a:spcPct val="90000"/>
              </a:lnSpc>
              <a:spcBef>
                <a:spcPts val="1598"/>
              </a:spcBef>
              <a:buFont typeface="Arial" panose="020B0604020202020204" pitchFamily="34" charset="0"/>
              <a:buNone/>
              <a:defRPr sz="4000" kern="1200">
                <a:solidFill>
                  <a:schemeClr val="tx1">
                    <a:lumMod val="65000"/>
                    <a:lumOff val="35000"/>
                  </a:schemeClr>
                </a:solidFill>
                <a:latin typeface="+mn-lt"/>
                <a:ea typeface="+mn-ea"/>
                <a:cs typeface="+mn-cs"/>
              </a:defRPr>
            </a:lvl1pPr>
            <a:lvl2pPr marL="1095566" indent="-365189" algn="l" defTabSz="1460754" rtl="0" eaLnBrk="1" latinLnBrk="0" hangingPunct="1">
              <a:lnSpc>
                <a:spcPct val="90000"/>
              </a:lnSpc>
              <a:spcBef>
                <a:spcPts val="799"/>
              </a:spcBef>
              <a:buFont typeface="Arial" panose="020B0604020202020204" pitchFamily="34" charset="0"/>
              <a:buChar char="•"/>
              <a:defRPr sz="3834" kern="1200">
                <a:solidFill>
                  <a:schemeClr val="tx1"/>
                </a:solidFill>
                <a:latin typeface="+mn-lt"/>
                <a:ea typeface="+mn-ea"/>
                <a:cs typeface="+mn-cs"/>
              </a:defRPr>
            </a:lvl2pPr>
            <a:lvl3pPr marL="1825943" indent="-365189" algn="l" defTabSz="1460754" rtl="0" eaLnBrk="1" latinLnBrk="0" hangingPunct="1">
              <a:lnSpc>
                <a:spcPct val="90000"/>
              </a:lnSpc>
              <a:spcBef>
                <a:spcPts val="799"/>
              </a:spcBef>
              <a:buFont typeface="Arial" panose="020B0604020202020204" pitchFamily="34" charset="0"/>
              <a:buChar char="•"/>
              <a:defRPr sz="3195" kern="1200">
                <a:solidFill>
                  <a:schemeClr val="tx1"/>
                </a:solidFill>
                <a:latin typeface="+mn-lt"/>
                <a:ea typeface="+mn-ea"/>
                <a:cs typeface="+mn-cs"/>
              </a:defRPr>
            </a:lvl3pPr>
            <a:lvl4pPr marL="2556320"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4pPr>
            <a:lvl5pPr marL="3286697"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5pPr>
            <a:lvl6pPr marL="4017074"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6pPr>
            <a:lvl7pPr marL="4747451"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7pPr>
            <a:lvl8pPr marL="5477828"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8pPr>
            <a:lvl9pPr marL="6208205"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9pPr>
          </a:lstStyle>
          <a:p>
            <a:r>
              <a:rPr lang="fr-BE" dirty="0">
                <a:latin typeface="Helvetica Neue" panose="02000503000000020004" pitchFamily="2" charset="0"/>
                <a:ea typeface="Helvetica Neue" panose="02000503000000020004" pitchFamily="2" charset="0"/>
                <a:cs typeface="Helvetica Neue" panose="02000503000000020004" pitchFamily="2" charset="0"/>
              </a:rPr>
              <a:t>Un Talent Manager efficace :</a:t>
            </a:r>
          </a:p>
        </p:txBody>
      </p:sp>
      <p:pic>
        <p:nvPicPr>
          <p:cNvPr id="34" name="Afbeelding 33">
            <a:extLst>
              <a:ext uri="{FF2B5EF4-FFF2-40B4-BE49-F238E27FC236}">
                <a16:creationId xmlns:a16="http://schemas.microsoft.com/office/drawing/2014/main" id="{09146F8D-0D97-4CDC-9343-4B7A7E72450E}"/>
              </a:ext>
            </a:extLst>
          </p:cNvPr>
          <p:cNvPicPr>
            <a:picLocks noChangeAspect="1"/>
          </p:cNvPicPr>
          <p:nvPr/>
        </p:nvPicPr>
        <p:blipFill>
          <a:blip r:embed="rId2"/>
          <a:stretch>
            <a:fillRect/>
          </a:stretch>
        </p:blipFill>
        <p:spPr>
          <a:xfrm>
            <a:off x="229840" y="193013"/>
            <a:ext cx="1237595" cy="542591"/>
          </a:xfrm>
          <a:prstGeom prst="rect">
            <a:avLst/>
          </a:prstGeom>
        </p:spPr>
      </p:pic>
    </p:spTree>
    <p:extLst>
      <p:ext uri="{BB962C8B-B14F-4D97-AF65-F5344CB8AC3E}">
        <p14:creationId xmlns:p14="http://schemas.microsoft.com/office/powerpoint/2010/main" val="283844490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Arc 1">
            <a:extLst>
              <a:ext uri="{FF2B5EF4-FFF2-40B4-BE49-F238E27FC236}">
                <a16:creationId xmlns:a16="http://schemas.microsoft.com/office/drawing/2014/main" id="{905C90EE-A02C-4038-A96E-310EC0EC5E77}"/>
              </a:ext>
            </a:extLst>
          </p:cNvPr>
          <p:cNvSpPr/>
          <p:nvPr/>
        </p:nvSpPr>
        <p:spPr>
          <a:xfrm>
            <a:off x="2576309" y="5094591"/>
            <a:ext cx="5543033" cy="5543033"/>
          </a:xfrm>
          <a:prstGeom prst="arc">
            <a:avLst>
              <a:gd name="adj1" fmla="val 9943633"/>
              <a:gd name="adj2" fmla="val 17900128"/>
            </a:avLst>
          </a:prstGeom>
          <a:ln>
            <a:solidFill>
              <a:schemeClr val="bg1">
                <a:lumMod val="85000"/>
              </a:schemeClr>
            </a:solidFill>
            <a:headEnd type="none"/>
            <a:tailEnd type="triangle"/>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d-ID" sz="1125">
              <a:latin typeface="Helvetica Neue" panose="02000503000000020004" pitchFamily="2" charset="0"/>
              <a:ea typeface="Helvetica Neue" panose="02000503000000020004" pitchFamily="2" charset="0"/>
              <a:cs typeface="Helvetica Neue" panose="02000503000000020004" pitchFamily="2" charset="0"/>
            </a:endParaRPr>
          </a:p>
        </p:txBody>
      </p:sp>
      <p:grpSp>
        <p:nvGrpSpPr>
          <p:cNvPr id="3" name="Group 2">
            <a:extLst>
              <a:ext uri="{FF2B5EF4-FFF2-40B4-BE49-F238E27FC236}">
                <a16:creationId xmlns:a16="http://schemas.microsoft.com/office/drawing/2014/main" id="{1CABFA5C-AC84-4A18-83CC-BDF78281F17A}"/>
              </a:ext>
            </a:extLst>
          </p:cNvPr>
          <p:cNvGrpSpPr/>
          <p:nvPr/>
        </p:nvGrpSpPr>
        <p:grpSpPr>
          <a:xfrm>
            <a:off x="3198071" y="5883479"/>
            <a:ext cx="3927719" cy="4045033"/>
            <a:chOff x="6719094" y="3660775"/>
            <a:chExt cx="5200885" cy="5356225"/>
          </a:xfrm>
        </p:grpSpPr>
        <p:grpSp>
          <p:nvGrpSpPr>
            <p:cNvPr id="4" name="Group 3">
              <a:extLst>
                <a:ext uri="{FF2B5EF4-FFF2-40B4-BE49-F238E27FC236}">
                  <a16:creationId xmlns:a16="http://schemas.microsoft.com/office/drawing/2014/main" id="{8C6DC051-3AC3-4491-9547-9FE08804D6A4}"/>
                </a:ext>
              </a:extLst>
            </p:cNvPr>
            <p:cNvGrpSpPr/>
            <p:nvPr/>
          </p:nvGrpSpPr>
          <p:grpSpPr>
            <a:xfrm>
              <a:off x="6719094" y="4826000"/>
              <a:ext cx="779463" cy="779463"/>
              <a:chOff x="6423026" y="4826000"/>
              <a:chExt cx="779463" cy="779463"/>
            </a:xfrm>
          </p:grpSpPr>
          <p:sp>
            <p:nvSpPr>
              <p:cNvPr id="110" name="Freeform 17">
                <a:extLst>
                  <a:ext uri="{FF2B5EF4-FFF2-40B4-BE49-F238E27FC236}">
                    <a16:creationId xmlns:a16="http://schemas.microsoft.com/office/drawing/2014/main" id="{1C2E0B5E-2966-404C-B652-404DC2DF9FC2}"/>
                  </a:ext>
                </a:extLst>
              </p:cNvPr>
              <p:cNvSpPr>
                <a:spLocks/>
              </p:cNvSpPr>
              <p:nvPr/>
            </p:nvSpPr>
            <p:spPr bwMode="auto">
              <a:xfrm>
                <a:off x="6423026" y="4826000"/>
                <a:ext cx="779463" cy="779463"/>
              </a:xfrm>
              <a:custGeom>
                <a:avLst/>
                <a:gdLst>
                  <a:gd name="T0" fmla="*/ 224 w 287"/>
                  <a:gd name="T1" fmla="*/ 44 h 287"/>
                  <a:gd name="T2" fmla="*/ 243 w 287"/>
                  <a:gd name="T3" fmla="*/ 224 h 287"/>
                  <a:gd name="T4" fmla="*/ 63 w 287"/>
                  <a:gd name="T5" fmla="*/ 242 h 287"/>
                  <a:gd name="T6" fmla="*/ 45 w 287"/>
                  <a:gd name="T7" fmla="*/ 63 h 287"/>
                  <a:gd name="T8" fmla="*/ 224 w 287"/>
                  <a:gd name="T9" fmla="*/ 44 h 287"/>
                </a:gdLst>
                <a:ahLst/>
                <a:cxnLst>
                  <a:cxn ang="0">
                    <a:pos x="T0" y="T1"/>
                  </a:cxn>
                  <a:cxn ang="0">
                    <a:pos x="T2" y="T3"/>
                  </a:cxn>
                  <a:cxn ang="0">
                    <a:pos x="T4" y="T5"/>
                  </a:cxn>
                  <a:cxn ang="0">
                    <a:pos x="T6" y="T7"/>
                  </a:cxn>
                  <a:cxn ang="0">
                    <a:pos x="T8" y="T9"/>
                  </a:cxn>
                </a:cxnLst>
                <a:rect l="0" t="0" r="r" b="b"/>
                <a:pathLst>
                  <a:path w="287" h="287">
                    <a:moveTo>
                      <a:pt x="224" y="44"/>
                    </a:moveTo>
                    <a:cubicBezTo>
                      <a:pt x="279" y="89"/>
                      <a:pt x="287" y="169"/>
                      <a:pt x="243" y="224"/>
                    </a:cubicBezTo>
                    <a:cubicBezTo>
                      <a:pt x="198" y="279"/>
                      <a:pt x="118" y="287"/>
                      <a:pt x="63" y="242"/>
                    </a:cubicBezTo>
                    <a:cubicBezTo>
                      <a:pt x="9" y="198"/>
                      <a:pt x="0" y="118"/>
                      <a:pt x="45" y="63"/>
                    </a:cubicBezTo>
                    <a:cubicBezTo>
                      <a:pt x="89" y="8"/>
                      <a:pt x="169" y="0"/>
                      <a:pt x="224" y="44"/>
                    </a:cubicBezTo>
                    <a:close/>
                  </a:path>
                </a:pathLst>
              </a:custGeom>
              <a:solidFill>
                <a:srgbClr val="E6E6E6"/>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57150" tIns="28575" rIns="57150" bIns="28575" numCol="1" anchor="t" anchorCtr="0" compatLnSpc="1">
                <a:prstTxWarp prst="textNoShape">
                  <a:avLst/>
                </a:prstTxWarp>
              </a:bodyPr>
              <a:lstStyle/>
              <a:p>
                <a:endParaRPr lang="en-US" sz="1125">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11" name="Freeform 18">
                <a:extLst>
                  <a:ext uri="{FF2B5EF4-FFF2-40B4-BE49-F238E27FC236}">
                    <a16:creationId xmlns:a16="http://schemas.microsoft.com/office/drawing/2014/main" id="{E0E67FD3-A30B-41F4-B5F2-CDA0EAEC0D65}"/>
                  </a:ext>
                </a:extLst>
              </p:cNvPr>
              <p:cNvSpPr>
                <a:spLocks/>
              </p:cNvSpPr>
              <p:nvPr/>
            </p:nvSpPr>
            <p:spPr bwMode="auto">
              <a:xfrm>
                <a:off x="6904039" y="4872038"/>
                <a:ext cx="184150" cy="206375"/>
              </a:xfrm>
              <a:custGeom>
                <a:avLst/>
                <a:gdLst>
                  <a:gd name="T0" fmla="*/ 57 w 68"/>
                  <a:gd name="T1" fmla="*/ 3 h 76"/>
                  <a:gd name="T2" fmla="*/ 63 w 68"/>
                  <a:gd name="T3" fmla="*/ 8 h 76"/>
                  <a:gd name="T4" fmla="*/ 65 w 68"/>
                  <a:gd name="T5" fmla="*/ 23 h 76"/>
                  <a:gd name="T6" fmla="*/ 25 w 68"/>
                  <a:gd name="T7" fmla="*/ 71 h 76"/>
                  <a:gd name="T8" fmla="*/ 11 w 68"/>
                  <a:gd name="T9" fmla="*/ 73 h 76"/>
                  <a:gd name="T10" fmla="*/ 5 w 68"/>
                  <a:gd name="T11" fmla="*/ 67 h 76"/>
                  <a:gd name="T12" fmla="*/ 3 w 68"/>
                  <a:gd name="T13" fmla="*/ 53 h 76"/>
                  <a:gd name="T14" fmla="*/ 43 w 68"/>
                  <a:gd name="T15" fmla="*/ 5 h 76"/>
                  <a:gd name="T16" fmla="*/ 57 w 68"/>
                  <a:gd name="T17" fmla="*/ 3 h 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8" h="76">
                    <a:moveTo>
                      <a:pt x="57" y="3"/>
                    </a:moveTo>
                    <a:cubicBezTo>
                      <a:pt x="63" y="8"/>
                      <a:pt x="63" y="8"/>
                      <a:pt x="63" y="8"/>
                    </a:cubicBezTo>
                    <a:cubicBezTo>
                      <a:pt x="68" y="12"/>
                      <a:pt x="68" y="18"/>
                      <a:pt x="65" y="23"/>
                    </a:cubicBezTo>
                    <a:cubicBezTo>
                      <a:pt x="25" y="71"/>
                      <a:pt x="25" y="71"/>
                      <a:pt x="25" y="71"/>
                    </a:cubicBezTo>
                    <a:cubicBezTo>
                      <a:pt x="22" y="75"/>
                      <a:pt x="16" y="76"/>
                      <a:pt x="11" y="73"/>
                    </a:cubicBezTo>
                    <a:cubicBezTo>
                      <a:pt x="5" y="67"/>
                      <a:pt x="5" y="67"/>
                      <a:pt x="5" y="67"/>
                    </a:cubicBezTo>
                    <a:cubicBezTo>
                      <a:pt x="0" y="64"/>
                      <a:pt x="0" y="57"/>
                      <a:pt x="3" y="53"/>
                    </a:cubicBezTo>
                    <a:cubicBezTo>
                      <a:pt x="43" y="5"/>
                      <a:pt x="43" y="5"/>
                      <a:pt x="43" y="5"/>
                    </a:cubicBezTo>
                    <a:cubicBezTo>
                      <a:pt x="46" y="0"/>
                      <a:pt x="52" y="0"/>
                      <a:pt x="57" y="3"/>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57150" tIns="28575" rIns="57150" bIns="28575" numCol="1" anchor="t" anchorCtr="0" compatLnSpc="1">
                <a:prstTxWarp prst="textNoShape">
                  <a:avLst/>
                </a:prstTxWarp>
              </a:bodyPr>
              <a:lstStyle/>
              <a:p>
                <a:endParaRPr lang="en-US" sz="1125">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12" name="Freeform 19">
                <a:extLst>
                  <a:ext uri="{FF2B5EF4-FFF2-40B4-BE49-F238E27FC236}">
                    <a16:creationId xmlns:a16="http://schemas.microsoft.com/office/drawing/2014/main" id="{EC368A22-BC79-4C5D-A3EF-2A9E7B7EBAA3}"/>
                  </a:ext>
                </a:extLst>
              </p:cNvPr>
              <p:cNvSpPr>
                <a:spLocks/>
              </p:cNvSpPr>
              <p:nvPr/>
            </p:nvSpPr>
            <p:spPr bwMode="auto">
              <a:xfrm>
                <a:off x="6507164" y="4906963"/>
                <a:ext cx="614363" cy="614363"/>
              </a:xfrm>
              <a:custGeom>
                <a:avLst/>
                <a:gdLst>
                  <a:gd name="T0" fmla="*/ 176 w 226"/>
                  <a:gd name="T1" fmla="*/ 35 h 226"/>
                  <a:gd name="T2" fmla="*/ 191 w 226"/>
                  <a:gd name="T3" fmla="*/ 177 h 226"/>
                  <a:gd name="T4" fmla="*/ 49 w 226"/>
                  <a:gd name="T5" fmla="*/ 191 h 226"/>
                  <a:gd name="T6" fmla="*/ 35 w 226"/>
                  <a:gd name="T7" fmla="*/ 50 h 226"/>
                  <a:gd name="T8" fmla="*/ 176 w 226"/>
                  <a:gd name="T9" fmla="*/ 35 h 226"/>
                </a:gdLst>
                <a:ahLst/>
                <a:cxnLst>
                  <a:cxn ang="0">
                    <a:pos x="T0" y="T1"/>
                  </a:cxn>
                  <a:cxn ang="0">
                    <a:pos x="T2" y="T3"/>
                  </a:cxn>
                  <a:cxn ang="0">
                    <a:pos x="T4" y="T5"/>
                  </a:cxn>
                  <a:cxn ang="0">
                    <a:pos x="T6" y="T7"/>
                  </a:cxn>
                  <a:cxn ang="0">
                    <a:pos x="T8" y="T9"/>
                  </a:cxn>
                </a:cxnLst>
                <a:rect l="0" t="0" r="r" b="b"/>
                <a:pathLst>
                  <a:path w="226" h="226">
                    <a:moveTo>
                      <a:pt x="176" y="35"/>
                    </a:moveTo>
                    <a:cubicBezTo>
                      <a:pt x="219" y="70"/>
                      <a:pt x="226" y="134"/>
                      <a:pt x="191" y="177"/>
                    </a:cubicBezTo>
                    <a:cubicBezTo>
                      <a:pt x="156" y="220"/>
                      <a:pt x="92" y="226"/>
                      <a:pt x="49" y="191"/>
                    </a:cubicBezTo>
                    <a:cubicBezTo>
                      <a:pt x="6" y="156"/>
                      <a:pt x="0" y="93"/>
                      <a:pt x="35" y="50"/>
                    </a:cubicBezTo>
                    <a:cubicBezTo>
                      <a:pt x="70" y="7"/>
                      <a:pt x="133" y="0"/>
                      <a:pt x="176" y="35"/>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57150" tIns="28575" rIns="57150" bIns="28575" numCol="1" anchor="t" anchorCtr="0" compatLnSpc="1">
                <a:prstTxWarp prst="textNoShape">
                  <a:avLst/>
                </a:prstTxWarp>
              </a:bodyPr>
              <a:lstStyle/>
              <a:p>
                <a:endParaRPr lang="en-US" sz="1125">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13" name="Freeform 20">
                <a:extLst>
                  <a:ext uri="{FF2B5EF4-FFF2-40B4-BE49-F238E27FC236}">
                    <a16:creationId xmlns:a16="http://schemas.microsoft.com/office/drawing/2014/main" id="{EDC2C421-D1AD-4EDE-B825-F29FDE4C63A3}"/>
                  </a:ext>
                </a:extLst>
              </p:cNvPr>
              <p:cNvSpPr>
                <a:spLocks/>
              </p:cNvSpPr>
              <p:nvPr/>
            </p:nvSpPr>
            <p:spPr bwMode="auto">
              <a:xfrm>
                <a:off x="6537326" y="4940300"/>
                <a:ext cx="550863" cy="550863"/>
              </a:xfrm>
              <a:custGeom>
                <a:avLst/>
                <a:gdLst>
                  <a:gd name="T0" fmla="*/ 159 w 203"/>
                  <a:gd name="T1" fmla="*/ 31 h 203"/>
                  <a:gd name="T2" fmla="*/ 172 w 203"/>
                  <a:gd name="T3" fmla="*/ 158 h 203"/>
                  <a:gd name="T4" fmla="*/ 45 w 203"/>
                  <a:gd name="T5" fmla="*/ 172 h 203"/>
                  <a:gd name="T6" fmla="*/ 31 w 203"/>
                  <a:gd name="T7" fmla="*/ 44 h 203"/>
                  <a:gd name="T8" fmla="*/ 159 w 203"/>
                  <a:gd name="T9" fmla="*/ 31 h 203"/>
                </a:gdLst>
                <a:ahLst/>
                <a:cxnLst>
                  <a:cxn ang="0">
                    <a:pos x="T0" y="T1"/>
                  </a:cxn>
                  <a:cxn ang="0">
                    <a:pos x="T2" y="T3"/>
                  </a:cxn>
                  <a:cxn ang="0">
                    <a:pos x="T4" y="T5"/>
                  </a:cxn>
                  <a:cxn ang="0">
                    <a:pos x="T6" y="T7"/>
                  </a:cxn>
                  <a:cxn ang="0">
                    <a:pos x="T8" y="T9"/>
                  </a:cxn>
                </a:cxnLst>
                <a:rect l="0" t="0" r="r" b="b"/>
                <a:pathLst>
                  <a:path w="203" h="203">
                    <a:moveTo>
                      <a:pt x="159" y="31"/>
                    </a:moveTo>
                    <a:cubicBezTo>
                      <a:pt x="198" y="63"/>
                      <a:pt x="203" y="120"/>
                      <a:pt x="172" y="158"/>
                    </a:cubicBezTo>
                    <a:cubicBezTo>
                      <a:pt x="140" y="197"/>
                      <a:pt x="83" y="203"/>
                      <a:pt x="45" y="172"/>
                    </a:cubicBezTo>
                    <a:cubicBezTo>
                      <a:pt x="6" y="140"/>
                      <a:pt x="0" y="83"/>
                      <a:pt x="31" y="44"/>
                    </a:cubicBezTo>
                    <a:cubicBezTo>
                      <a:pt x="63" y="6"/>
                      <a:pt x="120" y="0"/>
                      <a:pt x="159" y="31"/>
                    </a:cubicBezTo>
                    <a:close/>
                  </a:path>
                </a:pathLst>
              </a:custGeom>
              <a:solidFill>
                <a:srgbClr val="E6E6E6"/>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57150" tIns="28575" rIns="57150" bIns="28575" numCol="1" anchor="t" anchorCtr="0" compatLnSpc="1">
                <a:prstTxWarp prst="textNoShape">
                  <a:avLst/>
                </a:prstTxWarp>
              </a:bodyPr>
              <a:lstStyle/>
              <a:p>
                <a:endParaRPr lang="en-US" sz="1125">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14" name="Freeform 21">
                <a:extLst>
                  <a:ext uri="{FF2B5EF4-FFF2-40B4-BE49-F238E27FC236}">
                    <a16:creationId xmlns:a16="http://schemas.microsoft.com/office/drawing/2014/main" id="{0CC62584-B5F3-40FB-B8F0-E87A6C1AE6AE}"/>
                  </a:ext>
                </a:extLst>
              </p:cNvPr>
              <p:cNvSpPr>
                <a:spLocks/>
              </p:cNvSpPr>
              <p:nvPr/>
            </p:nvSpPr>
            <p:spPr bwMode="auto">
              <a:xfrm>
                <a:off x="6578601" y="4979988"/>
                <a:ext cx="469900" cy="469900"/>
              </a:xfrm>
              <a:custGeom>
                <a:avLst/>
                <a:gdLst>
                  <a:gd name="T0" fmla="*/ 135 w 173"/>
                  <a:gd name="T1" fmla="*/ 27 h 173"/>
                  <a:gd name="T2" fmla="*/ 146 w 173"/>
                  <a:gd name="T3" fmla="*/ 135 h 173"/>
                  <a:gd name="T4" fmla="*/ 38 w 173"/>
                  <a:gd name="T5" fmla="*/ 146 h 173"/>
                  <a:gd name="T6" fmla="*/ 27 w 173"/>
                  <a:gd name="T7" fmla="*/ 38 h 173"/>
                  <a:gd name="T8" fmla="*/ 135 w 173"/>
                  <a:gd name="T9" fmla="*/ 27 h 173"/>
                </a:gdLst>
                <a:ahLst/>
                <a:cxnLst>
                  <a:cxn ang="0">
                    <a:pos x="T0" y="T1"/>
                  </a:cxn>
                  <a:cxn ang="0">
                    <a:pos x="T2" y="T3"/>
                  </a:cxn>
                  <a:cxn ang="0">
                    <a:pos x="T4" y="T5"/>
                  </a:cxn>
                  <a:cxn ang="0">
                    <a:pos x="T6" y="T7"/>
                  </a:cxn>
                  <a:cxn ang="0">
                    <a:pos x="T8" y="T9"/>
                  </a:cxn>
                </a:cxnLst>
                <a:rect l="0" t="0" r="r" b="b"/>
                <a:pathLst>
                  <a:path w="173" h="173">
                    <a:moveTo>
                      <a:pt x="135" y="27"/>
                    </a:moveTo>
                    <a:cubicBezTo>
                      <a:pt x="168" y="53"/>
                      <a:pt x="173" y="102"/>
                      <a:pt x="146" y="135"/>
                    </a:cubicBezTo>
                    <a:cubicBezTo>
                      <a:pt x="120" y="168"/>
                      <a:pt x="71" y="173"/>
                      <a:pt x="38" y="146"/>
                    </a:cubicBezTo>
                    <a:cubicBezTo>
                      <a:pt x="5" y="119"/>
                      <a:pt x="0" y="71"/>
                      <a:pt x="27" y="38"/>
                    </a:cubicBezTo>
                    <a:cubicBezTo>
                      <a:pt x="54" y="5"/>
                      <a:pt x="102" y="0"/>
                      <a:pt x="135" y="27"/>
                    </a:cubicBezTo>
                    <a:close/>
                  </a:path>
                </a:pathLst>
              </a:custGeom>
              <a:solidFill>
                <a:srgbClr val="88673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57150" tIns="28575" rIns="57150" bIns="28575" numCol="1" anchor="t" anchorCtr="0" compatLnSpc="1">
                <a:prstTxWarp prst="textNoShape">
                  <a:avLst/>
                </a:prstTxWarp>
              </a:bodyPr>
              <a:lstStyle/>
              <a:p>
                <a:endParaRPr lang="en-US" sz="1125">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15" name="Freeform 22">
                <a:extLst>
                  <a:ext uri="{FF2B5EF4-FFF2-40B4-BE49-F238E27FC236}">
                    <a16:creationId xmlns:a16="http://schemas.microsoft.com/office/drawing/2014/main" id="{65F030C4-BAA4-434A-BFF8-883595A4FCF0}"/>
                  </a:ext>
                </a:extLst>
              </p:cNvPr>
              <p:cNvSpPr>
                <a:spLocks/>
              </p:cNvSpPr>
              <p:nvPr/>
            </p:nvSpPr>
            <p:spPr bwMode="auto">
              <a:xfrm>
                <a:off x="6643689" y="5046663"/>
                <a:ext cx="339725" cy="338138"/>
              </a:xfrm>
              <a:custGeom>
                <a:avLst/>
                <a:gdLst>
                  <a:gd name="T0" fmla="*/ 98 w 125"/>
                  <a:gd name="T1" fmla="*/ 19 h 125"/>
                  <a:gd name="T2" fmla="*/ 106 w 125"/>
                  <a:gd name="T3" fmla="*/ 97 h 125"/>
                  <a:gd name="T4" fmla="*/ 28 w 125"/>
                  <a:gd name="T5" fmla="*/ 106 h 125"/>
                  <a:gd name="T6" fmla="*/ 20 w 125"/>
                  <a:gd name="T7" fmla="*/ 27 h 125"/>
                  <a:gd name="T8" fmla="*/ 98 w 125"/>
                  <a:gd name="T9" fmla="*/ 19 h 125"/>
                </a:gdLst>
                <a:ahLst/>
                <a:cxnLst>
                  <a:cxn ang="0">
                    <a:pos x="T0" y="T1"/>
                  </a:cxn>
                  <a:cxn ang="0">
                    <a:pos x="T2" y="T3"/>
                  </a:cxn>
                  <a:cxn ang="0">
                    <a:pos x="T4" y="T5"/>
                  </a:cxn>
                  <a:cxn ang="0">
                    <a:pos x="T6" y="T7"/>
                  </a:cxn>
                  <a:cxn ang="0">
                    <a:pos x="T8" y="T9"/>
                  </a:cxn>
                </a:cxnLst>
                <a:rect l="0" t="0" r="r" b="b"/>
                <a:pathLst>
                  <a:path w="125" h="125">
                    <a:moveTo>
                      <a:pt x="98" y="19"/>
                    </a:moveTo>
                    <a:cubicBezTo>
                      <a:pt x="122" y="39"/>
                      <a:pt x="125" y="74"/>
                      <a:pt x="106" y="97"/>
                    </a:cubicBezTo>
                    <a:cubicBezTo>
                      <a:pt x="86" y="121"/>
                      <a:pt x="51" y="125"/>
                      <a:pt x="28" y="106"/>
                    </a:cubicBezTo>
                    <a:cubicBezTo>
                      <a:pt x="4" y="86"/>
                      <a:pt x="0" y="51"/>
                      <a:pt x="20" y="27"/>
                    </a:cubicBezTo>
                    <a:cubicBezTo>
                      <a:pt x="39" y="4"/>
                      <a:pt x="74" y="0"/>
                      <a:pt x="98" y="19"/>
                    </a:cubicBezTo>
                    <a:close/>
                  </a:path>
                </a:pathLst>
              </a:custGeom>
              <a:solidFill>
                <a:srgbClr val="694F28"/>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57150" tIns="28575" rIns="57150" bIns="28575" numCol="1" anchor="t" anchorCtr="0" compatLnSpc="1">
                <a:prstTxWarp prst="textNoShape">
                  <a:avLst/>
                </a:prstTxWarp>
              </a:bodyPr>
              <a:lstStyle/>
              <a:p>
                <a:endParaRPr lang="en-US" sz="1125">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16" name="Freeform 23">
                <a:extLst>
                  <a:ext uri="{FF2B5EF4-FFF2-40B4-BE49-F238E27FC236}">
                    <a16:creationId xmlns:a16="http://schemas.microsoft.com/office/drawing/2014/main" id="{8D130527-2206-4513-AF02-B773490790E5}"/>
                  </a:ext>
                </a:extLst>
              </p:cNvPr>
              <p:cNvSpPr>
                <a:spLocks/>
              </p:cNvSpPr>
              <p:nvPr/>
            </p:nvSpPr>
            <p:spPr bwMode="auto">
              <a:xfrm>
                <a:off x="6632576" y="5216525"/>
                <a:ext cx="366713" cy="206375"/>
              </a:xfrm>
              <a:custGeom>
                <a:avLst/>
                <a:gdLst>
                  <a:gd name="T0" fmla="*/ 135 w 135"/>
                  <a:gd name="T1" fmla="*/ 0 h 76"/>
                  <a:gd name="T2" fmla="*/ 120 w 135"/>
                  <a:gd name="T3" fmla="*/ 43 h 76"/>
                  <a:gd name="T4" fmla="*/ 24 w 135"/>
                  <a:gd name="T5" fmla="*/ 53 h 76"/>
                  <a:gd name="T6" fmla="*/ 0 w 135"/>
                  <a:gd name="T7" fmla="*/ 14 h 76"/>
                  <a:gd name="T8" fmla="*/ 22 w 135"/>
                  <a:gd name="T9" fmla="*/ 47 h 76"/>
                  <a:gd name="T10" fmla="*/ 120 w 135"/>
                  <a:gd name="T11" fmla="*/ 37 h 76"/>
                  <a:gd name="T12" fmla="*/ 135 w 135"/>
                  <a:gd name="T13" fmla="*/ 0 h 76"/>
                </a:gdLst>
                <a:ahLst/>
                <a:cxnLst>
                  <a:cxn ang="0">
                    <a:pos x="T0" y="T1"/>
                  </a:cxn>
                  <a:cxn ang="0">
                    <a:pos x="T2" y="T3"/>
                  </a:cxn>
                  <a:cxn ang="0">
                    <a:pos x="T4" y="T5"/>
                  </a:cxn>
                  <a:cxn ang="0">
                    <a:pos x="T6" y="T7"/>
                  </a:cxn>
                  <a:cxn ang="0">
                    <a:pos x="T8" y="T9"/>
                  </a:cxn>
                  <a:cxn ang="0">
                    <a:pos x="T10" y="T11"/>
                  </a:cxn>
                  <a:cxn ang="0">
                    <a:pos x="T12" y="T13"/>
                  </a:cxn>
                </a:cxnLst>
                <a:rect l="0" t="0" r="r" b="b"/>
                <a:pathLst>
                  <a:path w="135" h="76">
                    <a:moveTo>
                      <a:pt x="135" y="0"/>
                    </a:moveTo>
                    <a:cubicBezTo>
                      <a:pt x="135" y="15"/>
                      <a:pt x="130" y="30"/>
                      <a:pt x="120" y="43"/>
                    </a:cubicBezTo>
                    <a:cubicBezTo>
                      <a:pt x="96" y="72"/>
                      <a:pt x="53" y="76"/>
                      <a:pt x="24" y="53"/>
                    </a:cubicBezTo>
                    <a:cubicBezTo>
                      <a:pt x="11" y="42"/>
                      <a:pt x="3" y="29"/>
                      <a:pt x="0" y="14"/>
                    </a:cubicBezTo>
                    <a:cubicBezTo>
                      <a:pt x="4" y="27"/>
                      <a:pt x="11" y="38"/>
                      <a:pt x="22" y="47"/>
                    </a:cubicBezTo>
                    <a:cubicBezTo>
                      <a:pt x="52" y="71"/>
                      <a:pt x="96" y="66"/>
                      <a:pt x="120" y="37"/>
                    </a:cubicBezTo>
                    <a:cubicBezTo>
                      <a:pt x="129" y="26"/>
                      <a:pt x="134" y="13"/>
                      <a:pt x="135" y="0"/>
                    </a:cubicBezTo>
                    <a:close/>
                  </a:path>
                </a:pathLst>
              </a:custGeom>
              <a:solidFill>
                <a:srgbClr val="BD9D6E"/>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57150" tIns="28575" rIns="57150" bIns="28575" numCol="1" anchor="t" anchorCtr="0" compatLnSpc="1">
                <a:prstTxWarp prst="textNoShape">
                  <a:avLst/>
                </a:prstTxWarp>
              </a:bodyPr>
              <a:lstStyle/>
              <a:p>
                <a:endParaRPr lang="en-US" sz="1125">
                  <a:latin typeface="Helvetica Neue" panose="02000503000000020004" pitchFamily="2" charset="0"/>
                  <a:ea typeface="Helvetica Neue" panose="02000503000000020004" pitchFamily="2" charset="0"/>
                  <a:cs typeface="Helvetica Neue" panose="02000503000000020004" pitchFamily="2" charset="0"/>
                </a:endParaRPr>
              </a:p>
            </p:txBody>
          </p:sp>
        </p:grpSp>
        <p:grpSp>
          <p:nvGrpSpPr>
            <p:cNvPr id="5" name="Group 4">
              <a:extLst>
                <a:ext uri="{FF2B5EF4-FFF2-40B4-BE49-F238E27FC236}">
                  <a16:creationId xmlns:a16="http://schemas.microsoft.com/office/drawing/2014/main" id="{450F366B-A82F-4C69-9CC4-82D8E0A53E09}"/>
                </a:ext>
              </a:extLst>
            </p:cNvPr>
            <p:cNvGrpSpPr/>
            <p:nvPr/>
          </p:nvGrpSpPr>
          <p:grpSpPr>
            <a:xfrm>
              <a:off x="9610166" y="3660775"/>
              <a:ext cx="1728788" cy="1879600"/>
              <a:chOff x="9032876" y="3660775"/>
              <a:chExt cx="1728788" cy="1879600"/>
            </a:xfrm>
          </p:grpSpPr>
          <p:sp>
            <p:nvSpPr>
              <p:cNvPr id="75" name="Freeform 24">
                <a:extLst>
                  <a:ext uri="{FF2B5EF4-FFF2-40B4-BE49-F238E27FC236}">
                    <a16:creationId xmlns:a16="http://schemas.microsoft.com/office/drawing/2014/main" id="{1F9FB439-E668-49AF-8E53-322ED4F9EC5E}"/>
                  </a:ext>
                </a:extLst>
              </p:cNvPr>
              <p:cNvSpPr>
                <a:spLocks noEditPoints="1"/>
              </p:cNvSpPr>
              <p:nvPr/>
            </p:nvSpPr>
            <p:spPr bwMode="auto">
              <a:xfrm>
                <a:off x="9036051" y="3660775"/>
                <a:ext cx="1725613" cy="1879600"/>
              </a:xfrm>
              <a:custGeom>
                <a:avLst/>
                <a:gdLst>
                  <a:gd name="T0" fmla="*/ 295 w 635"/>
                  <a:gd name="T1" fmla="*/ 692 h 692"/>
                  <a:gd name="T2" fmla="*/ 293 w 635"/>
                  <a:gd name="T3" fmla="*/ 655 h 692"/>
                  <a:gd name="T4" fmla="*/ 267 w 635"/>
                  <a:gd name="T5" fmla="*/ 44 h 692"/>
                  <a:gd name="T6" fmla="*/ 280 w 635"/>
                  <a:gd name="T7" fmla="*/ 634 h 692"/>
                  <a:gd name="T8" fmla="*/ 267 w 635"/>
                  <a:gd name="T9" fmla="*/ 646 h 692"/>
                  <a:gd name="T10" fmla="*/ 275 w 635"/>
                  <a:gd name="T11" fmla="*/ 618 h 692"/>
                  <a:gd name="T12" fmla="*/ 267 w 635"/>
                  <a:gd name="T13" fmla="*/ 44 h 692"/>
                  <a:gd name="T14" fmla="*/ 259 w 635"/>
                  <a:gd name="T15" fmla="*/ 608 h 692"/>
                  <a:gd name="T16" fmla="*/ 248 w 635"/>
                  <a:gd name="T17" fmla="*/ 590 h 692"/>
                  <a:gd name="T18" fmla="*/ 248 w 635"/>
                  <a:gd name="T19" fmla="*/ 573 h 692"/>
                  <a:gd name="T20" fmla="*/ 248 w 635"/>
                  <a:gd name="T21" fmla="*/ 573 h 692"/>
                  <a:gd name="T22" fmla="*/ 248 w 635"/>
                  <a:gd name="T23" fmla="*/ 590 h 692"/>
                  <a:gd name="T24" fmla="*/ 230 w 635"/>
                  <a:gd name="T25" fmla="*/ 560 h 692"/>
                  <a:gd name="T26" fmla="*/ 229 w 635"/>
                  <a:gd name="T27" fmla="*/ 67 h 692"/>
                  <a:gd name="T28" fmla="*/ 228 w 635"/>
                  <a:gd name="T29" fmla="*/ 541 h 692"/>
                  <a:gd name="T30" fmla="*/ 229 w 635"/>
                  <a:gd name="T31" fmla="*/ 584 h 692"/>
                  <a:gd name="T32" fmla="*/ 217 w 635"/>
                  <a:gd name="T33" fmla="*/ 530 h 692"/>
                  <a:gd name="T34" fmla="*/ 191 w 635"/>
                  <a:gd name="T35" fmla="*/ 91 h 692"/>
                  <a:gd name="T36" fmla="*/ 203 w 635"/>
                  <a:gd name="T37" fmla="*/ 508 h 692"/>
                  <a:gd name="T38" fmla="*/ 191 w 635"/>
                  <a:gd name="T39" fmla="*/ 521 h 692"/>
                  <a:gd name="T40" fmla="*/ 199 w 635"/>
                  <a:gd name="T41" fmla="*/ 492 h 692"/>
                  <a:gd name="T42" fmla="*/ 191 w 635"/>
                  <a:gd name="T43" fmla="*/ 91 h 692"/>
                  <a:gd name="T44" fmla="*/ 183 w 635"/>
                  <a:gd name="T45" fmla="*/ 482 h 692"/>
                  <a:gd name="T46" fmla="*/ 172 w 635"/>
                  <a:gd name="T47" fmla="*/ 464 h 692"/>
                  <a:gd name="T48" fmla="*/ 172 w 635"/>
                  <a:gd name="T49" fmla="*/ 447 h 692"/>
                  <a:gd name="T50" fmla="*/ 172 w 635"/>
                  <a:gd name="T51" fmla="*/ 447 h 692"/>
                  <a:gd name="T52" fmla="*/ 172 w 635"/>
                  <a:gd name="T53" fmla="*/ 464 h 692"/>
                  <a:gd name="T54" fmla="*/ 153 w 635"/>
                  <a:gd name="T55" fmla="*/ 434 h 692"/>
                  <a:gd name="T56" fmla="*/ 153 w 635"/>
                  <a:gd name="T57" fmla="*/ 114 h 692"/>
                  <a:gd name="T58" fmla="*/ 152 w 635"/>
                  <a:gd name="T59" fmla="*/ 415 h 692"/>
                  <a:gd name="T60" fmla="*/ 153 w 635"/>
                  <a:gd name="T61" fmla="*/ 458 h 692"/>
                  <a:gd name="T62" fmla="*/ 140 w 635"/>
                  <a:gd name="T63" fmla="*/ 404 h 692"/>
                  <a:gd name="T64" fmla="*/ 115 w 635"/>
                  <a:gd name="T65" fmla="*/ 137 h 692"/>
                  <a:gd name="T66" fmla="*/ 127 w 635"/>
                  <a:gd name="T67" fmla="*/ 382 h 692"/>
                  <a:gd name="T68" fmla="*/ 115 w 635"/>
                  <a:gd name="T69" fmla="*/ 395 h 692"/>
                  <a:gd name="T70" fmla="*/ 123 w 635"/>
                  <a:gd name="T71" fmla="*/ 366 h 692"/>
                  <a:gd name="T72" fmla="*/ 115 w 635"/>
                  <a:gd name="T73" fmla="*/ 137 h 692"/>
                  <a:gd name="T74" fmla="*/ 107 w 635"/>
                  <a:gd name="T75" fmla="*/ 356 h 692"/>
                  <a:gd name="T76" fmla="*/ 95 w 635"/>
                  <a:gd name="T77" fmla="*/ 338 h 692"/>
                  <a:gd name="T78" fmla="*/ 95 w 635"/>
                  <a:gd name="T79" fmla="*/ 322 h 692"/>
                  <a:gd name="T80" fmla="*/ 95 w 635"/>
                  <a:gd name="T81" fmla="*/ 322 h 692"/>
                  <a:gd name="T82" fmla="*/ 95 w 635"/>
                  <a:gd name="T83" fmla="*/ 338 h 692"/>
                  <a:gd name="T84" fmla="*/ 77 w 635"/>
                  <a:gd name="T85" fmla="*/ 308 h 692"/>
                  <a:gd name="T86" fmla="*/ 76 w 635"/>
                  <a:gd name="T87" fmla="*/ 160 h 692"/>
                  <a:gd name="T88" fmla="*/ 76 w 635"/>
                  <a:gd name="T89" fmla="*/ 289 h 692"/>
                  <a:gd name="T90" fmla="*/ 76 w 635"/>
                  <a:gd name="T91" fmla="*/ 332 h 692"/>
                  <a:gd name="T92" fmla="*/ 64 w 635"/>
                  <a:gd name="T93" fmla="*/ 278 h 692"/>
                  <a:gd name="T94" fmla="*/ 38 w 635"/>
                  <a:gd name="T95" fmla="*/ 183 h 692"/>
                  <a:gd name="T96" fmla="*/ 51 w 635"/>
                  <a:gd name="T97" fmla="*/ 256 h 692"/>
                  <a:gd name="T98" fmla="*/ 38 w 635"/>
                  <a:gd name="T99" fmla="*/ 269 h 692"/>
                  <a:gd name="T100" fmla="*/ 46 w 635"/>
                  <a:gd name="T101" fmla="*/ 240 h 692"/>
                  <a:gd name="T102" fmla="*/ 38 w 635"/>
                  <a:gd name="T103" fmla="*/ 183 h 692"/>
                  <a:gd name="T104" fmla="*/ 30 w 635"/>
                  <a:gd name="T105" fmla="*/ 231 h 6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635" h="692">
                    <a:moveTo>
                      <a:pt x="286" y="33"/>
                    </a:moveTo>
                    <a:cubicBezTo>
                      <a:pt x="341" y="0"/>
                      <a:pt x="341" y="0"/>
                      <a:pt x="341" y="0"/>
                    </a:cubicBezTo>
                    <a:cubicBezTo>
                      <a:pt x="635" y="485"/>
                      <a:pt x="635" y="485"/>
                      <a:pt x="635" y="485"/>
                    </a:cubicBezTo>
                    <a:cubicBezTo>
                      <a:pt x="295" y="692"/>
                      <a:pt x="295" y="692"/>
                      <a:pt x="295" y="692"/>
                    </a:cubicBezTo>
                    <a:cubicBezTo>
                      <a:pt x="286" y="678"/>
                      <a:pt x="286" y="678"/>
                      <a:pt x="286" y="678"/>
                    </a:cubicBezTo>
                    <a:cubicBezTo>
                      <a:pt x="286" y="653"/>
                      <a:pt x="286" y="653"/>
                      <a:pt x="286" y="653"/>
                    </a:cubicBezTo>
                    <a:cubicBezTo>
                      <a:pt x="287" y="654"/>
                      <a:pt x="287" y="654"/>
                      <a:pt x="287" y="654"/>
                    </a:cubicBezTo>
                    <a:cubicBezTo>
                      <a:pt x="288" y="656"/>
                      <a:pt x="291" y="657"/>
                      <a:pt x="293" y="655"/>
                    </a:cubicBezTo>
                    <a:cubicBezTo>
                      <a:pt x="295" y="654"/>
                      <a:pt x="296" y="651"/>
                      <a:pt x="294" y="649"/>
                    </a:cubicBezTo>
                    <a:cubicBezTo>
                      <a:pt x="286" y="636"/>
                      <a:pt x="286" y="636"/>
                      <a:pt x="286" y="636"/>
                    </a:cubicBezTo>
                    <a:cubicBezTo>
                      <a:pt x="286" y="33"/>
                      <a:pt x="286" y="33"/>
                      <a:pt x="286" y="33"/>
                    </a:cubicBezTo>
                    <a:moveTo>
                      <a:pt x="267" y="44"/>
                    </a:moveTo>
                    <a:cubicBezTo>
                      <a:pt x="286" y="33"/>
                      <a:pt x="286" y="33"/>
                      <a:pt x="286" y="33"/>
                    </a:cubicBezTo>
                    <a:cubicBezTo>
                      <a:pt x="286" y="636"/>
                      <a:pt x="286" y="636"/>
                      <a:pt x="286" y="636"/>
                    </a:cubicBezTo>
                    <a:cubicBezTo>
                      <a:pt x="286" y="635"/>
                      <a:pt x="286" y="635"/>
                      <a:pt x="286" y="635"/>
                    </a:cubicBezTo>
                    <a:cubicBezTo>
                      <a:pt x="284" y="633"/>
                      <a:pt x="282" y="632"/>
                      <a:pt x="280" y="634"/>
                    </a:cubicBezTo>
                    <a:cubicBezTo>
                      <a:pt x="278" y="635"/>
                      <a:pt x="277" y="638"/>
                      <a:pt x="278" y="640"/>
                    </a:cubicBezTo>
                    <a:cubicBezTo>
                      <a:pt x="286" y="653"/>
                      <a:pt x="286" y="653"/>
                      <a:pt x="286" y="653"/>
                    </a:cubicBezTo>
                    <a:cubicBezTo>
                      <a:pt x="286" y="678"/>
                      <a:pt x="286" y="678"/>
                      <a:pt x="286" y="678"/>
                    </a:cubicBezTo>
                    <a:cubicBezTo>
                      <a:pt x="267" y="646"/>
                      <a:pt x="267" y="646"/>
                      <a:pt x="267" y="646"/>
                    </a:cubicBezTo>
                    <a:cubicBezTo>
                      <a:pt x="267" y="621"/>
                      <a:pt x="267" y="621"/>
                      <a:pt x="267" y="621"/>
                    </a:cubicBezTo>
                    <a:cubicBezTo>
                      <a:pt x="268" y="622"/>
                      <a:pt x="268" y="622"/>
                      <a:pt x="268" y="622"/>
                    </a:cubicBezTo>
                    <a:cubicBezTo>
                      <a:pt x="269" y="624"/>
                      <a:pt x="272" y="625"/>
                      <a:pt x="274" y="624"/>
                    </a:cubicBezTo>
                    <a:cubicBezTo>
                      <a:pt x="276" y="623"/>
                      <a:pt x="276" y="620"/>
                      <a:pt x="275" y="618"/>
                    </a:cubicBezTo>
                    <a:cubicBezTo>
                      <a:pt x="267" y="605"/>
                      <a:pt x="267" y="605"/>
                      <a:pt x="267" y="605"/>
                    </a:cubicBezTo>
                    <a:cubicBezTo>
                      <a:pt x="267" y="44"/>
                      <a:pt x="267" y="44"/>
                      <a:pt x="267" y="44"/>
                    </a:cubicBezTo>
                    <a:moveTo>
                      <a:pt x="248" y="56"/>
                    </a:moveTo>
                    <a:cubicBezTo>
                      <a:pt x="267" y="44"/>
                      <a:pt x="267" y="44"/>
                      <a:pt x="267" y="44"/>
                    </a:cubicBezTo>
                    <a:cubicBezTo>
                      <a:pt x="267" y="605"/>
                      <a:pt x="267" y="605"/>
                      <a:pt x="267" y="605"/>
                    </a:cubicBezTo>
                    <a:cubicBezTo>
                      <a:pt x="267" y="604"/>
                      <a:pt x="267" y="604"/>
                      <a:pt x="267" y="604"/>
                    </a:cubicBezTo>
                    <a:cubicBezTo>
                      <a:pt x="265" y="602"/>
                      <a:pt x="263" y="601"/>
                      <a:pt x="261" y="602"/>
                    </a:cubicBezTo>
                    <a:cubicBezTo>
                      <a:pt x="259" y="603"/>
                      <a:pt x="258" y="606"/>
                      <a:pt x="259" y="608"/>
                    </a:cubicBezTo>
                    <a:cubicBezTo>
                      <a:pt x="267" y="621"/>
                      <a:pt x="267" y="621"/>
                      <a:pt x="267" y="621"/>
                    </a:cubicBezTo>
                    <a:cubicBezTo>
                      <a:pt x="267" y="646"/>
                      <a:pt x="267" y="646"/>
                      <a:pt x="267" y="646"/>
                    </a:cubicBezTo>
                    <a:cubicBezTo>
                      <a:pt x="248" y="615"/>
                      <a:pt x="248" y="615"/>
                      <a:pt x="248" y="615"/>
                    </a:cubicBezTo>
                    <a:cubicBezTo>
                      <a:pt x="248" y="590"/>
                      <a:pt x="248" y="590"/>
                      <a:pt x="248" y="590"/>
                    </a:cubicBezTo>
                    <a:cubicBezTo>
                      <a:pt x="249" y="591"/>
                      <a:pt x="249" y="591"/>
                      <a:pt x="249" y="591"/>
                    </a:cubicBezTo>
                    <a:cubicBezTo>
                      <a:pt x="250" y="593"/>
                      <a:pt x="253" y="594"/>
                      <a:pt x="255" y="592"/>
                    </a:cubicBezTo>
                    <a:cubicBezTo>
                      <a:pt x="257" y="591"/>
                      <a:pt x="257" y="589"/>
                      <a:pt x="256" y="586"/>
                    </a:cubicBezTo>
                    <a:cubicBezTo>
                      <a:pt x="248" y="573"/>
                      <a:pt x="248" y="573"/>
                      <a:pt x="248" y="573"/>
                    </a:cubicBezTo>
                    <a:cubicBezTo>
                      <a:pt x="248" y="56"/>
                      <a:pt x="248" y="56"/>
                      <a:pt x="248" y="56"/>
                    </a:cubicBezTo>
                    <a:moveTo>
                      <a:pt x="229" y="67"/>
                    </a:moveTo>
                    <a:cubicBezTo>
                      <a:pt x="248" y="56"/>
                      <a:pt x="248" y="56"/>
                      <a:pt x="248" y="56"/>
                    </a:cubicBezTo>
                    <a:cubicBezTo>
                      <a:pt x="248" y="573"/>
                      <a:pt x="248" y="573"/>
                      <a:pt x="248" y="573"/>
                    </a:cubicBezTo>
                    <a:cubicBezTo>
                      <a:pt x="248" y="572"/>
                      <a:pt x="248" y="572"/>
                      <a:pt x="248" y="572"/>
                    </a:cubicBezTo>
                    <a:cubicBezTo>
                      <a:pt x="246" y="570"/>
                      <a:pt x="244" y="570"/>
                      <a:pt x="242" y="571"/>
                    </a:cubicBezTo>
                    <a:cubicBezTo>
                      <a:pt x="240" y="572"/>
                      <a:pt x="239" y="575"/>
                      <a:pt x="240" y="577"/>
                    </a:cubicBezTo>
                    <a:cubicBezTo>
                      <a:pt x="248" y="590"/>
                      <a:pt x="248" y="590"/>
                      <a:pt x="248" y="590"/>
                    </a:cubicBezTo>
                    <a:cubicBezTo>
                      <a:pt x="248" y="615"/>
                      <a:pt x="248" y="615"/>
                      <a:pt x="248" y="615"/>
                    </a:cubicBezTo>
                    <a:cubicBezTo>
                      <a:pt x="229" y="584"/>
                      <a:pt x="229" y="584"/>
                      <a:pt x="229" y="584"/>
                    </a:cubicBezTo>
                    <a:cubicBezTo>
                      <a:pt x="229" y="559"/>
                      <a:pt x="229" y="559"/>
                      <a:pt x="229" y="559"/>
                    </a:cubicBezTo>
                    <a:cubicBezTo>
                      <a:pt x="230" y="560"/>
                      <a:pt x="230" y="560"/>
                      <a:pt x="230" y="560"/>
                    </a:cubicBezTo>
                    <a:cubicBezTo>
                      <a:pt x="231" y="562"/>
                      <a:pt x="234" y="562"/>
                      <a:pt x="236" y="561"/>
                    </a:cubicBezTo>
                    <a:cubicBezTo>
                      <a:pt x="238" y="560"/>
                      <a:pt x="238" y="557"/>
                      <a:pt x="237" y="555"/>
                    </a:cubicBezTo>
                    <a:cubicBezTo>
                      <a:pt x="229" y="542"/>
                      <a:pt x="229" y="542"/>
                      <a:pt x="229" y="542"/>
                    </a:cubicBezTo>
                    <a:cubicBezTo>
                      <a:pt x="229" y="67"/>
                      <a:pt x="229" y="67"/>
                      <a:pt x="229" y="67"/>
                    </a:cubicBezTo>
                    <a:moveTo>
                      <a:pt x="210" y="79"/>
                    </a:moveTo>
                    <a:cubicBezTo>
                      <a:pt x="229" y="67"/>
                      <a:pt x="229" y="67"/>
                      <a:pt x="229" y="67"/>
                    </a:cubicBezTo>
                    <a:cubicBezTo>
                      <a:pt x="229" y="542"/>
                      <a:pt x="229" y="542"/>
                      <a:pt x="229" y="542"/>
                    </a:cubicBezTo>
                    <a:cubicBezTo>
                      <a:pt x="228" y="541"/>
                      <a:pt x="228" y="541"/>
                      <a:pt x="228" y="541"/>
                    </a:cubicBezTo>
                    <a:cubicBezTo>
                      <a:pt x="227" y="539"/>
                      <a:pt x="225" y="538"/>
                      <a:pt x="222" y="539"/>
                    </a:cubicBezTo>
                    <a:cubicBezTo>
                      <a:pt x="220" y="541"/>
                      <a:pt x="220" y="543"/>
                      <a:pt x="221" y="545"/>
                    </a:cubicBezTo>
                    <a:cubicBezTo>
                      <a:pt x="229" y="559"/>
                      <a:pt x="229" y="559"/>
                      <a:pt x="229" y="559"/>
                    </a:cubicBezTo>
                    <a:cubicBezTo>
                      <a:pt x="229" y="584"/>
                      <a:pt x="229" y="584"/>
                      <a:pt x="229" y="584"/>
                    </a:cubicBezTo>
                    <a:cubicBezTo>
                      <a:pt x="210" y="552"/>
                      <a:pt x="210" y="552"/>
                      <a:pt x="210" y="552"/>
                    </a:cubicBezTo>
                    <a:cubicBezTo>
                      <a:pt x="210" y="527"/>
                      <a:pt x="210" y="527"/>
                      <a:pt x="210" y="527"/>
                    </a:cubicBezTo>
                    <a:cubicBezTo>
                      <a:pt x="211" y="528"/>
                      <a:pt x="211" y="528"/>
                      <a:pt x="211" y="528"/>
                    </a:cubicBezTo>
                    <a:cubicBezTo>
                      <a:pt x="212" y="530"/>
                      <a:pt x="214" y="531"/>
                      <a:pt x="217" y="530"/>
                    </a:cubicBezTo>
                    <a:cubicBezTo>
                      <a:pt x="219" y="528"/>
                      <a:pt x="219" y="526"/>
                      <a:pt x="218" y="524"/>
                    </a:cubicBezTo>
                    <a:cubicBezTo>
                      <a:pt x="210" y="510"/>
                      <a:pt x="210" y="510"/>
                      <a:pt x="210" y="510"/>
                    </a:cubicBezTo>
                    <a:cubicBezTo>
                      <a:pt x="210" y="79"/>
                      <a:pt x="210" y="79"/>
                      <a:pt x="210" y="79"/>
                    </a:cubicBezTo>
                    <a:moveTo>
                      <a:pt x="191" y="91"/>
                    </a:moveTo>
                    <a:cubicBezTo>
                      <a:pt x="210" y="79"/>
                      <a:pt x="210" y="79"/>
                      <a:pt x="210" y="79"/>
                    </a:cubicBezTo>
                    <a:cubicBezTo>
                      <a:pt x="210" y="510"/>
                      <a:pt x="210" y="510"/>
                      <a:pt x="210" y="510"/>
                    </a:cubicBezTo>
                    <a:cubicBezTo>
                      <a:pt x="209" y="509"/>
                      <a:pt x="209" y="509"/>
                      <a:pt x="209" y="509"/>
                    </a:cubicBezTo>
                    <a:cubicBezTo>
                      <a:pt x="208" y="507"/>
                      <a:pt x="205" y="507"/>
                      <a:pt x="203" y="508"/>
                    </a:cubicBezTo>
                    <a:cubicBezTo>
                      <a:pt x="201" y="509"/>
                      <a:pt x="201" y="512"/>
                      <a:pt x="202" y="514"/>
                    </a:cubicBezTo>
                    <a:cubicBezTo>
                      <a:pt x="210" y="527"/>
                      <a:pt x="210" y="527"/>
                      <a:pt x="210" y="527"/>
                    </a:cubicBezTo>
                    <a:cubicBezTo>
                      <a:pt x="210" y="552"/>
                      <a:pt x="210" y="552"/>
                      <a:pt x="210" y="552"/>
                    </a:cubicBezTo>
                    <a:cubicBezTo>
                      <a:pt x="191" y="521"/>
                      <a:pt x="191" y="521"/>
                      <a:pt x="191" y="521"/>
                    </a:cubicBezTo>
                    <a:cubicBezTo>
                      <a:pt x="191" y="496"/>
                      <a:pt x="191" y="496"/>
                      <a:pt x="191" y="496"/>
                    </a:cubicBezTo>
                    <a:cubicBezTo>
                      <a:pt x="191" y="497"/>
                      <a:pt x="191" y="497"/>
                      <a:pt x="191" y="497"/>
                    </a:cubicBezTo>
                    <a:cubicBezTo>
                      <a:pt x="193" y="499"/>
                      <a:pt x="195" y="499"/>
                      <a:pt x="197" y="498"/>
                    </a:cubicBezTo>
                    <a:cubicBezTo>
                      <a:pt x="199" y="497"/>
                      <a:pt x="200" y="494"/>
                      <a:pt x="199" y="492"/>
                    </a:cubicBezTo>
                    <a:cubicBezTo>
                      <a:pt x="191" y="479"/>
                      <a:pt x="191" y="479"/>
                      <a:pt x="191" y="479"/>
                    </a:cubicBezTo>
                    <a:cubicBezTo>
                      <a:pt x="191" y="91"/>
                      <a:pt x="191" y="91"/>
                      <a:pt x="191" y="91"/>
                    </a:cubicBezTo>
                    <a:moveTo>
                      <a:pt x="172" y="102"/>
                    </a:moveTo>
                    <a:cubicBezTo>
                      <a:pt x="191" y="91"/>
                      <a:pt x="191" y="91"/>
                      <a:pt x="191" y="91"/>
                    </a:cubicBezTo>
                    <a:cubicBezTo>
                      <a:pt x="191" y="479"/>
                      <a:pt x="191" y="479"/>
                      <a:pt x="191" y="479"/>
                    </a:cubicBezTo>
                    <a:cubicBezTo>
                      <a:pt x="190" y="478"/>
                      <a:pt x="190" y="478"/>
                      <a:pt x="190" y="478"/>
                    </a:cubicBezTo>
                    <a:cubicBezTo>
                      <a:pt x="189" y="476"/>
                      <a:pt x="186" y="475"/>
                      <a:pt x="184" y="476"/>
                    </a:cubicBezTo>
                    <a:cubicBezTo>
                      <a:pt x="182" y="478"/>
                      <a:pt x="182" y="480"/>
                      <a:pt x="183" y="482"/>
                    </a:cubicBezTo>
                    <a:cubicBezTo>
                      <a:pt x="191" y="496"/>
                      <a:pt x="191" y="496"/>
                      <a:pt x="191" y="496"/>
                    </a:cubicBezTo>
                    <a:cubicBezTo>
                      <a:pt x="191" y="521"/>
                      <a:pt x="191" y="521"/>
                      <a:pt x="191" y="521"/>
                    </a:cubicBezTo>
                    <a:cubicBezTo>
                      <a:pt x="172" y="489"/>
                      <a:pt x="172" y="489"/>
                      <a:pt x="172" y="489"/>
                    </a:cubicBezTo>
                    <a:cubicBezTo>
                      <a:pt x="172" y="464"/>
                      <a:pt x="172" y="464"/>
                      <a:pt x="172" y="464"/>
                    </a:cubicBezTo>
                    <a:cubicBezTo>
                      <a:pt x="172" y="465"/>
                      <a:pt x="172" y="465"/>
                      <a:pt x="172" y="465"/>
                    </a:cubicBezTo>
                    <a:cubicBezTo>
                      <a:pt x="174" y="467"/>
                      <a:pt x="176" y="468"/>
                      <a:pt x="178" y="467"/>
                    </a:cubicBezTo>
                    <a:cubicBezTo>
                      <a:pt x="180" y="465"/>
                      <a:pt x="181" y="463"/>
                      <a:pt x="180" y="461"/>
                    </a:cubicBezTo>
                    <a:cubicBezTo>
                      <a:pt x="172" y="447"/>
                      <a:pt x="172" y="447"/>
                      <a:pt x="172" y="447"/>
                    </a:cubicBezTo>
                    <a:cubicBezTo>
                      <a:pt x="172" y="102"/>
                      <a:pt x="172" y="102"/>
                      <a:pt x="172" y="102"/>
                    </a:cubicBezTo>
                    <a:moveTo>
                      <a:pt x="153" y="114"/>
                    </a:moveTo>
                    <a:cubicBezTo>
                      <a:pt x="172" y="102"/>
                      <a:pt x="172" y="102"/>
                      <a:pt x="172" y="102"/>
                    </a:cubicBezTo>
                    <a:cubicBezTo>
                      <a:pt x="172" y="447"/>
                      <a:pt x="172" y="447"/>
                      <a:pt x="172" y="447"/>
                    </a:cubicBezTo>
                    <a:cubicBezTo>
                      <a:pt x="171" y="446"/>
                      <a:pt x="171" y="446"/>
                      <a:pt x="171" y="446"/>
                    </a:cubicBezTo>
                    <a:cubicBezTo>
                      <a:pt x="170" y="444"/>
                      <a:pt x="167" y="444"/>
                      <a:pt x="165" y="445"/>
                    </a:cubicBezTo>
                    <a:cubicBezTo>
                      <a:pt x="163" y="446"/>
                      <a:pt x="163" y="449"/>
                      <a:pt x="164" y="451"/>
                    </a:cubicBezTo>
                    <a:cubicBezTo>
                      <a:pt x="172" y="464"/>
                      <a:pt x="172" y="464"/>
                      <a:pt x="172" y="464"/>
                    </a:cubicBezTo>
                    <a:cubicBezTo>
                      <a:pt x="172" y="489"/>
                      <a:pt x="172" y="489"/>
                      <a:pt x="172" y="489"/>
                    </a:cubicBezTo>
                    <a:cubicBezTo>
                      <a:pt x="153" y="458"/>
                      <a:pt x="153" y="458"/>
                      <a:pt x="153" y="458"/>
                    </a:cubicBezTo>
                    <a:cubicBezTo>
                      <a:pt x="153" y="433"/>
                      <a:pt x="153" y="433"/>
                      <a:pt x="153" y="433"/>
                    </a:cubicBezTo>
                    <a:cubicBezTo>
                      <a:pt x="153" y="434"/>
                      <a:pt x="153" y="434"/>
                      <a:pt x="153" y="434"/>
                    </a:cubicBezTo>
                    <a:cubicBezTo>
                      <a:pt x="155" y="436"/>
                      <a:pt x="157" y="436"/>
                      <a:pt x="159" y="435"/>
                    </a:cubicBezTo>
                    <a:cubicBezTo>
                      <a:pt x="161" y="434"/>
                      <a:pt x="162" y="431"/>
                      <a:pt x="161" y="429"/>
                    </a:cubicBezTo>
                    <a:cubicBezTo>
                      <a:pt x="153" y="416"/>
                      <a:pt x="153" y="416"/>
                      <a:pt x="153" y="416"/>
                    </a:cubicBezTo>
                    <a:cubicBezTo>
                      <a:pt x="153" y="114"/>
                      <a:pt x="153" y="114"/>
                      <a:pt x="153" y="114"/>
                    </a:cubicBezTo>
                    <a:moveTo>
                      <a:pt x="134" y="125"/>
                    </a:moveTo>
                    <a:cubicBezTo>
                      <a:pt x="153" y="114"/>
                      <a:pt x="153" y="114"/>
                      <a:pt x="153" y="114"/>
                    </a:cubicBezTo>
                    <a:cubicBezTo>
                      <a:pt x="153" y="416"/>
                      <a:pt x="153" y="416"/>
                      <a:pt x="153" y="416"/>
                    </a:cubicBezTo>
                    <a:cubicBezTo>
                      <a:pt x="152" y="415"/>
                      <a:pt x="152" y="415"/>
                      <a:pt x="152" y="415"/>
                    </a:cubicBezTo>
                    <a:cubicBezTo>
                      <a:pt x="151" y="413"/>
                      <a:pt x="148" y="412"/>
                      <a:pt x="146" y="413"/>
                    </a:cubicBezTo>
                    <a:cubicBezTo>
                      <a:pt x="144" y="415"/>
                      <a:pt x="143" y="417"/>
                      <a:pt x="145" y="419"/>
                    </a:cubicBezTo>
                    <a:cubicBezTo>
                      <a:pt x="153" y="433"/>
                      <a:pt x="153" y="433"/>
                      <a:pt x="153" y="433"/>
                    </a:cubicBezTo>
                    <a:cubicBezTo>
                      <a:pt x="153" y="458"/>
                      <a:pt x="153" y="458"/>
                      <a:pt x="153" y="458"/>
                    </a:cubicBezTo>
                    <a:cubicBezTo>
                      <a:pt x="134" y="426"/>
                      <a:pt x="134" y="426"/>
                      <a:pt x="134" y="426"/>
                    </a:cubicBezTo>
                    <a:cubicBezTo>
                      <a:pt x="134" y="401"/>
                      <a:pt x="134" y="401"/>
                      <a:pt x="134" y="401"/>
                    </a:cubicBezTo>
                    <a:cubicBezTo>
                      <a:pt x="134" y="402"/>
                      <a:pt x="134" y="402"/>
                      <a:pt x="134" y="402"/>
                    </a:cubicBezTo>
                    <a:cubicBezTo>
                      <a:pt x="135" y="404"/>
                      <a:pt x="138" y="405"/>
                      <a:pt x="140" y="404"/>
                    </a:cubicBezTo>
                    <a:cubicBezTo>
                      <a:pt x="142" y="402"/>
                      <a:pt x="143" y="400"/>
                      <a:pt x="142" y="398"/>
                    </a:cubicBezTo>
                    <a:cubicBezTo>
                      <a:pt x="134" y="384"/>
                      <a:pt x="134" y="384"/>
                      <a:pt x="134" y="384"/>
                    </a:cubicBezTo>
                    <a:cubicBezTo>
                      <a:pt x="134" y="125"/>
                      <a:pt x="134" y="125"/>
                      <a:pt x="134" y="125"/>
                    </a:cubicBezTo>
                    <a:moveTo>
                      <a:pt x="115" y="137"/>
                    </a:moveTo>
                    <a:cubicBezTo>
                      <a:pt x="134" y="125"/>
                      <a:pt x="134" y="125"/>
                      <a:pt x="134" y="125"/>
                    </a:cubicBezTo>
                    <a:cubicBezTo>
                      <a:pt x="134" y="384"/>
                      <a:pt x="134" y="384"/>
                      <a:pt x="134" y="384"/>
                    </a:cubicBezTo>
                    <a:cubicBezTo>
                      <a:pt x="133" y="383"/>
                      <a:pt x="133" y="383"/>
                      <a:pt x="133" y="383"/>
                    </a:cubicBezTo>
                    <a:cubicBezTo>
                      <a:pt x="132" y="381"/>
                      <a:pt x="129" y="381"/>
                      <a:pt x="127" y="382"/>
                    </a:cubicBezTo>
                    <a:cubicBezTo>
                      <a:pt x="125" y="383"/>
                      <a:pt x="124" y="386"/>
                      <a:pt x="126" y="388"/>
                    </a:cubicBezTo>
                    <a:cubicBezTo>
                      <a:pt x="134" y="401"/>
                      <a:pt x="134" y="401"/>
                      <a:pt x="134" y="401"/>
                    </a:cubicBezTo>
                    <a:cubicBezTo>
                      <a:pt x="134" y="426"/>
                      <a:pt x="134" y="426"/>
                      <a:pt x="134" y="426"/>
                    </a:cubicBezTo>
                    <a:cubicBezTo>
                      <a:pt x="115" y="395"/>
                      <a:pt x="115" y="395"/>
                      <a:pt x="115" y="395"/>
                    </a:cubicBezTo>
                    <a:cubicBezTo>
                      <a:pt x="115" y="370"/>
                      <a:pt x="115" y="370"/>
                      <a:pt x="115" y="370"/>
                    </a:cubicBezTo>
                    <a:cubicBezTo>
                      <a:pt x="115" y="371"/>
                      <a:pt x="115" y="371"/>
                      <a:pt x="115" y="371"/>
                    </a:cubicBezTo>
                    <a:cubicBezTo>
                      <a:pt x="116" y="373"/>
                      <a:pt x="119" y="373"/>
                      <a:pt x="121" y="372"/>
                    </a:cubicBezTo>
                    <a:cubicBezTo>
                      <a:pt x="123" y="371"/>
                      <a:pt x="124" y="368"/>
                      <a:pt x="123" y="366"/>
                    </a:cubicBezTo>
                    <a:cubicBezTo>
                      <a:pt x="115" y="353"/>
                      <a:pt x="115" y="353"/>
                      <a:pt x="115" y="353"/>
                    </a:cubicBezTo>
                    <a:cubicBezTo>
                      <a:pt x="115" y="137"/>
                      <a:pt x="115" y="137"/>
                      <a:pt x="115" y="137"/>
                    </a:cubicBezTo>
                    <a:moveTo>
                      <a:pt x="95" y="148"/>
                    </a:moveTo>
                    <a:cubicBezTo>
                      <a:pt x="115" y="137"/>
                      <a:pt x="115" y="137"/>
                      <a:pt x="115" y="137"/>
                    </a:cubicBezTo>
                    <a:cubicBezTo>
                      <a:pt x="115" y="353"/>
                      <a:pt x="115" y="353"/>
                      <a:pt x="115" y="353"/>
                    </a:cubicBezTo>
                    <a:cubicBezTo>
                      <a:pt x="114" y="352"/>
                      <a:pt x="114" y="352"/>
                      <a:pt x="114" y="352"/>
                    </a:cubicBezTo>
                    <a:cubicBezTo>
                      <a:pt x="113" y="350"/>
                      <a:pt x="110" y="349"/>
                      <a:pt x="108" y="351"/>
                    </a:cubicBezTo>
                    <a:cubicBezTo>
                      <a:pt x="106" y="352"/>
                      <a:pt x="105" y="354"/>
                      <a:pt x="107" y="356"/>
                    </a:cubicBezTo>
                    <a:cubicBezTo>
                      <a:pt x="115" y="370"/>
                      <a:pt x="115" y="370"/>
                      <a:pt x="115" y="370"/>
                    </a:cubicBezTo>
                    <a:cubicBezTo>
                      <a:pt x="115" y="395"/>
                      <a:pt x="115" y="395"/>
                      <a:pt x="115" y="395"/>
                    </a:cubicBezTo>
                    <a:cubicBezTo>
                      <a:pt x="95" y="363"/>
                      <a:pt x="95" y="363"/>
                      <a:pt x="95" y="363"/>
                    </a:cubicBezTo>
                    <a:cubicBezTo>
                      <a:pt x="95" y="338"/>
                      <a:pt x="95" y="338"/>
                      <a:pt x="95" y="338"/>
                    </a:cubicBezTo>
                    <a:cubicBezTo>
                      <a:pt x="96" y="339"/>
                      <a:pt x="96" y="339"/>
                      <a:pt x="96" y="339"/>
                    </a:cubicBezTo>
                    <a:cubicBezTo>
                      <a:pt x="97" y="341"/>
                      <a:pt x="100" y="342"/>
                      <a:pt x="102" y="341"/>
                    </a:cubicBezTo>
                    <a:cubicBezTo>
                      <a:pt x="104" y="339"/>
                      <a:pt x="105" y="337"/>
                      <a:pt x="103" y="335"/>
                    </a:cubicBezTo>
                    <a:cubicBezTo>
                      <a:pt x="95" y="322"/>
                      <a:pt x="95" y="322"/>
                      <a:pt x="95" y="322"/>
                    </a:cubicBezTo>
                    <a:cubicBezTo>
                      <a:pt x="95" y="148"/>
                      <a:pt x="95" y="148"/>
                      <a:pt x="95" y="148"/>
                    </a:cubicBezTo>
                    <a:moveTo>
                      <a:pt x="76" y="160"/>
                    </a:moveTo>
                    <a:cubicBezTo>
                      <a:pt x="95" y="148"/>
                      <a:pt x="95" y="148"/>
                      <a:pt x="95" y="148"/>
                    </a:cubicBezTo>
                    <a:cubicBezTo>
                      <a:pt x="95" y="322"/>
                      <a:pt x="95" y="322"/>
                      <a:pt x="95" y="322"/>
                    </a:cubicBezTo>
                    <a:cubicBezTo>
                      <a:pt x="95" y="321"/>
                      <a:pt x="95" y="321"/>
                      <a:pt x="95" y="321"/>
                    </a:cubicBezTo>
                    <a:cubicBezTo>
                      <a:pt x="94" y="318"/>
                      <a:pt x="91" y="318"/>
                      <a:pt x="89" y="319"/>
                    </a:cubicBezTo>
                    <a:cubicBezTo>
                      <a:pt x="87" y="320"/>
                      <a:pt x="86" y="323"/>
                      <a:pt x="87" y="325"/>
                    </a:cubicBezTo>
                    <a:cubicBezTo>
                      <a:pt x="95" y="338"/>
                      <a:pt x="95" y="338"/>
                      <a:pt x="95" y="338"/>
                    </a:cubicBezTo>
                    <a:cubicBezTo>
                      <a:pt x="95" y="363"/>
                      <a:pt x="95" y="363"/>
                      <a:pt x="95" y="363"/>
                    </a:cubicBezTo>
                    <a:cubicBezTo>
                      <a:pt x="76" y="332"/>
                      <a:pt x="76" y="332"/>
                      <a:pt x="76" y="332"/>
                    </a:cubicBezTo>
                    <a:cubicBezTo>
                      <a:pt x="76" y="307"/>
                      <a:pt x="76" y="307"/>
                      <a:pt x="76" y="307"/>
                    </a:cubicBezTo>
                    <a:cubicBezTo>
                      <a:pt x="77" y="308"/>
                      <a:pt x="77" y="308"/>
                      <a:pt x="77" y="308"/>
                    </a:cubicBezTo>
                    <a:cubicBezTo>
                      <a:pt x="78" y="310"/>
                      <a:pt x="81" y="310"/>
                      <a:pt x="83" y="309"/>
                    </a:cubicBezTo>
                    <a:cubicBezTo>
                      <a:pt x="85" y="308"/>
                      <a:pt x="86" y="305"/>
                      <a:pt x="84" y="303"/>
                    </a:cubicBezTo>
                    <a:cubicBezTo>
                      <a:pt x="76" y="290"/>
                      <a:pt x="76" y="290"/>
                      <a:pt x="76" y="290"/>
                    </a:cubicBezTo>
                    <a:cubicBezTo>
                      <a:pt x="76" y="160"/>
                      <a:pt x="76" y="160"/>
                      <a:pt x="76" y="160"/>
                    </a:cubicBezTo>
                    <a:moveTo>
                      <a:pt x="57" y="172"/>
                    </a:moveTo>
                    <a:cubicBezTo>
                      <a:pt x="76" y="160"/>
                      <a:pt x="76" y="160"/>
                      <a:pt x="76" y="160"/>
                    </a:cubicBezTo>
                    <a:cubicBezTo>
                      <a:pt x="76" y="290"/>
                      <a:pt x="76" y="290"/>
                      <a:pt x="76" y="290"/>
                    </a:cubicBezTo>
                    <a:cubicBezTo>
                      <a:pt x="76" y="289"/>
                      <a:pt x="76" y="289"/>
                      <a:pt x="76" y="289"/>
                    </a:cubicBezTo>
                    <a:cubicBezTo>
                      <a:pt x="75" y="287"/>
                      <a:pt x="72" y="286"/>
                      <a:pt x="70" y="288"/>
                    </a:cubicBezTo>
                    <a:cubicBezTo>
                      <a:pt x="68" y="289"/>
                      <a:pt x="67" y="292"/>
                      <a:pt x="68" y="294"/>
                    </a:cubicBezTo>
                    <a:cubicBezTo>
                      <a:pt x="76" y="307"/>
                      <a:pt x="76" y="307"/>
                      <a:pt x="76" y="307"/>
                    </a:cubicBezTo>
                    <a:cubicBezTo>
                      <a:pt x="76" y="332"/>
                      <a:pt x="76" y="332"/>
                      <a:pt x="76" y="332"/>
                    </a:cubicBezTo>
                    <a:cubicBezTo>
                      <a:pt x="57" y="300"/>
                      <a:pt x="57" y="300"/>
                      <a:pt x="57" y="300"/>
                    </a:cubicBezTo>
                    <a:cubicBezTo>
                      <a:pt x="57" y="275"/>
                      <a:pt x="57" y="275"/>
                      <a:pt x="57" y="275"/>
                    </a:cubicBezTo>
                    <a:cubicBezTo>
                      <a:pt x="58" y="276"/>
                      <a:pt x="58" y="276"/>
                      <a:pt x="58" y="276"/>
                    </a:cubicBezTo>
                    <a:cubicBezTo>
                      <a:pt x="59" y="278"/>
                      <a:pt x="62" y="279"/>
                      <a:pt x="64" y="278"/>
                    </a:cubicBezTo>
                    <a:cubicBezTo>
                      <a:pt x="66" y="277"/>
                      <a:pt x="67" y="274"/>
                      <a:pt x="65" y="272"/>
                    </a:cubicBezTo>
                    <a:cubicBezTo>
                      <a:pt x="57" y="259"/>
                      <a:pt x="57" y="259"/>
                      <a:pt x="57" y="259"/>
                    </a:cubicBezTo>
                    <a:cubicBezTo>
                      <a:pt x="57" y="172"/>
                      <a:pt x="57" y="172"/>
                      <a:pt x="57" y="172"/>
                    </a:cubicBezTo>
                    <a:moveTo>
                      <a:pt x="38" y="183"/>
                    </a:moveTo>
                    <a:cubicBezTo>
                      <a:pt x="57" y="172"/>
                      <a:pt x="57" y="172"/>
                      <a:pt x="57" y="172"/>
                    </a:cubicBezTo>
                    <a:cubicBezTo>
                      <a:pt x="57" y="259"/>
                      <a:pt x="57" y="259"/>
                      <a:pt x="57" y="259"/>
                    </a:cubicBezTo>
                    <a:cubicBezTo>
                      <a:pt x="57" y="258"/>
                      <a:pt x="57" y="258"/>
                      <a:pt x="57" y="258"/>
                    </a:cubicBezTo>
                    <a:cubicBezTo>
                      <a:pt x="55" y="256"/>
                      <a:pt x="53" y="255"/>
                      <a:pt x="51" y="256"/>
                    </a:cubicBezTo>
                    <a:cubicBezTo>
                      <a:pt x="49" y="257"/>
                      <a:pt x="48" y="260"/>
                      <a:pt x="49" y="262"/>
                    </a:cubicBezTo>
                    <a:cubicBezTo>
                      <a:pt x="57" y="275"/>
                      <a:pt x="57" y="275"/>
                      <a:pt x="57" y="275"/>
                    </a:cubicBezTo>
                    <a:cubicBezTo>
                      <a:pt x="57" y="300"/>
                      <a:pt x="57" y="300"/>
                      <a:pt x="57" y="300"/>
                    </a:cubicBezTo>
                    <a:cubicBezTo>
                      <a:pt x="38" y="269"/>
                      <a:pt x="38" y="269"/>
                      <a:pt x="38" y="269"/>
                    </a:cubicBezTo>
                    <a:cubicBezTo>
                      <a:pt x="38" y="244"/>
                      <a:pt x="38" y="244"/>
                      <a:pt x="38" y="244"/>
                    </a:cubicBezTo>
                    <a:cubicBezTo>
                      <a:pt x="39" y="245"/>
                      <a:pt x="39" y="245"/>
                      <a:pt x="39" y="245"/>
                    </a:cubicBezTo>
                    <a:cubicBezTo>
                      <a:pt x="40" y="247"/>
                      <a:pt x="43" y="248"/>
                      <a:pt x="45" y="246"/>
                    </a:cubicBezTo>
                    <a:cubicBezTo>
                      <a:pt x="47" y="245"/>
                      <a:pt x="47" y="242"/>
                      <a:pt x="46" y="240"/>
                    </a:cubicBezTo>
                    <a:cubicBezTo>
                      <a:pt x="38" y="227"/>
                      <a:pt x="38" y="227"/>
                      <a:pt x="38" y="227"/>
                    </a:cubicBezTo>
                    <a:cubicBezTo>
                      <a:pt x="38" y="183"/>
                      <a:pt x="38" y="183"/>
                      <a:pt x="38" y="183"/>
                    </a:cubicBezTo>
                    <a:moveTo>
                      <a:pt x="0" y="206"/>
                    </a:moveTo>
                    <a:cubicBezTo>
                      <a:pt x="38" y="183"/>
                      <a:pt x="38" y="183"/>
                      <a:pt x="38" y="183"/>
                    </a:cubicBezTo>
                    <a:cubicBezTo>
                      <a:pt x="38" y="227"/>
                      <a:pt x="38" y="227"/>
                      <a:pt x="38" y="227"/>
                    </a:cubicBezTo>
                    <a:cubicBezTo>
                      <a:pt x="38" y="226"/>
                      <a:pt x="38" y="226"/>
                      <a:pt x="38" y="226"/>
                    </a:cubicBezTo>
                    <a:cubicBezTo>
                      <a:pt x="36" y="224"/>
                      <a:pt x="34" y="223"/>
                      <a:pt x="32" y="225"/>
                    </a:cubicBezTo>
                    <a:cubicBezTo>
                      <a:pt x="30" y="226"/>
                      <a:pt x="29" y="229"/>
                      <a:pt x="30" y="231"/>
                    </a:cubicBezTo>
                    <a:cubicBezTo>
                      <a:pt x="38" y="244"/>
                      <a:pt x="38" y="244"/>
                      <a:pt x="38" y="244"/>
                    </a:cubicBezTo>
                    <a:cubicBezTo>
                      <a:pt x="38" y="269"/>
                      <a:pt x="38" y="269"/>
                      <a:pt x="38" y="269"/>
                    </a:cubicBezTo>
                    <a:cubicBezTo>
                      <a:pt x="0" y="206"/>
                      <a:pt x="0" y="206"/>
                      <a:pt x="0" y="206"/>
                    </a:cubicBezTo>
                  </a:path>
                </a:pathLst>
              </a:custGeom>
              <a:solidFill>
                <a:schemeClr val="accent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57150" tIns="28575" rIns="57150" bIns="28575" numCol="1" anchor="t" anchorCtr="0" compatLnSpc="1">
                <a:prstTxWarp prst="textNoShape">
                  <a:avLst/>
                </a:prstTxWarp>
              </a:bodyPr>
              <a:lstStyle/>
              <a:p>
                <a:endParaRPr lang="en-US" sz="1125">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76" name="Freeform 25">
                <a:extLst>
                  <a:ext uri="{FF2B5EF4-FFF2-40B4-BE49-F238E27FC236}">
                    <a16:creationId xmlns:a16="http://schemas.microsoft.com/office/drawing/2014/main" id="{E7F2870F-47FE-4715-A8B7-B292C11677FB}"/>
                  </a:ext>
                </a:extLst>
              </p:cNvPr>
              <p:cNvSpPr>
                <a:spLocks/>
              </p:cNvSpPr>
              <p:nvPr/>
            </p:nvSpPr>
            <p:spPr bwMode="auto">
              <a:xfrm>
                <a:off x="9036051" y="4283075"/>
                <a:ext cx="98425" cy="66675"/>
              </a:xfrm>
              <a:custGeom>
                <a:avLst/>
                <a:gdLst>
                  <a:gd name="T0" fmla="*/ 32 w 36"/>
                  <a:gd name="T1" fmla="*/ 1 h 25"/>
                  <a:gd name="T2" fmla="*/ 2 w 36"/>
                  <a:gd name="T3" fmla="*/ 19 h 25"/>
                  <a:gd name="T4" fmla="*/ 1 w 36"/>
                  <a:gd name="T5" fmla="*/ 23 h 25"/>
                  <a:gd name="T6" fmla="*/ 4 w 36"/>
                  <a:gd name="T7" fmla="*/ 24 h 25"/>
                  <a:gd name="T8" fmla="*/ 35 w 36"/>
                  <a:gd name="T9" fmla="*/ 6 h 25"/>
                  <a:gd name="T10" fmla="*/ 35 w 36"/>
                  <a:gd name="T11" fmla="*/ 2 h 25"/>
                  <a:gd name="T12" fmla="*/ 32 w 36"/>
                  <a:gd name="T13" fmla="*/ 1 h 25"/>
                </a:gdLst>
                <a:ahLst/>
                <a:cxnLst>
                  <a:cxn ang="0">
                    <a:pos x="T0" y="T1"/>
                  </a:cxn>
                  <a:cxn ang="0">
                    <a:pos x="T2" y="T3"/>
                  </a:cxn>
                  <a:cxn ang="0">
                    <a:pos x="T4" y="T5"/>
                  </a:cxn>
                  <a:cxn ang="0">
                    <a:pos x="T6" y="T7"/>
                  </a:cxn>
                  <a:cxn ang="0">
                    <a:pos x="T8" y="T9"/>
                  </a:cxn>
                  <a:cxn ang="0">
                    <a:pos x="T10" y="T11"/>
                  </a:cxn>
                  <a:cxn ang="0">
                    <a:pos x="T12" y="T13"/>
                  </a:cxn>
                </a:cxnLst>
                <a:rect l="0" t="0" r="r" b="b"/>
                <a:pathLst>
                  <a:path w="36" h="25">
                    <a:moveTo>
                      <a:pt x="32" y="1"/>
                    </a:moveTo>
                    <a:cubicBezTo>
                      <a:pt x="2" y="19"/>
                      <a:pt x="2" y="19"/>
                      <a:pt x="2" y="19"/>
                    </a:cubicBezTo>
                    <a:cubicBezTo>
                      <a:pt x="0" y="20"/>
                      <a:pt x="0" y="22"/>
                      <a:pt x="1" y="23"/>
                    </a:cubicBezTo>
                    <a:cubicBezTo>
                      <a:pt x="1" y="24"/>
                      <a:pt x="3" y="25"/>
                      <a:pt x="4" y="24"/>
                    </a:cubicBezTo>
                    <a:cubicBezTo>
                      <a:pt x="35" y="6"/>
                      <a:pt x="35" y="6"/>
                      <a:pt x="35" y="6"/>
                    </a:cubicBezTo>
                    <a:cubicBezTo>
                      <a:pt x="36" y="5"/>
                      <a:pt x="36" y="3"/>
                      <a:pt x="35" y="2"/>
                    </a:cubicBezTo>
                    <a:cubicBezTo>
                      <a:pt x="35" y="1"/>
                      <a:pt x="33" y="0"/>
                      <a:pt x="32" y="1"/>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57150" tIns="28575" rIns="57150" bIns="28575" numCol="1" anchor="t" anchorCtr="0" compatLnSpc="1">
                <a:prstTxWarp prst="textNoShape">
                  <a:avLst/>
                </a:prstTxWarp>
              </a:bodyPr>
              <a:lstStyle/>
              <a:p>
                <a:endParaRPr lang="en-US" sz="1125">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77" name="Freeform 26">
                <a:extLst>
                  <a:ext uri="{FF2B5EF4-FFF2-40B4-BE49-F238E27FC236}">
                    <a16:creationId xmlns:a16="http://schemas.microsoft.com/office/drawing/2014/main" id="{47424FAE-9036-4747-BA01-5F0A3404D970}"/>
                  </a:ext>
                </a:extLst>
              </p:cNvPr>
              <p:cNvSpPr>
                <a:spLocks/>
              </p:cNvSpPr>
              <p:nvPr/>
            </p:nvSpPr>
            <p:spPr bwMode="auto">
              <a:xfrm>
                <a:off x="9050339" y="4306888"/>
                <a:ext cx="100013" cy="68263"/>
              </a:xfrm>
              <a:custGeom>
                <a:avLst/>
                <a:gdLst>
                  <a:gd name="T0" fmla="*/ 32 w 37"/>
                  <a:gd name="T1" fmla="*/ 1 h 25"/>
                  <a:gd name="T2" fmla="*/ 2 w 37"/>
                  <a:gd name="T3" fmla="*/ 20 h 25"/>
                  <a:gd name="T4" fmla="*/ 1 w 37"/>
                  <a:gd name="T5" fmla="*/ 23 h 25"/>
                  <a:gd name="T6" fmla="*/ 1 w 37"/>
                  <a:gd name="T7" fmla="*/ 23 h 25"/>
                  <a:gd name="T8" fmla="*/ 5 w 37"/>
                  <a:gd name="T9" fmla="*/ 24 h 25"/>
                  <a:gd name="T10" fmla="*/ 35 w 37"/>
                  <a:gd name="T11" fmla="*/ 6 h 25"/>
                  <a:gd name="T12" fmla="*/ 36 w 37"/>
                  <a:gd name="T13" fmla="*/ 2 h 25"/>
                  <a:gd name="T14" fmla="*/ 32 w 37"/>
                  <a:gd name="T15" fmla="*/ 1 h 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 h="25">
                    <a:moveTo>
                      <a:pt x="32" y="1"/>
                    </a:moveTo>
                    <a:cubicBezTo>
                      <a:pt x="2" y="20"/>
                      <a:pt x="2" y="20"/>
                      <a:pt x="2" y="20"/>
                    </a:cubicBezTo>
                    <a:cubicBezTo>
                      <a:pt x="1" y="20"/>
                      <a:pt x="0" y="22"/>
                      <a:pt x="1" y="23"/>
                    </a:cubicBezTo>
                    <a:cubicBezTo>
                      <a:pt x="1" y="23"/>
                      <a:pt x="1" y="23"/>
                      <a:pt x="1" y="23"/>
                    </a:cubicBezTo>
                    <a:cubicBezTo>
                      <a:pt x="2" y="24"/>
                      <a:pt x="4" y="25"/>
                      <a:pt x="5" y="24"/>
                    </a:cubicBezTo>
                    <a:cubicBezTo>
                      <a:pt x="35" y="6"/>
                      <a:pt x="35" y="6"/>
                      <a:pt x="35" y="6"/>
                    </a:cubicBezTo>
                    <a:cubicBezTo>
                      <a:pt x="36" y="5"/>
                      <a:pt x="37" y="3"/>
                      <a:pt x="36" y="2"/>
                    </a:cubicBezTo>
                    <a:cubicBezTo>
                      <a:pt x="35" y="1"/>
                      <a:pt x="34" y="0"/>
                      <a:pt x="32" y="1"/>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57150" tIns="28575" rIns="57150" bIns="28575" numCol="1" anchor="t" anchorCtr="0" compatLnSpc="1">
                <a:prstTxWarp prst="textNoShape">
                  <a:avLst/>
                </a:prstTxWarp>
              </a:bodyPr>
              <a:lstStyle/>
              <a:p>
                <a:endParaRPr lang="en-US" sz="1125">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78" name="Freeform 27">
                <a:extLst>
                  <a:ext uri="{FF2B5EF4-FFF2-40B4-BE49-F238E27FC236}">
                    <a16:creationId xmlns:a16="http://schemas.microsoft.com/office/drawing/2014/main" id="{4C9B1314-9475-451A-A177-820DCAECF8DF}"/>
                  </a:ext>
                </a:extLst>
              </p:cNvPr>
              <p:cNvSpPr>
                <a:spLocks/>
              </p:cNvSpPr>
              <p:nvPr/>
            </p:nvSpPr>
            <p:spPr bwMode="auto">
              <a:xfrm>
                <a:off x="9088439" y="4368800"/>
                <a:ext cx="96838" cy="65088"/>
              </a:xfrm>
              <a:custGeom>
                <a:avLst/>
                <a:gdLst>
                  <a:gd name="T0" fmla="*/ 32 w 36"/>
                  <a:gd name="T1" fmla="*/ 0 h 24"/>
                  <a:gd name="T2" fmla="*/ 2 w 36"/>
                  <a:gd name="T3" fmla="*/ 19 h 24"/>
                  <a:gd name="T4" fmla="*/ 1 w 36"/>
                  <a:gd name="T5" fmla="*/ 22 h 24"/>
                  <a:gd name="T6" fmla="*/ 4 w 36"/>
                  <a:gd name="T7" fmla="*/ 23 h 24"/>
                  <a:gd name="T8" fmla="*/ 35 w 36"/>
                  <a:gd name="T9" fmla="*/ 5 h 24"/>
                  <a:gd name="T10" fmla="*/ 35 w 36"/>
                  <a:gd name="T11" fmla="*/ 1 h 24"/>
                  <a:gd name="T12" fmla="*/ 32 w 36"/>
                  <a:gd name="T13" fmla="*/ 0 h 24"/>
                </a:gdLst>
                <a:ahLst/>
                <a:cxnLst>
                  <a:cxn ang="0">
                    <a:pos x="T0" y="T1"/>
                  </a:cxn>
                  <a:cxn ang="0">
                    <a:pos x="T2" y="T3"/>
                  </a:cxn>
                  <a:cxn ang="0">
                    <a:pos x="T4" y="T5"/>
                  </a:cxn>
                  <a:cxn ang="0">
                    <a:pos x="T6" y="T7"/>
                  </a:cxn>
                  <a:cxn ang="0">
                    <a:pos x="T8" y="T9"/>
                  </a:cxn>
                  <a:cxn ang="0">
                    <a:pos x="T10" y="T11"/>
                  </a:cxn>
                  <a:cxn ang="0">
                    <a:pos x="T12" y="T13"/>
                  </a:cxn>
                </a:cxnLst>
                <a:rect l="0" t="0" r="r" b="b"/>
                <a:pathLst>
                  <a:path w="36" h="24">
                    <a:moveTo>
                      <a:pt x="32" y="0"/>
                    </a:moveTo>
                    <a:cubicBezTo>
                      <a:pt x="2" y="19"/>
                      <a:pt x="2" y="19"/>
                      <a:pt x="2" y="19"/>
                    </a:cubicBezTo>
                    <a:cubicBezTo>
                      <a:pt x="0" y="20"/>
                      <a:pt x="0" y="21"/>
                      <a:pt x="1" y="22"/>
                    </a:cubicBezTo>
                    <a:cubicBezTo>
                      <a:pt x="1" y="24"/>
                      <a:pt x="3" y="24"/>
                      <a:pt x="4" y="23"/>
                    </a:cubicBezTo>
                    <a:cubicBezTo>
                      <a:pt x="35" y="5"/>
                      <a:pt x="35" y="5"/>
                      <a:pt x="35" y="5"/>
                    </a:cubicBezTo>
                    <a:cubicBezTo>
                      <a:pt x="36" y="4"/>
                      <a:pt x="36" y="3"/>
                      <a:pt x="35" y="1"/>
                    </a:cubicBezTo>
                    <a:cubicBezTo>
                      <a:pt x="35" y="0"/>
                      <a:pt x="33" y="0"/>
                      <a:pt x="32" y="0"/>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57150" tIns="28575" rIns="57150" bIns="28575" numCol="1" anchor="t" anchorCtr="0" compatLnSpc="1">
                <a:prstTxWarp prst="textNoShape">
                  <a:avLst/>
                </a:prstTxWarp>
              </a:bodyPr>
              <a:lstStyle/>
              <a:p>
                <a:endParaRPr lang="en-US" sz="1125">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79" name="Freeform 28">
                <a:extLst>
                  <a:ext uri="{FF2B5EF4-FFF2-40B4-BE49-F238E27FC236}">
                    <a16:creationId xmlns:a16="http://schemas.microsoft.com/office/drawing/2014/main" id="{3EAE02D5-F19E-4F61-967E-04208E5CAFE9}"/>
                  </a:ext>
                </a:extLst>
              </p:cNvPr>
              <p:cNvSpPr>
                <a:spLocks/>
              </p:cNvSpPr>
              <p:nvPr/>
            </p:nvSpPr>
            <p:spPr bwMode="auto">
              <a:xfrm>
                <a:off x="9101139" y="4394200"/>
                <a:ext cx="101600" cy="65088"/>
              </a:xfrm>
              <a:custGeom>
                <a:avLst/>
                <a:gdLst>
                  <a:gd name="T0" fmla="*/ 32 w 37"/>
                  <a:gd name="T1" fmla="*/ 1 h 24"/>
                  <a:gd name="T2" fmla="*/ 2 w 37"/>
                  <a:gd name="T3" fmla="*/ 19 h 24"/>
                  <a:gd name="T4" fmla="*/ 1 w 37"/>
                  <a:gd name="T5" fmla="*/ 23 h 24"/>
                  <a:gd name="T6" fmla="*/ 5 w 37"/>
                  <a:gd name="T7" fmla="*/ 24 h 24"/>
                  <a:gd name="T8" fmla="*/ 35 w 37"/>
                  <a:gd name="T9" fmla="*/ 5 h 24"/>
                  <a:gd name="T10" fmla="*/ 36 w 37"/>
                  <a:gd name="T11" fmla="*/ 2 h 24"/>
                  <a:gd name="T12" fmla="*/ 32 w 37"/>
                  <a:gd name="T13" fmla="*/ 1 h 24"/>
                </a:gdLst>
                <a:ahLst/>
                <a:cxnLst>
                  <a:cxn ang="0">
                    <a:pos x="T0" y="T1"/>
                  </a:cxn>
                  <a:cxn ang="0">
                    <a:pos x="T2" y="T3"/>
                  </a:cxn>
                  <a:cxn ang="0">
                    <a:pos x="T4" y="T5"/>
                  </a:cxn>
                  <a:cxn ang="0">
                    <a:pos x="T6" y="T7"/>
                  </a:cxn>
                  <a:cxn ang="0">
                    <a:pos x="T8" y="T9"/>
                  </a:cxn>
                  <a:cxn ang="0">
                    <a:pos x="T10" y="T11"/>
                  </a:cxn>
                  <a:cxn ang="0">
                    <a:pos x="T12" y="T13"/>
                  </a:cxn>
                </a:cxnLst>
                <a:rect l="0" t="0" r="r" b="b"/>
                <a:pathLst>
                  <a:path w="37" h="24">
                    <a:moveTo>
                      <a:pt x="32" y="1"/>
                    </a:moveTo>
                    <a:cubicBezTo>
                      <a:pt x="2" y="19"/>
                      <a:pt x="2" y="19"/>
                      <a:pt x="2" y="19"/>
                    </a:cubicBezTo>
                    <a:cubicBezTo>
                      <a:pt x="1" y="20"/>
                      <a:pt x="0" y="21"/>
                      <a:pt x="1" y="23"/>
                    </a:cubicBezTo>
                    <a:cubicBezTo>
                      <a:pt x="2" y="24"/>
                      <a:pt x="4" y="24"/>
                      <a:pt x="5" y="24"/>
                    </a:cubicBezTo>
                    <a:cubicBezTo>
                      <a:pt x="35" y="5"/>
                      <a:pt x="35" y="5"/>
                      <a:pt x="35" y="5"/>
                    </a:cubicBezTo>
                    <a:cubicBezTo>
                      <a:pt x="36" y="4"/>
                      <a:pt x="37" y="3"/>
                      <a:pt x="36" y="2"/>
                    </a:cubicBezTo>
                    <a:cubicBezTo>
                      <a:pt x="35" y="0"/>
                      <a:pt x="34" y="0"/>
                      <a:pt x="32" y="1"/>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57150" tIns="28575" rIns="57150" bIns="28575" numCol="1" anchor="t" anchorCtr="0" compatLnSpc="1">
                <a:prstTxWarp prst="textNoShape">
                  <a:avLst/>
                </a:prstTxWarp>
              </a:bodyPr>
              <a:lstStyle/>
              <a:p>
                <a:endParaRPr lang="en-US" sz="1125">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80" name="Freeform 29">
                <a:extLst>
                  <a:ext uri="{FF2B5EF4-FFF2-40B4-BE49-F238E27FC236}">
                    <a16:creationId xmlns:a16="http://schemas.microsoft.com/office/drawing/2014/main" id="{A718D867-19A5-4A0E-9076-7869EA237FA9}"/>
                  </a:ext>
                </a:extLst>
              </p:cNvPr>
              <p:cNvSpPr>
                <a:spLocks/>
              </p:cNvSpPr>
              <p:nvPr/>
            </p:nvSpPr>
            <p:spPr bwMode="auto">
              <a:xfrm>
                <a:off x="9139239" y="4452938"/>
                <a:ext cx="98425" cy="68263"/>
              </a:xfrm>
              <a:custGeom>
                <a:avLst/>
                <a:gdLst>
                  <a:gd name="T0" fmla="*/ 32 w 36"/>
                  <a:gd name="T1" fmla="*/ 1 h 25"/>
                  <a:gd name="T2" fmla="*/ 2 w 36"/>
                  <a:gd name="T3" fmla="*/ 19 h 25"/>
                  <a:gd name="T4" fmla="*/ 1 w 36"/>
                  <a:gd name="T5" fmla="*/ 23 h 25"/>
                  <a:gd name="T6" fmla="*/ 4 w 36"/>
                  <a:gd name="T7" fmla="*/ 24 h 25"/>
                  <a:gd name="T8" fmla="*/ 35 w 36"/>
                  <a:gd name="T9" fmla="*/ 5 h 25"/>
                  <a:gd name="T10" fmla="*/ 36 w 36"/>
                  <a:gd name="T11" fmla="*/ 2 h 25"/>
                  <a:gd name="T12" fmla="*/ 32 w 36"/>
                  <a:gd name="T13" fmla="*/ 1 h 25"/>
                </a:gdLst>
                <a:ahLst/>
                <a:cxnLst>
                  <a:cxn ang="0">
                    <a:pos x="T0" y="T1"/>
                  </a:cxn>
                  <a:cxn ang="0">
                    <a:pos x="T2" y="T3"/>
                  </a:cxn>
                  <a:cxn ang="0">
                    <a:pos x="T4" y="T5"/>
                  </a:cxn>
                  <a:cxn ang="0">
                    <a:pos x="T6" y="T7"/>
                  </a:cxn>
                  <a:cxn ang="0">
                    <a:pos x="T8" y="T9"/>
                  </a:cxn>
                  <a:cxn ang="0">
                    <a:pos x="T10" y="T11"/>
                  </a:cxn>
                  <a:cxn ang="0">
                    <a:pos x="T12" y="T13"/>
                  </a:cxn>
                </a:cxnLst>
                <a:rect l="0" t="0" r="r" b="b"/>
                <a:pathLst>
                  <a:path w="36" h="25">
                    <a:moveTo>
                      <a:pt x="32" y="1"/>
                    </a:moveTo>
                    <a:cubicBezTo>
                      <a:pt x="2" y="19"/>
                      <a:pt x="2" y="19"/>
                      <a:pt x="2" y="19"/>
                    </a:cubicBezTo>
                    <a:cubicBezTo>
                      <a:pt x="0" y="20"/>
                      <a:pt x="0" y="22"/>
                      <a:pt x="1" y="23"/>
                    </a:cubicBezTo>
                    <a:cubicBezTo>
                      <a:pt x="2" y="24"/>
                      <a:pt x="3" y="25"/>
                      <a:pt x="4" y="24"/>
                    </a:cubicBezTo>
                    <a:cubicBezTo>
                      <a:pt x="35" y="5"/>
                      <a:pt x="35" y="5"/>
                      <a:pt x="35" y="5"/>
                    </a:cubicBezTo>
                    <a:cubicBezTo>
                      <a:pt x="36" y="5"/>
                      <a:pt x="36" y="3"/>
                      <a:pt x="36" y="2"/>
                    </a:cubicBezTo>
                    <a:cubicBezTo>
                      <a:pt x="35" y="0"/>
                      <a:pt x="33" y="0"/>
                      <a:pt x="32" y="1"/>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57150" tIns="28575" rIns="57150" bIns="28575" numCol="1" anchor="t" anchorCtr="0" compatLnSpc="1">
                <a:prstTxWarp prst="textNoShape">
                  <a:avLst/>
                </a:prstTxWarp>
              </a:bodyPr>
              <a:lstStyle/>
              <a:p>
                <a:endParaRPr lang="en-US" sz="1125">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81" name="Freeform 30">
                <a:extLst>
                  <a:ext uri="{FF2B5EF4-FFF2-40B4-BE49-F238E27FC236}">
                    <a16:creationId xmlns:a16="http://schemas.microsoft.com/office/drawing/2014/main" id="{5AB6373A-087E-4F11-B3EB-CC008133F273}"/>
                  </a:ext>
                </a:extLst>
              </p:cNvPr>
              <p:cNvSpPr>
                <a:spLocks/>
              </p:cNvSpPr>
              <p:nvPr/>
            </p:nvSpPr>
            <p:spPr bwMode="auto">
              <a:xfrm>
                <a:off x="9155114" y="4478338"/>
                <a:ext cx="98425" cy="68263"/>
              </a:xfrm>
              <a:custGeom>
                <a:avLst/>
                <a:gdLst>
                  <a:gd name="T0" fmla="*/ 31 w 36"/>
                  <a:gd name="T1" fmla="*/ 1 h 25"/>
                  <a:gd name="T2" fmla="*/ 1 w 36"/>
                  <a:gd name="T3" fmla="*/ 19 h 25"/>
                  <a:gd name="T4" fmla="*/ 0 w 36"/>
                  <a:gd name="T5" fmla="*/ 23 h 25"/>
                  <a:gd name="T6" fmla="*/ 4 w 36"/>
                  <a:gd name="T7" fmla="*/ 24 h 25"/>
                  <a:gd name="T8" fmla="*/ 34 w 36"/>
                  <a:gd name="T9" fmla="*/ 6 h 25"/>
                  <a:gd name="T10" fmla="*/ 35 w 36"/>
                  <a:gd name="T11" fmla="*/ 2 h 25"/>
                  <a:gd name="T12" fmla="*/ 31 w 36"/>
                  <a:gd name="T13" fmla="*/ 1 h 25"/>
                </a:gdLst>
                <a:ahLst/>
                <a:cxnLst>
                  <a:cxn ang="0">
                    <a:pos x="T0" y="T1"/>
                  </a:cxn>
                  <a:cxn ang="0">
                    <a:pos x="T2" y="T3"/>
                  </a:cxn>
                  <a:cxn ang="0">
                    <a:pos x="T4" y="T5"/>
                  </a:cxn>
                  <a:cxn ang="0">
                    <a:pos x="T6" y="T7"/>
                  </a:cxn>
                  <a:cxn ang="0">
                    <a:pos x="T8" y="T9"/>
                  </a:cxn>
                  <a:cxn ang="0">
                    <a:pos x="T10" y="T11"/>
                  </a:cxn>
                  <a:cxn ang="0">
                    <a:pos x="T12" y="T13"/>
                  </a:cxn>
                </a:cxnLst>
                <a:rect l="0" t="0" r="r" b="b"/>
                <a:pathLst>
                  <a:path w="36" h="25">
                    <a:moveTo>
                      <a:pt x="31" y="1"/>
                    </a:moveTo>
                    <a:cubicBezTo>
                      <a:pt x="1" y="19"/>
                      <a:pt x="1" y="19"/>
                      <a:pt x="1" y="19"/>
                    </a:cubicBezTo>
                    <a:cubicBezTo>
                      <a:pt x="0" y="20"/>
                      <a:pt x="0" y="22"/>
                      <a:pt x="0" y="23"/>
                    </a:cubicBezTo>
                    <a:cubicBezTo>
                      <a:pt x="1" y="24"/>
                      <a:pt x="3" y="25"/>
                      <a:pt x="4" y="24"/>
                    </a:cubicBezTo>
                    <a:cubicBezTo>
                      <a:pt x="34" y="6"/>
                      <a:pt x="34" y="6"/>
                      <a:pt x="34" y="6"/>
                    </a:cubicBezTo>
                    <a:cubicBezTo>
                      <a:pt x="35" y="5"/>
                      <a:pt x="36" y="3"/>
                      <a:pt x="35" y="2"/>
                    </a:cubicBezTo>
                    <a:cubicBezTo>
                      <a:pt x="34" y="1"/>
                      <a:pt x="33" y="0"/>
                      <a:pt x="31" y="1"/>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57150" tIns="28575" rIns="57150" bIns="28575" numCol="1" anchor="t" anchorCtr="0" compatLnSpc="1">
                <a:prstTxWarp prst="textNoShape">
                  <a:avLst/>
                </a:prstTxWarp>
              </a:bodyPr>
              <a:lstStyle/>
              <a:p>
                <a:endParaRPr lang="en-US" sz="1125">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82" name="Freeform 31">
                <a:extLst>
                  <a:ext uri="{FF2B5EF4-FFF2-40B4-BE49-F238E27FC236}">
                    <a16:creationId xmlns:a16="http://schemas.microsoft.com/office/drawing/2014/main" id="{2A530EF7-BD21-4071-BB56-763CDDEBAAEA}"/>
                  </a:ext>
                </a:extLst>
              </p:cNvPr>
              <p:cNvSpPr>
                <a:spLocks/>
              </p:cNvSpPr>
              <p:nvPr/>
            </p:nvSpPr>
            <p:spPr bwMode="auto">
              <a:xfrm>
                <a:off x="9191626" y="4540250"/>
                <a:ext cx="96838" cy="65088"/>
              </a:xfrm>
              <a:custGeom>
                <a:avLst/>
                <a:gdLst>
                  <a:gd name="T0" fmla="*/ 32 w 36"/>
                  <a:gd name="T1" fmla="*/ 0 h 24"/>
                  <a:gd name="T2" fmla="*/ 2 w 36"/>
                  <a:gd name="T3" fmla="*/ 19 h 24"/>
                  <a:gd name="T4" fmla="*/ 1 w 36"/>
                  <a:gd name="T5" fmla="*/ 22 h 24"/>
                  <a:gd name="T6" fmla="*/ 4 w 36"/>
                  <a:gd name="T7" fmla="*/ 23 h 24"/>
                  <a:gd name="T8" fmla="*/ 35 w 36"/>
                  <a:gd name="T9" fmla="*/ 5 h 24"/>
                  <a:gd name="T10" fmla="*/ 36 w 36"/>
                  <a:gd name="T11" fmla="*/ 1 h 24"/>
                  <a:gd name="T12" fmla="*/ 32 w 36"/>
                  <a:gd name="T13" fmla="*/ 0 h 24"/>
                </a:gdLst>
                <a:ahLst/>
                <a:cxnLst>
                  <a:cxn ang="0">
                    <a:pos x="T0" y="T1"/>
                  </a:cxn>
                  <a:cxn ang="0">
                    <a:pos x="T2" y="T3"/>
                  </a:cxn>
                  <a:cxn ang="0">
                    <a:pos x="T4" y="T5"/>
                  </a:cxn>
                  <a:cxn ang="0">
                    <a:pos x="T6" y="T7"/>
                  </a:cxn>
                  <a:cxn ang="0">
                    <a:pos x="T8" y="T9"/>
                  </a:cxn>
                  <a:cxn ang="0">
                    <a:pos x="T10" y="T11"/>
                  </a:cxn>
                  <a:cxn ang="0">
                    <a:pos x="T12" y="T13"/>
                  </a:cxn>
                </a:cxnLst>
                <a:rect l="0" t="0" r="r" b="b"/>
                <a:pathLst>
                  <a:path w="36" h="24">
                    <a:moveTo>
                      <a:pt x="32" y="0"/>
                    </a:moveTo>
                    <a:cubicBezTo>
                      <a:pt x="2" y="19"/>
                      <a:pt x="2" y="19"/>
                      <a:pt x="2" y="19"/>
                    </a:cubicBezTo>
                    <a:cubicBezTo>
                      <a:pt x="0" y="19"/>
                      <a:pt x="0" y="21"/>
                      <a:pt x="1" y="22"/>
                    </a:cubicBezTo>
                    <a:cubicBezTo>
                      <a:pt x="2" y="24"/>
                      <a:pt x="3" y="24"/>
                      <a:pt x="4" y="23"/>
                    </a:cubicBezTo>
                    <a:cubicBezTo>
                      <a:pt x="35" y="5"/>
                      <a:pt x="35" y="5"/>
                      <a:pt x="35" y="5"/>
                    </a:cubicBezTo>
                    <a:cubicBezTo>
                      <a:pt x="36" y="4"/>
                      <a:pt x="36" y="2"/>
                      <a:pt x="36" y="1"/>
                    </a:cubicBezTo>
                    <a:cubicBezTo>
                      <a:pt x="35" y="0"/>
                      <a:pt x="33" y="0"/>
                      <a:pt x="32" y="0"/>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57150" tIns="28575" rIns="57150" bIns="28575" numCol="1" anchor="t" anchorCtr="0" compatLnSpc="1">
                <a:prstTxWarp prst="textNoShape">
                  <a:avLst/>
                </a:prstTxWarp>
              </a:bodyPr>
              <a:lstStyle/>
              <a:p>
                <a:endParaRPr lang="en-US" sz="1125">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83" name="Freeform 32">
                <a:extLst>
                  <a:ext uri="{FF2B5EF4-FFF2-40B4-BE49-F238E27FC236}">
                    <a16:creationId xmlns:a16="http://schemas.microsoft.com/office/drawing/2014/main" id="{05F3E515-A3E9-4795-A7C2-DC73E6CEC435}"/>
                  </a:ext>
                </a:extLst>
              </p:cNvPr>
              <p:cNvSpPr>
                <a:spLocks/>
              </p:cNvSpPr>
              <p:nvPr/>
            </p:nvSpPr>
            <p:spPr bwMode="auto">
              <a:xfrm>
                <a:off x="9207501" y="4565650"/>
                <a:ext cx="98425" cy="65088"/>
              </a:xfrm>
              <a:custGeom>
                <a:avLst/>
                <a:gdLst>
                  <a:gd name="T0" fmla="*/ 31 w 36"/>
                  <a:gd name="T1" fmla="*/ 0 h 24"/>
                  <a:gd name="T2" fmla="*/ 1 w 36"/>
                  <a:gd name="T3" fmla="*/ 19 h 24"/>
                  <a:gd name="T4" fmla="*/ 0 w 36"/>
                  <a:gd name="T5" fmla="*/ 22 h 24"/>
                  <a:gd name="T6" fmla="*/ 4 w 36"/>
                  <a:gd name="T7" fmla="*/ 23 h 24"/>
                  <a:gd name="T8" fmla="*/ 34 w 36"/>
                  <a:gd name="T9" fmla="*/ 5 h 24"/>
                  <a:gd name="T10" fmla="*/ 35 w 36"/>
                  <a:gd name="T11" fmla="*/ 1 h 24"/>
                  <a:gd name="T12" fmla="*/ 31 w 36"/>
                  <a:gd name="T13" fmla="*/ 0 h 24"/>
                </a:gdLst>
                <a:ahLst/>
                <a:cxnLst>
                  <a:cxn ang="0">
                    <a:pos x="T0" y="T1"/>
                  </a:cxn>
                  <a:cxn ang="0">
                    <a:pos x="T2" y="T3"/>
                  </a:cxn>
                  <a:cxn ang="0">
                    <a:pos x="T4" y="T5"/>
                  </a:cxn>
                  <a:cxn ang="0">
                    <a:pos x="T6" y="T7"/>
                  </a:cxn>
                  <a:cxn ang="0">
                    <a:pos x="T8" y="T9"/>
                  </a:cxn>
                  <a:cxn ang="0">
                    <a:pos x="T10" y="T11"/>
                  </a:cxn>
                  <a:cxn ang="0">
                    <a:pos x="T12" y="T13"/>
                  </a:cxn>
                </a:cxnLst>
                <a:rect l="0" t="0" r="r" b="b"/>
                <a:pathLst>
                  <a:path w="36" h="24">
                    <a:moveTo>
                      <a:pt x="31" y="0"/>
                    </a:moveTo>
                    <a:cubicBezTo>
                      <a:pt x="1" y="19"/>
                      <a:pt x="1" y="19"/>
                      <a:pt x="1" y="19"/>
                    </a:cubicBezTo>
                    <a:cubicBezTo>
                      <a:pt x="0" y="20"/>
                      <a:pt x="0" y="21"/>
                      <a:pt x="0" y="22"/>
                    </a:cubicBezTo>
                    <a:cubicBezTo>
                      <a:pt x="1" y="24"/>
                      <a:pt x="3" y="24"/>
                      <a:pt x="4" y="23"/>
                    </a:cubicBezTo>
                    <a:cubicBezTo>
                      <a:pt x="34" y="5"/>
                      <a:pt x="34" y="5"/>
                      <a:pt x="34" y="5"/>
                    </a:cubicBezTo>
                    <a:cubicBezTo>
                      <a:pt x="36" y="4"/>
                      <a:pt x="36" y="3"/>
                      <a:pt x="35" y="1"/>
                    </a:cubicBezTo>
                    <a:cubicBezTo>
                      <a:pt x="34" y="0"/>
                      <a:pt x="33" y="0"/>
                      <a:pt x="31" y="0"/>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57150" tIns="28575" rIns="57150" bIns="28575" numCol="1" anchor="t" anchorCtr="0" compatLnSpc="1">
                <a:prstTxWarp prst="textNoShape">
                  <a:avLst/>
                </a:prstTxWarp>
              </a:bodyPr>
              <a:lstStyle/>
              <a:p>
                <a:endParaRPr lang="en-US" sz="1125">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84" name="Freeform 33">
                <a:extLst>
                  <a:ext uri="{FF2B5EF4-FFF2-40B4-BE49-F238E27FC236}">
                    <a16:creationId xmlns:a16="http://schemas.microsoft.com/office/drawing/2014/main" id="{4EF55245-3AFB-408F-B4D0-D72FA40F354D}"/>
                  </a:ext>
                </a:extLst>
              </p:cNvPr>
              <p:cNvSpPr>
                <a:spLocks/>
              </p:cNvSpPr>
              <p:nvPr/>
            </p:nvSpPr>
            <p:spPr bwMode="auto">
              <a:xfrm>
                <a:off x="9242426" y="4624388"/>
                <a:ext cx="98425" cy="65088"/>
              </a:xfrm>
              <a:custGeom>
                <a:avLst/>
                <a:gdLst>
                  <a:gd name="T0" fmla="*/ 32 w 36"/>
                  <a:gd name="T1" fmla="*/ 1 h 24"/>
                  <a:gd name="T2" fmla="*/ 2 w 36"/>
                  <a:gd name="T3" fmla="*/ 19 h 24"/>
                  <a:gd name="T4" fmla="*/ 1 w 36"/>
                  <a:gd name="T5" fmla="*/ 23 h 24"/>
                  <a:gd name="T6" fmla="*/ 5 w 36"/>
                  <a:gd name="T7" fmla="*/ 24 h 24"/>
                  <a:gd name="T8" fmla="*/ 35 w 36"/>
                  <a:gd name="T9" fmla="*/ 5 h 24"/>
                  <a:gd name="T10" fmla="*/ 36 w 36"/>
                  <a:gd name="T11" fmla="*/ 2 h 24"/>
                  <a:gd name="T12" fmla="*/ 32 w 36"/>
                  <a:gd name="T13" fmla="*/ 1 h 24"/>
                </a:gdLst>
                <a:ahLst/>
                <a:cxnLst>
                  <a:cxn ang="0">
                    <a:pos x="T0" y="T1"/>
                  </a:cxn>
                  <a:cxn ang="0">
                    <a:pos x="T2" y="T3"/>
                  </a:cxn>
                  <a:cxn ang="0">
                    <a:pos x="T4" y="T5"/>
                  </a:cxn>
                  <a:cxn ang="0">
                    <a:pos x="T6" y="T7"/>
                  </a:cxn>
                  <a:cxn ang="0">
                    <a:pos x="T8" y="T9"/>
                  </a:cxn>
                  <a:cxn ang="0">
                    <a:pos x="T10" y="T11"/>
                  </a:cxn>
                  <a:cxn ang="0">
                    <a:pos x="T12" y="T13"/>
                  </a:cxn>
                </a:cxnLst>
                <a:rect l="0" t="0" r="r" b="b"/>
                <a:pathLst>
                  <a:path w="36" h="24">
                    <a:moveTo>
                      <a:pt x="32" y="1"/>
                    </a:moveTo>
                    <a:cubicBezTo>
                      <a:pt x="2" y="19"/>
                      <a:pt x="2" y="19"/>
                      <a:pt x="2" y="19"/>
                    </a:cubicBezTo>
                    <a:cubicBezTo>
                      <a:pt x="0" y="20"/>
                      <a:pt x="0" y="21"/>
                      <a:pt x="1" y="23"/>
                    </a:cubicBezTo>
                    <a:cubicBezTo>
                      <a:pt x="2" y="24"/>
                      <a:pt x="3" y="24"/>
                      <a:pt x="5" y="24"/>
                    </a:cubicBezTo>
                    <a:cubicBezTo>
                      <a:pt x="35" y="5"/>
                      <a:pt x="35" y="5"/>
                      <a:pt x="35" y="5"/>
                    </a:cubicBezTo>
                    <a:cubicBezTo>
                      <a:pt x="36" y="5"/>
                      <a:pt x="36" y="3"/>
                      <a:pt x="36" y="2"/>
                    </a:cubicBezTo>
                    <a:cubicBezTo>
                      <a:pt x="35" y="0"/>
                      <a:pt x="33" y="0"/>
                      <a:pt x="32" y="1"/>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57150" tIns="28575" rIns="57150" bIns="28575" numCol="1" anchor="t" anchorCtr="0" compatLnSpc="1">
                <a:prstTxWarp prst="textNoShape">
                  <a:avLst/>
                </a:prstTxWarp>
              </a:bodyPr>
              <a:lstStyle/>
              <a:p>
                <a:endParaRPr lang="en-US" sz="1125">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85" name="Freeform 34">
                <a:extLst>
                  <a:ext uri="{FF2B5EF4-FFF2-40B4-BE49-F238E27FC236}">
                    <a16:creationId xmlns:a16="http://schemas.microsoft.com/office/drawing/2014/main" id="{4D44533A-FF9E-4391-AA41-409DE6606D9E}"/>
                  </a:ext>
                </a:extLst>
              </p:cNvPr>
              <p:cNvSpPr>
                <a:spLocks/>
              </p:cNvSpPr>
              <p:nvPr/>
            </p:nvSpPr>
            <p:spPr bwMode="auto">
              <a:xfrm>
                <a:off x="9258301" y="4649788"/>
                <a:ext cx="98425" cy="66675"/>
              </a:xfrm>
              <a:custGeom>
                <a:avLst/>
                <a:gdLst>
                  <a:gd name="T0" fmla="*/ 32 w 36"/>
                  <a:gd name="T1" fmla="*/ 1 h 25"/>
                  <a:gd name="T2" fmla="*/ 1 w 36"/>
                  <a:gd name="T3" fmla="*/ 19 h 25"/>
                  <a:gd name="T4" fmla="*/ 0 w 36"/>
                  <a:gd name="T5" fmla="*/ 23 h 25"/>
                  <a:gd name="T6" fmla="*/ 4 w 36"/>
                  <a:gd name="T7" fmla="*/ 24 h 25"/>
                  <a:gd name="T8" fmla="*/ 34 w 36"/>
                  <a:gd name="T9" fmla="*/ 5 h 25"/>
                  <a:gd name="T10" fmla="*/ 35 w 36"/>
                  <a:gd name="T11" fmla="*/ 2 h 25"/>
                  <a:gd name="T12" fmla="*/ 32 w 36"/>
                  <a:gd name="T13" fmla="*/ 1 h 25"/>
                </a:gdLst>
                <a:ahLst/>
                <a:cxnLst>
                  <a:cxn ang="0">
                    <a:pos x="T0" y="T1"/>
                  </a:cxn>
                  <a:cxn ang="0">
                    <a:pos x="T2" y="T3"/>
                  </a:cxn>
                  <a:cxn ang="0">
                    <a:pos x="T4" y="T5"/>
                  </a:cxn>
                  <a:cxn ang="0">
                    <a:pos x="T6" y="T7"/>
                  </a:cxn>
                  <a:cxn ang="0">
                    <a:pos x="T8" y="T9"/>
                  </a:cxn>
                  <a:cxn ang="0">
                    <a:pos x="T10" y="T11"/>
                  </a:cxn>
                  <a:cxn ang="0">
                    <a:pos x="T12" y="T13"/>
                  </a:cxn>
                </a:cxnLst>
                <a:rect l="0" t="0" r="r" b="b"/>
                <a:pathLst>
                  <a:path w="36" h="25">
                    <a:moveTo>
                      <a:pt x="32" y="1"/>
                    </a:moveTo>
                    <a:cubicBezTo>
                      <a:pt x="1" y="19"/>
                      <a:pt x="1" y="19"/>
                      <a:pt x="1" y="19"/>
                    </a:cubicBezTo>
                    <a:cubicBezTo>
                      <a:pt x="0" y="20"/>
                      <a:pt x="0" y="22"/>
                      <a:pt x="0" y="23"/>
                    </a:cubicBezTo>
                    <a:cubicBezTo>
                      <a:pt x="1" y="24"/>
                      <a:pt x="3" y="25"/>
                      <a:pt x="4" y="24"/>
                    </a:cubicBezTo>
                    <a:cubicBezTo>
                      <a:pt x="34" y="5"/>
                      <a:pt x="34" y="5"/>
                      <a:pt x="34" y="5"/>
                    </a:cubicBezTo>
                    <a:cubicBezTo>
                      <a:pt x="36" y="5"/>
                      <a:pt x="36" y="3"/>
                      <a:pt x="35" y="2"/>
                    </a:cubicBezTo>
                    <a:cubicBezTo>
                      <a:pt x="34" y="1"/>
                      <a:pt x="33" y="0"/>
                      <a:pt x="32" y="1"/>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57150" tIns="28575" rIns="57150" bIns="28575" numCol="1" anchor="t" anchorCtr="0" compatLnSpc="1">
                <a:prstTxWarp prst="textNoShape">
                  <a:avLst/>
                </a:prstTxWarp>
              </a:bodyPr>
              <a:lstStyle/>
              <a:p>
                <a:endParaRPr lang="en-US" sz="1125">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86" name="Freeform 35">
                <a:extLst>
                  <a:ext uri="{FF2B5EF4-FFF2-40B4-BE49-F238E27FC236}">
                    <a16:creationId xmlns:a16="http://schemas.microsoft.com/office/drawing/2014/main" id="{809205BB-64AA-4182-BCE2-21CDFDDF53D4}"/>
                  </a:ext>
                </a:extLst>
              </p:cNvPr>
              <p:cNvSpPr>
                <a:spLocks/>
              </p:cNvSpPr>
              <p:nvPr/>
            </p:nvSpPr>
            <p:spPr bwMode="auto">
              <a:xfrm>
                <a:off x="9294814" y="4708525"/>
                <a:ext cx="96838" cy="68263"/>
              </a:xfrm>
              <a:custGeom>
                <a:avLst/>
                <a:gdLst>
                  <a:gd name="T0" fmla="*/ 32 w 36"/>
                  <a:gd name="T1" fmla="*/ 1 h 25"/>
                  <a:gd name="T2" fmla="*/ 2 w 36"/>
                  <a:gd name="T3" fmla="*/ 19 h 25"/>
                  <a:gd name="T4" fmla="*/ 1 w 36"/>
                  <a:gd name="T5" fmla="*/ 23 h 25"/>
                  <a:gd name="T6" fmla="*/ 5 w 36"/>
                  <a:gd name="T7" fmla="*/ 24 h 25"/>
                  <a:gd name="T8" fmla="*/ 35 w 36"/>
                  <a:gd name="T9" fmla="*/ 6 h 25"/>
                  <a:gd name="T10" fmla="*/ 36 w 36"/>
                  <a:gd name="T11" fmla="*/ 2 h 25"/>
                  <a:gd name="T12" fmla="*/ 32 w 36"/>
                  <a:gd name="T13" fmla="*/ 1 h 25"/>
                </a:gdLst>
                <a:ahLst/>
                <a:cxnLst>
                  <a:cxn ang="0">
                    <a:pos x="T0" y="T1"/>
                  </a:cxn>
                  <a:cxn ang="0">
                    <a:pos x="T2" y="T3"/>
                  </a:cxn>
                  <a:cxn ang="0">
                    <a:pos x="T4" y="T5"/>
                  </a:cxn>
                  <a:cxn ang="0">
                    <a:pos x="T6" y="T7"/>
                  </a:cxn>
                  <a:cxn ang="0">
                    <a:pos x="T8" y="T9"/>
                  </a:cxn>
                  <a:cxn ang="0">
                    <a:pos x="T10" y="T11"/>
                  </a:cxn>
                  <a:cxn ang="0">
                    <a:pos x="T12" y="T13"/>
                  </a:cxn>
                </a:cxnLst>
                <a:rect l="0" t="0" r="r" b="b"/>
                <a:pathLst>
                  <a:path w="36" h="25">
                    <a:moveTo>
                      <a:pt x="32" y="1"/>
                    </a:moveTo>
                    <a:cubicBezTo>
                      <a:pt x="2" y="19"/>
                      <a:pt x="2" y="19"/>
                      <a:pt x="2" y="19"/>
                    </a:cubicBezTo>
                    <a:cubicBezTo>
                      <a:pt x="1" y="20"/>
                      <a:pt x="0" y="22"/>
                      <a:pt x="1" y="23"/>
                    </a:cubicBezTo>
                    <a:cubicBezTo>
                      <a:pt x="2" y="24"/>
                      <a:pt x="3" y="25"/>
                      <a:pt x="5" y="24"/>
                    </a:cubicBezTo>
                    <a:cubicBezTo>
                      <a:pt x="35" y="6"/>
                      <a:pt x="35" y="6"/>
                      <a:pt x="35" y="6"/>
                    </a:cubicBezTo>
                    <a:cubicBezTo>
                      <a:pt x="36" y="5"/>
                      <a:pt x="36" y="3"/>
                      <a:pt x="36" y="2"/>
                    </a:cubicBezTo>
                    <a:cubicBezTo>
                      <a:pt x="35" y="1"/>
                      <a:pt x="33" y="0"/>
                      <a:pt x="32" y="1"/>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57150" tIns="28575" rIns="57150" bIns="28575" numCol="1" anchor="t" anchorCtr="0" compatLnSpc="1">
                <a:prstTxWarp prst="textNoShape">
                  <a:avLst/>
                </a:prstTxWarp>
              </a:bodyPr>
              <a:lstStyle/>
              <a:p>
                <a:endParaRPr lang="en-US" sz="1125">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87" name="Freeform 36">
                <a:extLst>
                  <a:ext uri="{FF2B5EF4-FFF2-40B4-BE49-F238E27FC236}">
                    <a16:creationId xmlns:a16="http://schemas.microsoft.com/office/drawing/2014/main" id="{0CD9E151-B5F2-4000-942A-D3CD8CDBD595}"/>
                  </a:ext>
                </a:extLst>
              </p:cNvPr>
              <p:cNvSpPr>
                <a:spLocks/>
              </p:cNvSpPr>
              <p:nvPr/>
            </p:nvSpPr>
            <p:spPr bwMode="auto">
              <a:xfrm>
                <a:off x="9310689" y="4735513"/>
                <a:ext cx="98425" cy="65088"/>
              </a:xfrm>
              <a:custGeom>
                <a:avLst/>
                <a:gdLst>
                  <a:gd name="T0" fmla="*/ 32 w 36"/>
                  <a:gd name="T1" fmla="*/ 0 h 24"/>
                  <a:gd name="T2" fmla="*/ 1 w 36"/>
                  <a:gd name="T3" fmla="*/ 19 h 24"/>
                  <a:gd name="T4" fmla="*/ 0 w 36"/>
                  <a:gd name="T5" fmla="*/ 22 h 24"/>
                  <a:gd name="T6" fmla="*/ 4 w 36"/>
                  <a:gd name="T7" fmla="*/ 23 h 24"/>
                  <a:gd name="T8" fmla="*/ 34 w 36"/>
                  <a:gd name="T9" fmla="*/ 5 h 24"/>
                  <a:gd name="T10" fmla="*/ 35 w 36"/>
                  <a:gd name="T11" fmla="*/ 1 h 24"/>
                  <a:gd name="T12" fmla="*/ 35 w 36"/>
                  <a:gd name="T13" fmla="*/ 1 h 24"/>
                  <a:gd name="T14" fmla="*/ 32 w 36"/>
                  <a:gd name="T15" fmla="*/ 0 h 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 h="24">
                    <a:moveTo>
                      <a:pt x="32" y="0"/>
                    </a:moveTo>
                    <a:cubicBezTo>
                      <a:pt x="1" y="19"/>
                      <a:pt x="1" y="19"/>
                      <a:pt x="1" y="19"/>
                    </a:cubicBezTo>
                    <a:cubicBezTo>
                      <a:pt x="0" y="19"/>
                      <a:pt x="0" y="21"/>
                      <a:pt x="0" y="22"/>
                    </a:cubicBezTo>
                    <a:cubicBezTo>
                      <a:pt x="1" y="24"/>
                      <a:pt x="3" y="24"/>
                      <a:pt x="4" y="23"/>
                    </a:cubicBezTo>
                    <a:cubicBezTo>
                      <a:pt x="34" y="5"/>
                      <a:pt x="34" y="5"/>
                      <a:pt x="34" y="5"/>
                    </a:cubicBezTo>
                    <a:cubicBezTo>
                      <a:pt x="36" y="4"/>
                      <a:pt x="36" y="2"/>
                      <a:pt x="35" y="1"/>
                    </a:cubicBezTo>
                    <a:cubicBezTo>
                      <a:pt x="35" y="1"/>
                      <a:pt x="35" y="1"/>
                      <a:pt x="35" y="1"/>
                    </a:cubicBezTo>
                    <a:cubicBezTo>
                      <a:pt x="35" y="0"/>
                      <a:pt x="33" y="0"/>
                      <a:pt x="32" y="0"/>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57150" tIns="28575" rIns="57150" bIns="28575" numCol="1" anchor="t" anchorCtr="0" compatLnSpc="1">
                <a:prstTxWarp prst="textNoShape">
                  <a:avLst/>
                </a:prstTxWarp>
              </a:bodyPr>
              <a:lstStyle/>
              <a:p>
                <a:endParaRPr lang="en-US" sz="1125">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88" name="Freeform 37">
                <a:extLst>
                  <a:ext uri="{FF2B5EF4-FFF2-40B4-BE49-F238E27FC236}">
                    <a16:creationId xmlns:a16="http://schemas.microsoft.com/office/drawing/2014/main" id="{87A7C32C-70D7-4E80-B792-0268608A44CD}"/>
                  </a:ext>
                </a:extLst>
              </p:cNvPr>
              <p:cNvSpPr>
                <a:spLocks/>
              </p:cNvSpPr>
              <p:nvPr/>
            </p:nvSpPr>
            <p:spPr bwMode="auto">
              <a:xfrm>
                <a:off x="9345614" y="4795838"/>
                <a:ext cx="101600" cy="65088"/>
              </a:xfrm>
              <a:custGeom>
                <a:avLst/>
                <a:gdLst>
                  <a:gd name="T0" fmla="*/ 32 w 37"/>
                  <a:gd name="T1" fmla="*/ 1 h 24"/>
                  <a:gd name="T2" fmla="*/ 2 w 37"/>
                  <a:gd name="T3" fmla="*/ 19 h 24"/>
                  <a:gd name="T4" fmla="*/ 1 w 37"/>
                  <a:gd name="T5" fmla="*/ 23 h 24"/>
                  <a:gd name="T6" fmla="*/ 5 w 37"/>
                  <a:gd name="T7" fmla="*/ 23 h 24"/>
                  <a:gd name="T8" fmla="*/ 35 w 37"/>
                  <a:gd name="T9" fmla="*/ 5 h 24"/>
                  <a:gd name="T10" fmla="*/ 36 w 37"/>
                  <a:gd name="T11" fmla="*/ 1 h 24"/>
                  <a:gd name="T12" fmla="*/ 32 w 37"/>
                  <a:gd name="T13" fmla="*/ 1 h 24"/>
                </a:gdLst>
                <a:ahLst/>
                <a:cxnLst>
                  <a:cxn ang="0">
                    <a:pos x="T0" y="T1"/>
                  </a:cxn>
                  <a:cxn ang="0">
                    <a:pos x="T2" y="T3"/>
                  </a:cxn>
                  <a:cxn ang="0">
                    <a:pos x="T4" y="T5"/>
                  </a:cxn>
                  <a:cxn ang="0">
                    <a:pos x="T6" y="T7"/>
                  </a:cxn>
                  <a:cxn ang="0">
                    <a:pos x="T8" y="T9"/>
                  </a:cxn>
                  <a:cxn ang="0">
                    <a:pos x="T10" y="T11"/>
                  </a:cxn>
                  <a:cxn ang="0">
                    <a:pos x="T12" y="T13"/>
                  </a:cxn>
                </a:cxnLst>
                <a:rect l="0" t="0" r="r" b="b"/>
                <a:pathLst>
                  <a:path w="37" h="24">
                    <a:moveTo>
                      <a:pt x="32" y="1"/>
                    </a:moveTo>
                    <a:cubicBezTo>
                      <a:pt x="2" y="19"/>
                      <a:pt x="2" y="19"/>
                      <a:pt x="2" y="19"/>
                    </a:cubicBezTo>
                    <a:cubicBezTo>
                      <a:pt x="1" y="20"/>
                      <a:pt x="0" y="21"/>
                      <a:pt x="1" y="23"/>
                    </a:cubicBezTo>
                    <a:cubicBezTo>
                      <a:pt x="2" y="24"/>
                      <a:pt x="3" y="24"/>
                      <a:pt x="5" y="23"/>
                    </a:cubicBezTo>
                    <a:cubicBezTo>
                      <a:pt x="35" y="5"/>
                      <a:pt x="35" y="5"/>
                      <a:pt x="35" y="5"/>
                    </a:cubicBezTo>
                    <a:cubicBezTo>
                      <a:pt x="36" y="4"/>
                      <a:pt x="37" y="3"/>
                      <a:pt x="36" y="1"/>
                    </a:cubicBezTo>
                    <a:cubicBezTo>
                      <a:pt x="35" y="0"/>
                      <a:pt x="33" y="0"/>
                      <a:pt x="32" y="1"/>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57150" tIns="28575" rIns="57150" bIns="28575" numCol="1" anchor="t" anchorCtr="0" compatLnSpc="1">
                <a:prstTxWarp prst="textNoShape">
                  <a:avLst/>
                </a:prstTxWarp>
              </a:bodyPr>
              <a:lstStyle/>
              <a:p>
                <a:endParaRPr lang="en-US" sz="1125">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89" name="Freeform 38">
                <a:extLst>
                  <a:ext uri="{FF2B5EF4-FFF2-40B4-BE49-F238E27FC236}">
                    <a16:creationId xmlns:a16="http://schemas.microsoft.com/office/drawing/2014/main" id="{236F0ACE-7DA1-487E-A5CE-8A36C71DFA80}"/>
                  </a:ext>
                </a:extLst>
              </p:cNvPr>
              <p:cNvSpPr>
                <a:spLocks/>
              </p:cNvSpPr>
              <p:nvPr/>
            </p:nvSpPr>
            <p:spPr bwMode="auto">
              <a:xfrm>
                <a:off x="9363076" y="4819650"/>
                <a:ext cx="96838" cy="66675"/>
              </a:xfrm>
              <a:custGeom>
                <a:avLst/>
                <a:gdLst>
                  <a:gd name="T0" fmla="*/ 32 w 36"/>
                  <a:gd name="T1" fmla="*/ 1 h 24"/>
                  <a:gd name="T2" fmla="*/ 1 w 36"/>
                  <a:gd name="T3" fmla="*/ 19 h 24"/>
                  <a:gd name="T4" fmla="*/ 1 w 36"/>
                  <a:gd name="T5" fmla="*/ 23 h 24"/>
                  <a:gd name="T6" fmla="*/ 4 w 36"/>
                  <a:gd name="T7" fmla="*/ 24 h 24"/>
                  <a:gd name="T8" fmla="*/ 34 w 36"/>
                  <a:gd name="T9" fmla="*/ 5 h 24"/>
                  <a:gd name="T10" fmla="*/ 35 w 36"/>
                  <a:gd name="T11" fmla="*/ 2 h 24"/>
                  <a:gd name="T12" fmla="*/ 32 w 36"/>
                  <a:gd name="T13" fmla="*/ 1 h 24"/>
                </a:gdLst>
                <a:ahLst/>
                <a:cxnLst>
                  <a:cxn ang="0">
                    <a:pos x="T0" y="T1"/>
                  </a:cxn>
                  <a:cxn ang="0">
                    <a:pos x="T2" y="T3"/>
                  </a:cxn>
                  <a:cxn ang="0">
                    <a:pos x="T4" y="T5"/>
                  </a:cxn>
                  <a:cxn ang="0">
                    <a:pos x="T6" y="T7"/>
                  </a:cxn>
                  <a:cxn ang="0">
                    <a:pos x="T8" y="T9"/>
                  </a:cxn>
                  <a:cxn ang="0">
                    <a:pos x="T10" y="T11"/>
                  </a:cxn>
                  <a:cxn ang="0">
                    <a:pos x="T12" y="T13"/>
                  </a:cxn>
                </a:cxnLst>
                <a:rect l="0" t="0" r="r" b="b"/>
                <a:pathLst>
                  <a:path w="36" h="24">
                    <a:moveTo>
                      <a:pt x="32" y="1"/>
                    </a:moveTo>
                    <a:cubicBezTo>
                      <a:pt x="1" y="19"/>
                      <a:pt x="1" y="19"/>
                      <a:pt x="1" y="19"/>
                    </a:cubicBezTo>
                    <a:cubicBezTo>
                      <a:pt x="0" y="20"/>
                      <a:pt x="0" y="22"/>
                      <a:pt x="1" y="23"/>
                    </a:cubicBezTo>
                    <a:cubicBezTo>
                      <a:pt x="1" y="24"/>
                      <a:pt x="3" y="24"/>
                      <a:pt x="4" y="24"/>
                    </a:cubicBezTo>
                    <a:cubicBezTo>
                      <a:pt x="34" y="5"/>
                      <a:pt x="34" y="5"/>
                      <a:pt x="34" y="5"/>
                    </a:cubicBezTo>
                    <a:cubicBezTo>
                      <a:pt x="36" y="5"/>
                      <a:pt x="36" y="3"/>
                      <a:pt x="35" y="2"/>
                    </a:cubicBezTo>
                    <a:cubicBezTo>
                      <a:pt x="35" y="0"/>
                      <a:pt x="33" y="0"/>
                      <a:pt x="32" y="1"/>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57150" tIns="28575" rIns="57150" bIns="28575" numCol="1" anchor="t" anchorCtr="0" compatLnSpc="1">
                <a:prstTxWarp prst="textNoShape">
                  <a:avLst/>
                </a:prstTxWarp>
              </a:bodyPr>
              <a:lstStyle/>
              <a:p>
                <a:endParaRPr lang="en-US" sz="1125">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90" name="Freeform 39">
                <a:extLst>
                  <a:ext uri="{FF2B5EF4-FFF2-40B4-BE49-F238E27FC236}">
                    <a16:creationId xmlns:a16="http://schemas.microsoft.com/office/drawing/2014/main" id="{50431A87-5676-45C5-A48B-0725F7D6B0F1}"/>
                  </a:ext>
                </a:extLst>
              </p:cNvPr>
              <p:cNvSpPr>
                <a:spLocks/>
              </p:cNvSpPr>
              <p:nvPr/>
            </p:nvSpPr>
            <p:spPr bwMode="auto">
              <a:xfrm>
                <a:off x="9398001" y="4879975"/>
                <a:ext cx="100013" cy="68263"/>
              </a:xfrm>
              <a:custGeom>
                <a:avLst/>
                <a:gdLst>
                  <a:gd name="T0" fmla="*/ 32 w 37"/>
                  <a:gd name="T1" fmla="*/ 1 h 25"/>
                  <a:gd name="T2" fmla="*/ 2 w 37"/>
                  <a:gd name="T3" fmla="*/ 19 h 25"/>
                  <a:gd name="T4" fmla="*/ 1 w 37"/>
                  <a:gd name="T5" fmla="*/ 23 h 25"/>
                  <a:gd name="T6" fmla="*/ 5 w 37"/>
                  <a:gd name="T7" fmla="*/ 24 h 25"/>
                  <a:gd name="T8" fmla="*/ 35 w 37"/>
                  <a:gd name="T9" fmla="*/ 6 h 25"/>
                  <a:gd name="T10" fmla="*/ 36 w 37"/>
                  <a:gd name="T11" fmla="*/ 2 h 25"/>
                  <a:gd name="T12" fmla="*/ 32 w 37"/>
                  <a:gd name="T13" fmla="*/ 1 h 25"/>
                </a:gdLst>
                <a:ahLst/>
                <a:cxnLst>
                  <a:cxn ang="0">
                    <a:pos x="T0" y="T1"/>
                  </a:cxn>
                  <a:cxn ang="0">
                    <a:pos x="T2" y="T3"/>
                  </a:cxn>
                  <a:cxn ang="0">
                    <a:pos x="T4" y="T5"/>
                  </a:cxn>
                  <a:cxn ang="0">
                    <a:pos x="T6" y="T7"/>
                  </a:cxn>
                  <a:cxn ang="0">
                    <a:pos x="T8" y="T9"/>
                  </a:cxn>
                  <a:cxn ang="0">
                    <a:pos x="T10" y="T11"/>
                  </a:cxn>
                  <a:cxn ang="0">
                    <a:pos x="T12" y="T13"/>
                  </a:cxn>
                </a:cxnLst>
                <a:rect l="0" t="0" r="r" b="b"/>
                <a:pathLst>
                  <a:path w="37" h="25">
                    <a:moveTo>
                      <a:pt x="32" y="1"/>
                    </a:moveTo>
                    <a:cubicBezTo>
                      <a:pt x="2" y="19"/>
                      <a:pt x="2" y="19"/>
                      <a:pt x="2" y="19"/>
                    </a:cubicBezTo>
                    <a:cubicBezTo>
                      <a:pt x="1" y="20"/>
                      <a:pt x="0" y="22"/>
                      <a:pt x="1" y="23"/>
                    </a:cubicBezTo>
                    <a:cubicBezTo>
                      <a:pt x="2" y="24"/>
                      <a:pt x="3" y="25"/>
                      <a:pt x="5" y="24"/>
                    </a:cubicBezTo>
                    <a:cubicBezTo>
                      <a:pt x="35" y="6"/>
                      <a:pt x="35" y="6"/>
                      <a:pt x="35" y="6"/>
                    </a:cubicBezTo>
                    <a:cubicBezTo>
                      <a:pt x="36" y="5"/>
                      <a:pt x="37" y="3"/>
                      <a:pt x="36" y="2"/>
                    </a:cubicBezTo>
                    <a:cubicBezTo>
                      <a:pt x="35" y="1"/>
                      <a:pt x="33" y="0"/>
                      <a:pt x="32" y="1"/>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57150" tIns="28575" rIns="57150" bIns="28575" numCol="1" anchor="t" anchorCtr="0" compatLnSpc="1">
                <a:prstTxWarp prst="textNoShape">
                  <a:avLst/>
                </a:prstTxWarp>
              </a:bodyPr>
              <a:lstStyle/>
              <a:p>
                <a:endParaRPr lang="en-US" sz="1125">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91" name="Freeform 40">
                <a:extLst>
                  <a:ext uri="{FF2B5EF4-FFF2-40B4-BE49-F238E27FC236}">
                    <a16:creationId xmlns:a16="http://schemas.microsoft.com/office/drawing/2014/main" id="{364102BF-69CB-4F0B-99B8-4F77F5809D95}"/>
                  </a:ext>
                </a:extLst>
              </p:cNvPr>
              <p:cNvSpPr>
                <a:spLocks/>
              </p:cNvSpPr>
              <p:nvPr/>
            </p:nvSpPr>
            <p:spPr bwMode="auto">
              <a:xfrm>
                <a:off x="9413876" y="4905375"/>
                <a:ext cx="98425" cy="66675"/>
              </a:xfrm>
              <a:custGeom>
                <a:avLst/>
                <a:gdLst>
                  <a:gd name="T0" fmla="*/ 32 w 36"/>
                  <a:gd name="T1" fmla="*/ 1 h 25"/>
                  <a:gd name="T2" fmla="*/ 2 w 36"/>
                  <a:gd name="T3" fmla="*/ 20 h 25"/>
                  <a:gd name="T4" fmla="*/ 1 w 36"/>
                  <a:gd name="T5" fmla="*/ 23 h 25"/>
                  <a:gd name="T6" fmla="*/ 4 w 36"/>
                  <a:gd name="T7" fmla="*/ 24 h 25"/>
                  <a:gd name="T8" fmla="*/ 35 w 36"/>
                  <a:gd name="T9" fmla="*/ 6 h 25"/>
                  <a:gd name="T10" fmla="*/ 35 w 36"/>
                  <a:gd name="T11" fmla="*/ 2 h 25"/>
                  <a:gd name="T12" fmla="*/ 32 w 36"/>
                  <a:gd name="T13" fmla="*/ 1 h 25"/>
                </a:gdLst>
                <a:ahLst/>
                <a:cxnLst>
                  <a:cxn ang="0">
                    <a:pos x="T0" y="T1"/>
                  </a:cxn>
                  <a:cxn ang="0">
                    <a:pos x="T2" y="T3"/>
                  </a:cxn>
                  <a:cxn ang="0">
                    <a:pos x="T4" y="T5"/>
                  </a:cxn>
                  <a:cxn ang="0">
                    <a:pos x="T6" y="T7"/>
                  </a:cxn>
                  <a:cxn ang="0">
                    <a:pos x="T8" y="T9"/>
                  </a:cxn>
                  <a:cxn ang="0">
                    <a:pos x="T10" y="T11"/>
                  </a:cxn>
                  <a:cxn ang="0">
                    <a:pos x="T12" y="T13"/>
                  </a:cxn>
                </a:cxnLst>
                <a:rect l="0" t="0" r="r" b="b"/>
                <a:pathLst>
                  <a:path w="36" h="25">
                    <a:moveTo>
                      <a:pt x="32" y="1"/>
                    </a:moveTo>
                    <a:cubicBezTo>
                      <a:pt x="2" y="20"/>
                      <a:pt x="2" y="20"/>
                      <a:pt x="2" y="20"/>
                    </a:cubicBezTo>
                    <a:cubicBezTo>
                      <a:pt x="0" y="20"/>
                      <a:pt x="0" y="22"/>
                      <a:pt x="1" y="23"/>
                    </a:cubicBezTo>
                    <a:cubicBezTo>
                      <a:pt x="1" y="24"/>
                      <a:pt x="3" y="25"/>
                      <a:pt x="4" y="24"/>
                    </a:cubicBezTo>
                    <a:cubicBezTo>
                      <a:pt x="35" y="6"/>
                      <a:pt x="35" y="6"/>
                      <a:pt x="35" y="6"/>
                    </a:cubicBezTo>
                    <a:cubicBezTo>
                      <a:pt x="36" y="5"/>
                      <a:pt x="36" y="3"/>
                      <a:pt x="35" y="2"/>
                    </a:cubicBezTo>
                    <a:cubicBezTo>
                      <a:pt x="35" y="1"/>
                      <a:pt x="33" y="0"/>
                      <a:pt x="32" y="1"/>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57150" tIns="28575" rIns="57150" bIns="28575" numCol="1" anchor="t" anchorCtr="0" compatLnSpc="1">
                <a:prstTxWarp prst="textNoShape">
                  <a:avLst/>
                </a:prstTxWarp>
              </a:bodyPr>
              <a:lstStyle/>
              <a:p>
                <a:endParaRPr lang="en-US" sz="1125">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92" name="Freeform 41">
                <a:extLst>
                  <a:ext uri="{FF2B5EF4-FFF2-40B4-BE49-F238E27FC236}">
                    <a16:creationId xmlns:a16="http://schemas.microsoft.com/office/drawing/2014/main" id="{73DFB3A5-C22E-4268-939B-166E85675D7C}"/>
                  </a:ext>
                </a:extLst>
              </p:cNvPr>
              <p:cNvSpPr>
                <a:spLocks/>
              </p:cNvSpPr>
              <p:nvPr/>
            </p:nvSpPr>
            <p:spPr bwMode="auto">
              <a:xfrm>
                <a:off x="9448801" y="4967288"/>
                <a:ext cx="101600" cy="65088"/>
              </a:xfrm>
              <a:custGeom>
                <a:avLst/>
                <a:gdLst>
                  <a:gd name="T0" fmla="*/ 32 w 37"/>
                  <a:gd name="T1" fmla="*/ 0 h 24"/>
                  <a:gd name="T2" fmla="*/ 2 w 37"/>
                  <a:gd name="T3" fmla="*/ 19 h 24"/>
                  <a:gd name="T4" fmla="*/ 1 w 37"/>
                  <a:gd name="T5" fmla="*/ 22 h 24"/>
                  <a:gd name="T6" fmla="*/ 1 w 37"/>
                  <a:gd name="T7" fmla="*/ 22 h 24"/>
                  <a:gd name="T8" fmla="*/ 5 w 37"/>
                  <a:gd name="T9" fmla="*/ 23 h 24"/>
                  <a:gd name="T10" fmla="*/ 35 w 37"/>
                  <a:gd name="T11" fmla="*/ 5 h 24"/>
                  <a:gd name="T12" fmla="*/ 36 w 37"/>
                  <a:gd name="T13" fmla="*/ 1 h 24"/>
                  <a:gd name="T14" fmla="*/ 32 w 37"/>
                  <a:gd name="T15" fmla="*/ 0 h 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 h="24">
                    <a:moveTo>
                      <a:pt x="32" y="0"/>
                    </a:moveTo>
                    <a:cubicBezTo>
                      <a:pt x="2" y="19"/>
                      <a:pt x="2" y="19"/>
                      <a:pt x="2" y="19"/>
                    </a:cubicBezTo>
                    <a:cubicBezTo>
                      <a:pt x="1" y="19"/>
                      <a:pt x="0" y="21"/>
                      <a:pt x="1" y="22"/>
                    </a:cubicBezTo>
                    <a:cubicBezTo>
                      <a:pt x="1" y="22"/>
                      <a:pt x="1" y="22"/>
                      <a:pt x="1" y="22"/>
                    </a:cubicBezTo>
                    <a:cubicBezTo>
                      <a:pt x="2" y="24"/>
                      <a:pt x="4" y="24"/>
                      <a:pt x="5" y="23"/>
                    </a:cubicBezTo>
                    <a:cubicBezTo>
                      <a:pt x="35" y="5"/>
                      <a:pt x="35" y="5"/>
                      <a:pt x="35" y="5"/>
                    </a:cubicBezTo>
                    <a:cubicBezTo>
                      <a:pt x="36" y="4"/>
                      <a:pt x="37" y="3"/>
                      <a:pt x="36" y="1"/>
                    </a:cubicBezTo>
                    <a:cubicBezTo>
                      <a:pt x="35" y="0"/>
                      <a:pt x="33" y="0"/>
                      <a:pt x="32" y="0"/>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57150" tIns="28575" rIns="57150" bIns="28575" numCol="1" anchor="t" anchorCtr="0" compatLnSpc="1">
                <a:prstTxWarp prst="textNoShape">
                  <a:avLst/>
                </a:prstTxWarp>
              </a:bodyPr>
              <a:lstStyle/>
              <a:p>
                <a:endParaRPr lang="en-US" sz="1125">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93" name="Freeform 42">
                <a:extLst>
                  <a:ext uri="{FF2B5EF4-FFF2-40B4-BE49-F238E27FC236}">
                    <a16:creationId xmlns:a16="http://schemas.microsoft.com/office/drawing/2014/main" id="{B9C4C1C9-00E6-41CD-9450-6D968AB394F1}"/>
                  </a:ext>
                </a:extLst>
              </p:cNvPr>
              <p:cNvSpPr>
                <a:spLocks/>
              </p:cNvSpPr>
              <p:nvPr/>
            </p:nvSpPr>
            <p:spPr bwMode="auto">
              <a:xfrm>
                <a:off x="9466264" y="4991100"/>
                <a:ext cx="96838" cy="65088"/>
              </a:xfrm>
              <a:custGeom>
                <a:avLst/>
                <a:gdLst>
                  <a:gd name="T0" fmla="*/ 32 w 36"/>
                  <a:gd name="T1" fmla="*/ 1 h 24"/>
                  <a:gd name="T2" fmla="*/ 2 w 36"/>
                  <a:gd name="T3" fmla="*/ 19 h 24"/>
                  <a:gd name="T4" fmla="*/ 1 w 36"/>
                  <a:gd name="T5" fmla="*/ 23 h 24"/>
                  <a:gd name="T6" fmla="*/ 4 w 36"/>
                  <a:gd name="T7" fmla="*/ 24 h 24"/>
                  <a:gd name="T8" fmla="*/ 35 w 36"/>
                  <a:gd name="T9" fmla="*/ 5 h 24"/>
                  <a:gd name="T10" fmla="*/ 35 w 36"/>
                  <a:gd name="T11" fmla="*/ 2 h 24"/>
                  <a:gd name="T12" fmla="*/ 35 w 36"/>
                  <a:gd name="T13" fmla="*/ 2 h 24"/>
                  <a:gd name="T14" fmla="*/ 32 w 36"/>
                  <a:gd name="T15" fmla="*/ 1 h 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 h="24">
                    <a:moveTo>
                      <a:pt x="32" y="1"/>
                    </a:moveTo>
                    <a:cubicBezTo>
                      <a:pt x="2" y="19"/>
                      <a:pt x="2" y="19"/>
                      <a:pt x="2" y="19"/>
                    </a:cubicBezTo>
                    <a:cubicBezTo>
                      <a:pt x="0" y="20"/>
                      <a:pt x="0" y="21"/>
                      <a:pt x="1" y="23"/>
                    </a:cubicBezTo>
                    <a:cubicBezTo>
                      <a:pt x="1" y="24"/>
                      <a:pt x="3" y="24"/>
                      <a:pt x="4" y="24"/>
                    </a:cubicBezTo>
                    <a:cubicBezTo>
                      <a:pt x="35" y="5"/>
                      <a:pt x="35" y="5"/>
                      <a:pt x="35" y="5"/>
                    </a:cubicBezTo>
                    <a:cubicBezTo>
                      <a:pt x="36" y="4"/>
                      <a:pt x="36" y="3"/>
                      <a:pt x="35" y="2"/>
                    </a:cubicBezTo>
                    <a:cubicBezTo>
                      <a:pt x="35" y="2"/>
                      <a:pt x="35" y="2"/>
                      <a:pt x="35" y="2"/>
                    </a:cubicBezTo>
                    <a:cubicBezTo>
                      <a:pt x="35" y="0"/>
                      <a:pt x="33" y="0"/>
                      <a:pt x="32" y="1"/>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57150" tIns="28575" rIns="57150" bIns="28575" numCol="1" anchor="t" anchorCtr="0" compatLnSpc="1">
                <a:prstTxWarp prst="textNoShape">
                  <a:avLst/>
                </a:prstTxWarp>
              </a:bodyPr>
              <a:lstStyle/>
              <a:p>
                <a:endParaRPr lang="en-US" sz="1125">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94" name="Freeform 43">
                <a:extLst>
                  <a:ext uri="{FF2B5EF4-FFF2-40B4-BE49-F238E27FC236}">
                    <a16:creationId xmlns:a16="http://schemas.microsoft.com/office/drawing/2014/main" id="{CC2BDFA4-D620-45D8-9A5C-1EB1494623BA}"/>
                  </a:ext>
                </a:extLst>
              </p:cNvPr>
              <p:cNvSpPr>
                <a:spLocks/>
              </p:cNvSpPr>
              <p:nvPr/>
            </p:nvSpPr>
            <p:spPr bwMode="auto">
              <a:xfrm>
                <a:off x="9501189" y="5051425"/>
                <a:ext cx="100013" cy="68263"/>
              </a:xfrm>
              <a:custGeom>
                <a:avLst/>
                <a:gdLst>
                  <a:gd name="T0" fmla="*/ 32 w 37"/>
                  <a:gd name="T1" fmla="*/ 1 h 25"/>
                  <a:gd name="T2" fmla="*/ 2 w 37"/>
                  <a:gd name="T3" fmla="*/ 19 h 25"/>
                  <a:gd name="T4" fmla="*/ 1 w 37"/>
                  <a:gd name="T5" fmla="*/ 23 h 25"/>
                  <a:gd name="T6" fmla="*/ 5 w 37"/>
                  <a:gd name="T7" fmla="*/ 24 h 25"/>
                  <a:gd name="T8" fmla="*/ 35 w 37"/>
                  <a:gd name="T9" fmla="*/ 5 h 25"/>
                  <a:gd name="T10" fmla="*/ 36 w 37"/>
                  <a:gd name="T11" fmla="*/ 2 h 25"/>
                  <a:gd name="T12" fmla="*/ 36 w 37"/>
                  <a:gd name="T13" fmla="*/ 2 h 25"/>
                  <a:gd name="T14" fmla="*/ 32 w 37"/>
                  <a:gd name="T15" fmla="*/ 1 h 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7" h="25">
                    <a:moveTo>
                      <a:pt x="32" y="1"/>
                    </a:moveTo>
                    <a:cubicBezTo>
                      <a:pt x="2" y="19"/>
                      <a:pt x="2" y="19"/>
                      <a:pt x="2" y="19"/>
                    </a:cubicBezTo>
                    <a:cubicBezTo>
                      <a:pt x="1" y="20"/>
                      <a:pt x="0" y="22"/>
                      <a:pt x="1" y="23"/>
                    </a:cubicBezTo>
                    <a:cubicBezTo>
                      <a:pt x="2" y="24"/>
                      <a:pt x="4" y="25"/>
                      <a:pt x="5" y="24"/>
                    </a:cubicBezTo>
                    <a:cubicBezTo>
                      <a:pt x="35" y="5"/>
                      <a:pt x="35" y="5"/>
                      <a:pt x="35" y="5"/>
                    </a:cubicBezTo>
                    <a:cubicBezTo>
                      <a:pt x="36" y="5"/>
                      <a:pt x="37" y="3"/>
                      <a:pt x="36" y="2"/>
                    </a:cubicBezTo>
                    <a:cubicBezTo>
                      <a:pt x="36" y="2"/>
                      <a:pt x="36" y="2"/>
                      <a:pt x="36" y="2"/>
                    </a:cubicBezTo>
                    <a:cubicBezTo>
                      <a:pt x="35" y="0"/>
                      <a:pt x="34" y="0"/>
                      <a:pt x="32" y="1"/>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57150" tIns="28575" rIns="57150" bIns="28575" numCol="1" anchor="t" anchorCtr="0" compatLnSpc="1">
                <a:prstTxWarp prst="textNoShape">
                  <a:avLst/>
                </a:prstTxWarp>
              </a:bodyPr>
              <a:lstStyle/>
              <a:p>
                <a:endParaRPr lang="en-US" sz="1125">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95" name="Freeform 44">
                <a:extLst>
                  <a:ext uri="{FF2B5EF4-FFF2-40B4-BE49-F238E27FC236}">
                    <a16:creationId xmlns:a16="http://schemas.microsoft.com/office/drawing/2014/main" id="{061F0C99-91F2-4BFC-9DCE-A23FDDF74365}"/>
                  </a:ext>
                </a:extLst>
              </p:cNvPr>
              <p:cNvSpPr>
                <a:spLocks/>
              </p:cNvSpPr>
              <p:nvPr/>
            </p:nvSpPr>
            <p:spPr bwMode="auto">
              <a:xfrm>
                <a:off x="9517064" y="5075238"/>
                <a:ext cx="98425" cy="68263"/>
              </a:xfrm>
              <a:custGeom>
                <a:avLst/>
                <a:gdLst>
                  <a:gd name="T0" fmla="*/ 32 w 36"/>
                  <a:gd name="T1" fmla="*/ 1 h 25"/>
                  <a:gd name="T2" fmla="*/ 2 w 36"/>
                  <a:gd name="T3" fmla="*/ 19 h 25"/>
                  <a:gd name="T4" fmla="*/ 1 w 36"/>
                  <a:gd name="T5" fmla="*/ 23 h 25"/>
                  <a:gd name="T6" fmla="*/ 4 w 36"/>
                  <a:gd name="T7" fmla="*/ 24 h 25"/>
                  <a:gd name="T8" fmla="*/ 35 w 36"/>
                  <a:gd name="T9" fmla="*/ 6 h 25"/>
                  <a:gd name="T10" fmla="*/ 36 w 36"/>
                  <a:gd name="T11" fmla="*/ 2 h 25"/>
                  <a:gd name="T12" fmla="*/ 32 w 36"/>
                  <a:gd name="T13" fmla="*/ 1 h 25"/>
                </a:gdLst>
                <a:ahLst/>
                <a:cxnLst>
                  <a:cxn ang="0">
                    <a:pos x="T0" y="T1"/>
                  </a:cxn>
                  <a:cxn ang="0">
                    <a:pos x="T2" y="T3"/>
                  </a:cxn>
                  <a:cxn ang="0">
                    <a:pos x="T4" y="T5"/>
                  </a:cxn>
                  <a:cxn ang="0">
                    <a:pos x="T6" y="T7"/>
                  </a:cxn>
                  <a:cxn ang="0">
                    <a:pos x="T8" y="T9"/>
                  </a:cxn>
                  <a:cxn ang="0">
                    <a:pos x="T10" y="T11"/>
                  </a:cxn>
                  <a:cxn ang="0">
                    <a:pos x="T12" y="T13"/>
                  </a:cxn>
                </a:cxnLst>
                <a:rect l="0" t="0" r="r" b="b"/>
                <a:pathLst>
                  <a:path w="36" h="25">
                    <a:moveTo>
                      <a:pt x="32" y="1"/>
                    </a:moveTo>
                    <a:cubicBezTo>
                      <a:pt x="2" y="19"/>
                      <a:pt x="2" y="19"/>
                      <a:pt x="2" y="19"/>
                    </a:cubicBezTo>
                    <a:cubicBezTo>
                      <a:pt x="0" y="20"/>
                      <a:pt x="0" y="22"/>
                      <a:pt x="1" y="23"/>
                    </a:cubicBezTo>
                    <a:cubicBezTo>
                      <a:pt x="2" y="24"/>
                      <a:pt x="3" y="25"/>
                      <a:pt x="4" y="24"/>
                    </a:cubicBezTo>
                    <a:cubicBezTo>
                      <a:pt x="35" y="6"/>
                      <a:pt x="35" y="6"/>
                      <a:pt x="35" y="6"/>
                    </a:cubicBezTo>
                    <a:cubicBezTo>
                      <a:pt x="36" y="5"/>
                      <a:pt x="36" y="3"/>
                      <a:pt x="36" y="2"/>
                    </a:cubicBezTo>
                    <a:cubicBezTo>
                      <a:pt x="35" y="1"/>
                      <a:pt x="33" y="0"/>
                      <a:pt x="32" y="1"/>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57150" tIns="28575" rIns="57150" bIns="28575" numCol="1" anchor="t" anchorCtr="0" compatLnSpc="1">
                <a:prstTxWarp prst="textNoShape">
                  <a:avLst/>
                </a:prstTxWarp>
              </a:bodyPr>
              <a:lstStyle/>
              <a:p>
                <a:endParaRPr lang="en-US" sz="1125">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96" name="Freeform 45">
                <a:extLst>
                  <a:ext uri="{FF2B5EF4-FFF2-40B4-BE49-F238E27FC236}">
                    <a16:creationId xmlns:a16="http://schemas.microsoft.com/office/drawing/2014/main" id="{3A95AAFE-EBBA-4985-A5DF-7E6E534A7F9A}"/>
                  </a:ext>
                </a:extLst>
              </p:cNvPr>
              <p:cNvSpPr>
                <a:spLocks/>
              </p:cNvSpPr>
              <p:nvPr/>
            </p:nvSpPr>
            <p:spPr bwMode="auto">
              <a:xfrm>
                <a:off x="9551989" y="5135563"/>
                <a:ext cx="101600" cy="68263"/>
              </a:xfrm>
              <a:custGeom>
                <a:avLst/>
                <a:gdLst>
                  <a:gd name="T0" fmla="*/ 32 w 37"/>
                  <a:gd name="T1" fmla="*/ 1 h 25"/>
                  <a:gd name="T2" fmla="*/ 2 w 37"/>
                  <a:gd name="T3" fmla="*/ 20 h 25"/>
                  <a:gd name="T4" fmla="*/ 1 w 37"/>
                  <a:gd name="T5" fmla="*/ 23 h 25"/>
                  <a:gd name="T6" fmla="*/ 5 w 37"/>
                  <a:gd name="T7" fmla="*/ 24 h 25"/>
                  <a:gd name="T8" fmla="*/ 35 w 37"/>
                  <a:gd name="T9" fmla="*/ 6 h 25"/>
                  <a:gd name="T10" fmla="*/ 36 w 37"/>
                  <a:gd name="T11" fmla="*/ 2 h 25"/>
                  <a:gd name="T12" fmla="*/ 32 w 37"/>
                  <a:gd name="T13" fmla="*/ 1 h 25"/>
                </a:gdLst>
                <a:ahLst/>
                <a:cxnLst>
                  <a:cxn ang="0">
                    <a:pos x="T0" y="T1"/>
                  </a:cxn>
                  <a:cxn ang="0">
                    <a:pos x="T2" y="T3"/>
                  </a:cxn>
                  <a:cxn ang="0">
                    <a:pos x="T4" y="T5"/>
                  </a:cxn>
                  <a:cxn ang="0">
                    <a:pos x="T6" y="T7"/>
                  </a:cxn>
                  <a:cxn ang="0">
                    <a:pos x="T8" y="T9"/>
                  </a:cxn>
                  <a:cxn ang="0">
                    <a:pos x="T10" y="T11"/>
                  </a:cxn>
                  <a:cxn ang="0">
                    <a:pos x="T12" y="T13"/>
                  </a:cxn>
                </a:cxnLst>
                <a:rect l="0" t="0" r="r" b="b"/>
                <a:pathLst>
                  <a:path w="37" h="25">
                    <a:moveTo>
                      <a:pt x="32" y="1"/>
                    </a:moveTo>
                    <a:cubicBezTo>
                      <a:pt x="2" y="20"/>
                      <a:pt x="2" y="20"/>
                      <a:pt x="2" y="20"/>
                    </a:cubicBezTo>
                    <a:cubicBezTo>
                      <a:pt x="1" y="20"/>
                      <a:pt x="0" y="22"/>
                      <a:pt x="1" y="23"/>
                    </a:cubicBezTo>
                    <a:cubicBezTo>
                      <a:pt x="2" y="25"/>
                      <a:pt x="4" y="25"/>
                      <a:pt x="5" y="24"/>
                    </a:cubicBezTo>
                    <a:cubicBezTo>
                      <a:pt x="35" y="6"/>
                      <a:pt x="35" y="6"/>
                      <a:pt x="35" y="6"/>
                    </a:cubicBezTo>
                    <a:cubicBezTo>
                      <a:pt x="36" y="5"/>
                      <a:pt x="37" y="3"/>
                      <a:pt x="36" y="2"/>
                    </a:cubicBezTo>
                    <a:cubicBezTo>
                      <a:pt x="35" y="1"/>
                      <a:pt x="34" y="0"/>
                      <a:pt x="32" y="1"/>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57150" tIns="28575" rIns="57150" bIns="28575" numCol="1" anchor="t" anchorCtr="0" compatLnSpc="1">
                <a:prstTxWarp prst="textNoShape">
                  <a:avLst/>
                </a:prstTxWarp>
              </a:bodyPr>
              <a:lstStyle/>
              <a:p>
                <a:endParaRPr lang="en-US" sz="1125">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97" name="Freeform 46">
                <a:extLst>
                  <a:ext uri="{FF2B5EF4-FFF2-40B4-BE49-F238E27FC236}">
                    <a16:creationId xmlns:a16="http://schemas.microsoft.com/office/drawing/2014/main" id="{9FE2F554-4D4B-4718-9DBE-2BED81F6C8F0}"/>
                  </a:ext>
                </a:extLst>
              </p:cNvPr>
              <p:cNvSpPr>
                <a:spLocks/>
              </p:cNvSpPr>
              <p:nvPr/>
            </p:nvSpPr>
            <p:spPr bwMode="auto">
              <a:xfrm>
                <a:off x="9569451" y="5162550"/>
                <a:ext cx="96838" cy="65088"/>
              </a:xfrm>
              <a:custGeom>
                <a:avLst/>
                <a:gdLst>
                  <a:gd name="T0" fmla="*/ 32 w 36"/>
                  <a:gd name="T1" fmla="*/ 0 h 24"/>
                  <a:gd name="T2" fmla="*/ 2 w 36"/>
                  <a:gd name="T3" fmla="*/ 19 h 24"/>
                  <a:gd name="T4" fmla="*/ 1 w 36"/>
                  <a:gd name="T5" fmla="*/ 22 h 24"/>
                  <a:gd name="T6" fmla="*/ 1 w 36"/>
                  <a:gd name="T7" fmla="*/ 22 h 24"/>
                  <a:gd name="T8" fmla="*/ 4 w 36"/>
                  <a:gd name="T9" fmla="*/ 23 h 24"/>
                  <a:gd name="T10" fmla="*/ 35 w 36"/>
                  <a:gd name="T11" fmla="*/ 5 h 24"/>
                  <a:gd name="T12" fmla="*/ 36 w 36"/>
                  <a:gd name="T13" fmla="*/ 1 h 24"/>
                  <a:gd name="T14" fmla="*/ 32 w 36"/>
                  <a:gd name="T15" fmla="*/ 0 h 2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 h="24">
                    <a:moveTo>
                      <a:pt x="32" y="0"/>
                    </a:moveTo>
                    <a:cubicBezTo>
                      <a:pt x="2" y="19"/>
                      <a:pt x="2" y="19"/>
                      <a:pt x="2" y="19"/>
                    </a:cubicBezTo>
                    <a:cubicBezTo>
                      <a:pt x="0" y="20"/>
                      <a:pt x="0" y="21"/>
                      <a:pt x="1" y="22"/>
                    </a:cubicBezTo>
                    <a:cubicBezTo>
                      <a:pt x="1" y="22"/>
                      <a:pt x="1" y="22"/>
                      <a:pt x="1" y="22"/>
                    </a:cubicBezTo>
                    <a:cubicBezTo>
                      <a:pt x="2" y="24"/>
                      <a:pt x="3" y="24"/>
                      <a:pt x="4" y="23"/>
                    </a:cubicBezTo>
                    <a:cubicBezTo>
                      <a:pt x="35" y="5"/>
                      <a:pt x="35" y="5"/>
                      <a:pt x="35" y="5"/>
                    </a:cubicBezTo>
                    <a:cubicBezTo>
                      <a:pt x="36" y="4"/>
                      <a:pt x="36" y="3"/>
                      <a:pt x="36" y="1"/>
                    </a:cubicBezTo>
                    <a:cubicBezTo>
                      <a:pt x="35" y="0"/>
                      <a:pt x="33" y="0"/>
                      <a:pt x="32" y="0"/>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57150" tIns="28575" rIns="57150" bIns="28575" numCol="1" anchor="t" anchorCtr="0" compatLnSpc="1">
                <a:prstTxWarp prst="textNoShape">
                  <a:avLst/>
                </a:prstTxWarp>
              </a:bodyPr>
              <a:lstStyle/>
              <a:p>
                <a:endParaRPr lang="en-US" sz="1125">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98" name="Freeform 47">
                <a:extLst>
                  <a:ext uri="{FF2B5EF4-FFF2-40B4-BE49-F238E27FC236}">
                    <a16:creationId xmlns:a16="http://schemas.microsoft.com/office/drawing/2014/main" id="{89E82EF0-1C1D-452B-A2ED-7CC4A1732CA8}"/>
                  </a:ext>
                </a:extLst>
              </p:cNvPr>
              <p:cNvSpPr>
                <a:spLocks/>
              </p:cNvSpPr>
              <p:nvPr/>
            </p:nvSpPr>
            <p:spPr bwMode="auto">
              <a:xfrm>
                <a:off x="9607551" y="5222875"/>
                <a:ext cx="96838" cy="65088"/>
              </a:xfrm>
              <a:custGeom>
                <a:avLst/>
                <a:gdLst>
                  <a:gd name="T0" fmla="*/ 31 w 36"/>
                  <a:gd name="T1" fmla="*/ 1 h 24"/>
                  <a:gd name="T2" fmla="*/ 1 w 36"/>
                  <a:gd name="T3" fmla="*/ 19 h 24"/>
                  <a:gd name="T4" fmla="*/ 0 w 36"/>
                  <a:gd name="T5" fmla="*/ 23 h 24"/>
                  <a:gd name="T6" fmla="*/ 4 w 36"/>
                  <a:gd name="T7" fmla="*/ 24 h 24"/>
                  <a:gd name="T8" fmla="*/ 34 w 36"/>
                  <a:gd name="T9" fmla="*/ 5 h 24"/>
                  <a:gd name="T10" fmla="*/ 35 w 36"/>
                  <a:gd name="T11" fmla="*/ 2 h 24"/>
                  <a:gd name="T12" fmla="*/ 31 w 36"/>
                  <a:gd name="T13" fmla="*/ 1 h 24"/>
                </a:gdLst>
                <a:ahLst/>
                <a:cxnLst>
                  <a:cxn ang="0">
                    <a:pos x="T0" y="T1"/>
                  </a:cxn>
                  <a:cxn ang="0">
                    <a:pos x="T2" y="T3"/>
                  </a:cxn>
                  <a:cxn ang="0">
                    <a:pos x="T4" y="T5"/>
                  </a:cxn>
                  <a:cxn ang="0">
                    <a:pos x="T6" y="T7"/>
                  </a:cxn>
                  <a:cxn ang="0">
                    <a:pos x="T8" y="T9"/>
                  </a:cxn>
                  <a:cxn ang="0">
                    <a:pos x="T10" y="T11"/>
                  </a:cxn>
                  <a:cxn ang="0">
                    <a:pos x="T12" y="T13"/>
                  </a:cxn>
                </a:cxnLst>
                <a:rect l="0" t="0" r="r" b="b"/>
                <a:pathLst>
                  <a:path w="36" h="24">
                    <a:moveTo>
                      <a:pt x="31" y="1"/>
                    </a:moveTo>
                    <a:cubicBezTo>
                      <a:pt x="1" y="19"/>
                      <a:pt x="1" y="19"/>
                      <a:pt x="1" y="19"/>
                    </a:cubicBezTo>
                    <a:cubicBezTo>
                      <a:pt x="0" y="20"/>
                      <a:pt x="0" y="21"/>
                      <a:pt x="0" y="23"/>
                    </a:cubicBezTo>
                    <a:cubicBezTo>
                      <a:pt x="1" y="24"/>
                      <a:pt x="3" y="24"/>
                      <a:pt x="4" y="24"/>
                    </a:cubicBezTo>
                    <a:cubicBezTo>
                      <a:pt x="34" y="5"/>
                      <a:pt x="34" y="5"/>
                      <a:pt x="34" y="5"/>
                    </a:cubicBezTo>
                    <a:cubicBezTo>
                      <a:pt x="35" y="5"/>
                      <a:pt x="36" y="3"/>
                      <a:pt x="35" y="2"/>
                    </a:cubicBezTo>
                    <a:cubicBezTo>
                      <a:pt x="34" y="0"/>
                      <a:pt x="33" y="0"/>
                      <a:pt x="31" y="1"/>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57150" tIns="28575" rIns="57150" bIns="28575" numCol="1" anchor="t" anchorCtr="0" compatLnSpc="1">
                <a:prstTxWarp prst="textNoShape">
                  <a:avLst/>
                </a:prstTxWarp>
              </a:bodyPr>
              <a:lstStyle/>
              <a:p>
                <a:endParaRPr lang="en-US" sz="1125">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99" name="Freeform 48">
                <a:extLst>
                  <a:ext uri="{FF2B5EF4-FFF2-40B4-BE49-F238E27FC236}">
                    <a16:creationId xmlns:a16="http://schemas.microsoft.com/office/drawing/2014/main" id="{12C02E24-F558-460B-B4A5-76D13C7CF21B}"/>
                  </a:ext>
                </a:extLst>
              </p:cNvPr>
              <p:cNvSpPr>
                <a:spLocks/>
              </p:cNvSpPr>
              <p:nvPr/>
            </p:nvSpPr>
            <p:spPr bwMode="auto">
              <a:xfrm>
                <a:off x="9620251" y="5246688"/>
                <a:ext cx="98425" cy="68263"/>
              </a:xfrm>
              <a:custGeom>
                <a:avLst/>
                <a:gdLst>
                  <a:gd name="T0" fmla="*/ 32 w 36"/>
                  <a:gd name="T1" fmla="*/ 1 h 25"/>
                  <a:gd name="T2" fmla="*/ 2 w 36"/>
                  <a:gd name="T3" fmla="*/ 19 h 25"/>
                  <a:gd name="T4" fmla="*/ 1 w 36"/>
                  <a:gd name="T5" fmla="*/ 23 h 25"/>
                  <a:gd name="T6" fmla="*/ 5 w 36"/>
                  <a:gd name="T7" fmla="*/ 24 h 25"/>
                  <a:gd name="T8" fmla="*/ 35 w 36"/>
                  <a:gd name="T9" fmla="*/ 5 h 25"/>
                  <a:gd name="T10" fmla="*/ 36 w 36"/>
                  <a:gd name="T11" fmla="*/ 2 h 25"/>
                  <a:gd name="T12" fmla="*/ 32 w 36"/>
                  <a:gd name="T13" fmla="*/ 1 h 25"/>
                </a:gdLst>
                <a:ahLst/>
                <a:cxnLst>
                  <a:cxn ang="0">
                    <a:pos x="T0" y="T1"/>
                  </a:cxn>
                  <a:cxn ang="0">
                    <a:pos x="T2" y="T3"/>
                  </a:cxn>
                  <a:cxn ang="0">
                    <a:pos x="T4" y="T5"/>
                  </a:cxn>
                  <a:cxn ang="0">
                    <a:pos x="T6" y="T7"/>
                  </a:cxn>
                  <a:cxn ang="0">
                    <a:pos x="T8" y="T9"/>
                  </a:cxn>
                  <a:cxn ang="0">
                    <a:pos x="T10" y="T11"/>
                  </a:cxn>
                  <a:cxn ang="0">
                    <a:pos x="T12" y="T13"/>
                  </a:cxn>
                </a:cxnLst>
                <a:rect l="0" t="0" r="r" b="b"/>
                <a:pathLst>
                  <a:path w="36" h="25">
                    <a:moveTo>
                      <a:pt x="32" y="1"/>
                    </a:moveTo>
                    <a:cubicBezTo>
                      <a:pt x="2" y="19"/>
                      <a:pt x="2" y="19"/>
                      <a:pt x="2" y="19"/>
                    </a:cubicBezTo>
                    <a:cubicBezTo>
                      <a:pt x="0" y="20"/>
                      <a:pt x="0" y="22"/>
                      <a:pt x="1" y="23"/>
                    </a:cubicBezTo>
                    <a:cubicBezTo>
                      <a:pt x="2" y="24"/>
                      <a:pt x="3" y="25"/>
                      <a:pt x="5" y="24"/>
                    </a:cubicBezTo>
                    <a:cubicBezTo>
                      <a:pt x="35" y="5"/>
                      <a:pt x="35" y="5"/>
                      <a:pt x="35" y="5"/>
                    </a:cubicBezTo>
                    <a:cubicBezTo>
                      <a:pt x="36" y="5"/>
                      <a:pt x="36" y="3"/>
                      <a:pt x="36" y="2"/>
                    </a:cubicBezTo>
                    <a:cubicBezTo>
                      <a:pt x="35" y="1"/>
                      <a:pt x="33" y="0"/>
                      <a:pt x="32" y="1"/>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57150" tIns="28575" rIns="57150" bIns="28575" numCol="1" anchor="t" anchorCtr="0" compatLnSpc="1">
                <a:prstTxWarp prst="textNoShape">
                  <a:avLst/>
                </a:prstTxWarp>
              </a:bodyPr>
              <a:lstStyle/>
              <a:p>
                <a:endParaRPr lang="en-US" sz="1125">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00" name="Freeform 49">
                <a:extLst>
                  <a:ext uri="{FF2B5EF4-FFF2-40B4-BE49-F238E27FC236}">
                    <a16:creationId xmlns:a16="http://schemas.microsoft.com/office/drawing/2014/main" id="{01A325B5-B59D-46B8-ACBF-19C5F8492F7E}"/>
                  </a:ext>
                </a:extLst>
              </p:cNvPr>
              <p:cNvSpPr>
                <a:spLocks/>
              </p:cNvSpPr>
              <p:nvPr/>
            </p:nvSpPr>
            <p:spPr bwMode="auto">
              <a:xfrm>
                <a:off x="9658351" y="5307013"/>
                <a:ext cx="98425" cy="68263"/>
              </a:xfrm>
              <a:custGeom>
                <a:avLst/>
                <a:gdLst>
                  <a:gd name="T0" fmla="*/ 31 w 36"/>
                  <a:gd name="T1" fmla="*/ 1 h 25"/>
                  <a:gd name="T2" fmla="*/ 1 w 36"/>
                  <a:gd name="T3" fmla="*/ 19 h 25"/>
                  <a:gd name="T4" fmla="*/ 0 w 36"/>
                  <a:gd name="T5" fmla="*/ 23 h 25"/>
                  <a:gd name="T6" fmla="*/ 0 w 36"/>
                  <a:gd name="T7" fmla="*/ 23 h 25"/>
                  <a:gd name="T8" fmla="*/ 4 w 36"/>
                  <a:gd name="T9" fmla="*/ 24 h 25"/>
                  <a:gd name="T10" fmla="*/ 34 w 36"/>
                  <a:gd name="T11" fmla="*/ 6 h 25"/>
                  <a:gd name="T12" fmla="*/ 35 w 36"/>
                  <a:gd name="T13" fmla="*/ 2 h 25"/>
                  <a:gd name="T14" fmla="*/ 31 w 36"/>
                  <a:gd name="T15" fmla="*/ 1 h 2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6" h="25">
                    <a:moveTo>
                      <a:pt x="31" y="1"/>
                    </a:moveTo>
                    <a:cubicBezTo>
                      <a:pt x="1" y="19"/>
                      <a:pt x="1" y="19"/>
                      <a:pt x="1" y="19"/>
                    </a:cubicBezTo>
                    <a:cubicBezTo>
                      <a:pt x="0" y="20"/>
                      <a:pt x="0" y="22"/>
                      <a:pt x="0" y="23"/>
                    </a:cubicBezTo>
                    <a:cubicBezTo>
                      <a:pt x="0" y="23"/>
                      <a:pt x="0" y="23"/>
                      <a:pt x="0" y="23"/>
                    </a:cubicBezTo>
                    <a:cubicBezTo>
                      <a:pt x="1" y="24"/>
                      <a:pt x="3" y="25"/>
                      <a:pt x="4" y="24"/>
                    </a:cubicBezTo>
                    <a:cubicBezTo>
                      <a:pt x="34" y="6"/>
                      <a:pt x="34" y="6"/>
                      <a:pt x="34" y="6"/>
                    </a:cubicBezTo>
                    <a:cubicBezTo>
                      <a:pt x="36" y="5"/>
                      <a:pt x="36" y="3"/>
                      <a:pt x="35" y="2"/>
                    </a:cubicBezTo>
                    <a:cubicBezTo>
                      <a:pt x="34" y="1"/>
                      <a:pt x="33" y="0"/>
                      <a:pt x="31" y="1"/>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57150" tIns="28575" rIns="57150" bIns="28575" numCol="1" anchor="t" anchorCtr="0" compatLnSpc="1">
                <a:prstTxWarp prst="textNoShape">
                  <a:avLst/>
                </a:prstTxWarp>
              </a:bodyPr>
              <a:lstStyle/>
              <a:p>
                <a:endParaRPr lang="en-US" sz="1125">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01" name="Freeform 525">
                <a:extLst>
                  <a:ext uri="{FF2B5EF4-FFF2-40B4-BE49-F238E27FC236}">
                    <a16:creationId xmlns:a16="http://schemas.microsoft.com/office/drawing/2014/main" id="{004C0546-3E2F-4B3C-BB21-596ECFB6DD32}"/>
                  </a:ext>
                </a:extLst>
              </p:cNvPr>
              <p:cNvSpPr>
                <a:spLocks/>
              </p:cNvSpPr>
              <p:nvPr/>
            </p:nvSpPr>
            <p:spPr bwMode="auto">
              <a:xfrm>
                <a:off x="9674215" y="5334000"/>
                <a:ext cx="147653" cy="149226"/>
              </a:xfrm>
              <a:custGeom>
                <a:avLst/>
                <a:gdLst>
                  <a:gd name="connsiteX0" fmla="*/ 141128 w 147653"/>
                  <a:gd name="connsiteY0" fmla="*/ 85155 h 149226"/>
                  <a:gd name="connsiteX1" fmla="*/ 146534 w 147653"/>
                  <a:gd name="connsiteY1" fmla="*/ 89562 h 149226"/>
                  <a:gd name="connsiteX2" fmla="*/ 143831 w 147653"/>
                  <a:gd name="connsiteY2" fmla="*/ 97698 h 149226"/>
                  <a:gd name="connsiteX3" fmla="*/ 62739 w 147653"/>
                  <a:gd name="connsiteY3" fmla="*/ 149226 h 149226"/>
                  <a:gd name="connsiteX4" fmla="*/ 51927 w 147653"/>
                  <a:gd name="connsiteY4" fmla="*/ 146514 h 149226"/>
                  <a:gd name="connsiteX5" fmla="*/ 54630 w 147653"/>
                  <a:gd name="connsiteY5" fmla="*/ 135666 h 149226"/>
                  <a:gd name="connsiteX6" fmla="*/ 135722 w 147653"/>
                  <a:gd name="connsiteY6" fmla="*/ 86850 h 149226"/>
                  <a:gd name="connsiteX7" fmla="*/ 141128 w 147653"/>
                  <a:gd name="connsiteY7" fmla="*/ 85155 h 149226"/>
                  <a:gd name="connsiteX8" fmla="*/ 122602 w 147653"/>
                  <a:gd name="connsiteY8" fmla="*/ 63037 h 149226"/>
                  <a:gd name="connsiteX9" fmla="*/ 130672 w 147653"/>
                  <a:gd name="connsiteY9" fmla="*/ 63037 h 149226"/>
                  <a:gd name="connsiteX10" fmla="*/ 127982 w 147653"/>
                  <a:gd name="connsiteY10" fmla="*/ 73885 h 149226"/>
                  <a:gd name="connsiteX11" fmla="*/ 47284 w 147653"/>
                  <a:gd name="connsiteY11" fmla="*/ 122701 h 149226"/>
                  <a:gd name="connsiteX12" fmla="*/ 36524 w 147653"/>
                  <a:gd name="connsiteY12" fmla="*/ 122701 h 149226"/>
                  <a:gd name="connsiteX13" fmla="*/ 39214 w 147653"/>
                  <a:gd name="connsiteY13" fmla="*/ 111853 h 149226"/>
                  <a:gd name="connsiteX14" fmla="*/ 122602 w 147653"/>
                  <a:gd name="connsiteY14" fmla="*/ 63037 h 149226"/>
                  <a:gd name="connsiteX15" fmla="*/ 84502 w 147653"/>
                  <a:gd name="connsiteY15" fmla="*/ 0 h 149226"/>
                  <a:gd name="connsiteX16" fmla="*/ 95262 w 147653"/>
                  <a:gd name="connsiteY16" fmla="*/ 2712 h 149226"/>
                  <a:gd name="connsiteX17" fmla="*/ 92572 w 147653"/>
                  <a:gd name="connsiteY17" fmla="*/ 13560 h 149226"/>
                  <a:gd name="connsiteX18" fmla="*/ 11874 w 147653"/>
                  <a:gd name="connsiteY18" fmla="*/ 62376 h 149226"/>
                  <a:gd name="connsiteX19" fmla="*/ 1114 w 147653"/>
                  <a:gd name="connsiteY19" fmla="*/ 59664 h 149226"/>
                  <a:gd name="connsiteX20" fmla="*/ 3804 w 147653"/>
                  <a:gd name="connsiteY20" fmla="*/ 51528 h 149226"/>
                  <a:gd name="connsiteX21" fmla="*/ 84502 w 147653"/>
                  <a:gd name="connsiteY21" fmla="*/ 0 h 1492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47653" h="149226">
                    <a:moveTo>
                      <a:pt x="141128" y="85155"/>
                    </a:moveTo>
                    <a:cubicBezTo>
                      <a:pt x="143155" y="85494"/>
                      <a:pt x="145183" y="86850"/>
                      <a:pt x="146534" y="89562"/>
                    </a:cubicBezTo>
                    <a:cubicBezTo>
                      <a:pt x="149237" y="92274"/>
                      <a:pt x="146534" y="97698"/>
                      <a:pt x="143831" y="97698"/>
                    </a:cubicBezTo>
                    <a:cubicBezTo>
                      <a:pt x="143831" y="97698"/>
                      <a:pt x="143831" y="97698"/>
                      <a:pt x="62739" y="149226"/>
                    </a:cubicBezTo>
                    <a:cubicBezTo>
                      <a:pt x="57333" y="149226"/>
                      <a:pt x="54630" y="149226"/>
                      <a:pt x="51927" y="146514"/>
                    </a:cubicBezTo>
                    <a:cubicBezTo>
                      <a:pt x="49224" y="143802"/>
                      <a:pt x="51927" y="138378"/>
                      <a:pt x="54630" y="135666"/>
                    </a:cubicBezTo>
                    <a:cubicBezTo>
                      <a:pt x="54630" y="135666"/>
                      <a:pt x="54630" y="135666"/>
                      <a:pt x="135722" y="86850"/>
                    </a:cubicBezTo>
                    <a:cubicBezTo>
                      <a:pt x="137073" y="85494"/>
                      <a:pt x="139101" y="84816"/>
                      <a:pt x="141128" y="85155"/>
                    </a:cubicBezTo>
                    <a:close/>
                    <a:moveTo>
                      <a:pt x="122602" y="63037"/>
                    </a:moveTo>
                    <a:cubicBezTo>
                      <a:pt x="125292" y="60325"/>
                      <a:pt x="127982" y="60325"/>
                      <a:pt x="130672" y="63037"/>
                    </a:cubicBezTo>
                    <a:cubicBezTo>
                      <a:pt x="133362" y="68461"/>
                      <a:pt x="133362" y="71173"/>
                      <a:pt x="127982" y="73885"/>
                    </a:cubicBezTo>
                    <a:cubicBezTo>
                      <a:pt x="127982" y="73885"/>
                      <a:pt x="127982" y="73885"/>
                      <a:pt x="47284" y="122701"/>
                    </a:cubicBezTo>
                    <a:cubicBezTo>
                      <a:pt x="44594" y="125413"/>
                      <a:pt x="39214" y="125413"/>
                      <a:pt x="36524" y="122701"/>
                    </a:cubicBezTo>
                    <a:cubicBezTo>
                      <a:pt x="36524" y="117277"/>
                      <a:pt x="36524" y="114565"/>
                      <a:pt x="39214" y="111853"/>
                    </a:cubicBezTo>
                    <a:cubicBezTo>
                      <a:pt x="39214" y="111853"/>
                      <a:pt x="39214" y="111853"/>
                      <a:pt x="122602" y="63037"/>
                    </a:cubicBezTo>
                    <a:close/>
                    <a:moveTo>
                      <a:pt x="84502" y="0"/>
                    </a:moveTo>
                    <a:cubicBezTo>
                      <a:pt x="87192" y="0"/>
                      <a:pt x="92572" y="0"/>
                      <a:pt x="95262" y="2712"/>
                    </a:cubicBezTo>
                    <a:cubicBezTo>
                      <a:pt x="95262" y="5424"/>
                      <a:pt x="95262" y="10848"/>
                      <a:pt x="92572" y="13560"/>
                    </a:cubicBezTo>
                    <a:cubicBezTo>
                      <a:pt x="92572" y="13560"/>
                      <a:pt x="92572" y="13560"/>
                      <a:pt x="11874" y="62376"/>
                    </a:cubicBezTo>
                    <a:cubicBezTo>
                      <a:pt x="6494" y="65088"/>
                      <a:pt x="3804" y="65088"/>
                      <a:pt x="1114" y="59664"/>
                    </a:cubicBezTo>
                    <a:cubicBezTo>
                      <a:pt x="-1576" y="56952"/>
                      <a:pt x="1114" y="51528"/>
                      <a:pt x="3804" y="51528"/>
                    </a:cubicBezTo>
                    <a:cubicBezTo>
                      <a:pt x="3804" y="51528"/>
                      <a:pt x="3804" y="51528"/>
                      <a:pt x="84502" y="0"/>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57150" tIns="28575" rIns="57150" bIns="28575" numCol="1" anchor="t" anchorCtr="0" compatLnSpc="1">
                <a:prstTxWarp prst="textNoShape">
                  <a:avLst/>
                </a:prstTxWarp>
                <a:noAutofit/>
              </a:bodyPr>
              <a:lstStyle/>
              <a:p>
                <a:endParaRPr lang="en-US" sz="1125">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02" name="Freeform 53">
                <a:extLst>
                  <a:ext uri="{FF2B5EF4-FFF2-40B4-BE49-F238E27FC236}">
                    <a16:creationId xmlns:a16="http://schemas.microsoft.com/office/drawing/2014/main" id="{FF87CA6F-29F9-4600-B5E7-10F077DBDE73}"/>
                  </a:ext>
                </a:extLst>
              </p:cNvPr>
              <p:cNvSpPr>
                <a:spLocks/>
              </p:cNvSpPr>
              <p:nvPr/>
            </p:nvSpPr>
            <p:spPr bwMode="auto">
              <a:xfrm>
                <a:off x="10231439" y="4418013"/>
                <a:ext cx="98425" cy="57150"/>
              </a:xfrm>
              <a:custGeom>
                <a:avLst/>
                <a:gdLst>
                  <a:gd name="T0" fmla="*/ 0 w 36"/>
                  <a:gd name="T1" fmla="*/ 20 h 21"/>
                  <a:gd name="T2" fmla="*/ 30 w 36"/>
                  <a:gd name="T3" fmla="*/ 20 h 21"/>
                  <a:gd name="T4" fmla="*/ 32 w 36"/>
                  <a:gd name="T5" fmla="*/ 15 h 21"/>
                  <a:gd name="T6" fmla="*/ 7 w 36"/>
                  <a:gd name="T7" fmla="*/ 0 h 21"/>
                  <a:gd name="T8" fmla="*/ 0 w 36"/>
                  <a:gd name="T9" fmla="*/ 20 h 21"/>
                </a:gdLst>
                <a:ahLst/>
                <a:cxnLst>
                  <a:cxn ang="0">
                    <a:pos x="T0" y="T1"/>
                  </a:cxn>
                  <a:cxn ang="0">
                    <a:pos x="T2" y="T3"/>
                  </a:cxn>
                  <a:cxn ang="0">
                    <a:pos x="T4" y="T5"/>
                  </a:cxn>
                  <a:cxn ang="0">
                    <a:pos x="T6" y="T7"/>
                  </a:cxn>
                  <a:cxn ang="0">
                    <a:pos x="T8" y="T9"/>
                  </a:cxn>
                </a:cxnLst>
                <a:rect l="0" t="0" r="r" b="b"/>
                <a:pathLst>
                  <a:path w="36" h="21">
                    <a:moveTo>
                      <a:pt x="0" y="20"/>
                    </a:moveTo>
                    <a:cubicBezTo>
                      <a:pt x="30" y="20"/>
                      <a:pt x="30" y="20"/>
                      <a:pt x="30" y="20"/>
                    </a:cubicBezTo>
                    <a:cubicBezTo>
                      <a:pt x="35" y="21"/>
                      <a:pt x="36" y="18"/>
                      <a:pt x="32" y="15"/>
                    </a:cubicBezTo>
                    <a:cubicBezTo>
                      <a:pt x="7" y="0"/>
                      <a:pt x="7" y="0"/>
                      <a:pt x="7" y="0"/>
                    </a:cubicBezTo>
                    <a:lnTo>
                      <a:pt x="0" y="20"/>
                    </a:lnTo>
                    <a:close/>
                  </a:path>
                </a:pathLst>
              </a:custGeom>
              <a:solidFill>
                <a:srgbClr val="26697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57150" tIns="28575" rIns="57150" bIns="28575" numCol="1" anchor="t" anchorCtr="0" compatLnSpc="1">
                <a:prstTxWarp prst="textNoShape">
                  <a:avLst/>
                </a:prstTxWarp>
              </a:bodyPr>
              <a:lstStyle/>
              <a:p>
                <a:endParaRPr lang="en-US" sz="1125">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03" name="Freeform 54">
                <a:extLst>
                  <a:ext uri="{FF2B5EF4-FFF2-40B4-BE49-F238E27FC236}">
                    <a16:creationId xmlns:a16="http://schemas.microsoft.com/office/drawing/2014/main" id="{BA1F56EC-D5B2-456B-89C4-53C29E2E7885}"/>
                  </a:ext>
                </a:extLst>
              </p:cNvPr>
              <p:cNvSpPr>
                <a:spLocks/>
              </p:cNvSpPr>
              <p:nvPr/>
            </p:nvSpPr>
            <p:spPr bwMode="auto">
              <a:xfrm>
                <a:off x="10231439" y="4418013"/>
                <a:ext cx="76200" cy="53975"/>
              </a:xfrm>
              <a:custGeom>
                <a:avLst/>
                <a:gdLst>
                  <a:gd name="T0" fmla="*/ 0 w 28"/>
                  <a:gd name="T1" fmla="*/ 20 h 20"/>
                  <a:gd name="T2" fmla="*/ 26 w 28"/>
                  <a:gd name="T3" fmla="*/ 20 h 20"/>
                  <a:gd name="T4" fmla="*/ 28 w 28"/>
                  <a:gd name="T5" fmla="*/ 13 h 20"/>
                  <a:gd name="T6" fmla="*/ 7 w 28"/>
                  <a:gd name="T7" fmla="*/ 0 h 20"/>
                  <a:gd name="T8" fmla="*/ 0 w 28"/>
                  <a:gd name="T9" fmla="*/ 20 h 20"/>
                </a:gdLst>
                <a:ahLst/>
                <a:cxnLst>
                  <a:cxn ang="0">
                    <a:pos x="T0" y="T1"/>
                  </a:cxn>
                  <a:cxn ang="0">
                    <a:pos x="T2" y="T3"/>
                  </a:cxn>
                  <a:cxn ang="0">
                    <a:pos x="T4" y="T5"/>
                  </a:cxn>
                  <a:cxn ang="0">
                    <a:pos x="T6" y="T7"/>
                  </a:cxn>
                  <a:cxn ang="0">
                    <a:pos x="T8" y="T9"/>
                  </a:cxn>
                </a:cxnLst>
                <a:rect l="0" t="0" r="r" b="b"/>
                <a:pathLst>
                  <a:path w="28" h="20">
                    <a:moveTo>
                      <a:pt x="0" y="20"/>
                    </a:moveTo>
                    <a:cubicBezTo>
                      <a:pt x="26" y="20"/>
                      <a:pt x="26" y="20"/>
                      <a:pt x="26" y="20"/>
                    </a:cubicBezTo>
                    <a:cubicBezTo>
                      <a:pt x="26" y="18"/>
                      <a:pt x="26" y="15"/>
                      <a:pt x="28" y="13"/>
                    </a:cubicBezTo>
                    <a:cubicBezTo>
                      <a:pt x="7" y="0"/>
                      <a:pt x="7" y="0"/>
                      <a:pt x="7" y="0"/>
                    </a:cubicBezTo>
                    <a:lnTo>
                      <a:pt x="0" y="20"/>
                    </a:lnTo>
                    <a:close/>
                  </a:path>
                </a:pathLst>
              </a:custGeom>
              <a:solidFill>
                <a:srgbClr val="26697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57150" tIns="28575" rIns="57150" bIns="28575" numCol="1" anchor="t" anchorCtr="0" compatLnSpc="1">
                <a:prstTxWarp prst="textNoShape">
                  <a:avLst/>
                </a:prstTxWarp>
              </a:bodyPr>
              <a:lstStyle/>
              <a:p>
                <a:endParaRPr lang="en-US" sz="1125">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04" name="Freeform 55">
                <a:extLst>
                  <a:ext uri="{FF2B5EF4-FFF2-40B4-BE49-F238E27FC236}">
                    <a16:creationId xmlns:a16="http://schemas.microsoft.com/office/drawing/2014/main" id="{BCD6F4F2-28C1-4CA5-9635-B88024E1E784}"/>
                  </a:ext>
                </a:extLst>
              </p:cNvPr>
              <p:cNvSpPr>
                <a:spLocks/>
              </p:cNvSpPr>
              <p:nvPr/>
            </p:nvSpPr>
            <p:spPr bwMode="auto">
              <a:xfrm>
                <a:off x="9096376" y="4065588"/>
                <a:ext cx="1181100" cy="420688"/>
              </a:xfrm>
              <a:custGeom>
                <a:avLst/>
                <a:gdLst>
                  <a:gd name="T0" fmla="*/ 729 w 744"/>
                  <a:gd name="T1" fmla="*/ 265 h 265"/>
                  <a:gd name="T2" fmla="*/ 0 w 744"/>
                  <a:gd name="T3" fmla="*/ 49 h 265"/>
                  <a:gd name="T4" fmla="*/ 14 w 744"/>
                  <a:gd name="T5" fmla="*/ 0 h 265"/>
                  <a:gd name="T6" fmla="*/ 744 w 744"/>
                  <a:gd name="T7" fmla="*/ 215 h 265"/>
                  <a:gd name="T8" fmla="*/ 729 w 744"/>
                  <a:gd name="T9" fmla="*/ 265 h 265"/>
                </a:gdLst>
                <a:ahLst/>
                <a:cxnLst>
                  <a:cxn ang="0">
                    <a:pos x="T0" y="T1"/>
                  </a:cxn>
                  <a:cxn ang="0">
                    <a:pos x="T2" y="T3"/>
                  </a:cxn>
                  <a:cxn ang="0">
                    <a:pos x="T4" y="T5"/>
                  </a:cxn>
                  <a:cxn ang="0">
                    <a:pos x="T6" y="T7"/>
                  </a:cxn>
                  <a:cxn ang="0">
                    <a:pos x="T8" y="T9"/>
                  </a:cxn>
                </a:cxnLst>
                <a:rect l="0" t="0" r="r" b="b"/>
                <a:pathLst>
                  <a:path w="744" h="265">
                    <a:moveTo>
                      <a:pt x="729" y="265"/>
                    </a:moveTo>
                    <a:lnTo>
                      <a:pt x="0" y="49"/>
                    </a:lnTo>
                    <a:lnTo>
                      <a:pt x="14" y="0"/>
                    </a:lnTo>
                    <a:lnTo>
                      <a:pt x="744" y="215"/>
                    </a:lnTo>
                    <a:lnTo>
                      <a:pt x="729" y="265"/>
                    </a:lnTo>
                    <a:close/>
                  </a:path>
                </a:pathLst>
              </a:custGeom>
              <a:solidFill>
                <a:schemeClr val="accent1">
                  <a:lumMod val="60000"/>
                  <a:lumOff val="40000"/>
                </a:schemeClr>
              </a:solidFill>
              <a:ln>
                <a:noFill/>
              </a:ln>
            </p:spPr>
            <p:txBody>
              <a:bodyPr vert="horz" wrap="square" lIns="57150" tIns="28575" rIns="57150" bIns="28575" numCol="1" anchor="t" anchorCtr="0" compatLnSpc="1">
                <a:prstTxWarp prst="textNoShape">
                  <a:avLst/>
                </a:prstTxWarp>
              </a:bodyPr>
              <a:lstStyle/>
              <a:p>
                <a:endParaRPr lang="en-US" sz="1125">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05" name="Freeform 56">
                <a:extLst>
                  <a:ext uri="{FF2B5EF4-FFF2-40B4-BE49-F238E27FC236}">
                    <a16:creationId xmlns:a16="http://schemas.microsoft.com/office/drawing/2014/main" id="{7A19D9DB-4C80-4131-B6C6-32E173B395CC}"/>
                  </a:ext>
                </a:extLst>
              </p:cNvPr>
              <p:cNvSpPr>
                <a:spLocks/>
              </p:cNvSpPr>
              <p:nvPr/>
            </p:nvSpPr>
            <p:spPr bwMode="auto">
              <a:xfrm>
                <a:off x="9107489" y="4065588"/>
                <a:ext cx="1169988" cy="382588"/>
              </a:xfrm>
              <a:custGeom>
                <a:avLst/>
                <a:gdLst>
                  <a:gd name="T0" fmla="*/ 0 w 737"/>
                  <a:gd name="T1" fmla="*/ 25 h 241"/>
                  <a:gd name="T2" fmla="*/ 7 w 737"/>
                  <a:gd name="T3" fmla="*/ 0 h 241"/>
                  <a:gd name="T4" fmla="*/ 737 w 737"/>
                  <a:gd name="T5" fmla="*/ 215 h 241"/>
                  <a:gd name="T6" fmla="*/ 729 w 737"/>
                  <a:gd name="T7" fmla="*/ 241 h 241"/>
                  <a:gd name="T8" fmla="*/ 0 w 737"/>
                  <a:gd name="T9" fmla="*/ 25 h 241"/>
                </a:gdLst>
                <a:ahLst/>
                <a:cxnLst>
                  <a:cxn ang="0">
                    <a:pos x="T0" y="T1"/>
                  </a:cxn>
                  <a:cxn ang="0">
                    <a:pos x="T2" y="T3"/>
                  </a:cxn>
                  <a:cxn ang="0">
                    <a:pos x="T4" y="T5"/>
                  </a:cxn>
                  <a:cxn ang="0">
                    <a:pos x="T6" y="T7"/>
                  </a:cxn>
                  <a:cxn ang="0">
                    <a:pos x="T8" y="T9"/>
                  </a:cxn>
                </a:cxnLst>
                <a:rect l="0" t="0" r="r" b="b"/>
                <a:pathLst>
                  <a:path w="737" h="241">
                    <a:moveTo>
                      <a:pt x="0" y="25"/>
                    </a:moveTo>
                    <a:lnTo>
                      <a:pt x="7" y="0"/>
                    </a:lnTo>
                    <a:lnTo>
                      <a:pt x="737" y="215"/>
                    </a:lnTo>
                    <a:lnTo>
                      <a:pt x="729" y="241"/>
                    </a:lnTo>
                    <a:lnTo>
                      <a:pt x="0" y="25"/>
                    </a:lnTo>
                    <a:close/>
                  </a:path>
                </a:pathLst>
              </a:cu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57150" tIns="28575" rIns="57150" bIns="28575" numCol="1" anchor="t" anchorCtr="0" compatLnSpc="1">
                <a:prstTxWarp prst="textNoShape">
                  <a:avLst/>
                </a:prstTxWarp>
              </a:bodyPr>
              <a:lstStyle/>
              <a:p>
                <a:endParaRPr lang="en-US" sz="1125">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06" name="Freeform 57">
                <a:extLst>
                  <a:ext uri="{FF2B5EF4-FFF2-40B4-BE49-F238E27FC236}">
                    <a16:creationId xmlns:a16="http://schemas.microsoft.com/office/drawing/2014/main" id="{418C4A65-0E3E-4DBF-96B2-EE7F00ED8891}"/>
                  </a:ext>
                </a:extLst>
              </p:cNvPr>
              <p:cNvSpPr>
                <a:spLocks/>
              </p:cNvSpPr>
              <p:nvPr/>
            </p:nvSpPr>
            <p:spPr bwMode="auto">
              <a:xfrm>
                <a:off x="9047164" y="4067175"/>
                <a:ext cx="301625" cy="182563"/>
              </a:xfrm>
              <a:custGeom>
                <a:avLst/>
                <a:gdLst>
                  <a:gd name="T0" fmla="*/ 188 w 190"/>
                  <a:gd name="T1" fmla="*/ 115 h 115"/>
                  <a:gd name="T2" fmla="*/ 0 w 190"/>
                  <a:gd name="T3" fmla="*/ 71 h 115"/>
                  <a:gd name="T4" fmla="*/ 19 w 190"/>
                  <a:gd name="T5" fmla="*/ 0 h 115"/>
                  <a:gd name="T6" fmla="*/ 29 w 190"/>
                  <a:gd name="T7" fmla="*/ 4 h 115"/>
                  <a:gd name="T8" fmla="*/ 12 w 190"/>
                  <a:gd name="T9" fmla="*/ 65 h 115"/>
                  <a:gd name="T10" fmla="*/ 190 w 190"/>
                  <a:gd name="T11" fmla="*/ 107 h 115"/>
                  <a:gd name="T12" fmla="*/ 188 w 190"/>
                  <a:gd name="T13" fmla="*/ 115 h 115"/>
                </a:gdLst>
                <a:ahLst/>
                <a:cxnLst>
                  <a:cxn ang="0">
                    <a:pos x="T0" y="T1"/>
                  </a:cxn>
                  <a:cxn ang="0">
                    <a:pos x="T2" y="T3"/>
                  </a:cxn>
                  <a:cxn ang="0">
                    <a:pos x="T4" y="T5"/>
                  </a:cxn>
                  <a:cxn ang="0">
                    <a:pos x="T6" y="T7"/>
                  </a:cxn>
                  <a:cxn ang="0">
                    <a:pos x="T8" y="T9"/>
                  </a:cxn>
                  <a:cxn ang="0">
                    <a:pos x="T10" y="T11"/>
                  </a:cxn>
                  <a:cxn ang="0">
                    <a:pos x="T12" y="T13"/>
                  </a:cxn>
                </a:cxnLst>
                <a:rect l="0" t="0" r="r" b="b"/>
                <a:pathLst>
                  <a:path w="190" h="115">
                    <a:moveTo>
                      <a:pt x="188" y="115"/>
                    </a:moveTo>
                    <a:lnTo>
                      <a:pt x="0" y="71"/>
                    </a:lnTo>
                    <a:lnTo>
                      <a:pt x="19" y="0"/>
                    </a:lnTo>
                    <a:lnTo>
                      <a:pt x="29" y="4"/>
                    </a:lnTo>
                    <a:lnTo>
                      <a:pt x="12" y="65"/>
                    </a:lnTo>
                    <a:lnTo>
                      <a:pt x="190" y="107"/>
                    </a:lnTo>
                    <a:lnTo>
                      <a:pt x="188" y="115"/>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57150" tIns="28575" rIns="57150" bIns="28575" numCol="1" anchor="t" anchorCtr="0" compatLnSpc="1">
                <a:prstTxWarp prst="textNoShape">
                  <a:avLst/>
                </a:prstTxWarp>
              </a:bodyPr>
              <a:lstStyle/>
              <a:p>
                <a:endParaRPr lang="en-US" sz="1125">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07" name="Freeform 58">
                <a:extLst>
                  <a:ext uri="{FF2B5EF4-FFF2-40B4-BE49-F238E27FC236}">
                    <a16:creationId xmlns:a16="http://schemas.microsoft.com/office/drawing/2014/main" id="{A4DFC98B-4297-41F9-994F-C1D0889B16AD}"/>
                  </a:ext>
                </a:extLst>
              </p:cNvPr>
              <p:cNvSpPr>
                <a:spLocks/>
              </p:cNvSpPr>
              <p:nvPr/>
            </p:nvSpPr>
            <p:spPr bwMode="auto">
              <a:xfrm>
                <a:off x="9032876" y="4032250"/>
                <a:ext cx="376238" cy="214313"/>
              </a:xfrm>
              <a:custGeom>
                <a:avLst/>
                <a:gdLst>
                  <a:gd name="T0" fmla="*/ 218 w 237"/>
                  <a:gd name="T1" fmla="*/ 135 h 135"/>
                  <a:gd name="T2" fmla="*/ 0 w 237"/>
                  <a:gd name="T3" fmla="*/ 70 h 135"/>
                  <a:gd name="T4" fmla="*/ 19 w 237"/>
                  <a:gd name="T5" fmla="*/ 0 h 135"/>
                  <a:gd name="T6" fmla="*/ 237 w 237"/>
                  <a:gd name="T7" fmla="*/ 64 h 135"/>
                  <a:gd name="T8" fmla="*/ 218 w 237"/>
                  <a:gd name="T9" fmla="*/ 135 h 135"/>
                </a:gdLst>
                <a:ahLst/>
                <a:cxnLst>
                  <a:cxn ang="0">
                    <a:pos x="T0" y="T1"/>
                  </a:cxn>
                  <a:cxn ang="0">
                    <a:pos x="T2" y="T3"/>
                  </a:cxn>
                  <a:cxn ang="0">
                    <a:pos x="T4" y="T5"/>
                  </a:cxn>
                  <a:cxn ang="0">
                    <a:pos x="T6" y="T7"/>
                  </a:cxn>
                  <a:cxn ang="0">
                    <a:pos x="T8" y="T9"/>
                  </a:cxn>
                </a:cxnLst>
                <a:rect l="0" t="0" r="r" b="b"/>
                <a:pathLst>
                  <a:path w="237" h="135">
                    <a:moveTo>
                      <a:pt x="218" y="135"/>
                    </a:moveTo>
                    <a:lnTo>
                      <a:pt x="0" y="70"/>
                    </a:lnTo>
                    <a:lnTo>
                      <a:pt x="19" y="0"/>
                    </a:lnTo>
                    <a:lnTo>
                      <a:pt x="237" y="64"/>
                    </a:lnTo>
                    <a:lnTo>
                      <a:pt x="218" y="135"/>
                    </a:lnTo>
                    <a:close/>
                  </a:path>
                </a:pathLst>
              </a:custGeom>
              <a:solidFill>
                <a:schemeClr val="accent1">
                  <a:lumMod val="60000"/>
                  <a:lumOff val="40000"/>
                </a:schemeClr>
              </a:solidFill>
              <a:ln>
                <a:noFill/>
              </a:ln>
            </p:spPr>
            <p:txBody>
              <a:bodyPr vert="horz" wrap="square" lIns="57150" tIns="28575" rIns="57150" bIns="28575" numCol="1" anchor="t" anchorCtr="0" compatLnSpc="1">
                <a:prstTxWarp prst="textNoShape">
                  <a:avLst/>
                </a:prstTxWarp>
              </a:bodyPr>
              <a:lstStyle/>
              <a:p>
                <a:endParaRPr lang="en-US" sz="1125">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08" name="Freeform 59">
                <a:extLst>
                  <a:ext uri="{FF2B5EF4-FFF2-40B4-BE49-F238E27FC236}">
                    <a16:creationId xmlns:a16="http://schemas.microsoft.com/office/drawing/2014/main" id="{C81F92BC-82BA-4E49-9ABF-57B1B942F762}"/>
                  </a:ext>
                </a:extLst>
              </p:cNvPr>
              <p:cNvSpPr>
                <a:spLocks/>
              </p:cNvSpPr>
              <p:nvPr/>
            </p:nvSpPr>
            <p:spPr bwMode="auto">
              <a:xfrm>
                <a:off x="9050339" y="4032250"/>
                <a:ext cx="358775" cy="157163"/>
              </a:xfrm>
              <a:custGeom>
                <a:avLst/>
                <a:gdLst>
                  <a:gd name="T0" fmla="*/ 0 w 226"/>
                  <a:gd name="T1" fmla="*/ 34 h 99"/>
                  <a:gd name="T2" fmla="*/ 8 w 226"/>
                  <a:gd name="T3" fmla="*/ 0 h 99"/>
                  <a:gd name="T4" fmla="*/ 226 w 226"/>
                  <a:gd name="T5" fmla="*/ 64 h 99"/>
                  <a:gd name="T6" fmla="*/ 217 w 226"/>
                  <a:gd name="T7" fmla="*/ 99 h 99"/>
                  <a:gd name="T8" fmla="*/ 0 w 226"/>
                  <a:gd name="T9" fmla="*/ 34 h 99"/>
                </a:gdLst>
                <a:ahLst/>
                <a:cxnLst>
                  <a:cxn ang="0">
                    <a:pos x="T0" y="T1"/>
                  </a:cxn>
                  <a:cxn ang="0">
                    <a:pos x="T2" y="T3"/>
                  </a:cxn>
                  <a:cxn ang="0">
                    <a:pos x="T4" y="T5"/>
                  </a:cxn>
                  <a:cxn ang="0">
                    <a:pos x="T6" y="T7"/>
                  </a:cxn>
                  <a:cxn ang="0">
                    <a:pos x="T8" y="T9"/>
                  </a:cxn>
                </a:cxnLst>
                <a:rect l="0" t="0" r="r" b="b"/>
                <a:pathLst>
                  <a:path w="226" h="99">
                    <a:moveTo>
                      <a:pt x="0" y="34"/>
                    </a:moveTo>
                    <a:lnTo>
                      <a:pt x="8" y="0"/>
                    </a:lnTo>
                    <a:lnTo>
                      <a:pt x="226" y="64"/>
                    </a:lnTo>
                    <a:lnTo>
                      <a:pt x="217" y="99"/>
                    </a:lnTo>
                    <a:lnTo>
                      <a:pt x="0" y="34"/>
                    </a:lnTo>
                    <a:close/>
                  </a:path>
                </a:pathLst>
              </a:cu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57150" tIns="28575" rIns="57150" bIns="28575" numCol="1" anchor="t" anchorCtr="0" compatLnSpc="1">
                <a:prstTxWarp prst="textNoShape">
                  <a:avLst/>
                </a:prstTxWarp>
              </a:bodyPr>
              <a:lstStyle/>
              <a:p>
                <a:endParaRPr lang="en-US" sz="1125">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09" name="Freeform 60">
                <a:extLst>
                  <a:ext uri="{FF2B5EF4-FFF2-40B4-BE49-F238E27FC236}">
                    <a16:creationId xmlns:a16="http://schemas.microsoft.com/office/drawing/2014/main" id="{7C2C8355-C7CC-45CA-A19A-409056F5B25F}"/>
                  </a:ext>
                </a:extLst>
              </p:cNvPr>
              <p:cNvSpPr>
                <a:spLocks/>
              </p:cNvSpPr>
              <p:nvPr/>
            </p:nvSpPr>
            <p:spPr bwMode="auto">
              <a:xfrm>
                <a:off x="9383714" y="4149725"/>
                <a:ext cx="49213" cy="88900"/>
              </a:xfrm>
              <a:custGeom>
                <a:avLst/>
                <a:gdLst>
                  <a:gd name="T0" fmla="*/ 16 w 31"/>
                  <a:gd name="T1" fmla="*/ 56 h 56"/>
                  <a:gd name="T2" fmla="*/ 0 w 31"/>
                  <a:gd name="T3" fmla="*/ 51 h 56"/>
                  <a:gd name="T4" fmla="*/ 12 w 31"/>
                  <a:gd name="T5" fmla="*/ 0 h 56"/>
                  <a:gd name="T6" fmla="*/ 31 w 31"/>
                  <a:gd name="T7" fmla="*/ 7 h 56"/>
                  <a:gd name="T8" fmla="*/ 16 w 31"/>
                  <a:gd name="T9" fmla="*/ 56 h 56"/>
                </a:gdLst>
                <a:ahLst/>
                <a:cxnLst>
                  <a:cxn ang="0">
                    <a:pos x="T0" y="T1"/>
                  </a:cxn>
                  <a:cxn ang="0">
                    <a:pos x="T2" y="T3"/>
                  </a:cxn>
                  <a:cxn ang="0">
                    <a:pos x="T4" y="T5"/>
                  </a:cxn>
                  <a:cxn ang="0">
                    <a:pos x="T6" y="T7"/>
                  </a:cxn>
                  <a:cxn ang="0">
                    <a:pos x="T8" y="T9"/>
                  </a:cxn>
                </a:cxnLst>
                <a:rect l="0" t="0" r="r" b="b"/>
                <a:pathLst>
                  <a:path w="31" h="56">
                    <a:moveTo>
                      <a:pt x="16" y="56"/>
                    </a:moveTo>
                    <a:lnTo>
                      <a:pt x="0" y="51"/>
                    </a:lnTo>
                    <a:lnTo>
                      <a:pt x="12" y="0"/>
                    </a:lnTo>
                    <a:lnTo>
                      <a:pt x="31" y="7"/>
                    </a:lnTo>
                    <a:lnTo>
                      <a:pt x="16" y="56"/>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57150" tIns="28575" rIns="57150" bIns="28575" numCol="1" anchor="t" anchorCtr="0" compatLnSpc="1">
                <a:prstTxWarp prst="textNoShape">
                  <a:avLst/>
                </a:prstTxWarp>
              </a:bodyPr>
              <a:lstStyle/>
              <a:p>
                <a:endParaRPr lang="en-US" sz="1125">
                  <a:latin typeface="Helvetica Neue" panose="02000503000000020004" pitchFamily="2" charset="0"/>
                  <a:ea typeface="Helvetica Neue" panose="02000503000000020004" pitchFamily="2" charset="0"/>
                  <a:cs typeface="Helvetica Neue" panose="02000503000000020004" pitchFamily="2" charset="0"/>
                </a:endParaRPr>
              </a:p>
            </p:txBody>
          </p:sp>
        </p:grpSp>
        <p:grpSp>
          <p:nvGrpSpPr>
            <p:cNvPr id="6" name="Group 5">
              <a:extLst>
                <a:ext uri="{FF2B5EF4-FFF2-40B4-BE49-F238E27FC236}">
                  <a16:creationId xmlns:a16="http://schemas.microsoft.com/office/drawing/2014/main" id="{B5A5FDF8-4B72-42D2-836F-F7E57B88E8BF}"/>
                </a:ext>
              </a:extLst>
            </p:cNvPr>
            <p:cNvGrpSpPr/>
            <p:nvPr/>
          </p:nvGrpSpPr>
          <p:grpSpPr>
            <a:xfrm>
              <a:off x="7269956" y="5705475"/>
              <a:ext cx="663576" cy="508001"/>
              <a:chOff x="6973888" y="5705475"/>
              <a:chExt cx="663576" cy="508001"/>
            </a:xfrm>
          </p:grpSpPr>
          <p:sp>
            <p:nvSpPr>
              <p:cNvPr id="68" name="Freeform 255">
                <a:extLst>
                  <a:ext uri="{FF2B5EF4-FFF2-40B4-BE49-F238E27FC236}">
                    <a16:creationId xmlns:a16="http://schemas.microsoft.com/office/drawing/2014/main" id="{8337355D-98C8-4806-B38F-D61B08E54312}"/>
                  </a:ext>
                </a:extLst>
              </p:cNvPr>
              <p:cNvSpPr>
                <a:spLocks/>
              </p:cNvSpPr>
              <p:nvPr/>
            </p:nvSpPr>
            <p:spPr bwMode="auto">
              <a:xfrm>
                <a:off x="7153276" y="5705475"/>
                <a:ext cx="128588" cy="90488"/>
              </a:xfrm>
              <a:custGeom>
                <a:avLst/>
                <a:gdLst>
                  <a:gd name="T0" fmla="*/ 21 w 47"/>
                  <a:gd name="T1" fmla="*/ 2 h 33"/>
                  <a:gd name="T2" fmla="*/ 46 w 47"/>
                  <a:gd name="T3" fmla="*/ 30 h 33"/>
                  <a:gd name="T4" fmla="*/ 45 w 47"/>
                  <a:gd name="T5" fmla="*/ 32 h 33"/>
                  <a:gd name="T6" fmla="*/ 31 w 47"/>
                  <a:gd name="T7" fmla="*/ 33 h 33"/>
                  <a:gd name="T8" fmla="*/ 26 w 47"/>
                  <a:gd name="T9" fmla="*/ 31 h 33"/>
                  <a:gd name="T10" fmla="*/ 1 w 47"/>
                  <a:gd name="T11" fmla="*/ 3 h 33"/>
                  <a:gd name="T12" fmla="*/ 3 w 47"/>
                  <a:gd name="T13" fmla="*/ 1 h 33"/>
                  <a:gd name="T14" fmla="*/ 16 w 47"/>
                  <a:gd name="T15" fmla="*/ 1 h 33"/>
                  <a:gd name="T16" fmla="*/ 21 w 47"/>
                  <a:gd name="T17" fmla="*/ 2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47" h="33">
                    <a:moveTo>
                      <a:pt x="21" y="2"/>
                    </a:moveTo>
                    <a:cubicBezTo>
                      <a:pt x="46" y="30"/>
                      <a:pt x="46" y="30"/>
                      <a:pt x="46" y="30"/>
                    </a:cubicBezTo>
                    <a:cubicBezTo>
                      <a:pt x="47" y="31"/>
                      <a:pt x="46" y="32"/>
                      <a:pt x="45" y="32"/>
                    </a:cubicBezTo>
                    <a:cubicBezTo>
                      <a:pt x="31" y="33"/>
                      <a:pt x="31" y="33"/>
                      <a:pt x="31" y="33"/>
                    </a:cubicBezTo>
                    <a:cubicBezTo>
                      <a:pt x="29" y="33"/>
                      <a:pt x="27" y="33"/>
                      <a:pt x="26" y="31"/>
                    </a:cubicBezTo>
                    <a:cubicBezTo>
                      <a:pt x="1" y="3"/>
                      <a:pt x="1" y="3"/>
                      <a:pt x="1" y="3"/>
                    </a:cubicBezTo>
                    <a:cubicBezTo>
                      <a:pt x="0" y="2"/>
                      <a:pt x="1" y="1"/>
                      <a:pt x="3" y="1"/>
                    </a:cubicBezTo>
                    <a:cubicBezTo>
                      <a:pt x="16" y="1"/>
                      <a:pt x="16" y="1"/>
                      <a:pt x="16" y="1"/>
                    </a:cubicBezTo>
                    <a:cubicBezTo>
                      <a:pt x="18" y="0"/>
                      <a:pt x="20" y="1"/>
                      <a:pt x="21" y="2"/>
                    </a:cubicBezTo>
                    <a:close/>
                  </a:path>
                </a:pathLst>
              </a:custGeom>
              <a:solidFill>
                <a:srgbClr val="B4343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57150" tIns="28575" rIns="57150" bIns="28575" numCol="1" anchor="t" anchorCtr="0" compatLnSpc="1">
                <a:prstTxWarp prst="textNoShape">
                  <a:avLst/>
                </a:prstTxWarp>
              </a:bodyPr>
              <a:lstStyle/>
              <a:p>
                <a:endParaRPr lang="en-US" sz="1125">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69" name="Freeform 256">
                <a:extLst>
                  <a:ext uri="{FF2B5EF4-FFF2-40B4-BE49-F238E27FC236}">
                    <a16:creationId xmlns:a16="http://schemas.microsoft.com/office/drawing/2014/main" id="{72A99393-F616-41B3-B95E-50BBC7CC380D}"/>
                  </a:ext>
                </a:extLst>
              </p:cNvPr>
              <p:cNvSpPr>
                <a:spLocks/>
              </p:cNvSpPr>
              <p:nvPr/>
            </p:nvSpPr>
            <p:spPr bwMode="auto">
              <a:xfrm>
                <a:off x="7186613" y="5719763"/>
                <a:ext cx="144463" cy="153988"/>
              </a:xfrm>
              <a:custGeom>
                <a:avLst/>
                <a:gdLst>
                  <a:gd name="T0" fmla="*/ 17 w 53"/>
                  <a:gd name="T1" fmla="*/ 2 h 57"/>
                  <a:gd name="T2" fmla="*/ 52 w 53"/>
                  <a:gd name="T3" fmla="*/ 41 h 57"/>
                  <a:gd name="T4" fmla="*/ 51 w 53"/>
                  <a:gd name="T5" fmla="*/ 46 h 57"/>
                  <a:gd name="T6" fmla="*/ 41 w 53"/>
                  <a:gd name="T7" fmla="*/ 55 h 57"/>
                  <a:gd name="T8" fmla="*/ 35 w 53"/>
                  <a:gd name="T9" fmla="*/ 55 h 57"/>
                  <a:gd name="T10" fmla="*/ 1 w 53"/>
                  <a:gd name="T11" fmla="*/ 16 h 57"/>
                  <a:gd name="T12" fmla="*/ 1 w 53"/>
                  <a:gd name="T13" fmla="*/ 11 h 57"/>
                  <a:gd name="T14" fmla="*/ 12 w 53"/>
                  <a:gd name="T15" fmla="*/ 2 h 57"/>
                  <a:gd name="T16" fmla="*/ 17 w 53"/>
                  <a:gd name="T17" fmla="*/ 2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 h="57">
                    <a:moveTo>
                      <a:pt x="17" y="2"/>
                    </a:moveTo>
                    <a:cubicBezTo>
                      <a:pt x="52" y="41"/>
                      <a:pt x="52" y="41"/>
                      <a:pt x="52" y="41"/>
                    </a:cubicBezTo>
                    <a:cubicBezTo>
                      <a:pt x="53" y="42"/>
                      <a:pt x="53" y="44"/>
                      <a:pt x="51" y="46"/>
                    </a:cubicBezTo>
                    <a:cubicBezTo>
                      <a:pt x="41" y="55"/>
                      <a:pt x="41" y="55"/>
                      <a:pt x="41" y="55"/>
                    </a:cubicBezTo>
                    <a:cubicBezTo>
                      <a:pt x="39" y="57"/>
                      <a:pt x="37" y="57"/>
                      <a:pt x="35" y="55"/>
                    </a:cubicBezTo>
                    <a:cubicBezTo>
                      <a:pt x="1" y="16"/>
                      <a:pt x="1" y="16"/>
                      <a:pt x="1" y="16"/>
                    </a:cubicBezTo>
                    <a:cubicBezTo>
                      <a:pt x="0" y="15"/>
                      <a:pt x="0" y="13"/>
                      <a:pt x="1" y="11"/>
                    </a:cubicBezTo>
                    <a:cubicBezTo>
                      <a:pt x="12" y="2"/>
                      <a:pt x="12" y="2"/>
                      <a:pt x="12" y="2"/>
                    </a:cubicBezTo>
                    <a:cubicBezTo>
                      <a:pt x="14" y="0"/>
                      <a:pt x="16" y="0"/>
                      <a:pt x="17" y="2"/>
                    </a:cubicBezTo>
                    <a:close/>
                  </a:path>
                </a:pathLst>
              </a:custGeom>
              <a:solidFill>
                <a:srgbClr val="FFB8B8"/>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57150" tIns="28575" rIns="57150" bIns="28575" numCol="1" anchor="t" anchorCtr="0" compatLnSpc="1">
                <a:prstTxWarp prst="textNoShape">
                  <a:avLst/>
                </a:prstTxWarp>
              </a:bodyPr>
              <a:lstStyle/>
              <a:p>
                <a:endParaRPr lang="en-US" sz="1125">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70" name="Freeform 257">
                <a:extLst>
                  <a:ext uri="{FF2B5EF4-FFF2-40B4-BE49-F238E27FC236}">
                    <a16:creationId xmlns:a16="http://schemas.microsoft.com/office/drawing/2014/main" id="{91C7E844-0D70-4984-AC31-1AC1F81A88D7}"/>
                  </a:ext>
                </a:extLst>
              </p:cNvPr>
              <p:cNvSpPr>
                <a:spLocks/>
              </p:cNvSpPr>
              <p:nvPr/>
            </p:nvSpPr>
            <p:spPr bwMode="auto">
              <a:xfrm>
                <a:off x="7194551" y="5735638"/>
                <a:ext cx="442913" cy="477838"/>
              </a:xfrm>
              <a:custGeom>
                <a:avLst/>
                <a:gdLst>
                  <a:gd name="T0" fmla="*/ 45 w 163"/>
                  <a:gd name="T1" fmla="*/ 8 h 176"/>
                  <a:gd name="T2" fmla="*/ 160 w 163"/>
                  <a:gd name="T3" fmla="*/ 137 h 176"/>
                  <a:gd name="T4" fmla="*/ 159 w 163"/>
                  <a:gd name="T5" fmla="*/ 150 h 176"/>
                  <a:gd name="T6" fmla="*/ 133 w 163"/>
                  <a:gd name="T7" fmla="*/ 173 h 176"/>
                  <a:gd name="T8" fmla="*/ 121 w 163"/>
                  <a:gd name="T9" fmla="*/ 172 h 176"/>
                  <a:gd name="T10" fmla="*/ 6 w 163"/>
                  <a:gd name="T11" fmla="*/ 43 h 176"/>
                  <a:gd name="T12" fmla="*/ 6 w 163"/>
                  <a:gd name="T13" fmla="*/ 20 h 176"/>
                  <a:gd name="T14" fmla="*/ 24 w 163"/>
                  <a:gd name="T15" fmla="*/ 5 h 176"/>
                  <a:gd name="T16" fmla="*/ 45 w 163"/>
                  <a:gd name="T17" fmla="*/ 8 h 1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3" h="176">
                    <a:moveTo>
                      <a:pt x="45" y="8"/>
                    </a:moveTo>
                    <a:cubicBezTo>
                      <a:pt x="160" y="137"/>
                      <a:pt x="160" y="137"/>
                      <a:pt x="160" y="137"/>
                    </a:cubicBezTo>
                    <a:cubicBezTo>
                      <a:pt x="163" y="141"/>
                      <a:pt x="163" y="146"/>
                      <a:pt x="159" y="150"/>
                    </a:cubicBezTo>
                    <a:cubicBezTo>
                      <a:pt x="133" y="173"/>
                      <a:pt x="133" y="173"/>
                      <a:pt x="133" y="173"/>
                    </a:cubicBezTo>
                    <a:cubicBezTo>
                      <a:pt x="129" y="176"/>
                      <a:pt x="124" y="176"/>
                      <a:pt x="121" y="172"/>
                    </a:cubicBezTo>
                    <a:cubicBezTo>
                      <a:pt x="6" y="43"/>
                      <a:pt x="6" y="43"/>
                      <a:pt x="6" y="43"/>
                    </a:cubicBezTo>
                    <a:cubicBezTo>
                      <a:pt x="0" y="35"/>
                      <a:pt x="4" y="23"/>
                      <a:pt x="6" y="20"/>
                    </a:cubicBezTo>
                    <a:cubicBezTo>
                      <a:pt x="24" y="5"/>
                      <a:pt x="24" y="5"/>
                      <a:pt x="24" y="5"/>
                    </a:cubicBezTo>
                    <a:cubicBezTo>
                      <a:pt x="26" y="3"/>
                      <a:pt x="39" y="0"/>
                      <a:pt x="45" y="8"/>
                    </a:cubicBezTo>
                    <a:close/>
                  </a:path>
                </a:pathLst>
              </a:custGeom>
              <a:solidFill>
                <a:srgbClr val="B4343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57150" tIns="28575" rIns="57150" bIns="28575" numCol="1" anchor="t" anchorCtr="0" compatLnSpc="1">
                <a:prstTxWarp prst="textNoShape">
                  <a:avLst/>
                </a:prstTxWarp>
              </a:bodyPr>
              <a:lstStyle/>
              <a:p>
                <a:endParaRPr lang="en-US" sz="1125">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71" name="Freeform 258">
                <a:extLst>
                  <a:ext uri="{FF2B5EF4-FFF2-40B4-BE49-F238E27FC236}">
                    <a16:creationId xmlns:a16="http://schemas.microsoft.com/office/drawing/2014/main" id="{6562F974-F2D8-44BD-AACF-EF51E4687B78}"/>
                  </a:ext>
                </a:extLst>
              </p:cNvPr>
              <p:cNvSpPr>
                <a:spLocks/>
              </p:cNvSpPr>
              <p:nvPr/>
            </p:nvSpPr>
            <p:spPr bwMode="auto">
              <a:xfrm>
                <a:off x="7202488" y="5749925"/>
                <a:ext cx="434975" cy="461963"/>
              </a:xfrm>
              <a:custGeom>
                <a:avLst/>
                <a:gdLst>
                  <a:gd name="T0" fmla="*/ 52 w 160"/>
                  <a:gd name="T1" fmla="*/ 3 h 170"/>
                  <a:gd name="T2" fmla="*/ 158 w 160"/>
                  <a:gd name="T3" fmla="*/ 123 h 170"/>
                  <a:gd name="T4" fmla="*/ 158 w 160"/>
                  <a:gd name="T5" fmla="*/ 132 h 170"/>
                  <a:gd name="T6" fmla="*/ 117 w 160"/>
                  <a:gd name="T7" fmla="*/ 167 h 170"/>
                  <a:gd name="T8" fmla="*/ 108 w 160"/>
                  <a:gd name="T9" fmla="*/ 167 h 170"/>
                  <a:gd name="T10" fmla="*/ 2 w 160"/>
                  <a:gd name="T11" fmla="*/ 47 h 170"/>
                  <a:gd name="T12" fmla="*/ 3 w 160"/>
                  <a:gd name="T13" fmla="*/ 38 h 170"/>
                  <a:gd name="T14" fmla="*/ 43 w 160"/>
                  <a:gd name="T15" fmla="*/ 2 h 170"/>
                  <a:gd name="T16" fmla="*/ 52 w 160"/>
                  <a:gd name="T17" fmla="*/ 3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0" h="170">
                    <a:moveTo>
                      <a:pt x="52" y="3"/>
                    </a:moveTo>
                    <a:cubicBezTo>
                      <a:pt x="158" y="123"/>
                      <a:pt x="158" y="123"/>
                      <a:pt x="158" y="123"/>
                    </a:cubicBezTo>
                    <a:cubicBezTo>
                      <a:pt x="160" y="126"/>
                      <a:pt x="160" y="130"/>
                      <a:pt x="158" y="132"/>
                    </a:cubicBezTo>
                    <a:cubicBezTo>
                      <a:pt x="117" y="167"/>
                      <a:pt x="117" y="167"/>
                      <a:pt x="117" y="167"/>
                    </a:cubicBezTo>
                    <a:cubicBezTo>
                      <a:pt x="115" y="170"/>
                      <a:pt x="111" y="170"/>
                      <a:pt x="108" y="167"/>
                    </a:cubicBezTo>
                    <a:cubicBezTo>
                      <a:pt x="2" y="47"/>
                      <a:pt x="2" y="47"/>
                      <a:pt x="2" y="47"/>
                    </a:cubicBezTo>
                    <a:cubicBezTo>
                      <a:pt x="0" y="44"/>
                      <a:pt x="0" y="40"/>
                      <a:pt x="3" y="38"/>
                    </a:cubicBezTo>
                    <a:cubicBezTo>
                      <a:pt x="43" y="2"/>
                      <a:pt x="43" y="2"/>
                      <a:pt x="43" y="2"/>
                    </a:cubicBezTo>
                    <a:cubicBezTo>
                      <a:pt x="46" y="0"/>
                      <a:pt x="49" y="0"/>
                      <a:pt x="52" y="3"/>
                    </a:cubicBezTo>
                    <a:close/>
                  </a:path>
                </a:pathLst>
              </a:custGeom>
              <a:solidFill>
                <a:srgbClr val="FFB8B8"/>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57150" tIns="28575" rIns="57150" bIns="28575" numCol="1" anchor="t" anchorCtr="0" compatLnSpc="1">
                <a:prstTxWarp prst="textNoShape">
                  <a:avLst/>
                </a:prstTxWarp>
              </a:bodyPr>
              <a:lstStyle/>
              <a:p>
                <a:endParaRPr lang="en-US" sz="1125">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72" name="Freeform 259">
                <a:extLst>
                  <a:ext uri="{FF2B5EF4-FFF2-40B4-BE49-F238E27FC236}">
                    <a16:creationId xmlns:a16="http://schemas.microsoft.com/office/drawing/2014/main" id="{5F16CFA8-16DF-4696-BA0B-5E57F1491A24}"/>
                  </a:ext>
                </a:extLst>
              </p:cNvPr>
              <p:cNvSpPr>
                <a:spLocks/>
              </p:cNvSpPr>
              <p:nvPr/>
            </p:nvSpPr>
            <p:spPr bwMode="auto">
              <a:xfrm>
                <a:off x="7213601" y="5762625"/>
                <a:ext cx="412750" cy="434975"/>
              </a:xfrm>
              <a:custGeom>
                <a:avLst/>
                <a:gdLst>
                  <a:gd name="T0" fmla="*/ 86 w 260"/>
                  <a:gd name="T1" fmla="*/ 0 h 274"/>
                  <a:gd name="T2" fmla="*/ 260 w 260"/>
                  <a:gd name="T3" fmla="*/ 199 h 274"/>
                  <a:gd name="T4" fmla="*/ 176 w 260"/>
                  <a:gd name="T5" fmla="*/ 274 h 274"/>
                  <a:gd name="T6" fmla="*/ 0 w 260"/>
                  <a:gd name="T7" fmla="*/ 76 h 274"/>
                  <a:gd name="T8" fmla="*/ 86 w 260"/>
                  <a:gd name="T9" fmla="*/ 0 h 274"/>
                </a:gdLst>
                <a:ahLst/>
                <a:cxnLst>
                  <a:cxn ang="0">
                    <a:pos x="T0" y="T1"/>
                  </a:cxn>
                  <a:cxn ang="0">
                    <a:pos x="T2" y="T3"/>
                  </a:cxn>
                  <a:cxn ang="0">
                    <a:pos x="T4" y="T5"/>
                  </a:cxn>
                  <a:cxn ang="0">
                    <a:pos x="T6" y="T7"/>
                  </a:cxn>
                  <a:cxn ang="0">
                    <a:pos x="T8" y="T9"/>
                  </a:cxn>
                </a:cxnLst>
                <a:rect l="0" t="0" r="r" b="b"/>
                <a:pathLst>
                  <a:path w="260" h="274">
                    <a:moveTo>
                      <a:pt x="86" y="0"/>
                    </a:moveTo>
                    <a:lnTo>
                      <a:pt x="260" y="199"/>
                    </a:lnTo>
                    <a:lnTo>
                      <a:pt x="176" y="274"/>
                    </a:lnTo>
                    <a:lnTo>
                      <a:pt x="0" y="76"/>
                    </a:lnTo>
                    <a:lnTo>
                      <a:pt x="86" y="0"/>
                    </a:lnTo>
                    <a:close/>
                  </a:path>
                </a:pathLst>
              </a:custGeom>
              <a:solidFill>
                <a:schemeClr val="accent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57150" tIns="28575" rIns="57150" bIns="28575" numCol="1" anchor="t" anchorCtr="0" compatLnSpc="1">
                <a:prstTxWarp prst="textNoShape">
                  <a:avLst/>
                </a:prstTxWarp>
              </a:bodyPr>
              <a:lstStyle/>
              <a:p>
                <a:endParaRPr lang="en-US" sz="1125">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73" name="Freeform 260">
                <a:extLst>
                  <a:ext uri="{FF2B5EF4-FFF2-40B4-BE49-F238E27FC236}">
                    <a16:creationId xmlns:a16="http://schemas.microsoft.com/office/drawing/2014/main" id="{B32BDC69-7F4B-4BF2-B8BB-FE1A82206603}"/>
                  </a:ext>
                </a:extLst>
              </p:cNvPr>
              <p:cNvSpPr>
                <a:spLocks/>
              </p:cNvSpPr>
              <p:nvPr/>
            </p:nvSpPr>
            <p:spPr bwMode="auto">
              <a:xfrm>
                <a:off x="6988176" y="5921375"/>
                <a:ext cx="209550" cy="195263"/>
              </a:xfrm>
              <a:custGeom>
                <a:avLst/>
                <a:gdLst>
                  <a:gd name="T0" fmla="*/ 11 w 77"/>
                  <a:gd name="T1" fmla="*/ 1 h 72"/>
                  <a:gd name="T2" fmla="*/ 71 w 77"/>
                  <a:gd name="T3" fmla="*/ 5 h 72"/>
                  <a:gd name="T4" fmla="*/ 76 w 77"/>
                  <a:gd name="T5" fmla="*/ 12 h 72"/>
                  <a:gd name="T6" fmla="*/ 72 w 77"/>
                  <a:gd name="T7" fmla="*/ 66 h 72"/>
                  <a:gd name="T8" fmla="*/ 65 w 77"/>
                  <a:gd name="T9" fmla="*/ 71 h 72"/>
                  <a:gd name="T10" fmla="*/ 6 w 77"/>
                  <a:gd name="T11" fmla="*/ 67 h 72"/>
                  <a:gd name="T12" fmla="*/ 0 w 77"/>
                  <a:gd name="T13" fmla="*/ 60 h 72"/>
                  <a:gd name="T14" fmla="*/ 5 w 77"/>
                  <a:gd name="T15" fmla="*/ 6 h 72"/>
                  <a:gd name="T16" fmla="*/ 11 w 77"/>
                  <a:gd name="T17" fmla="*/ 1 h 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7" h="72">
                    <a:moveTo>
                      <a:pt x="11" y="1"/>
                    </a:moveTo>
                    <a:cubicBezTo>
                      <a:pt x="71" y="5"/>
                      <a:pt x="71" y="5"/>
                      <a:pt x="71" y="5"/>
                    </a:cubicBezTo>
                    <a:cubicBezTo>
                      <a:pt x="74" y="6"/>
                      <a:pt x="77" y="9"/>
                      <a:pt x="76" y="12"/>
                    </a:cubicBezTo>
                    <a:cubicBezTo>
                      <a:pt x="72" y="66"/>
                      <a:pt x="72" y="66"/>
                      <a:pt x="72" y="66"/>
                    </a:cubicBezTo>
                    <a:cubicBezTo>
                      <a:pt x="72" y="69"/>
                      <a:pt x="69" y="72"/>
                      <a:pt x="65" y="71"/>
                    </a:cubicBezTo>
                    <a:cubicBezTo>
                      <a:pt x="6" y="67"/>
                      <a:pt x="6" y="67"/>
                      <a:pt x="6" y="67"/>
                    </a:cubicBezTo>
                    <a:cubicBezTo>
                      <a:pt x="3" y="66"/>
                      <a:pt x="0" y="63"/>
                      <a:pt x="0" y="60"/>
                    </a:cubicBezTo>
                    <a:cubicBezTo>
                      <a:pt x="5" y="6"/>
                      <a:pt x="5" y="6"/>
                      <a:pt x="5" y="6"/>
                    </a:cubicBezTo>
                    <a:cubicBezTo>
                      <a:pt x="5" y="3"/>
                      <a:pt x="8" y="0"/>
                      <a:pt x="11" y="1"/>
                    </a:cubicBezTo>
                    <a:close/>
                  </a:path>
                </a:pathLst>
              </a:custGeom>
              <a:solidFill>
                <a:srgbClr val="FFB8B8"/>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57150" tIns="28575" rIns="57150" bIns="28575" numCol="1" anchor="t" anchorCtr="0" compatLnSpc="1">
                <a:prstTxWarp prst="textNoShape">
                  <a:avLst/>
                </a:prstTxWarp>
              </a:bodyPr>
              <a:lstStyle/>
              <a:p>
                <a:endParaRPr lang="en-US" sz="1125">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74" name="Freeform 261">
                <a:extLst>
                  <a:ext uri="{FF2B5EF4-FFF2-40B4-BE49-F238E27FC236}">
                    <a16:creationId xmlns:a16="http://schemas.microsoft.com/office/drawing/2014/main" id="{73DCB443-80B7-40B8-B0C7-CAB8DC2E4630}"/>
                  </a:ext>
                </a:extLst>
              </p:cNvPr>
              <p:cNvSpPr>
                <a:spLocks/>
              </p:cNvSpPr>
              <p:nvPr/>
            </p:nvSpPr>
            <p:spPr bwMode="auto">
              <a:xfrm>
                <a:off x="6973888" y="5937250"/>
                <a:ext cx="193675" cy="157163"/>
              </a:xfrm>
              <a:custGeom>
                <a:avLst/>
                <a:gdLst>
                  <a:gd name="T0" fmla="*/ 66 w 71"/>
                  <a:gd name="T1" fmla="*/ 5 h 58"/>
                  <a:gd name="T2" fmla="*/ 9 w 71"/>
                  <a:gd name="T3" fmla="*/ 1 h 58"/>
                  <a:gd name="T4" fmla="*/ 4 w 71"/>
                  <a:gd name="T5" fmla="*/ 5 h 58"/>
                  <a:gd name="T6" fmla="*/ 0 w 71"/>
                  <a:gd name="T7" fmla="*/ 48 h 58"/>
                  <a:gd name="T8" fmla="*/ 5 w 71"/>
                  <a:gd name="T9" fmla="*/ 54 h 58"/>
                  <a:gd name="T10" fmla="*/ 62 w 71"/>
                  <a:gd name="T11" fmla="*/ 58 h 58"/>
                  <a:gd name="T12" fmla="*/ 67 w 71"/>
                  <a:gd name="T13" fmla="*/ 54 h 58"/>
                  <a:gd name="T14" fmla="*/ 71 w 71"/>
                  <a:gd name="T15" fmla="*/ 10 h 58"/>
                  <a:gd name="T16" fmla="*/ 66 w 71"/>
                  <a:gd name="T17" fmla="*/ 5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71" h="58">
                    <a:moveTo>
                      <a:pt x="66" y="5"/>
                    </a:moveTo>
                    <a:cubicBezTo>
                      <a:pt x="9" y="1"/>
                      <a:pt x="9" y="1"/>
                      <a:pt x="9" y="1"/>
                    </a:cubicBezTo>
                    <a:cubicBezTo>
                      <a:pt x="6" y="0"/>
                      <a:pt x="4" y="2"/>
                      <a:pt x="4" y="5"/>
                    </a:cubicBezTo>
                    <a:cubicBezTo>
                      <a:pt x="0" y="48"/>
                      <a:pt x="0" y="48"/>
                      <a:pt x="0" y="48"/>
                    </a:cubicBezTo>
                    <a:cubicBezTo>
                      <a:pt x="0" y="51"/>
                      <a:pt x="2" y="53"/>
                      <a:pt x="5" y="54"/>
                    </a:cubicBezTo>
                    <a:cubicBezTo>
                      <a:pt x="62" y="58"/>
                      <a:pt x="62" y="58"/>
                      <a:pt x="62" y="58"/>
                    </a:cubicBezTo>
                    <a:cubicBezTo>
                      <a:pt x="65" y="58"/>
                      <a:pt x="67" y="56"/>
                      <a:pt x="67" y="54"/>
                    </a:cubicBezTo>
                    <a:cubicBezTo>
                      <a:pt x="71" y="10"/>
                      <a:pt x="71" y="10"/>
                      <a:pt x="71" y="10"/>
                    </a:cubicBezTo>
                    <a:cubicBezTo>
                      <a:pt x="71" y="8"/>
                      <a:pt x="69" y="5"/>
                      <a:pt x="66" y="5"/>
                    </a:cubicBezTo>
                    <a:close/>
                  </a:path>
                </a:pathLst>
              </a:custGeom>
              <a:solidFill>
                <a:schemeClr val="accent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57150" tIns="28575" rIns="57150" bIns="28575" numCol="1" anchor="t" anchorCtr="0" compatLnSpc="1">
                <a:prstTxWarp prst="textNoShape">
                  <a:avLst/>
                </a:prstTxWarp>
              </a:bodyPr>
              <a:lstStyle/>
              <a:p>
                <a:endParaRPr lang="en-US" sz="1125">
                  <a:latin typeface="Helvetica Neue" panose="02000503000000020004" pitchFamily="2" charset="0"/>
                  <a:ea typeface="Helvetica Neue" panose="02000503000000020004" pitchFamily="2" charset="0"/>
                  <a:cs typeface="Helvetica Neue" panose="02000503000000020004" pitchFamily="2" charset="0"/>
                </a:endParaRPr>
              </a:p>
            </p:txBody>
          </p:sp>
        </p:grpSp>
        <p:grpSp>
          <p:nvGrpSpPr>
            <p:cNvPr id="7" name="Group 6">
              <a:extLst>
                <a:ext uri="{FF2B5EF4-FFF2-40B4-BE49-F238E27FC236}">
                  <a16:creationId xmlns:a16="http://schemas.microsoft.com/office/drawing/2014/main" id="{B3078C51-9DD0-4E66-BACD-DEC710CA8EED}"/>
                </a:ext>
              </a:extLst>
            </p:cNvPr>
            <p:cNvGrpSpPr/>
            <p:nvPr/>
          </p:nvGrpSpPr>
          <p:grpSpPr>
            <a:xfrm>
              <a:off x="7471569" y="6659563"/>
              <a:ext cx="260350" cy="423863"/>
              <a:chOff x="7175501" y="6659563"/>
              <a:chExt cx="260350" cy="423863"/>
            </a:xfrm>
          </p:grpSpPr>
          <p:sp>
            <p:nvSpPr>
              <p:cNvPr id="61" name="Freeform 268">
                <a:extLst>
                  <a:ext uri="{FF2B5EF4-FFF2-40B4-BE49-F238E27FC236}">
                    <a16:creationId xmlns:a16="http://schemas.microsoft.com/office/drawing/2014/main" id="{2AB11F17-0EBC-480E-AB6C-6CCC07C92FBD}"/>
                  </a:ext>
                </a:extLst>
              </p:cNvPr>
              <p:cNvSpPr>
                <a:spLocks/>
              </p:cNvSpPr>
              <p:nvPr/>
            </p:nvSpPr>
            <p:spPr bwMode="auto">
              <a:xfrm>
                <a:off x="7248526" y="6800850"/>
                <a:ext cx="106363" cy="138113"/>
              </a:xfrm>
              <a:custGeom>
                <a:avLst/>
                <a:gdLst>
                  <a:gd name="T0" fmla="*/ 67 w 67"/>
                  <a:gd name="T1" fmla="*/ 72 h 87"/>
                  <a:gd name="T2" fmla="*/ 36 w 67"/>
                  <a:gd name="T3" fmla="*/ 0 h 87"/>
                  <a:gd name="T4" fmla="*/ 0 w 67"/>
                  <a:gd name="T5" fmla="*/ 15 h 87"/>
                  <a:gd name="T6" fmla="*/ 33 w 67"/>
                  <a:gd name="T7" fmla="*/ 87 h 87"/>
                  <a:gd name="T8" fmla="*/ 67 w 67"/>
                  <a:gd name="T9" fmla="*/ 72 h 87"/>
                </a:gdLst>
                <a:ahLst/>
                <a:cxnLst>
                  <a:cxn ang="0">
                    <a:pos x="T0" y="T1"/>
                  </a:cxn>
                  <a:cxn ang="0">
                    <a:pos x="T2" y="T3"/>
                  </a:cxn>
                  <a:cxn ang="0">
                    <a:pos x="T4" y="T5"/>
                  </a:cxn>
                  <a:cxn ang="0">
                    <a:pos x="T6" y="T7"/>
                  </a:cxn>
                  <a:cxn ang="0">
                    <a:pos x="T8" y="T9"/>
                  </a:cxn>
                </a:cxnLst>
                <a:rect l="0" t="0" r="r" b="b"/>
                <a:pathLst>
                  <a:path w="67" h="87">
                    <a:moveTo>
                      <a:pt x="67" y="72"/>
                    </a:moveTo>
                    <a:lnTo>
                      <a:pt x="36" y="0"/>
                    </a:lnTo>
                    <a:lnTo>
                      <a:pt x="0" y="15"/>
                    </a:lnTo>
                    <a:lnTo>
                      <a:pt x="33" y="87"/>
                    </a:lnTo>
                    <a:lnTo>
                      <a:pt x="67" y="72"/>
                    </a:lnTo>
                    <a:close/>
                  </a:path>
                </a:pathLst>
              </a:custGeom>
              <a:solidFill>
                <a:schemeClr val="bg1">
                  <a:lumMod val="95000"/>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57150" tIns="28575" rIns="57150" bIns="28575" numCol="1" anchor="t" anchorCtr="0" compatLnSpc="1">
                <a:prstTxWarp prst="textNoShape">
                  <a:avLst/>
                </a:prstTxWarp>
              </a:bodyPr>
              <a:lstStyle/>
              <a:p>
                <a:endParaRPr lang="en-US" sz="1125">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62" name="Freeform 269">
                <a:extLst>
                  <a:ext uri="{FF2B5EF4-FFF2-40B4-BE49-F238E27FC236}">
                    <a16:creationId xmlns:a16="http://schemas.microsoft.com/office/drawing/2014/main" id="{EB132496-0E9C-4ABD-89C1-383953661777}"/>
                  </a:ext>
                </a:extLst>
              </p:cNvPr>
              <p:cNvSpPr>
                <a:spLocks/>
              </p:cNvSpPr>
              <p:nvPr/>
            </p:nvSpPr>
            <p:spPr bwMode="auto">
              <a:xfrm>
                <a:off x="7251701" y="6843713"/>
                <a:ext cx="184150" cy="239713"/>
              </a:xfrm>
              <a:custGeom>
                <a:avLst/>
                <a:gdLst>
                  <a:gd name="T0" fmla="*/ 39 w 68"/>
                  <a:gd name="T1" fmla="*/ 0 h 88"/>
                  <a:gd name="T2" fmla="*/ 64 w 68"/>
                  <a:gd name="T3" fmla="*/ 57 h 88"/>
                  <a:gd name="T4" fmla="*/ 55 w 68"/>
                  <a:gd name="T5" fmla="*/ 81 h 88"/>
                  <a:gd name="T6" fmla="*/ 49 w 68"/>
                  <a:gd name="T7" fmla="*/ 84 h 88"/>
                  <a:gd name="T8" fmla="*/ 25 w 68"/>
                  <a:gd name="T9" fmla="*/ 74 h 88"/>
                  <a:gd name="T10" fmla="*/ 0 w 68"/>
                  <a:gd name="T11" fmla="*/ 17 h 88"/>
                  <a:gd name="T12" fmla="*/ 39 w 68"/>
                  <a:gd name="T13" fmla="*/ 0 h 88"/>
                </a:gdLst>
                <a:ahLst/>
                <a:cxnLst>
                  <a:cxn ang="0">
                    <a:pos x="T0" y="T1"/>
                  </a:cxn>
                  <a:cxn ang="0">
                    <a:pos x="T2" y="T3"/>
                  </a:cxn>
                  <a:cxn ang="0">
                    <a:pos x="T4" y="T5"/>
                  </a:cxn>
                  <a:cxn ang="0">
                    <a:pos x="T6" y="T7"/>
                  </a:cxn>
                  <a:cxn ang="0">
                    <a:pos x="T8" y="T9"/>
                  </a:cxn>
                  <a:cxn ang="0">
                    <a:pos x="T10" y="T11"/>
                  </a:cxn>
                  <a:cxn ang="0">
                    <a:pos x="T12" y="T13"/>
                  </a:cxn>
                </a:cxnLst>
                <a:rect l="0" t="0" r="r" b="b"/>
                <a:pathLst>
                  <a:path w="68" h="88">
                    <a:moveTo>
                      <a:pt x="39" y="0"/>
                    </a:moveTo>
                    <a:cubicBezTo>
                      <a:pt x="64" y="57"/>
                      <a:pt x="64" y="57"/>
                      <a:pt x="64" y="57"/>
                    </a:cubicBezTo>
                    <a:cubicBezTo>
                      <a:pt x="68" y="66"/>
                      <a:pt x="64" y="77"/>
                      <a:pt x="55" y="81"/>
                    </a:cubicBezTo>
                    <a:cubicBezTo>
                      <a:pt x="49" y="84"/>
                      <a:pt x="49" y="84"/>
                      <a:pt x="49" y="84"/>
                    </a:cubicBezTo>
                    <a:cubicBezTo>
                      <a:pt x="40" y="88"/>
                      <a:pt x="29" y="83"/>
                      <a:pt x="25" y="74"/>
                    </a:cubicBezTo>
                    <a:cubicBezTo>
                      <a:pt x="0" y="17"/>
                      <a:pt x="0" y="17"/>
                      <a:pt x="0" y="17"/>
                    </a:cubicBezTo>
                    <a:lnTo>
                      <a:pt x="39" y="0"/>
                    </a:lnTo>
                    <a:close/>
                  </a:path>
                </a:pathLst>
              </a:custGeom>
              <a:solidFill>
                <a:schemeClr val="accent1"/>
              </a:solidFill>
              <a:ln>
                <a:noFill/>
              </a:ln>
            </p:spPr>
            <p:txBody>
              <a:bodyPr vert="horz" wrap="square" lIns="57150" tIns="28575" rIns="57150" bIns="28575" numCol="1" anchor="t" anchorCtr="0" compatLnSpc="1">
                <a:prstTxWarp prst="textNoShape">
                  <a:avLst/>
                </a:prstTxWarp>
              </a:bodyPr>
              <a:lstStyle/>
              <a:p>
                <a:endParaRPr lang="en-US" sz="1125">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63" name="Freeform 270">
                <a:extLst>
                  <a:ext uri="{FF2B5EF4-FFF2-40B4-BE49-F238E27FC236}">
                    <a16:creationId xmlns:a16="http://schemas.microsoft.com/office/drawing/2014/main" id="{95FF27E8-47CF-4A66-83E4-25129F7627B0}"/>
                  </a:ext>
                </a:extLst>
              </p:cNvPr>
              <p:cNvSpPr>
                <a:spLocks/>
              </p:cNvSpPr>
              <p:nvPr/>
            </p:nvSpPr>
            <p:spPr bwMode="auto">
              <a:xfrm>
                <a:off x="7267576" y="6853238"/>
                <a:ext cx="144463" cy="200025"/>
              </a:xfrm>
              <a:custGeom>
                <a:avLst/>
                <a:gdLst>
                  <a:gd name="T0" fmla="*/ 27 w 53"/>
                  <a:gd name="T1" fmla="*/ 0 h 74"/>
                  <a:gd name="T2" fmla="*/ 50 w 53"/>
                  <a:gd name="T3" fmla="*/ 53 h 74"/>
                  <a:gd name="T4" fmla="*/ 44 w 53"/>
                  <a:gd name="T5" fmla="*/ 69 h 74"/>
                  <a:gd name="T6" fmla="*/ 40 w 53"/>
                  <a:gd name="T7" fmla="*/ 71 h 74"/>
                  <a:gd name="T8" fmla="*/ 24 w 53"/>
                  <a:gd name="T9" fmla="*/ 65 h 74"/>
                  <a:gd name="T10" fmla="*/ 0 w 53"/>
                  <a:gd name="T11" fmla="*/ 11 h 74"/>
                  <a:gd name="T12" fmla="*/ 27 w 53"/>
                  <a:gd name="T13" fmla="*/ 0 h 74"/>
                </a:gdLst>
                <a:ahLst/>
                <a:cxnLst>
                  <a:cxn ang="0">
                    <a:pos x="T0" y="T1"/>
                  </a:cxn>
                  <a:cxn ang="0">
                    <a:pos x="T2" y="T3"/>
                  </a:cxn>
                  <a:cxn ang="0">
                    <a:pos x="T4" y="T5"/>
                  </a:cxn>
                  <a:cxn ang="0">
                    <a:pos x="T6" y="T7"/>
                  </a:cxn>
                  <a:cxn ang="0">
                    <a:pos x="T8" y="T9"/>
                  </a:cxn>
                  <a:cxn ang="0">
                    <a:pos x="T10" y="T11"/>
                  </a:cxn>
                  <a:cxn ang="0">
                    <a:pos x="T12" y="T13"/>
                  </a:cxn>
                </a:cxnLst>
                <a:rect l="0" t="0" r="r" b="b"/>
                <a:pathLst>
                  <a:path w="53" h="74">
                    <a:moveTo>
                      <a:pt x="27" y="0"/>
                    </a:moveTo>
                    <a:cubicBezTo>
                      <a:pt x="50" y="53"/>
                      <a:pt x="50" y="53"/>
                      <a:pt x="50" y="53"/>
                    </a:cubicBezTo>
                    <a:cubicBezTo>
                      <a:pt x="53" y="59"/>
                      <a:pt x="50" y="67"/>
                      <a:pt x="44" y="69"/>
                    </a:cubicBezTo>
                    <a:cubicBezTo>
                      <a:pt x="40" y="71"/>
                      <a:pt x="40" y="71"/>
                      <a:pt x="40" y="71"/>
                    </a:cubicBezTo>
                    <a:cubicBezTo>
                      <a:pt x="34" y="74"/>
                      <a:pt x="26" y="71"/>
                      <a:pt x="24" y="65"/>
                    </a:cubicBezTo>
                    <a:cubicBezTo>
                      <a:pt x="0" y="11"/>
                      <a:pt x="0" y="11"/>
                      <a:pt x="0" y="11"/>
                    </a:cubicBezTo>
                    <a:lnTo>
                      <a:pt x="27" y="0"/>
                    </a:lnTo>
                    <a:close/>
                  </a:path>
                </a:pathLst>
              </a:custGeom>
              <a:solidFill>
                <a:schemeClr val="accent1">
                  <a:lumMod val="75000"/>
                </a:schemeClr>
              </a:solidFill>
              <a:ln>
                <a:noFill/>
              </a:ln>
            </p:spPr>
            <p:txBody>
              <a:bodyPr vert="horz" wrap="square" lIns="57150" tIns="28575" rIns="57150" bIns="28575" numCol="1" anchor="t" anchorCtr="0" compatLnSpc="1">
                <a:prstTxWarp prst="textNoShape">
                  <a:avLst/>
                </a:prstTxWarp>
              </a:bodyPr>
              <a:lstStyle/>
              <a:p>
                <a:endParaRPr lang="en-US" sz="1125">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64" name="Freeform 271">
                <a:extLst>
                  <a:ext uri="{FF2B5EF4-FFF2-40B4-BE49-F238E27FC236}">
                    <a16:creationId xmlns:a16="http://schemas.microsoft.com/office/drawing/2014/main" id="{542E9F35-5295-46BD-8077-06137470CE0A}"/>
                  </a:ext>
                </a:extLst>
              </p:cNvPr>
              <p:cNvSpPr>
                <a:spLocks/>
              </p:cNvSpPr>
              <p:nvPr/>
            </p:nvSpPr>
            <p:spPr bwMode="auto">
              <a:xfrm>
                <a:off x="7175501" y="6659563"/>
                <a:ext cx="138113" cy="130175"/>
              </a:xfrm>
              <a:custGeom>
                <a:avLst/>
                <a:gdLst>
                  <a:gd name="T0" fmla="*/ 43 w 51"/>
                  <a:gd name="T1" fmla="*/ 13 h 48"/>
                  <a:gd name="T2" fmla="*/ 51 w 51"/>
                  <a:gd name="T3" fmla="*/ 31 h 48"/>
                  <a:gd name="T4" fmla="*/ 12 w 51"/>
                  <a:gd name="T5" fmla="*/ 48 h 48"/>
                  <a:gd name="T6" fmla="*/ 4 w 51"/>
                  <a:gd name="T7" fmla="*/ 30 h 48"/>
                  <a:gd name="T8" fmla="*/ 13 w 51"/>
                  <a:gd name="T9" fmla="*/ 7 h 48"/>
                  <a:gd name="T10" fmla="*/ 20 w 51"/>
                  <a:gd name="T11" fmla="*/ 4 h 48"/>
                  <a:gd name="T12" fmla="*/ 43 w 51"/>
                  <a:gd name="T13" fmla="*/ 13 h 48"/>
                </a:gdLst>
                <a:ahLst/>
                <a:cxnLst>
                  <a:cxn ang="0">
                    <a:pos x="T0" y="T1"/>
                  </a:cxn>
                  <a:cxn ang="0">
                    <a:pos x="T2" y="T3"/>
                  </a:cxn>
                  <a:cxn ang="0">
                    <a:pos x="T4" y="T5"/>
                  </a:cxn>
                  <a:cxn ang="0">
                    <a:pos x="T6" y="T7"/>
                  </a:cxn>
                  <a:cxn ang="0">
                    <a:pos x="T8" y="T9"/>
                  </a:cxn>
                  <a:cxn ang="0">
                    <a:pos x="T10" y="T11"/>
                  </a:cxn>
                  <a:cxn ang="0">
                    <a:pos x="T12" y="T13"/>
                  </a:cxn>
                </a:cxnLst>
                <a:rect l="0" t="0" r="r" b="b"/>
                <a:pathLst>
                  <a:path w="51" h="48">
                    <a:moveTo>
                      <a:pt x="43" y="13"/>
                    </a:moveTo>
                    <a:cubicBezTo>
                      <a:pt x="51" y="31"/>
                      <a:pt x="51" y="31"/>
                      <a:pt x="51" y="31"/>
                    </a:cubicBezTo>
                    <a:cubicBezTo>
                      <a:pt x="12" y="48"/>
                      <a:pt x="12" y="48"/>
                      <a:pt x="12" y="48"/>
                    </a:cubicBezTo>
                    <a:cubicBezTo>
                      <a:pt x="4" y="30"/>
                      <a:pt x="4" y="30"/>
                      <a:pt x="4" y="30"/>
                    </a:cubicBezTo>
                    <a:cubicBezTo>
                      <a:pt x="0" y="21"/>
                      <a:pt x="4" y="11"/>
                      <a:pt x="13" y="7"/>
                    </a:cubicBezTo>
                    <a:cubicBezTo>
                      <a:pt x="20" y="4"/>
                      <a:pt x="20" y="4"/>
                      <a:pt x="20" y="4"/>
                    </a:cubicBezTo>
                    <a:cubicBezTo>
                      <a:pt x="29" y="0"/>
                      <a:pt x="39" y="4"/>
                      <a:pt x="43" y="13"/>
                    </a:cubicBezTo>
                    <a:close/>
                  </a:path>
                </a:pathLst>
              </a:custGeom>
              <a:solidFill>
                <a:schemeClr val="accent1"/>
              </a:solidFill>
              <a:ln>
                <a:noFill/>
              </a:ln>
            </p:spPr>
            <p:txBody>
              <a:bodyPr vert="horz" wrap="square" lIns="57150" tIns="28575" rIns="57150" bIns="28575" numCol="1" anchor="t" anchorCtr="0" compatLnSpc="1">
                <a:prstTxWarp prst="textNoShape">
                  <a:avLst/>
                </a:prstTxWarp>
              </a:bodyPr>
              <a:lstStyle/>
              <a:p>
                <a:endParaRPr lang="en-US" sz="1125">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65" name="Freeform 272">
                <a:extLst>
                  <a:ext uri="{FF2B5EF4-FFF2-40B4-BE49-F238E27FC236}">
                    <a16:creationId xmlns:a16="http://schemas.microsoft.com/office/drawing/2014/main" id="{3E0F828B-BF33-4C81-80DD-6EA1137F1248}"/>
                  </a:ext>
                </a:extLst>
              </p:cNvPr>
              <p:cNvSpPr>
                <a:spLocks/>
              </p:cNvSpPr>
              <p:nvPr/>
            </p:nvSpPr>
            <p:spPr bwMode="auto">
              <a:xfrm>
                <a:off x="7202488" y="6689725"/>
                <a:ext cx="95250" cy="92075"/>
              </a:xfrm>
              <a:custGeom>
                <a:avLst/>
                <a:gdLst>
                  <a:gd name="T0" fmla="*/ 29 w 35"/>
                  <a:gd name="T1" fmla="*/ 9 h 34"/>
                  <a:gd name="T2" fmla="*/ 35 w 35"/>
                  <a:gd name="T3" fmla="*/ 22 h 34"/>
                  <a:gd name="T4" fmla="*/ 8 w 35"/>
                  <a:gd name="T5" fmla="*/ 34 h 34"/>
                  <a:gd name="T6" fmla="*/ 2 w 35"/>
                  <a:gd name="T7" fmla="*/ 20 h 34"/>
                  <a:gd name="T8" fmla="*/ 9 w 35"/>
                  <a:gd name="T9" fmla="*/ 4 h 34"/>
                  <a:gd name="T10" fmla="*/ 13 w 35"/>
                  <a:gd name="T11" fmla="*/ 3 h 34"/>
                  <a:gd name="T12" fmla="*/ 29 w 35"/>
                  <a:gd name="T13" fmla="*/ 9 h 34"/>
                </a:gdLst>
                <a:ahLst/>
                <a:cxnLst>
                  <a:cxn ang="0">
                    <a:pos x="T0" y="T1"/>
                  </a:cxn>
                  <a:cxn ang="0">
                    <a:pos x="T2" y="T3"/>
                  </a:cxn>
                  <a:cxn ang="0">
                    <a:pos x="T4" y="T5"/>
                  </a:cxn>
                  <a:cxn ang="0">
                    <a:pos x="T6" y="T7"/>
                  </a:cxn>
                  <a:cxn ang="0">
                    <a:pos x="T8" y="T9"/>
                  </a:cxn>
                  <a:cxn ang="0">
                    <a:pos x="T10" y="T11"/>
                  </a:cxn>
                  <a:cxn ang="0">
                    <a:pos x="T12" y="T13"/>
                  </a:cxn>
                </a:cxnLst>
                <a:rect l="0" t="0" r="r" b="b"/>
                <a:pathLst>
                  <a:path w="35" h="34">
                    <a:moveTo>
                      <a:pt x="29" y="9"/>
                    </a:moveTo>
                    <a:cubicBezTo>
                      <a:pt x="35" y="22"/>
                      <a:pt x="35" y="22"/>
                      <a:pt x="35" y="22"/>
                    </a:cubicBezTo>
                    <a:cubicBezTo>
                      <a:pt x="8" y="34"/>
                      <a:pt x="8" y="34"/>
                      <a:pt x="8" y="34"/>
                    </a:cubicBezTo>
                    <a:cubicBezTo>
                      <a:pt x="2" y="20"/>
                      <a:pt x="2" y="20"/>
                      <a:pt x="2" y="20"/>
                    </a:cubicBezTo>
                    <a:cubicBezTo>
                      <a:pt x="0" y="14"/>
                      <a:pt x="2" y="7"/>
                      <a:pt x="9" y="4"/>
                    </a:cubicBezTo>
                    <a:cubicBezTo>
                      <a:pt x="13" y="3"/>
                      <a:pt x="13" y="3"/>
                      <a:pt x="13" y="3"/>
                    </a:cubicBezTo>
                    <a:cubicBezTo>
                      <a:pt x="19" y="0"/>
                      <a:pt x="26" y="3"/>
                      <a:pt x="29" y="9"/>
                    </a:cubicBezTo>
                    <a:close/>
                  </a:path>
                </a:pathLst>
              </a:custGeom>
              <a:solidFill>
                <a:schemeClr val="accent1">
                  <a:lumMod val="75000"/>
                </a:schemeClr>
              </a:solidFill>
              <a:ln>
                <a:noFill/>
              </a:ln>
            </p:spPr>
            <p:txBody>
              <a:bodyPr vert="horz" wrap="square" lIns="57150" tIns="28575" rIns="57150" bIns="28575" numCol="1" anchor="t" anchorCtr="0" compatLnSpc="1">
                <a:prstTxWarp prst="textNoShape">
                  <a:avLst/>
                </a:prstTxWarp>
              </a:bodyPr>
              <a:lstStyle/>
              <a:p>
                <a:endParaRPr lang="en-US" sz="1125">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66" name="Freeform 273">
                <a:extLst>
                  <a:ext uri="{FF2B5EF4-FFF2-40B4-BE49-F238E27FC236}">
                    <a16:creationId xmlns:a16="http://schemas.microsoft.com/office/drawing/2014/main" id="{7B0207E9-BB0E-46D6-9D8A-27675CD1F248}"/>
                  </a:ext>
                </a:extLst>
              </p:cNvPr>
              <p:cNvSpPr>
                <a:spLocks/>
              </p:cNvSpPr>
              <p:nvPr/>
            </p:nvSpPr>
            <p:spPr bwMode="auto">
              <a:xfrm>
                <a:off x="7289801" y="6815138"/>
                <a:ext cx="11113" cy="9525"/>
              </a:xfrm>
              <a:custGeom>
                <a:avLst/>
                <a:gdLst>
                  <a:gd name="T0" fmla="*/ 4 w 4"/>
                  <a:gd name="T1" fmla="*/ 2 h 4"/>
                  <a:gd name="T2" fmla="*/ 3 w 4"/>
                  <a:gd name="T3" fmla="*/ 4 h 4"/>
                  <a:gd name="T4" fmla="*/ 0 w 4"/>
                  <a:gd name="T5" fmla="*/ 3 h 4"/>
                  <a:gd name="T6" fmla="*/ 1 w 4"/>
                  <a:gd name="T7" fmla="*/ 1 h 4"/>
                  <a:gd name="T8" fmla="*/ 4 w 4"/>
                  <a:gd name="T9" fmla="*/ 2 h 4"/>
                </a:gdLst>
                <a:ahLst/>
                <a:cxnLst>
                  <a:cxn ang="0">
                    <a:pos x="T0" y="T1"/>
                  </a:cxn>
                  <a:cxn ang="0">
                    <a:pos x="T2" y="T3"/>
                  </a:cxn>
                  <a:cxn ang="0">
                    <a:pos x="T4" y="T5"/>
                  </a:cxn>
                  <a:cxn ang="0">
                    <a:pos x="T6" y="T7"/>
                  </a:cxn>
                  <a:cxn ang="0">
                    <a:pos x="T8" y="T9"/>
                  </a:cxn>
                </a:cxnLst>
                <a:rect l="0" t="0" r="r" b="b"/>
                <a:pathLst>
                  <a:path w="4" h="4">
                    <a:moveTo>
                      <a:pt x="4" y="2"/>
                    </a:moveTo>
                    <a:cubicBezTo>
                      <a:pt x="4" y="3"/>
                      <a:pt x="4" y="4"/>
                      <a:pt x="3" y="4"/>
                    </a:cubicBezTo>
                    <a:cubicBezTo>
                      <a:pt x="2" y="4"/>
                      <a:pt x="1" y="4"/>
                      <a:pt x="0" y="3"/>
                    </a:cubicBezTo>
                    <a:cubicBezTo>
                      <a:pt x="0" y="2"/>
                      <a:pt x="0" y="1"/>
                      <a:pt x="1" y="1"/>
                    </a:cubicBezTo>
                    <a:cubicBezTo>
                      <a:pt x="2" y="0"/>
                      <a:pt x="3" y="1"/>
                      <a:pt x="4" y="2"/>
                    </a:cubicBezTo>
                    <a:close/>
                  </a:path>
                </a:pathLst>
              </a:custGeom>
              <a:solidFill>
                <a:srgbClr val="26697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57150" tIns="28575" rIns="57150" bIns="28575" numCol="1" anchor="t" anchorCtr="0" compatLnSpc="1">
                <a:prstTxWarp prst="textNoShape">
                  <a:avLst/>
                </a:prstTxWarp>
              </a:bodyPr>
              <a:lstStyle/>
              <a:p>
                <a:endParaRPr lang="en-US" sz="1125">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67" name="Freeform 274">
                <a:extLst>
                  <a:ext uri="{FF2B5EF4-FFF2-40B4-BE49-F238E27FC236}">
                    <a16:creationId xmlns:a16="http://schemas.microsoft.com/office/drawing/2014/main" id="{EE994BDE-F111-4405-B6E4-BBE5921F9DE5}"/>
                  </a:ext>
                </a:extLst>
              </p:cNvPr>
              <p:cNvSpPr>
                <a:spLocks/>
              </p:cNvSpPr>
              <p:nvPr/>
            </p:nvSpPr>
            <p:spPr bwMode="auto">
              <a:xfrm>
                <a:off x="7265988" y="6824663"/>
                <a:ext cx="9525" cy="11113"/>
              </a:xfrm>
              <a:custGeom>
                <a:avLst/>
                <a:gdLst>
                  <a:gd name="T0" fmla="*/ 4 w 4"/>
                  <a:gd name="T1" fmla="*/ 2 h 4"/>
                  <a:gd name="T2" fmla="*/ 3 w 4"/>
                  <a:gd name="T3" fmla="*/ 4 h 4"/>
                  <a:gd name="T4" fmla="*/ 1 w 4"/>
                  <a:gd name="T5" fmla="*/ 3 h 4"/>
                  <a:gd name="T6" fmla="*/ 1 w 4"/>
                  <a:gd name="T7" fmla="*/ 1 h 4"/>
                  <a:gd name="T8" fmla="*/ 4 w 4"/>
                  <a:gd name="T9" fmla="*/ 2 h 4"/>
                </a:gdLst>
                <a:ahLst/>
                <a:cxnLst>
                  <a:cxn ang="0">
                    <a:pos x="T0" y="T1"/>
                  </a:cxn>
                  <a:cxn ang="0">
                    <a:pos x="T2" y="T3"/>
                  </a:cxn>
                  <a:cxn ang="0">
                    <a:pos x="T4" y="T5"/>
                  </a:cxn>
                  <a:cxn ang="0">
                    <a:pos x="T6" y="T7"/>
                  </a:cxn>
                  <a:cxn ang="0">
                    <a:pos x="T8" y="T9"/>
                  </a:cxn>
                </a:cxnLst>
                <a:rect l="0" t="0" r="r" b="b"/>
                <a:pathLst>
                  <a:path w="4" h="4">
                    <a:moveTo>
                      <a:pt x="4" y="2"/>
                    </a:moveTo>
                    <a:cubicBezTo>
                      <a:pt x="4" y="2"/>
                      <a:pt x="4" y="4"/>
                      <a:pt x="3" y="4"/>
                    </a:cubicBezTo>
                    <a:cubicBezTo>
                      <a:pt x="2" y="4"/>
                      <a:pt x="1" y="4"/>
                      <a:pt x="1" y="3"/>
                    </a:cubicBezTo>
                    <a:cubicBezTo>
                      <a:pt x="0" y="2"/>
                      <a:pt x="1" y="1"/>
                      <a:pt x="1" y="1"/>
                    </a:cubicBezTo>
                    <a:cubicBezTo>
                      <a:pt x="2" y="0"/>
                      <a:pt x="3" y="1"/>
                      <a:pt x="4" y="2"/>
                    </a:cubicBezTo>
                    <a:close/>
                  </a:path>
                </a:pathLst>
              </a:custGeom>
              <a:solidFill>
                <a:srgbClr val="26697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57150" tIns="28575" rIns="57150" bIns="28575" numCol="1" anchor="t" anchorCtr="0" compatLnSpc="1">
                <a:prstTxWarp prst="textNoShape">
                  <a:avLst/>
                </a:prstTxWarp>
              </a:bodyPr>
              <a:lstStyle/>
              <a:p>
                <a:endParaRPr lang="en-US" sz="1125">
                  <a:latin typeface="Helvetica Neue" panose="02000503000000020004" pitchFamily="2" charset="0"/>
                  <a:ea typeface="Helvetica Neue" panose="02000503000000020004" pitchFamily="2" charset="0"/>
                  <a:cs typeface="Helvetica Neue" panose="02000503000000020004" pitchFamily="2" charset="0"/>
                </a:endParaRPr>
              </a:p>
            </p:txBody>
          </p:sp>
        </p:grpSp>
        <p:grpSp>
          <p:nvGrpSpPr>
            <p:cNvPr id="8" name="Group 7">
              <a:extLst>
                <a:ext uri="{FF2B5EF4-FFF2-40B4-BE49-F238E27FC236}">
                  <a16:creationId xmlns:a16="http://schemas.microsoft.com/office/drawing/2014/main" id="{A7492BB8-AFDF-4E6A-906A-499DB96D95ED}"/>
                </a:ext>
              </a:extLst>
            </p:cNvPr>
            <p:cNvGrpSpPr/>
            <p:nvPr/>
          </p:nvGrpSpPr>
          <p:grpSpPr>
            <a:xfrm>
              <a:off x="7776369" y="6346825"/>
              <a:ext cx="787400" cy="950913"/>
              <a:chOff x="7480301" y="6346825"/>
              <a:chExt cx="787400" cy="950913"/>
            </a:xfrm>
          </p:grpSpPr>
          <p:sp>
            <p:nvSpPr>
              <p:cNvPr id="44" name="Freeform 328">
                <a:extLst>
                  <a:ext uri="{FF2B5EF4-FFF2-40B4-BE49-F238E27FC236}">
                    <a16:creationId xmlns:a16="http://schemas.microsoft.com/office/drawing/2014/main" id="{8E7F22F2-0B19-4C4B-9BEC-875D070DA83A}"/>
                  </a:ext>
                </a:extLst>
              </p:cNvPr>
              <p:cNvSpPr>
                <a:spLocks/>
              </p:cNvSpPr>
              <p:nvPr/>
            </p:nvSpPr>
            <p:spPr bwMode="auto">
              <a:xfrm>
                <a:off x="7480301" y="6346825"/>
                <a:ext cx="787400" cy="950913"/>
              </a:xfrm>
              <a:custGeom>
                <a:avLst/>
                <a:gdLst>
                  <a:gd name="T0" fmla="*/ 21 w 290"/>
                  <a:gd name="T1" fmla="*/ 57 h 350"/>
                  <a:gd name="T2" fmla="*/ 105 w 290"/>
                  <a:gd name="T3" fmla="*/ 9 h 350"/>
                  <a:gd name="T4" fmla="*/ 151 w 290"/>
                  <a:gd name="T5" fmla="*/ 21 h 350"/>
                  <a:gd name="T6" fmla="*/ 281 w 290"/>
                  <a:gd name="T7" fmla="*/ 247 h 350"/>
                  <a:gd name="T8" fmla="*/ 269 w 290"/>
                  <a:gd name="T9" fmla="*/ 293 h 350"/>
                  <a:gd name="T10" fmla="*/ 185 w 290"/>
                  <a:gd name="T11" fmla="*/ 341 h 350"/>
                  <a:gd name="T12" fmla="*/ 139 w 290"/>
                  <a:gd name="T13" fmla="*/ 329 h 350"/>
                  <a:gd name="T14" fmla="*/ 9 w 290"/>
                  <a:gd name="T15" fmla="*/ 103 h 350"/>
                  <a:gd name="T16" fmla="*/ 21 w 290"/>
                  <a:gd name="T17" fmla="*/ 57 h 35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90" h="350">
                    <a:moveTo>
                      <a:pt x="21" y="57"/>
                    </a:moveTo>
                    <a:cubicBezTo>
                      <a:pt x="105" y="9"/>
                      <a:pt x="105" y="9"/>
                      <a:pt x="105" y="9"/>
                    </a:cubicBezTo>
                    <a:cubicBezTo>
                      <a:pt x="121" y="0"/>
                      <a:pt x="141" y="5"/>
                      <a:pt x="151" y="21"/>
                    </a:cubicBezTo>
                    <a:cubicBezTo>
                      <a:pt x="281" y="247"/>
                      <a:pt x="281" y="247"/>
                      <a:pt x="281" y="247"/>
                    </a:cubicBezTo>
                    <a:cubicBezTo>
                      <a:pt x="290" y="263"/>
                      <a:pt x="285" y="283"/>
                      <a:pt x="269" y="293"/>
                    </a:cubicBezTo>
                    <a:cubicBezTo>
                      <a:pt x="185" y="341"/>
                      <a:pt x="185" y="341"/>
                      <a:pt x="185" y="341"/>
                    </a:cubicBezTo>
                    <a:cubicBezTo>
                      <a:pt x="169" y="350"/>
                      <a:pt x="148" y="345"/>
                      <a:pt x="139" y="329"/>
                    </a:cubicBezTo>
                    <a:cubicBezTo>
                      <a:pt x="9" y="103"/>
                      <a:pt x="9" y="103"/>
                      <a:pt x="9" y="103"/>
                    </a:cubicBezTo>
                    <a:cubicBezTo>
                      <a:pt x="0" y="87"/>
                      <a:pt x="5" y="66"/>
                      <a:pt x="21" y="57"/>
                    </a:cubicBezTo>
                    <a:close/>
                  </a:path>
                </a:pathLst>
              </a:custGeom>
              <a:solidFill>
                <a:srgbClr val="4D4D4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57150" tIns="28575" rIns="57150" bIns="28575" numCol="1" anchor="t" anchorCtr="0" compatLnSpc="1">
                <a:prstTxWarp prst="textNoShape">
                  <a:avLst/>
                </a:prstTxWarp>
              </a:bodyPr>
              <a:lstStyle/>
              <a:p>
                <a:endParaRPr lang="en-US" sz="1125">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45" name="Freeform 329">
                <a:extLst>
                  <a:ext uri="{FF2B5EF4-FFF2-40B4-BE49-F238E27FC236}">
                    <a16:creationId xmlns:a16="http://schemas.microsoft.com/office/drawing/2014/main" id="{AFFFD795-9CB9-43F4-A24A-3D021E37CFF3}"/>
                  </a:ext>
                </a:extLst>
              </p:cNvPr>
              <p:cNvSpPr>
                <a:spLocks/>
              </p:cNvSpPr>
              <p:nvPr/>
            </p:nvSpPr>
            <p:spPr bwMode="auto">
              <a:xfrm>
                <a:off x="7534276" y="6423025"/>
                <a:ext cx="665163" cy="771525"/>
              </a:xfrm>
              <a:custGeom>
                <a:avLst/>
                <a:gdLst>
                  <a:gd name="T0" fmla="*/ 0 w 419"/>
                  <a:gd name="T1" fmla="*/ 120 h 486"/>
                  <a:gd name="T2" fmla="*/ 207 w 419"/>
                  <a:gd name="T3" fmla="*/ 0 h 486"/>
                  <a:gd name="T4" fmla="*/ 419 w 419"/>
                  <a:gd name="T5" fmla="*/ 366 h 486"/>
                  <a:gd name="T6" fmla="*/ 212 w 419"/>
                  <a:gd name="T7" fmla="*/ 486 h 486"/>
                  <a:gd name="T8" fmla="*/ 0 w 419"/>
                  <a:gd name="T9" fmla="*/ 120 h 486"/>
                </a:gdLst>
                <a:ahLst/>
                <a:cxnLst>
                  <a:cxn ang="0">
                    <a:pos x="T0" y="T1"/>
                  </a:cxn>
                  <a:cxn ang="0">
                    <a:pos x="T2" y="T3"/>
                  </a:cxn>
                  <a:cxn ang="0">
                    <a:pos x="T4" y="T5"/>
                  </a:cxn>
                  <a:cxn ang="0">
                    <a:pos x="T6" y="T7"/>
                  </a:cxn>
                  <a:cxn ang="0">
                    <a:pos x="T8" y="T9"/>
                  </a:cxn>
                </a:cxnLst>
                <a:rect l="0" t="0" r="r" b="b"/>
                <a:pathLst>
                  <a:path w="419" h="486">
                    <a:moveTo>
                      <a:pt x="0" y="120"/>
                    </a:moveTo>
                    <a:lnTo>
                      <a:pt x="207" y="0"/>
                    </a:lnTo>
                    <a:lnTo>
                      <a:pt x="419" y="366"/>
                    </a:lnTo>
                    <a:lnTo>
                      <a:pt x="212" y="486"/>
                    </a:lnTo>
                    <a:lnTo>
                      <a:pt x="0" y="120"/>
                    </a:lnTo>
                    <a:close/>
                  </a:path>
                </a:pathLst>
              </a:custGeom>
              <a:solidFill>
                <a:srgbClr val="000000"/>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57150" tIns="28575" rIns="57150" bIns="28575" numCol="1" anchor="t" anchorCtr="0" compatLnSpc="1">
                <a:prstTxWarp prst="textNoShape">
                  <a:avLst/>
                </a:prstTxWarp>
              </a:bodyPr>
              <a:lstStyle/>
              <a:p>
                <a:endParaRPr lang="en-US" sz="1125">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46" name="Freeform 330">
                <a:extLst>
                  <a:ext uri="{FF2B5EF4-FFF2-40B4-BE49-F238E27FC236}">
                    <a16:creationId xmlns:a16="http://schemas.microsoft.com/office/drawing/2014/main" id="{64B4EF2E-2620-4A4B-A01E-828E521EA391}"/>
                  </a:ext>
                </a:extLst>
              </p:cNvPr>
              <p:cNvSpPr>
                <a:spLocks/>
              </p:cNvSpPr>
              <p:nvPr/>
            </p:nvSpPr>
            <p:spPr bwMode="auto">
              <a:xfrm>
                <a:off x="7588251" y="6419850"/>
                <a:ext cx="166688" cy="103188"/>
              </a:xfrm>
              <a:custGeom>
                <a:avLst/>
                <a:gdLst>
                  <a:gd name="T0" fmla="*/ 5 w 61"/>
                  <a:gd name="T1" fmla="*/ 37 h 38"/>
                  <a:gd name="T2" fmla="*/ 59 w 61"/>
                  <a:gd name="T3" fmla="*/ 6 h 38"/>
                  <a:gd name="T4" fmla="*/ 60 w 61"/>
                  <a:gd name="T5" fmla="*/ 2 h 38"/>
                  <a:gd name="T6" fmla="*/ 56 w 61"/>
                  <a:gd name="T7" fmla="*/ 1 h 38"/>
                  <a:gd name="T8" fmla="*/ 2 w 61"/>
                  <a:gd name="T9" fmla="*/ 32 h 38"/>
                  <a:gd name="T10" fmla="*/ 1 w 61"/>
                  <a:gd name="T11" fmla="*/ 36 h 38"/>
                  <a:gd name="T12" fmla="*/ 5 w 61"/>
                  <a:gd name="T13" fmla="*/ 37 h 38"/>
                </a:gdLst>
                <a:ahLst/>
                <a:cxnLst>
                  <a:cxn ang="0">
                    <a:pos x="T0" y="T1"/>
                  </a:cxn>
                  <a:cxn ang="0">
                    <a:pos x="T2" y="T3"/>
                  </a:cxn>
                  <a:cxn ang="0">
                    <a:pos x="T4" y="T5"/>
                  </a:cxn>
                  <a:cxn ang="0">
                    <a:pos x="T6" y="T7"/>
                  </a:cxn>
                  <a:cxn ang="0">
                    <a:pos x="T8" y="T9"/>
                  </a:cxn>
                  <a:cxn ang="0">
                    <a:pos x="T10" y="T11"/>
                  </a:cxn>
                  <a:cxn ang="0">
                    <a:pos x="T12" y="T13"/>
                  </a:cxn>
                </a:cxnLst>
                <a:rect l="0" t="0" r="r" b="b"/>
                <a:pathLst>
                  <a:path w="61" h="38">
                    <a:moveTo>
                      <a:pt x="5" y="37"/>
                    </a:moveTo>
                    <a:cubicBezTo>
                      <a:pt x="59" y="6"/>
                      <a:pt x="59" y="6"/>
                      <a:pt x="59" y="6"/>
                    </a:cubicBezTo>
                    <a:cubicBezTo>
                      <a:pt x="61" y="5"/>
                      <a:pt x="61" y="3"/>
                      <a:pt x="60" y="2"/>
                    </a:cubicBezTo>
                    <a:cubicBezTo>
                      <a:pt x="60" y="0"/>
                      <a:pt x="58" y="0"/>
                      <a:pt x="56" y="1"/>
                    </a:cubicBezTo>
                    <a:cubicBezTo>
                      <a:pt x="2" y="32"/>
                      <a:pt x="2" y="32"/>
                      <a:pt x="2" y="32"/>
                    </a:cubicBezTo>
                    <a:cubicBezTo>
                      <a:pt x="0" y="33"/>
                      <a:pt x="0" y="35"/>
                      <a:pt x="1" y="36"/>
                    </a:cubicBezTo>
                    <a:cubicBezTo>
                      <a:pt x="1" y="38"/>
                      <a:pt x="3" y="38"/>
                      <a:pt x="5" y="37"/>
                    </a:cubicBezTo>
                    <a:close/>
                  </a:path>
                </a:pathLst>
              </a:custGeom>
              <a:solidFill>
                <a:srgbClr val="A1A1A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57150" tIns="28575" rIns="57150" bIns="28575" numCol="1" anchor="t" anchorCtr="0" compatLnSpc="1">
                <a:prstTxWarp prst="textNoShape">
                  <a:avLst/>
                </a:prstTxWarp>
              </a:bodyPr>
              <a:lstStyle/>
              <a:p>
                <a:endParaRPr lang="en-US" sz="1125">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47" name="Freeform 331">
                <a:extLst>
                  <a:ext uri="{FF2B5EF4-FFF2-40B4-BE49-F238E27FC236}">
                    <a16:creationId xmlns:a16="http://schemas.microsoft.com/office/drawing/2014/main" id="{9AB825BA-7E5C-4FF4-9AAD-A23D996E2465}"/>
                  </a:ext>
                </a:extLst>
              </p:cNvPr>
              <p:cNvSpPr>
                <a:spLocks/>
              </p:cNvSpPr>
              <p:nvPr/>
            </p:nvSpPr>
            <p:spPr bwMode="auto">
              <a:xfrm>
                <a:off x="7534276" y="6423025"/>
                <a:ext cx="665163" cy="581025"/>
              </a:xfrm>
              <a:custGeom>
                <a:avLst/>
                <a:gdLst>
                  <a:gd name="T0" fmla="*/ 0 w 419"/>
                  <a:gd name="T1" fmla="*/ 120 h 366"/>
                  <a:gd name="T2" fmla="*/ 419 w 419"/>
                  <a:gd name="T3" fmla="*/ 366 h 366"/>
                  <a:gd name="T4" fmla="*/ 207 w 419"/>
                  <a:gd name="T5" fmla="*/ 0 h 366"/>
                  <a:gd name="T6" fmla="*/ 0 w 419"/>
                  <a:gd name="T7" fmla="*/ 120 h 366"/>
                </a:gdLst>
                <a:ahLst/>
                <a:cxnLst>
                  <a:cxn ang="0">
                    <a:pos x="T0" y="T1"/>
                  </a:cxn>
                  <a:cxn ang="0">
                    <a:pos x="T2" y="T3"/>
                  </a:cxn>
                  <a:cxn ang="0">
                    <a:pos x="T4" y="T5"/>
                  </a:cxn>
                  <a:cxn ang="0">
                    <a:pos x="T6" y="T7"/>
                  </a:cxn>
                </a:cxnLst>
                <a:rect l="0" t="0" r="r" b="b"/>
                <a:pathLst>
                  <a:path w="419" h="366">
                    <a:moveTo>
                      <a:pt x="0" y="120"/>
                    </a:moveTo>
                    <a:lnTo>
                      <a:pt x="419" y="366"/>
                    </a:lnTo>
                    <a:lnTo>
                      <a:pt x="207" y="0"/>
                    </a:lnTo>
                    <a:lnTo>
                      <a:pt x="0" y="120"/>
                    </a:lnTo>
                    <a:close/>
                  </a:path>
                </a:pathLst>
              </a:custGeom>
              <a:solidFill>
                <a:srgbClr val="4D4D4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57150" tIns="28575" rIns="57150" bIns="28575" numCol="1" anchor="t" anchorCtr="0" compatLnSpc="1">
                <a:prstTxWarp prst="textNoShape">
                  <a:avLst/>
                </a:prstTxWarp>
              </a:bodyPr>
              <a:lstStyle/>
              <a:p>
                <a:endParaRPr lang="en-US" sz="1125">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48" name="Freeform 332">
                <a:extLst>
                  <a:ext uri="{FF2B5EF4-FFF2-40B4-BE49-F238E27FC236}">
                    <a16:creationId xmlns:a16="http://schemas.microsoft.com/office/drawing/2014/main" id="{349F9266-E7ED-482D-AF7F-2FEC0F80AC6C}"/>
                  </a:ext>
                </a:extLst>
              </p:cNvPr>
              <p:cNvSpPr>
                <a:spLocks/>
              </p:cNvSpPr>
              <p:nvPr/>
            </p:nvSpPr>
            <p:spPr bwMode="auto">
              <a:xfrm>
                <a:off x="7924801" y="7067550"/>
                <a:ext cx="280988" cy="176213"/>
              </a:xfrm>
              <a:custGeom>
                <a:avLst/>
                <a:gdLst>
                  <a:gd name="T0" fmla="*/ 8 w 103"/>
                  <a:gd name="T1" fmla="*/ 63 h 65"/>
                  <a:gd name="T2" fmla="*/ 100 w 103"/>
                  <a:gd name="T3" fmla="*/ 10 h 65"/>
                  <a:gd name="T4" fmla="*/ 102 w 103"/>
                  <a:gd name="T5" fmla="*/ 3 h 65"/>
                  <a:gd name="T6" fmla="*/ 95 w 103"/>
                  <a:gd name="T7" fmla="*/ 2 h 65"/>
                  <a:gd name="T8" fmla="*/ 3 w 103"/>
                  <a:gd name="T9" fmla="*/ 55 h 65"/>
                  <a:gd name="T10" fmla="*/ 2 w 103"/>
                  <a:gd name="T11" fmla="*/ 61 h 65"/>
                  <a:gd name="T12" fmla="*/ 8 w 103"/>
                  <a:gd name="T13" fmla="*/ 63 h 65"/>
                </a:gdLst>
                <a:ahLst/>
                <a:cxnLst>
                  <a:cxn ang="0">
                    <a:pos x="T0" y="T1"/>
                  </a:cxn>
                  <a:cxn ang="0">
                    <a:pos x="T2" y="T3"/>
                  </a:cxn>
                  <a:cxn ang="0">
                    <a:pos x="T4" y="T5"/>
                  </a:cxn>
                  <a:cxn ang="0">
                    <a:pos x="T6" y="T7"/>
                  </a:cxn>
                  <a:cxn ang="0">
                    <a:pos x="T8" y="T9"/>
                  </a:cxn>
                  <a:cxn ang="0">
                    <a:pos x="T10" y="T11"/>
                  </a:cxn>
                  <a:cxn ang="0">
                    <a:pos x="T12" y="T13"/>
                  </a:cxn>
                </a:cxnLst>
                <a:rect l="0" t="0" r="r" b="b"/>
                <a:pathLst>
                  <a:path w="103" h="65">
                    <a:moveTo>
                      <a:pt x="8" y="63"/>
                    </a:moveTo>
                    <a:cubicBezTo>
                      <a:pt x="100" y="10"/>
                      <a:pt x="100" y="10"/>
                      <a:pt x="100" y="10"/>
                    </a:cubicBezTo>
                    <a:cubicBezTo>
                      <a:pt x="102" y="9"/>
                      <a:pt x="103" y="6"/>
                      <a:pt x="102" y="3"/>
                    </a:cubicBezTo>
                    <a:cubicBezTo>
                      <a:pt x="101" y="1"/>
                      <a:pt x="98" y="0"/>
                      <a:pt x="95" y="2"/>
                    </a:cubicBezTo>
                    <a:cubicBezTo>
                      <a:pt x="3" y="55"/>
                      <a:pt x="3" y="55"/>
                      <a:pt x="3" y="55"/>
                    </a:cubicBezTo>
                    <a:cubicBezTo>
                      <a:pt x="1" y="56"/>
                      <a:pt x="0" y="59"/>
                      <a:pt x="2" y="61"/>
                    </a:cubicBezTo>
                    <a:cubicBezTo>
                      <a:pt x="3" y="64"/>
                      <a:pt x="6" y="65"/>
                      <a:pt x="8" y="63"/>
                    </a:cubicBezTo>
                    <a:close/>
                  </a:path>
                </a:pathLst>
              </a:custGeom>
              <a:solidFill>
                <a:srgbClr val="A1A1A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57150" tIns="28575" rIns="57150" bIns="28575" numCol="1" anchor="t" anchorCtr="0" compatLnSpc="1">
                <a:prstTxWarp prst="textNoShape">
                  <a:avLst/>
                </a:prstTxWarp>
              </a:bodyPr>
              <a:lstStyle/>
              <a:p>
                <a:endParaRPr lang="en-US" sz="1125">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49" name="Freeform 333">
                <a:extLst>
                  <a:ext uri="{FF2B5EF4-FFF2-40B4-BE49-F238E27FC236}">
                    <a16:creationId xmlns:a16="http://schemas.microsoft.com/office/drawing/2014/main" id="{2C7B5074-D692-4080-A688-43FBA988DA04}"/>
                  </a:ext>
                </a:extLst>
              </p:cNvPr>
              <p:cNvSpPr>
                <a:spLocks/>
              </p:cNvSpPr>
              <p:nvPr/>
            </p:nvSpPr>
            <p:spPr bwMode="auto">
              <a:xfrm>
                <a:off x="8007351" y="7097713"/>
                <a:ext cx="115888" cy="115888"/>
              </a:xfrm>
              <a:custGeom>
                <a:avLst/>
                <a:gdLst>
                  <a:gd name="T0" fmla="*/ 12 w 43"/>
                  <a:gd name="T1" fmla="*/ 5 h 43"/>
                  <a:gd name="T2" fmla="*/ 38 w 43"/>
                  <a:gd name="T3" fmla="*/ 12 h 43"/>
                  <a:gd name="T4" fmla="*/ 31 w 43"/>
                  <a:gd name="T5" fmla="*/ 38 h 43"/>
                  <a:gd name="T6" fmla="*/ 5 w 43"/>
                  <a:gd name="T7" fmla="*/ 31 h 43"/>
                  <a:gd name="T8" fmla="*/ 12 w 43"/>
                  <a:gd name="T9" fmla="*/ 5 h 43"/>
                </a:gdLst>
                <a:ahLst/>
                <a:cxnLst>
                  <a:cxn ang="0">
                    <a:pos x="T0" y="T1"/>
                  </a:cxn>
                  <a:cxn ang="0">
                    <a:pos x="T2" y="T3"/>
                  </a:cxn>
                  <a:cxn ang="0">
                    <a:pos x="T4" y="T5"/>
                  </a:cxn>
                  <a:cxn ang="0">
                    <a:pos x="T6" y="T7"/>
                  </a:cxn>
                  <a:cxn ang="0">
                    <a:pos x="T8" y="T9"/>
                  </a:cxn>
                </a:cxnLst>
                <a:rect l="0" t="0" r="r" b="b"/>
                <a:pathLst>
                  <a:path w="43" h="43">
                    <a:moveTo>
                      <a:pt x="12" y="5"/>
                    </a:moveTo>
                    <a:cubicBezTo>
                      <a:pt x="21" y="0"/>
                      <a:pt x="33" y="3"/>
                      <a:pt x="38" y="12"/>
                    </a:cubicBezTo>
                    <a:cubicBezTo>
                      <a:pt x="43" y="21"/>
                      <a:pt x="40" y="33"/>
                      <a:pt x="31" y="38"/>
                    </a:cubicBezTo>
                    <a:cubicBezTo>
                      <a:pt x="22" y="43"/>
                      <a:pt x="11" y="40"/>
                      <a:pt x="5" y="31"/>
                    </a:cubicBezTo>
                    <a:cubicBezTo>
                      <a:pt x="0" y="22"/>
                      <a:pt x="3" y="10"/>
                      <a:pt x="12" y="5"/>
                    </a:cubicBezTo>
                    <a:close/>
                  </a:path>
                </a:pathLst>
              </a:custGeom>
              <a:solidFill>
                <a:srgbClr val="4D4D4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57150" tIns="28575" rIns="57150" bIns="28575" numCol="1" anchor="t" anchorCtr="0" compatLnSpc="1">
                <a:prstTxWarp prst="textNoShape">
                  <a:avLst/>
                </a:prstTxWarp>
              </a:bodyPr>
              <a:lstStyle/>
              <a:p>
                <a:endParaRPr lang="en-US" sz="1125">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50" name="Freeform 334">
                <a:extLst>
                  <a:ext uri="{FF2B5EF4-FFF2-40B4-BE49-F238E27FC236}">
                    <a16:creationId xmlns:a16="http://schemas.microsoft.com/office/drawing/2014/main" id="{63C3FC85-9256-44A1-BECA-BCE0D1C374D0}"/>
                  </a:ext>
                </a:extLst>
              </p:cNvPr>
              <p:cNvSpPr>
                <a:spLocks/>
              </p:cNvSpPr>
              <p:nvPr/>
            </p:nvSpPr>
            <p:spPr bwMode="auto">
              <a:xfrm>
                <a:off x="8026401" y="7113588"/>
                <a:ext cx="80963" cy="84138"/>
              </a:xfrm>
              <a:custGeom>
                <a:avLst/>
                <a:gdLst>
                  <a:gd name="T0" fmla="*/ 8 w 30"/>
                  <a:gd name="T1" fmla="*/ 4 h 31"/>
                  <a:gd name="T2" fmla="*/ 26 w 30"/>
                  <a:gd name="T3" fmla="*/ 9 h 31"/>
                  <a:gd name="T4" fmla="*/ 21 w 30"/>
                  <a:gd name="T5" fmla="*/ 27 h 31"/>
                  <a:gd name="T6" fmla="*/ 3 w 30"/>
                  <a:gd name="T7" fmla="*/ 22 h 31"/>
                  <a:gd name="T8" fmla="*/ 8 w 30"/>
                  <a:gd name="T9" fmla="*/ 4 h 31"/>
                </a:gdLst>
                <a:ahLst/>
                <a:cxnLst>
                  <a:cxn ang="0">
                    <a:pos x="T0" y="T1"/>
                  </a:cxn>
                  <a:cxn ang="0">
                    <a:pos x="T2" y="T3"/>
                  </a:cxn>
                  <a:cxn ang="0">
                    <a:pos x="T4" y="T5"/>
                  </a:cxn>
                  <a:cxn ang="0">
                    <a:pos x="T6" y="T7"/>
                  </a:cxn>
                  <a:cxn ang="0">
                    <a:pos x="T8" y="T9"/>
                  </a:cxn>
                </a:cxnLst>
                <a:rect l="0" t="0" r="r" b="b"/>
                <a:pathLst>
                  <a:path w="30" h="31">
                    <a:moveTo>
                      <a:pt x="8" y="4"/>
                    </a:moveTo>
                    <a:cubicBezTo>
                      <a:pt x="14" y="0"/>
                      <a:pt x="23" y="2"/>
                      <a:pt x="26" y="9"/>
                    </a:cubicBezTo>
                    <a:cubicBezTo>
                      <a:pt x="30" y="15"/>
                      <a:pt x="28" y="23"/>
                      <a:pt x="21" y="27"/>
                    </a:cubicBezTo>
                    <a:cubicBezTo>
                      <a:pt x="15" y="31"/>
                      <a:pt x="7" y="29"/>
                      <a:pt x="3" y="22"/>
                    </a:cubicBezTo>
                    <a:cubicBezTo>
                      <a:pt x="0" y="16"/>
                      <a:pt x="2" y="8"/>
                      <a:pt x="8" y="4"/>
                    </a:cubicBezTo>
                    <a:close/>
                  </a:path>
                </a:pathLst>
              </a:custGeom>
              <a:solidFill>
                <a:srgbClr val="B3B3B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57150" tIns="28575" rIns="57150" bIns="28575" numCol="1" anchor="t" anchorCtr="0" compatLnSpc="1">
                <a:prstTxWarp prst="textNoShape">
                  <a:avLst/>
                </a:prstTxWarp>
              </a:bodyPr>
              <a:lstStyle/>
              <a:p>
                <a:endParaRPr lang="en-US" sz="1125">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51" name="Freeform 335">
                <a:extLst>
                  <a:ext uri="{FF2B5EF4-FFF2-40B4-BE49-F238E27FC236}">
                    <a16:creationId xmlns:a16="http://schemas.microsoft.com/office/drawing/2014/main" id="{B9FAED81-7D24-47BC-99DC-2C87EE053C8C}"/>
                  </a:ext>
                </a:extLst>
              </p:cNvPr>
              <p:cNvSpPr>
                <a:spLocks/>
              </p:cNvSpPr>
              <p:nvPr/>
            </p:nvSpPr>
            <p:spPr bwMode="auto">
              <a:xfrm>
                <a:off x="7534276" y="6423025"/>
                <a:ext cx="665163" cy="771525"/>
              </a:xfrm>
              <a:custGeom>
                <a:avLst/>
                <a:gdLst>
                  <a:gd name="T0" fmla="*/ 0 w 245"/>
                  <a:gd name="T1" fmla="*/ 70 h 284"/>
                  <a:gd name="T2" fmla="*/ 60 w 245"/>
                  <a:gd name="T3" fmla="*/ 35 h 284"/>
                  <a:gd name="T4" fmla="*/ 121 w 245"/>
                  <a:gd name="T5" fmla="*/ 0 h 284"/>
                  <a:gd name="T6" fmla="*/ 183 w 245"/>
                  <a:gd name="T7" fmla="*/ 107 h 284"/>
                  <a:gd name="T8" fmla="*/ 245 w 245"/>
                  <a:gd name="T9" fmla="*/ 214 h 284"/>
                  <a:gd name="T10" fmla="*/ 184 w 245"/>
                  <a:gd name="T11" fmla="*/ 249 h 284"/>
                  <a:gd name="T12" fmla="*/ 124 w 245"/>
                  <a:gd name="T13" fmla="*/ 284 h 284"/>
                  <a:gd name="T14" fmla="*/ 62 w 245"/>
                  <a:gd name="T15" fmla="*/ 177 h 284"/>
                  <a:gd name="T16" fmla="*/ 0 w 245"/>
                  <a:gd name="T17" fmla="*/ 70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5" h="284">
                    <a:moveTo>
                      <a:pt x="0" y="70"/>
                    </a:moveTo>
                    <a:cubicBezTo>
                      <a:pt x="20" y="58"/>
                      <a:pt x="40" y="46"/>
                      <a:pt x="60" y="35"/>
                    </a:cubicBezTo>
                    <a:cubicBezTo>
                      <a:pt x="80" y="23"/>
                      <a:pt x="101" y="11"/>
                      <a:pt x="121" y="0"/>
                    </a:cubicBezTo>
                    <a:cubicBezTo>
                      <a:pt x="141" y="35"/>
                      <a:pt x="162" y="71"/>
                      <a:pt x="183" y="107"/>
                    </a:cubicBezTo>
                    <a:cubicBezTo>
                      <a:pt x="203" y="143"/>
                      <a:pt x="224" y="179"/>
                      <a:pt x="245" y="214"/>
                    </a:cubicBezTo>
                    <a:cubicBezTo>
                      <a:pt x="225" y="226"/>
                      <a:pt x="204" y="238"/>
                      <a:pt x="184" y="249"/>
                    </a:cubicBezTo>
                    <a:cubicBezTo>
                      <a:pt x="164" y="261"/>
                      <a:pt x="144" y="273"/>
                      <a:pt x="124" y="284"/>
                    </a:cubicBezTo>
                    <a:cubicBezTo>
                      <a:pt x="103" y="249"/>
                      <a:pt x="82" y="213"/>
                      <a:pt x="62" y="177"/>
                    </a:cubicBezTo>
                    <a:cubicBezTo>
                      <a:pt x="41" y="141"/>
                      <a:pt x="20" y="105"/>
                      <a:pt x="0" y="70"/>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57150" tIns="28575" rIns="57150" bIns="28575" numCol="1" anchor="t" anchorCtr="0" compatLnSpc="1">
                <a:prstTxWarp prst="textNoShape">
                  <a:avLst/>
                </a:prstTxWarp>
              </a:bodyPr>
              <a:lstStyle/>
              <a:p>
                <a:endParaRPr lang="en-US" sz="1125">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52" name="Freeform 336">
                <a:extLst>
                  <a:ext uri="{FF2B5EF4-FFF2-40B4-BE49-F238E27FC236}">
                    <a16:creationId xmlns:a16="http://schemas.microsoft.com/office/drawing/2014/main" id="{DC8B1CA1-C286-4923-9AA9-E48EEC51889F}"/>
                  </a:ext>
                </a:extLst>
              </p:cNvPr>
              <p:cNvSpPr>
                <a:spLocks/>
              </p:cNvSpPr>
              <p:nvPr/>
            </p:nvSpPr>
            <p:spPr bwMode="auto">
              <a:xfrm>
                <a:off x="7534276" y="6423025"/>
                <a:ext cx="344488" cy="217488"/>
              </a:xfrm>
              <a:custGeom>
                <a:avLst/>
                <a:gdLst>
                  <a:gd name="T0" fmla="*/ 0 w 127"/>
                  <a:gd name="T1" fmla="*/ 70 h 80"/>
                  <a:gd name="T2" fmla="*/ 60 w 127"/>
                  <a:gd name="T3" fmla="*/ 35 h 80"/>
                  <a:gd name="T4" fmla="*/ 121 w 127"/>
                  <a:gd name="T5" fmla="*/ 0 h 80"/>
                  <a:gd name="T6" fmla="*/ 127 w 127"/>
                  <a:gd name="T7" fmla="*/ 10 h 80"/>
                  <a:gd name="T8" fmla="*/ 66 w 127"/>
                  <a:gd name="T9" fmla="*/ 45 h 80"/>
                  <a:gd name="T10" fmla="*/ 6 w 127"/>
                  <a:gd name="T11" fmla="*/ 80 h 80"/>
                  <a:gd name="T12" fmla="*/ 0 w 127"/>
                  <a:gd name="T13" fmla="*/ 70 h 80"/>
                </a:gdLst>
                <a:ahLst/>
                <a:cxnLst>
                  <a:cxn ang="0">
                    <a:pos x="T0" y="T1"/>
                  </a:cxn>
                  <a:cxn ang="0">
                    <a:pos x="T2" y="T3"/>
                  </a:cxn>
                  <a:cxn ang="0">
                    <a:pos x="T4" y="T5"/>
                  </a:cxn>
                  <a:cxn ang="0">
                    <a:pos x="T6" y="T7"/>
                  </a:cxn>
                  <a:cxn ang="0">
                    <a:pos x="T8" y="T9"/>
                  </a:cxn>
                  <a:cxn ang="0">
                    <a:pos x="T10" y="T11"/>
                  </a:cxn>
                  <a:cxn ang="0">
                    <a:pos x="T12" y="T13"/>
                  </a:cxn>
                </a:cxnLst>
                <a:rect l="0" t="0" r="r" b="b"/>
                <a:pathLst>
                  <a:path w="127" h="80">
                    <a:moveTo>
                      <a:pt x="0" y="70"/>
                    </a:moveTo>
                    <a:cubicBezTo>
                      <a:pt x="20" y="58"/>
                      <a:pt x="40" y="46"/>
                      <a:pt x="60" y="35"/>
                    </a:cubicBezTo>
                    <a:cubicBezTo>
                      <a:pt x="80" y="23"/>
                      <a:pt x="101" y="11"/>
                      <a:pt x="121" y="0"/>
                    </a:cubicBezTo>
                    <a:cubicBezTo>
                      <a:pt x="123" y="3"/>
                      <a:pt x="125" y="7"/>
                      <a:pt x="127" y="10"/>
                    </a:cubicBezTo>
                    <a:cubicBezTo>
                      <a:pt x="107" y="22"/>
                      <a:pt x="86" y="33"/>
                      <a:pt x="66" y="45"/>
                    </a:cubicBezTo>
                    <a:cubicBezTo>
                      <a:pt x="46" y="57"/>
                      <a:pt x="26" y="68"/>
                      <a:pt x="6" y="80"/>
                    </a:cubicBezTo>
                    <a:cubicBezTo>
                      <a:pt x="4" y="77"/>
                      <a:pt x="2" y="73"/>
                      <a:pt x="0" y="70"/>
                    </a:cubicBezTo>
                    <a:close/>
                  </a:path>
                </a:pathLst>
              </a:custGeom>
              <a:solidFill>
                <a:schemeClr val="accent1"/>
              </a:solidFill>
              <a:ln>
                <a:noFill/>
              </a:ln>
            </p:spPr>
            <p:txBody>
              <a:bodyPr vert="horz" wrap="square" lIns="57150" tIns="28575" rIns="57150" bIns="28575" numCol="1" anchor="t" anchorCtr="0" compatLnSpc="1">
                <a:prstTxWarp prst="textNoShape">
                  <a:avLst/>
                </a:prstTxWarp>
              </a:bodyPr>
              <a:lstStyle/>
              <a:p>
                <a:endParaRPr lang="en-US" sz="1125">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53" name="Freeform 337">
                <a:extLst>
                  <a:ext uri="{FF2B5EF4-FFF2-40B4-BE49-F238E27FC236}">
                    <a16:creationId xmlns:a16="http://schemas.microsoft.com/office/drawing/2014/main" id="{09F2BD20-4114-45C9-A56F-A1282A12B9E9}"/>
                  </a:ext>
                </a:extLst>
              </p:cNvPr>
              <p:cNvSpPr>
                <a:spLocks/>
              </p:cNvSpPr>
              <p:nvPr/>
            </p:nvSpPr>
            <p:spPr bwMode="auto">
              <a:xfrm>
                <a:off x="7648576" y="6518275"/>
                <a:ext cx="176213" cy="133350"/>
              </a:xfrm>
              <a:custGeom>
                <a:avLst/>
                <a:gdLst>
                  <a:gd name="T0" fmla="*/ 0 w 65"/>
                  <a:gd name="T1" fmla="*/ 33 h 49"/>
                  <a:gd name="T2" fmla="*/ 28 w 65"/>
                  <a:gd name="T3" fmla="*/ 16 h 49"/>
                  <a:gd name="T4" fmla="*/ 56 w 65"/>
                  <a:gd name="T5" fmla="*/ 0 h 49"/>
                  <a:gd name="T6" fmla="*/ 65 w 65"/>
                  <a:gd name="T7" fmla="*/ 16 h 49"/>
                  <a:gd name="T8" fmla="*/ 37 w 65"/>
                  <a:gd name="T9" fmla="*/ 32 h 49"/>
                  <a:gd name="T10" fmla="*/ 9 w 65"/>
                  <a:gd name="T11" fmla="*/ 49 h 49"/>
                  <a:gd name="T12" fmla="*/ 0 w 65"/>
                  <a:gd name="T13" fmla="*/ 33 h 49"/>
                </a:gdLst>
                <a:ahLst/>
                <a:cxnLst>
                  <a:cxn ang="0">
                    <a:pos x="T0" y="T1"/>
                  </a:cxn>
                  <a:cxn ang="0">
                    <a:pos x="T2" y="T3"/>
                  </a:cxn>
                  <a:cxn ang="0">
                    <a:pos x="T4" y="T5"/>
                  </a:cxn>
                  <a:cxn ang="0">
                    <a:pos x="T6" y="T7"/>
                  </a:cxn>
                  <a:cxn ang="0">
                    <a:pos x="T8" y="T9"/>
                  </a:cxn>
                  <a:cxn ang="0">
                    <a:pos x="T10" y="T11"/>
                  </a:cxn>
                  <a:cxn ang="0">
                    <a:pos x="T12" y="T13"/>
                  </a:cxn>
                </a:cxnLst>
                <a:rect l="0" t="0" r="r" b="b"/>
                <a:pathLst>
                  <a:path w="65" h="49">
                    <a:moveTo>
                      <a:pt x="0" y="33"/>
                    </a:moveTo>
                    <a:cubicBezTo>
                      <a:pt x="9" y="27"/>
                      <a:pt x="18" y="22"/>
                      <a:pt x="28" y="16"/>
                    </a:cubicBezTo>
                    <a:cubicBezTo>
                      <a:pt x="37" y="11"/>
                      <a:pt x="47" y="6"/>
                      <a:pt x="56" y="0"/>
                    </a:cubicBezTo>
                    <a:cubicBezTo>
                      <a:pt x="59" y="5"/>
                      <a:pt x="62" y="11"/>
                      <a:pt x="65" y="16"/>
                    </a:cubicBezTo>
                    <a:cubicBezTo>
                      <a:pt x="56" y="21"/>
                      <a:pt x="46" y="27"/>
                      <a:pt x="37" y="32"/>
                    </a:cubicBezTo>
                    <a:cubicBezTo>
                      <a:pt x="28" y="38"/>
                      <a:pt x="18" y="43"/>
                      <a:pt x="9" y="49"/>
                    </a:cubicBezTo>
                    <a:cubicBezTo>
                      <a:pt x="6" y="43"/>
                      <a:pt x="3" y="38"/>
                      <a:pt x="0" y="33"/>
                    </a:cubicBezTo>
                    <a:close/>
                  </a:path>
                </a:pathLst>
              </a:custGeom>
              <a:solidFill>
                <a:schemeClr val="accent3"/>
              </a:solidFill>
              <a:ln>
                <a:noFill/>
              </a:ln>
            </p:spPr>
            <p:txBody>
              <a:bodyPr vert="horz" wrap="square" lIns="57150" tIns="28575" rIns="57150" bIns="28575" numCol="1" anchor="t" anchorCtr="0" compatLnSpc="1">
                <a:prstTxWarp prst="textNoShape">
                  <a:avLst/>
                </a:prstTxWarp>
              </a:bodyPr>
              <a:lstStyle/>
              <a:p>
                <a:endParaRPr lang="en-US" sz="1125">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54" name="Freeform 338">
                <a:extLst>
                  <a:ext uri="{FF2B5EF4-FFF2-40B4-BE49-F238E27FC236}">
                    <a16:creationId xmlns:a16="http://schemas.microsoft.com/office/drawing/2014/main" id="{32182A1C-12FD-44DF-9348-3B203E95172E}"/>
                  </a:ext>
                </a:extLst>
              </p:cNvPr>
              <p:cNvSpPr>
                <a:spLocks/>
              </p:cNvSpPr>
              <p:nvPr/>
            </p:nvSpPr>
            <p:spPr bwMode="auto">
              <a:xfrm>
                <a:off x="7613651" y="6561138"/>
                <a:ext cx="398463" cy="309563"/>
              </a:xfrm>
              <a:custGeom>
                <a:avLst/>
                <a:gdLst>
                  <a:gd name="T0" fmla="*/ 0 w 147"/>
                  <a:gd name="T1" fmla="*/ 70 h 114"/>
                  <a:gd name="T2" fmla="*/ 61 w 147"/>
                  <a:gd name="T3" fmla="*/ 35 h 114"/>
                  <a:gd name="T4" fmla="*/ 121 w 147"/>
                  <a:gd name="T5" fmla="*/ 0 h 114"/>
                  <a:gd name="T6" fmla="*/ 147 w 147"/>
                  <a:gd name="T7" fmla="*/ 44 h 114"/>
                  <a:gd name="T8" fmla="*/ 86 w 147"/>
                  <a:gd name="T9" fmla="*/ 79 h 114"/>
                  <a:gd name="T10" fmla="*/ 25 w 147"/>
                  <a:gd name="T11" fmla="*/ 114 h 114"/>
                  <a:gd name="T12" fmla="*/ 0 w 147"/>
                  <a:gd name="T13" fmla="*/ 70 h 114"/>
                </a:gdLst>
                <a:ahLst/>
                <a:cxnLst>
                  <a:cxn ang="0">
                    <a:pos x="T0" y="T1"/>
                  </a:cxn>
                  <a:cxn ang="0">
                    <a:pos x="T2" y="T3"/>
                  </a:cxn>
                  <a:cxn ang="0">
                    <a:pos x="T4" y="T5"/>
                  </a:cxn>
                  <a:cxn ang="0">
                    <a:pos x="T6" y="T7"/>
                  </a:cxn>
                  <a:cxn ang="0">
                    <a:pos x="T8" y="T9"/>
                  </a:cxn>
                  <a:cxn ang="0">
                    <a:pos x="T10" y="T11"/>
                  </a:cxn>
                  <a:cxn ang="0">
                    <a:pos x="T12" y="T13"/>
                  </a:cxn>
                </a:cxnLst>
                <a:rect l="0" t="0" r="r" b="b"/>
                <a:pathLst>
                  <a:path w="147" h="114">
                    <a:moveTo>
                      <a:pt x="0" y="70"/>
                    </a:moveTo>
                    <a:cubicBezTo>
                      <a:pt x="20" y="58"/>
                      <a:pt x="41" y="47"/>
                      <a:pt x="61" y="35"/>
                    </a:cubicBezTo>
                    <a:cubicBezTo>
                      <a:pt x="81" y="23"/>
                      <a:pt x="101" y="12"/>
                      <a:pt x="121" y="0"/>
                    </a:cubicBezTo>
                    <a:cubicBezTo>
                      <a:pt x="130" y="15"/>
                      <a:pt x="138" y="29"/>
                      <a:pt x="147" y="44"/>
                    </a:cubicBezTo>
                    <a:cubicBezTo>
                      <a:pt x="126" y="55"/>
                      <a:pt x="106" y="67"/>
                      <a:pt x="86" y="79"/>
                    </a:cubicBezTo>
                    <a:cubicBezTo>
                      <a:pt x="66" y="90"/>
                      <a:pt x="46" y="102"/>
                      <a:pt x="25" y="114"/>
                    </a:cubicBezTo>
                    <a:cubicBezTo>
                      <a:pt x="17" y="99"/>
                      <a:pt x="9" y="85"/>
                      <a:pt x="0" y="70"/>
                    </a:cubicBezTo>
                    <a:close/>
                  </a:path>
                </a:pathLst>
              </a:custGeom>
              <a:solidFill>
                <a:schemeClr val="accent1"/>
              </a:solidFill>
              <a:ln>
                <a:noFill/>
              </a:ln>
            </p:spPr>
            <p:txBody>
              <a:bodyPr vert="horz" wrap="square" lIns="57150" tIns="28575" rIns="57150" bIns="28575" numCol="1" anchor="t" anchorCtr="0" compatLnSpc="1">
                <a:prstTxWarp prst="textNoShape">
                  <a:avLst/>
                </a:prstTxWarp>
              </a:bodyPr>
              <a:lstStyle/>
              <a:p>
                <a:endParaRPr lang="en-US" sz="1125">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55" name="Freeform 339">
                <a:extLst>
                  <a:ext uri="{FF2B5EF4-FFF2-40B4-BE49-F238E27FC236}">
                    <a16:creationId xmlns:a16="http://schemas.microsoft.com/office/drawing/2014/main" id="{4C5B48EC-9D94-4B1E-92BB-80BCB2692B7B}"/>
                  </a:ext>
                </a:extLst>
              </p:cNvPr>
              <p:cNvSpPr>
                <a:spLocks/>
              </p:cNvSpPr>
              <p:nvPr/>
            </p:nvSpPr>
            <p:spPr bwMode="auto">
              <a:xfrm>
                <a:off x="7656513" y="6564313"/>
                <a:ext cx="214313" cy="136525"/>
              </a:xfrm>
              <a:custGeom>
                <a:avLst/>
                <a:gdLst>
                  <a:gd name="T0" fmla="*/ 4 w 79"/>
                  <a:gd name="T1" fmla="*/ 50 h 50"/>
                  <a:gd name="T2" fmla="*/ 41 w 79"/>
                  <a:gd name="T3" fmla="*/ 28 h 50"/>
                  <a:gd name="T4" fmla="*/ 79 w 79"/>
                  <a:gd name="T5" fmla="*/ 7 h 50"/>
                  <a:gd name="T6" fmla="*/ 75 w 79"/>
                  <a:gd name="T7" fmla="*/ 0 h 50"/>
                  <a:gd name="T8" fmla="*/ 38 w 79"/>
                  <a:gd name="T9" fmla="*/ 22 h 50"/>
                  <a:gd name="T10" fmla="*/ 0 w 79"/>
                  <a:gd name="T11" fmla="*/ 43 h 50"/>
                  <a:gd name="T12" fmla="*/ 4 w 79"/>
                  <a:gd name="T13" fmla="*/ 50 h 50"/>
                </a:gdLst>
                <a:ahLst/>
                <a:cxnLst>
                  <a:cxn ang="0">
                    <a:pos x="T0" y="T1"/>
                  </a:cxn>
                  <a:cxn ang="0">
                    <a:pos x="T2" y="T3"/>
                  </a:cxn>
                  <a:cxn ang="0">
                    <a:pos x="T4" y="T5"/>
                  </a:cxn>
                  <a:cxn ang="0">
                    <a:pos x="T6" y="T7"/>
                  </a:cxn>
                  <a:cxn ang="0">
                    <a:pos x="T8" y="T9"/>
                  </a:cxn>
                  <a:cxn ang="0">
                    <a:pos x="T10" y="T11"/>
                  </a:cxn>
                  <a:cxn ang="0">
                    <a:pos x="T12" y="T13"/>
                  </a:cxn>
                </a:cxnLst>
                <a:rect l="0" t="0" r="r" b="b"/>
                <a:pathLst>
                  <a:path w="79" h="50">
                    <a:moveTo>
                      <a:pt x="4" y="50"/>
                    </a:moveTo>
                    <a:cubicBezTo>
                      <a:pt x="17" y="43"/>
                      <a:pt x="29" y="35"/>
                      <a:pt x="41" y="28"/>
                    </a:cubicBezTo>
                    <a:cubicBezTo>
                      <a:pt x="54" y="21"/>
                      <a:pt x="66" y="14"/>
                      <a:pt x="79" y="7"/>
                    </a:cubicBezTo>
                    <a:cubicBezTo>
                      <a:pt x="77" y="4"/>
                      <a:pt x="76" y="2"/>
                      <a:pt x="75" y="0"/>
                    </a:cubicBezTo>
                    <a:cubicBezTo>
                      <a:pt x="62" y="7"/>
                      <a:pt x="50" y="14"/>
                      <a:pt x="38" y="22"/>
                    </a:cubicBezTo>
                    <a:cubicBezTo>
                      <a:pt x="25" y="29"/>
                      <a:pt x="13" y="36"/>
                      <a:pt x="0" y="43"/>
                    </a:cubicBezTo>
                    <a:cubicBezTo>
                      <a:pt x="2" y="45"/>
                      <a:pt x="3" y="48"/>
                      <a:pt x="4" y="50"/>
                    </a:cubicBezTo>
                    <a:close/>
                  </a:path>
                </a:pathLst>
              </a:custGeom>
              <a:solidFill>
                <a:schemeClr val="accent1"/>
              </a:solidFill>
              <a:ln>
                <a:noFill/>
              </a:ln>
            </p:spPr>
            <p:txBody>
              <a:bodyPr vert="horz" wrap="square" lIns="57150" tIns="28575" rIns="57150" bIns="28575" numCol="1" anchor="t" anchorCtr="0" compatLnSpc="1">
                <a:prstTxWarp prst="textNoShape">
                  <a:avLst/>
                </a:prstTxWarp>
              </a:bodyPr>
              <a:lstStyle/>
              <a:p>
                <a:endParaRPr lang="en-US" sz="1125">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56" name="Freeform 340">
                <a:extLst>
                  <a:ext uri="{FF2B5EF4-FFF2-40B4-BE49-F238E27FC236}">
                    <a16:creationId xmlns:a16="http://schemas.microsoft.com/office/drawing/2014/main" id="{D35B43A2-9D6E-4B43-ABEF-BD3975393C6D}"/>
                  </a:ext>
                </a:extLst>
              </p:cNvPr>
              <p:cNvSpPr>
                <a:spLocks/>
              </p:cNvSpPr>
              <p:nvPr/>
            </p:nvSpPr>
            <p:spPr bwMode="auto">
              <a:xfrm>
                <a:off x="7716838" y="6835775"/>
                <a:ext cx="138113" cy="144463"/>
              </a:xfrm>
              <a:custGeom>
                <a:avLst/>
                <a:gdLst>
                  <a:gd name="T0" fmla="*/ 20 w 51"/>
                  <a:gd name="T1" fmla="*/ 53 h 53"/>
                  <a:gd name="T2" fmla="*/ 36 w 51"/>
                  <a:gd name="T3" fmla="*/ 44 h 53"/>
                  <a:gd name="T4" fmla="*/ 51 w 51"/>
                  <a:gd name="T5" fmla="*/ 35 h 53"/>
                  <a:gd name="T6" fmla="*/ 30 w 51"/>
                  <a:gd name="T7" fmla="*/ 0 h 53"/>
                  <a:gd name="T8" fmla="*/ 15 w 51"/>
                  <a:gd name="T9" fmla="*/ 9 h 53"/>
                  <a:gd name="T10" fmla="*/ 0 w 51"/>
                  <a:gd name="T11" fmla="*/ 17 h 53"/>
                  <a:gd name="T12" fmla="*/ 20 w 51"/>
                  <a:gd name="T13" fmla="*/ 53 h 53"/>
                </a:gdLst>
                <a:ahLst/>
                <a:cxnLst>
                  <a:cxn ang="0">
                    <a:pos x="T0" y="T1"/>
                  </a:cxn>
                  <a:cxn ang="0">
                    <a:pos x="T2" y="T3"/>
                  </a:cxn>
                  <a:cxn ang="0">
                    <a:pos x="T4" y="T5"/>
                  </a:cxn>
                  <a:cxn ang="0">
                    <a:pos x="T6" y="T7"/>
                  </a:cxn>
                  <a:cxn ang="0">
                    <a:pos x="T8" y="T9"/>
                  </a:cxn>
                  <a:cxn ang="0">
                    <a:pos x="T10" y="T11"/>
                  </a:cxn>
                  <a:cxn ang="0">
                    <a:pos x="T12" y="T13"/>
                  </a:cxn>
                </a:cxnLst>
                <a:rect l="0" t="0" r="r" b="b"/>
                <a:pathLst>
                  <a:path w="51" h="53">
                    <a:moveTo>
                      <a:pt x="20" y="53"/>
                    </a:moveTo>
                    <a:cubicBezTo>
                      <a:pt x="25" y="50"/>
                      <a:pt x="30" y="47"/>
                      <a:pt x="36" y="44"/>
                    </a:cubicBezTo>
                    <a:cubicBezTo>
                      <a:pt x="41" y="41"/>
                      <a:pt x="46" y="38"/>
                      <a:pt x="51" y="35"/>
                    </a:cubicBezTo>
                    <a:cubicBezTo>
                      <a:pt x="44" y="23"/>
                      <a:pt x="37" y="12"/>
                      <a:pt x="30" y="0"/>
                    </a:cubicBezTo>
                    <a:cubicBezTo>
                      <a:pt x="25" y="3"/>
                      <a:pt x="20" y="6"/>
                      <a:pt x="15" y="9"/>
                    </a:cubicBezTo>
                    <a:cubicBezTo>
                      <a:pt x="10" y="11"/>
                      <a:pt x="5" y="14"/>
                      <a:pt x="0" y="17"/>
                    </a:cubicBezTo>
                    <a:cubicBezTo>
                      <a:pt x="7" y="29"/>
                      <a:pt x="13" y="41"/>
                      <a:pt x="20" y="53"/>
                    </a:cubicBezTo>
                    <a:close/>
                  </a:path>
                </a:pathLst>
              </a:custGeom>
              <a:solidFill>
                <a:schemeClr val="accent4"/>
              </a:solidFill>
              <a:ln>
                <a:noFill/>
              </a:ln>
            </p:spPr>
            <p:txBody>
              <a:bodyPr vert="horz" wrap="square" lIns="57150" tIns="28575" rIns="57150" bIns="28575" numCol="1" anchor="t" anchorCtr="0" compatLnSpc="1">
                <a:prstTxWarp prst="textNoShape">
                  <a:avLst/>
                </a:prstTxWarp>
              </a:bodyPr>
              <a:lstStyle/>
              <a:p>
                <a:endParaRPr lang="en-US" sz="1125">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57" name="Freeform 341">
                <a:extLst>
                  <a:ext uri="{FF2B5EF4-FFF2-40B4-BE49-F238E27FC236}">
                    <a16:creationId xmlns:a16="http://schemas.microsoft.com/office/drawing/2014/main" id="{FD6FE3D9-A6A2-4003-88E4-D820E1584DFA}"/>
                  </a:ext>
                </a:extLst>
              </p:cNvPr>
              <p:cNvSpPr>
                <a:spLocks/>
              </p:cNvSpPr>
              <p:nvPr/>
            </p:nvSpPr>
            <p:spPr bwMode="auto">
              <a:xfrm>
                <a:off x="7820026" y="6777038"/>
                <a:ext cx="138113" cy="142875"/>
              </a:xfrm>
              <a:custGeom>
                <a:avLst/>
                <a:gdLst>
                  <a:gd name="T0" fmla="*/ 20 w 51"/>
                  <a:gd name="T1" fmla="*/ 53 h 53"/>
                  <a:gd name="T2" fmla="*/ 36 w 51"/>
                  <a:gd name="T3" fmla="*/ 44 h 53"/>
                  <a:gd name="T4" fmla="*/ 51 w 51"/>
                  <a:gd name="T5" fmla="*/ 35 h 53"/>
                  <a:gd name="T6" fmla="*/ 30 w 51"/>
                  <a:gd name="T7" fmla="*/ 0 h 53"/>
                  <a:gd name="T8" fmla="*/ 15 w 51"/>
                  <a:gd name="T9" fmla="*/ 9 h 53"/>
                  <a:gd name="T10" fmla="*/ 0 w 51"/>
                  <a:gd name="T11" fmla="*/ 17 h 53"/>
                  <a:gd name="T12" fmla="*/ 20 w 51"/>
                  <a:gd name="T13" fmla="*/ 53 h 53"/>
                </a:gdLst>
                <a:ahLst/>
                <a:cxnLst>
                  <a:cxn ang="0">
                    <a:pos x="T0" y="T1"/>
                  </a:cxn>
                  <a:cxn ang="0">
                    <a:pos x="T2" y="T3"/>
                  </a:cxn>
                  <a:cxn ang="0">
                    <a:pos x="T4" y="T5"/>
                  </a:cxn>
                  <a:cxn ang="0">
                    <a:pos x="T6" y="T7"/>
                  </a:cxn>
                  <a:cxn ang="0">
                    <a:pos x="T8" y="T9"/>
                  </a:cxn>
                  <a:cxn ang="0">
                    <a:pos x="T10" y="T11"/>
                  </a:cxn>
                  <a:cxn ang="0">
                    <a:pos x="T12" y="T13"/>
                  </a:cxn>
                </a:cxnLst>
                <a:rect l="0" t="0" r="r" b="b"/>
                <a:pathLst>
                  <a:path w="51" h="53">
                    <a:moveTo>
                      <a:pt x="20" y="53"/>
                    </a:moveTo>
                    <a:cubicBezTo>
                      <a:pt x="25" y="50"/>
                      <a:pt x="31" y="47"/>
                      <a:pt x="36" y="44"/>
                    </a:cubicBezTo>
                    <a:cubicBezTo>
                      <a:pt x="41" y="41"/>
                      <a:pt x="46" y="38"/>
                      <a:pt x="51" y="35"/>
                    </a:cubicBezTo>
                    <a:cubicBezTo>
                      <a:pt x="44" y="23"/>
                      <a:pt x="37" y="12"/>
                      <a:pt x="30" y="0"/>
                    </a:cubicBezTo>
                    <a:cubicBezTo>
                      <a:pt x="25" y="3"/>
                      <a:pt x="20" y="6"/>
                      <a:pt x="15" y="9"/>
                    </a:cubicBezTo>
                    <a:cubicBezTo>
                      <a:pt x="10" y="11"/>
                      <a:pt x="5" y="14"/>
                      <a:pt x="0" y="17"/>
                    </a:cubicBezTo>
                    <a:cubicBezTo>
                      <a:pt x="7" y="29"/>
                      <a:pt x="14" y="41"/>
                      <a:pt x="20" y="53"/>
                    </a:cubicBezTo>
                    <a:close/>
                  </a:path>
                </a:pathLst>
              </a:custGeom>
              <a:solidFill>
                <a:schemeClr val="accent5"/>
              </a:solidFill>
              <a:ln>
                <a:noFill/>
              </a:ln>
            </p:spPr>
            <p:txBody>
              <a:bodyPr vert="horz" wrap="square" lIns="57150" tIns="28575" rIns="57150" bIns="28575" numCol="1" anchor="t" anchorCtr="0" compatLnSpc="1">
                <a:prstTxWarp prst="textNoShape">
                  <a:avLst/>
                </a:prstTxWarp>
              </a:bodyPr>
              <a:lstStyle/>
              <a:p>
                <a:endParaRPr lang="en-US" sz="1125">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58" name="Freeform 342">
                <a:extLst>
                  <a:ext uri="{FF2B5EF4-FFF2-40B4-BE49-F238E27FC236}">
                    <a16:creationId xmlns:a16="http://schemas.microsoft.com/office/drawing/2014/main" id="{436DEAC7-F369-45A6-B742-7B7B92B52E65}"/>
                  </a:ext>
                </a:extLst>
              </p:cNvPr>
              <p:cNvSpPr>
                <a:spLocks/>
              </p:cNvSpPr>
              <p:nvPr/>
            </p:nvSpPr>
            <p:spPr bwMode="auto">
              <a:xfrm>
                <a:off x="7923213" y="6716713"/>
                <a:ext cx="138113" cy="144463"/>
              </a:xfrm>
              <a:custGeom>
                <a:avLst/>
                <a:gdLst>
                  <a:gd name="T0" fmla="*/ 20 w 51"/>
                  <a:gd name="T1" fmla="*/ 53 h 53"/>
                  <a:gd name="T2" fmla="*/ 36 w 51"/>
                  <a:gd name="T3" fmla="*/ 44 h 53"/>
                  <a:gd name="T4" fmla="*/ 51 w 51"/>
                  <a:gd name="T5" fmla="*/ 35 h 53"/>
                  <a:gd name="T6" fmla="*/ 30 w 51"/>
                  <a:gd name="T7" fmla="*/ 0 h 53"/>
                  <a:gd name="T8" fmla="*/ 15 w 51"/>
                  <a:gd name="T9" fmla="*/ 9 h 53"/>
                  <a:gd name="T10" fmla="*/ 0 w 51"/>
                  <a:gd name="T11" fmla="*/ 17 h 53"/>
                  <a:gd name="T12" fmla="*/ 20 w 51"/>
                  <a:gd name="T13" fmla="*/ 53 h 53"/>
                </a:gdLst>
                <a:ahLst/>
                <a:cxnLst>
                  <a:cxn ang="0">
                    <a:pos x="T0" y="T1"/>
                  </a:cxn>
                  <a:cxn ang="0">
                    <a:pos x="T2" y="T3"/>
                  </a:cxn>
                  <a:cxn ang="0">
                    <a:pos x="T4" y="T5"/>
                  </a:cxn>
                  <a:cxn ang="0">
                    <a:pos x="T6" y="T7"/>
                  </a:cxn>
                  <a:cxn ang="0">
                    <a:pos x="T8" y="T9"/>
                  </a:cxn>
                  <a:cxn ang="0">
                    <a:pos x="T10" y="T11"/>
                  </a:cxn>
                  <a:cxn ang="0">
                    <a:pos x="T12" y="T13"/>
                  </a:cxn>
                </a:cxnLst>
                <a:rect l="0" t="0" r="r" b="b"/>
                <a:pathLst>
                  <a:path w="51" h="53">
                    <a:moveTo>
                      <a:pt x="20" y="53"/>
                    </a:moveTo>
                    <a:cubicBezTo>
                      <a:pt x="25" y="50"/>
                      <a:pt x="31" y="47"/>
                      <a:pt x="36" y="44"/>
                    </a:cubicBezTo>
                    <a:cubicBezTo>
                      <a:pt x="41" y="41"/>
                      <a:pt x="46" y="38"/>
                      <a:pt x="51" y="35"/>
                    </a:cubicBezTo>
                    <a:cubicBezTo>
                      <a:pt x="44" y="23"/>
                      <a:pt x="37" y="12"/>
                      <a:pt x="30" y="0"/>
                    </a:cubicBezTo>
                    <a:cubicBezTo>
                      <a:pt x="25" y="3"/>
                      <a:pt x="20" y="6"/>
                      <a:pt x="15" y="9"/>
                    </a:cubicBezTo>
                    <a:cubicBezTo>
                      <a:pt x="10" y="11"/>
                      <a:pt x="5" y="14"/>
                      <a:pt x="0" y="17"/>
                    </a:cubicBezTo>
                    <a:cubicBezTo>
                      <a:pt x="7" y="29"/>
                      <a:pt x="14" y="41"/>
                      <a:pt x="20" y="53"/>
                    </a:cubicBezTo>
                    <a:close/>
                  </a:path>
                </a:pathLst>
              </a:custGeom>
              <a:solidFill>
                <a:schemeClr val="accent3"/>
              </a:solidFill>
              <a:ln>
                <a:noFill/>
              </a:ln>
            </p:spPr>
            <p:txBody>
              <a:bodyPr vert="horz" wrap="square" lIns="57150" tIns="28575" rIns="57150" bIns="28575" numCol="1" anchor="t" anchorCtr="0" compatLnSpc="1">
                <a:prstTxWarp prst="textNoShape">
                  <a:avLst/>
                </a:prstTxWarp>
              </a:bodyPr>
              <a:lstStyle/>
              <a:p>
                <a:endParaRPr lang="en-US" sz="1125">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59" name="Freeform 343">
                <a:extLst>
                  <a:ext uri="{FF2B5EF4-FFF2-40B4-BE49-F238E27FC236}">
                    <a16:creationId xmlns:a16="http://schemas.microsoft.com/office/drawing/2014/main" id="{D1A3E5A5-6A39-4E5F-94A4-995C9BBB379C}"/>
                  </a:ext>
                </a:extLst>
              </p:cNvPr>
              <p:cNvSpPr>
                <a:spLocks/>
              </p:cNvSpPr>
              <p:nvPr/>
            </p:nvSpPr>
            <p:spPr bwMode="auto">
              <a:xfrm>
                <a:off x="7840663" y="6953250"/>
                <a:ext cx="358775" cy="241300"/>
              </a:xfrm>
              <a:custGeom>
                <a:avLst/>
                <a:gdLst>
                  <a:gd name="T0" fmla="*/ 0 w 132"/>
                  <a:gd name="T1" fmla="*/ 70 h 89"/>
                  <a:gd name="T2" fmla="*/ 60 w 132"/>
                  <a:gd name="T3" fmla="*/ 35 h 89"/>
                  <a:gd name="T4" fmla="*/ 121 w 132"/>
                  <a:gd name="T5" fmla="*/ 0 h 89"/>
                  <a:gd name="T6" fmla="*/ 132 w 132"/>
                  <a:gd name="T7" fmla="*/ 19 h 89"/>
                  <a:gd name="T8" fmla="*/ 71 w 132"/>
                  <a:gd name="T9" fmla="*/ 54 h 89"/>
                  <a:gd name="T10" fmla="*/ 11 w 132"/>
                  <a:gd name="T11" fmla="*/ 89 h 89"/>
                  <a:gd name="T12" fmla="*/ 0 w 132"/>
                  <a:gd name="T13" fmla="*/ 70 h 89"/>
                </a:gdLst>
                <a:ahLst/>
                <a:cxnLst>
                  <a:cxn ang="0">
                    <a:pos x="T0" y="T1"/>
                  </a:cxn>
                  <a:cxn ang="0">
                    <a:pos x="T2" y="T3"/>
                  </a:cxn>
                  <a:cxn ang="0">
                    <a:pos x="T4" y="T5"/>
                  </a:cxn>
                  <a:cxn ang="0">
                    <a:pos x="T6" y="T7"/>
                  </a:cxn>
                  <a:cxn ang="0">
                    <a:pos x="T8" y="T9"/>
                  </a:cxn>
                  <a:cxn ang="0">
                    <a:pos x="T10" y="T11"/>
                  </a:cxn>
                  <a:cxn ang="0">
                    <a:pos x="T12" y="T13"/>
                  </a:cxn>
                </a:cxnLst>
                <a:rect l="0" t="0" r="r" b="b"/>
                <a:pathLst>
                  <a:path w="132" h="89">
                    <a:moveTo>
                      <a:pt x="0" y="70"/>
                    </a:moveTo>
                    <a:cubicBezTo>
                      <a:pt x="20" y="59"/>
                      <a:pt x="40" y="47"/>
                      <a:pt x="60" y="35"/>
                    </a:cubicBezTo>
                    <a:cubicBezTo>
                      <a:pt x="80" y="24"/>
                      <a:pt x="101" y="12"/>
                      <a:pt x="121" y="0"/>
                    </a:cubicBezTo>
                    <a:cubicBezTo>
                      <a:pt x="124" y="7"/>
                      <a:pt x="128" y="13"/>
                      <a:pt x="132" y="19"/>
                    </a:cubicBezTo>
                    <a:cubicBezTo>
                      <a:pt x="112" y="31"/>
                      <a:pt x="91" y="43"/>
                      <a:pt x="71" y="54"/>
                    </a:cubicBezTo>
                    <a:cubicBezTo>
                      <a:pt x="51" y="66"/>
                      <a:pt x="31" y="78"/>
                      <a:pt x="11" y="89"/>
                    </a:cubicBezTo>
                    <a:cubicBezTo>
                      <a:pt x="7" y="83"/>
                      <a:pt x="3" y="77"/>
                      <a:pt x="0" y="70"/>
                    </a:cubicBezTo>
                    <a:close/>
                  </a:path>
                </a:pathLst>
              </a:custGeom>
              <a:solidFill>
                <a:schemeClr val="accent1"/>
              </a:solidFill>
              <a:ln>
                <a:noFill/>
              </a:ln>
            </p:spPr>
            <p:txBody>
              <a:bodyPr vert="horz" wrap="square" lIns="57150" tIns="28575" rIns="57150" bIns="28575" numCol="1" anchor="t" anchorCtr="0" compatLnSpc="1">
                <a:prstTxWarp prst="textNoShape">
                  <a:avLst/>
                </a:prstTxWarp>
              </a:bodyPr>
              <a:lstStyle/>
              <a:p>
                <a:endParaRPr lang="en-US" sz="1125">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60" name="Freeform 537">
                <a:extLst>
                  <a:ext uri="{FF2B5EF4-FFF2-40B4-BE49-F238E27FC236}">
                    <a16:creationId xmlns:a16="http://schemas.microsoft.com/office/drawing/2014/main" id="{FE9C694B-756F-4D0E-B6D5-92B22E4D09F8}"/>
                  </a:ext>
                </a:extLst>
              </p:cNvPr>
              <p:cNvSpPr>
                <a:spLocks/>
              </p:cNvSpPr>
              <p:nvPr/>
            </p:nvSpPr>
            <p:spPr bwMode="auto">
              <a:xfrm>
                <a:off x="7778751" y="6824662"/>
                <a:ext cx="336550" cy="280988"/>
              </a:xfrm>
              <a:custGeom>
                <a:avLst/>
                <a:gdLst>
                  <a:gd name="connsiteX0" fmla="*/ 106431 w 336550"/>
                  <a:gd name="connsiteY0" fmla="*/ 231775 h 280988"/>
                  <a:gd name="connsiteX1" fmla="*/ 117475 w 336550"/>
                  <a:gd name="connsiteY1" fmla="*/ 248180 h 280988"/>
                  <a:gd name="connsiteX2" fmla="*/ 65018 w 336550"/>
                  <a:gd name="connsiteY2" fmla="*/ 280988 h 280988"/>
                  <a:gd name="connsiteX3" fmla="*/ 53975 w 336550"/>
                  <a:gd name="connsiteY3" fmla="*/ 261850 h 280988"/>
                  <a:gd name="connsiteX4" fmla="*/ 106431 w 336550"/>
                  <a:gd name="connsiteY4" fmla="*/ 231775 h 280988"/>
                  <a:gd name="connsiteX5" fmla="*/ 119289 w 336550"/>
                  <a:gd name="connsiteY5" fmla="*/ 182562 h 280988"/>
                  <a:gd name="connsiteX6" fmla="*/ 130175 w 336550"/>
                  <a:gd name="connsiteY6" fmla="*/ 198834 h 280988"/>
                  <a:gd name="connsiteX7" fmla="*/ 86632 w 336550"/>
                  <a:gd name="connsiteY7" fmla="*/ 223242 h 280988"/>
                  <a:gd name="connsiteX8" fmla="*/ 45810 w 336550"/>
                  <a:gd name="connsiteY8" fmla="*/ 247650 h 280988"/>
                  <a:gd name="connsiteX9" fmla="*/ 34925 w 336550"/>
                  <a:gd name="connsiteY9" fmla="*/ 228666 h 280988"/>
                  <a:gd name="connsiteX10" fmla="*/ 78468 w 336550"/>
                  <a:gd name="connsiteY10" fmla="*/ 206970 h 280988"/>
                  <a:gd name="connsiteX11" fmla="*/ 119289 w 336550"/>
                  <a:gd name="connsiteY11" fmla="*/ 182562 h 280988"/>
                  <a:gd name="connsiteX12" fmla="*/ 209618 w 336550"/>
                  <a:gd name="connsiteY12" fmla="*/ 171450 h 280988"/>
                  <a:gd name="connsiteX13" fmla="*/ 220662 w 336550"/>
                  <a:gd name="connsiteY13" fmla="*/ 187855 h 280988"/>
                  <a:gd name="connsiteX14" fmla="*/ 168205 w 336550"/>
                  <a:gd name="connsiteY14" fmla="*/ 220663 h 280988"/>
                  <a:gd name="connsiteX15" fmla="*/ 157162 w 336550"/>
                  <a:gd name="connsiteY15" fmla="*/ 201525 h 280988"/>
                  <a:gd name="connsiteX16" fmla="*/ 209618 w 336550"/>
                  <a:gd name="connsiteY16" fmla="*/ 171450 h 280988"/>
                  <a:gd name="connsiteX17" fmla="*/ 100292 w 336550"/>
                  <a:gd name="connsiteY17" fmla="*/ 150812 h 280988"/>
                  <a:gd name="connsiteX18" fmla="*/ 111125 w 336550"/>
                  <a:gd name="connsiteY18" fmla="*/ 169481 h 280988"/>
                  <a:gd name="connsiteX19" fmla="*/ 70503 w 336550"/>
                  <a:gd name="connsiteY19" fmla="*/ 193484 h 280988"/>
                  <a:gd name="connsiteX20" fmla="*/ 29882 w 336550"/>
                  <a:gd name="connsiteY20" fmla="*/ 217487 h 280988"/>
                  <a:gd name="connsiteX21" fmla="*/ 19050 w 336550"/>
                  <a:gd name="connsiteY21" fmla="*/ 198818 h 280988"/>
                  <a:gd name="connsiteX22" fmla="*/ 59671 w 336550"/>
                  <a:gd name="connsiteY22" fmla="*/ 174815 h 280988"/>
                  <a:gd name="connsiteX23" fmla="*/ 100292 w 336550"/>
                  <a:gd name="connsiteY23" fmla="*/ 150812 h 280988"/>
                  <a:gd name="connsiteX24" fmla="*/ 222476 w 336550"/>
                  <a:gd name="connsiteY24" fmla="*/ 122237 h 280988"/>
                  <a:gd name="connsiteX25" fmla="*/ 233362 w 336550"/>
                  <a:gd name="connsiteY25" fmla="*/ 138509 h 280988"/>
                  <a:gd name="connsiteX26" fmla="*/ 189819 w 336550"/>
                  <a:gd name="connsiteY26" fmla="*/ 162917 h 280988"/>
                  <a:gd name="connsiteX27" fmla="*/ 148997 w 336550"/>
                  <a:gd name="connsiteY27" fmla="*/ 187325 h 280988"/>
                  <a:gd name="connsiteX28" fmla="*/ 138112 w 336550"/>
                  <a:gd name="connsiteY28" fmla="*/ 168341 h 280988"/>
                  <a:gd name="connsiteX29" fmla="*/ 181655 w 336550"/>
                  <a:gd name="connsiteY29" fmla="*/ 146645 h 280988"/>
                  <a:gd name="connsiteX30" fmla="*/ 222476 w 336550"/>
                  <a:gd name="connsiteY30" fmla="*/ 122237 h 280988"/>
                  <a:gd name="connsiteX31" fmla="*/ 83950 w 336550"/>
                  <a:gd name="connsiteY31" fmla="*/ 120650 h 280988"/>
                  <a:gd name="connsiteX32" fmla="*/ 92075 w 336550"/>
                  <a:gd name="connsiteY32" fmla="*/ 139634 h 280988"/>
                  <a:gd name="connsiteX33" fmla="*/ 51453 w 336550"/>
                  <a:gd name="connsiteY33" fmla="*/ 161330 h 280988"/>
                  <a:gd name="connsiteX34" fmla="*/ 10832 w 336550"/>
                  <a:gd name="connsiteY34" fmla="*/ 185738 h 280988"/>
                  <a:gd name="connsiteX35" fmla="*/ 0 w 336550"/>
                  <a:gd name="connsiteY35" fmla="*/ 169466 h 280988"/>
                  <a:gd name="connsiteX36" fmla="*/ 40621 w 336550"/>
                  <a:gd name="connsiteY36" fmla="*/ 145058 h 280988"/>
                  <a:gd name="connsiteX37" fmla="*/ 83950 w 336550"/>
                  <a:gd name="connsiteY37" fmla="*/ 120650 h 280988"/>
                  <a:gd name="connsiteX38" fmla="*/ 312807 w 336550"/>
                  <a:gd name="connsiteY38" fmla="*/ 112712 h 280988"/>
                  <a:gd name="connsiteX39" fmla="*/ 323850 w 336550"/>
                  <a:gd name="connsiteY39" fmla="*/ 128587 h 280988"/>
                  <a:gd name="connsiteX40" fmla="*/ 271394 w 336550"/>
                  <a:gd name="connsiteY40" fmla="*/ 160337 h 280988"/>
                  <a:gd name="connsiteX41" fmla="*/ 260350 w 336550"/>
                  <a:gd name="connsiteY41" fmla="*/ 141816 h 280988"/>
                  <a:gd name="connsiteX42" fmla="*/ 312807 w 336550"/>
                  <a:gd name="connsiteY42" fmla="*/ 112712 h 280988"/>
                  <a:gd name="connsiteX43" fmla="*/ 203479 w 336550"/>
                  <a:gd name="connsiteY43" fmla="*/ 90487 h 280988"/>
                  <a:gd name="connsiteX44" fmla="*/ 214312 w 336550"/>
                  <a:gd name="connsiteY44" fmla="*/ 109600 h 280988"/>
                  <a:gd name="connsiteX45" fmla="*/ 173690 w 336550"/>
                  <a:gd name="connsiteY45" fmla="*/ 134176 h 280988"/>
                  <a:gd name="connsiteX46" fmla="*/ 133069 w 336550"/>
                  <a:gd name="connsiteY46" fmla="*/ 158750 h 280988"/>
                  <a:gd name="connsiteX47" fmla="*/ 122237 w 336550"/>
                  <a:gd name="connsiteY47" fmla="*/ 139637 h 280988"/>
                  <a:gd name="connsiteX48" fmla="*/ 162858 w 336550"/>
                  <a:gd name="connsiteY48" fmla="*/ 115062 h 280988"/>
                  <a:gd name="connsiteX49" fmla="*/ 203479 w 336550"/>
                  <a:gd name="connsiteY49" fmla="*/ 90487 h 280988"/>
                  <a:gd name="connsiteX50" fmla="*/ 325665 w 336550"/>
                  <a:gd name="connsiteY50" fmla="*/ 63500 h 280988"/>
                  <a:gd name="connsiteX51" fmla="*/ 336550 w 336550"/>
                  <a:gd name="connsiteY51" fmla="*/ 82484 h 280988"/>
                  <a:gd name="connsiteX52" fmla="*/ 295729 w 336550"/>
                  <a:gd name="connsiteY52" fmla="*/ 104180 h 280988"/>
                  <a:gd name="connsiteX53" fmla="*/ 252185 w 336550"/>
                  <a:gd name="connsiteY53" fmla="*/ 128588 h 280988"/>
                  <a:gd name="connsiteX54" fmla="*/ 241300 w 336550"/>
                  <a:gd name="connsiteY54" fmla="*/ 109604 h 280988"/>
                  <a:gd name="connsiteX55" fmla="*/ 284843 w 336550"/>
                  <a:gd name="connsiteY55" fmla="*/ 87908 h 280988"/>
                  <a:gd name="connsiteX56" fmla="*/ 325665 w 336550"/>
                  <a:gd name="connsiteY56" fmla="*/ 63500 h 280988"/>
                  <a:gd name="connsiteX57" fmla="*/ 187137 w 336550"/>
                  <a:gd name="connsiteY57" fmla="*/ 60325 h 280988"/>
                  <a:gd name="connsiteX58" fmla="*/ 195262 w 336550"/>
                  <a:gd name="connsiteY58" fmla="*/ 79309 h 280988"/>
                  <a:gd name="connsiteX59" fmla="*/ 154640 w 336550"/>
                  <a:gd name="connsiteY59" fmla="*/ 101005 h 280988"/>
                  <a:gd name="connsiteX60" fmla="*/ 114019 w 336550"/>
                  <a:gd name="connsiteY60" fmla="*/ 125413 h 280988"/>
                  <a:gd name="connsiteX61" fmla="*/ 103187 w 336550"/>
                  <a:gd name="connsiteY61" fmla="*/ 109141 h 280988"/>
                  <a:gd name="connsiteX62" fmla="*/ 143808 w 336550"/>
                  <a:gd name="connsiteY62" fmla="*/ 84733 h 280988"/>
                  <a:gd name="connsiteX63" fmla="*/ 187137 w 336550"/>
                  <a:gd name="connsiteY63" fmla="*/ 60325 h 280988"/>
                  <a:gd name="connsiteX64" fmla="*/ 306668 w 336550"/>
                  <a:gd name="connsiteY64" fmla="*/ 30162 h 280988"/>
                  <a:gd name="connsiteX65" fmla="*/ 317500 w 336550"/>
                  <a:gd name="connsiteY65" fmla="*/ 49275 h 280988"/>
                  <a:gd name="connsiteX66" fmla="*/ 276879 w 336550"/>
                  <a:gd name="connsiteY66" fmla="*/ 73850 h 280988"/>
                  <a:gd name="connsiteX67" fmla="*/ 236257 w 336550"/>
                  <a:gd name="connsiteY67" fmla="*/ 98425 h 280988"/>
                  <a:gd name="connsiteX68" fmla="*/ 225425 w 336550"/>
                  <a:gd name="connsiteY68" fmla="*/ 79311 h 280988"/>
                  <a:gd name="connsiteX69" fmla="*/ 266047 w 336550"/>
                  <a:gd name="connsiteY69" fmla="*/ 54736 h 280988"/>
                  <a:gd name="connsiteX70" fmla="*/ 306668 w 336550"/>
                  <a:gd name="connsiteY70" fmla="*/ 30162 h 280988"/>
                  <a:gd name="connsiteX71" fmla="*/ 290326 w 336550"/>
                  <a:gd name="connsiteY71" fmla="*/ 0 h 280988"/>
                  <a:gd name="connsiteX72" fmla="*/ 298450 w 336550"/>
                  <a:gd name="connsiteY72" fmla="*/ 18984 h 280988"/>
                  <a:gd name="connsiteX73" fmla="*/ 257828 w 336550"/>
                  <a:gd name="connsiteY73" fmla="*/ 40680 h 280988"/>
                  <a:gd name="connsiteX74" fmla="*/ 217207 w 336550"/>
                  <a:gd name="connsiteY74" fmla="*/ 65088 h 280988"/>
                  <a:gd name="connsiteX75" fmla="*/ 206375 w 336550"/>
                  <a:gd name="connsiteY75" fmla="*/ 48816 h 280988"/>
                  <a:gd name="connsiteX76" fmla="*/ 246996 w 336550"/>
                  <a:gd name="connsiteY76" fmla="*/ 24408 h 280988"/>
                  <a:gd name="connsiteX77" fmla="*/ 290326 w 336550"/>
                  <a:gd name="connsiteY77" fmla="*/ 0 h 2809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Lst>
                <a:rect l="l" t="t" r="r" b="b"/>
                <a:pathLst>
                  <a:path w="336550" h="280988">
                    <a:moveTo>
                      <a:pt x="106431" y="231775"/>
                    </a:moveTo>
                    <a:cubicBezTo>
                      <a:pt x="111953" y="237243"/>
                      <a:pt x="114714" y="242711"/>
                      <a:pt x="117475" y="248180"/>
                    </a:cubicBezTo>
                    <a:cubicBezTo>
                      <a:pt x="100910" y="259116"/>
                      <a:pt x="81583" y="270052"/>
                      <a:pt x="65018" y="280988"/>
                    </a:cubicBezTo>
                    <a:cubicBezTo>
                      <a:pt x="62257" y="272786"/>
                      <a:pt x="56736" y="267318"/>
                      <a:pt x="53975" y="261850"/>
                    </a:cubicBezTo>
                    <a:cubicBezTo>
                      <a:pt x="70540" y="250914"/>
                      <a:pt x="89866" y="239977"/>
                      <a:pt x="106431" y="231775"/>
                    </a:cubicBezTo>
                    <a:close/>
                    <a:moveTo>
                      <a:pt x="119289" y="182562"/>
                    </a:moveTo>
                    <a:cubicBezTo>
                      <a:pt x="122010" y="187986"/>
                      <a:pt x="124732" y="193410"/>
                      <a:pt x="130175" y="198834"/>
                    </a:cubicBezTo>
                    <a:cubicBezTo>
                      <a:pt x="116568" y="206970"/>
                      <a:pt x="100239" y="215106"/>
                      <a:pt x="86632" y="223242"/>
                    </a:cubicBezTo>
                    <a:cubicBezTo>
                      <a:pt x="73025" y="231378"/>
                      <a:pt x="59418" y="239514"/>
                      <a:pt x="45810" y="247650"/>
                    </a:cubicBezTo>
                    <a:cubicBezTo>
                      <a:pt x="43089" y="242226"/>
                      <a:pt x="40368" y="236802"/>
                      <a:pt x="34925" y="228666"/>
                    </a:cubicBezTo>
                    <a:cubicBezTo>
                      <a:pt x="48532" y="220530"/>
                      <a:pt x="62139" y="215106"/>
                      <a:pt x="78468" y="206970"/>
                    </a:cubicBezTo>
                    <a:cubicBezTo>
                      <a:pt x="92075" y="198834"/>
                      <a:pt x="105682" y="190698"/>
                      <a:pt x="119289" y="182562"/>
                    </a:cubicBezTo>
                    <a:close/>
                    <a:moveTo>
                      <a:pt x="209618" y="171450"/>
                    </a:moveTo>
                    <a:cubicBezTo>
                      <a:pt x="215140" y="176918"/>
                      <a:pt x="217901" y="182386"/>
                      <a:pt x="220662" y="187855"/>
                    </a:cubicBezTo>
                    <a:cubicBezTo>
                      <a:pt x="204097" y="198791"/>
                      <a:pt x="184770" y="209727"/>
                      <a:pt x="168205" y="220663"/>
                    </a:cubicBezTo>
                    <a:cubicBezTo>
                      <a:pt x="165444" y="212461"/>
                      <a:pt x="159923" y="206993"/>
                      <a:pt x="157162" y="201525"/>
                    </a:cubicBezTo>
                    <a:cubicBezTo>
                      <a:pt x="173727" y="190589"/>
                      <a:pt x="193053" y="179652"/>
                      <a:pt x="209618" y="171450"/>
                    </a:cubicBezTo>
                    <a:close/>
                    <a:moveTo>
                      <a:pt x="100292" y="150812"/>
                    </a:moveTo>
                    <a:cubicBezTo>
                      <a:pt x="103000" y="158813"/>
                      <a:pt x="108417" y="164147"/>
                      <a:pt x="111125" y="169481"/>
                    </a:cubicBezTo>
                    <a:cubicBezTo>
                      <a:pt x="97584" y="177482"/>
                      <a:pt x="84044" y="185483"/>
                      <a:pt x="70503" y="193484"/>
                    </a:cubicBezTo>
                    <a:cubicBezTo>
                      <a:pt x="56963" y="201485"/>
                      <a:pt x="43423" y="209486"/>
                      <a:pt x="29882" y="217487"/>
                    </a:cubicBezTo>
                    <a:cubicBezTo>
                      <a:pt x="24466" y="209486"/>
                      <a:pt x="21758" y="204152"/>
                      <a:pt x="19050" y="198818"/>
                    </a:cubicBezTo>
                    <a:cubicBezTo>
                      <a:pt x="32590" y="190817"/>
                      <a:pt x="46131" y="182816"/>
                      <a:pt x="59671" y="174815"/>
                    </a:cubicBezTo>
                    <a:cubicBezTo>
                      <a:pt x="73212" y="166814"/>
                      <a:pt x="86752" y="158813"/>
                      <a:pt x="100292" y="150812"/>
                    </a:cubicBezTo>
                    <a:close/>
                    <a:moveTo>
                      <a:pt x="222476" y="122237"/>
                    </a:moveTo>
                    <a:cubicBezTo>
                      <a:pt x="225197" y="127661"/>
                      <a:pt x="227919" y="133085"/>
                      <a:pt x="233362" y="138509"/>
                    </a:cubicBezTo>
                    <a:cubicBezTo>
                      <a:pt x="219755" y="146645"/>
                      <a:pt x="203426" y="154781"/>
                      <a:pt x="189819" y="162917"/>
                    </a:cubicBezTo>
                    <a:cubicBezTo>
                      <a:pt x="176212" y="171053"/>
                      <a:pt x="162605" y="179189"/>
                      <a:pt x="148997" y="187325"/>
                    </a:cubicBezTo>
                    <a:cubicBezTo>
                      <a:pt x="146276" y="181901"/>
                      <a:pt x="143555" y="176477"/>
                      <a:pt x="138112" y="168341"/>
                    </a:cubicBezTo>
                    <a:cubicBezTo>
                      <a:pt x="151719" y="160205"/>
                      <a:pt x="168047" y="154781"/>
                      <a:pt x="181655" y="146645"/>
                    </a:cubicBezTo>
                    <a:cubicBezTo>
                      <a:pt x="195262" y="138509"/>
                      <a:pt x="208869" y="130373"/>
                      <a:pt x="222476" y="122237"/>
                    </a:cubicBezTo>
                    <a:close/>
                    <a:moveTo>
                      <a:pt x="83950" y="120650"/>
                    </a:moveTo>
                    <a:cubicBezTo>
                      <a:pt x="86659" y="126074"/>
                      <a:pt x="89367" y="131498"/>
                      <a:pt x="92075" y="139634"/>
                    </a:cubicBezTo>
                    <a:cubicBezTo>
                      <a:pt x="78534" y="147770"/>
                      <a:pt x="64994" y="153194"/>
                      <a:pt x="51453" y="161330"/>
                    </a:cubicBezTo>
                    <a:cubicBezTo>
                      <a:pt x="37913" y="169466"/>
                      <a:pt x="24373" y="177602"/>
                      <a:pt x="10832" y="185738"/>
                    </a:cubicBezTo>
                    <a:cubicBezTo>
                      <a:pt x="8124" y="180314"/>
                      <a:pt x="2708" y="174890"/>
                      <a:pt x="0" y="169466"/>
                    </a:cubicBezTo>
                    <a:cubicBezTo>
                      <a:pt x="13540" y="161330"/>
                      <a:pt x="27081" y="153194"/>
                      <a:pt x="40621" y="145058"/>
                    </a:cubicBezTo>
                    <a:cubicBezTo>
                      <a:pt x="54162" y="136922"/>
                      <a:pt x="67702" y="128786"/>
                      <a:pt x="83950" y="120650"/>
                    </a:cubicBezTo>
                    <a:close/>
                    <a:moveTo>
                      <a:pt x="312807" y="112712"/>
                    </a:moveTo>
                    <a:cubicBezTo>
                      <a:pt x="318329" y="118004"/>
                      <a:pt x="321089" y="123296"/>
                      <a:pt x="323850" y="128587"/>
                    </a:cubicBezTo>
                    <a:cubicBezTo>
                      <a:pt x="307285" y="139171"/>
                      <a:pt x="287959" y="149754"/>
                      <a:pt x="271394" y="160337"/>
                    </a:cubicBezTo>
                    <a:cubicBezTo>
                      <a:pt x="268633" y="152400"/>
                      <a:pt x="263111" y="147108"/>
                      <a:pt x="260350" y="141816"/>
                    </a:cubicBezTo>
                    <a:cubicBezTo>
                      <a:pt x="276915" y="131233"/>
                      <a:pt x="296242" y="120650"/>
                      <a:pt x="312807" y="112712"/>
                    </a:cubicBezTo>
                    <a:close/>
                    <a:moveTo>
                      <a:pt x="203479" y="90487"/>
                    </a:moveTo>
                    <a:cubicBezTo>
                      <a:pt x="208896" y="98678"/>
                      <a:pt x="211604" y="104139"/>
                      <a:pt x="214312" y="109600"/>
                    </a:cubicBezTo>
                    <a:cubicBezTo>
                      <a:pt x="200771" y="117792"/>
                      <a:pt x="187231" y="125984"/>
                      <a:pt x="173690" y="134176"/>
                    </a:cubicBezTo>
                    <a:cubicBezTo>
                      <a:pt x="160150" y="142367"/>
                      <a:pt x="146610" y="150559"/>
                      <a:pt x="133069" y="158750"/>
                    </a:cubicBezTo>
                    <a:cubicBezTo>
                      <a:pt x="127653" y="150559"/>
                      <a:pt x="124945" y="145098"/>
                      <a:pt x="122237" y="139637"/>
                    </a:cubicBezTo>
                    <a:cubicBezTo>
                      <a:pt x="135777" y="131445"/>
                      <a:pt x="149318" y="123253"/>
                      <a:pt x="162858" y="115062"/>
                    </a:cubicBezTo>
                    <a:cubicBezTo>
                      <a:pt x="176399" y="106870"/>
                      <a:pt x="189939" y="98678"/>
                      <a:pt x="203479" y="90487"/>
                    </a:cubicBezTo>
                    <a:close/>
                    <a:moveTo>
                      <a:pt x="325665" y="63500"/>
                    </a:moveTo>
                    <a:cubicBezTo>
                      <a:pt x="328386" y="68924"/>
                      <a:pt x="331107" y="74348"/>
                      <a:pt x="336550" y="82484"/>
                    </a:cubicBezTo>
                    <a:cubicBezTo>
                      <a:pt x="322943" y="87908"/>
                      <a:pt x="309336" y="96044"/>
                      <a:pt x="295729" y="104180"/>
                    </a:cubicBezTo>
                    <a:cubicBezTo>
                      <a:pt x="279400" y="112316"/>
                      <a:pt x="265793" y="120452"/>
                      <a:pt x="252185" y="128588"/>
                    </a:cubicBezTo>
                    <a:cubicBezTo>
                      <a:pt x="249464" y="123164"/>
                      <a:pt x="246743" y="117740"/>
                      <a:pt x="241300" y="109604"/>
                    </a:cubicBezTo>
                    <a:cubicBezTo>
                      <a:pt x="254907" y="104180"/>
                      <a:pt x="271236" y="96044"/>
                      <a:pt x="284843" y="87908"/>
                    </a:cubicBezTo>
                    <a:cubicBezTo>
                      <a:pt x="298450" y="79772"/>
                      <a:pt x="312057" y="71636"/>
                      <a:pt x="325665" y="63500"/>
                    </a:cubicBezTo>
                    <a:close/>
                    <a:moveTo>
                      <a:pt x="187137" y="60325"/>
                    </a:moveTo>
                    <a:cubicBezTo>
                      <a:pt x="189846" y="65749"/>
                      <a:pt x="192554" y="71173"/>
                      <a:pt x="195262" y="79309"/>
                    </a:cubicBezTo>
                    <a:cubicBezTo>
                      <a:pt x="181721" y="87445"/>
                      <a:pt x="168181" y="92869"/>
                      <a:pt x="154640" y="101005"/>
                    </a:cubicBezTo>
                    <a:cubicBezTo>
                      <a:pt x="141100" y="109141"/>
                      <a:pt x="127560" y="117277"/>
                      <a:pt x="114019" y="125413"/>
                    </a:cubicBezTo>
                    <a:cubicBezTo>
                      <a:pt x="111311" y="119989"/>
                      <a:pt x="105895" y="114565"/>
                      <a:pt x="103187" y="109141"/>
                    </a:cubicBezTo>
                    <a:cubicBezTo>
                      <a:pt x="116727" y="101005"/>
                      <a:pt x="130268" y="92869"/>
                      <a:pt x="143808" y="84733"/>
                    </a:cubicBezTo>
                    <a:cubicBezTo>
                      <a:pt x="157349" y="76597"/>
                      <a:pt x="173597" y="68461"/>
                      <a:pt x="187137" y="60325"/>
                    </a:cubicBezTo>
                    <a:close/>
                    <a:moveTo>
                      <a:pt x="306668" y="30162"/>
                    </a:moveTo>
                    <a:cubicBezTo>
                      <a:pt x="312084" y="38353"/>
                      <a:pt x="314792" y="43814"/>
                      <a:pt x="317500" y="49275"/>
                    </a:cubicBezTo>
                    <a:cubicBezTo>
                      <a:pt x="303960" y="57467"/>
                      <a:pt x="290419" y="65659"/>
                      <a:pt x="276879" y="73850"/>
                    </a:cubicBezTo>
                    <a:cubicBezTo>
                      <a:pt x="263338" y="82042"/>
                      <a:pt x="249798" y="90233"/>
                      <a:pt x="236257" y="98425"/>
                    </a:cubicBezTo>
                    <a:cubicBezTo>
                      <a:pt x="230841" y="90233"/>
                      <a:pt x="228133" y="84772"/>
                      <a:pt x="225425" y="79311"/>
                    </a:cubicBezTo>
                    <a:cubicBezTo>
                      <a:pt x="238965" y="71120"/>
                      <a:pt x="252506" y="62928"/>
                      <a:pt x="266047" y="54736"/>
                    </a:cubicBezTo>
                    <a:cubicBezTo>
                      <a:pt x="279587" y="46545"/>
                      <a:pt x="293127" y="38353"/>
                      <a:pt x="306668" y="30162"/>
                    </a:cubicBezTo>
                    <a:close/>
                    <a:moveTo>
                      <a:pt x="290326" y="0"/>
                    </a:moveTo>
                    <a:cubicBezTo>
                      <a:pt x="293034" y="5424"/>
                      <a:pt x="295742" y="10848"/>
                      <a:pt x="298450" y="18984"/>
                    </a:cubicBezTo>
                    <a:cubicBezTo>
                      <a:pt x="284910" y="27120"/>
                      <a:pt x="271369" y="35256"/>
                      <a:pt x="257828" y="40680"/>
                    </a:cubicBezTo>
                    <a:cubicBezTo>
                      <a:pt x="244288" y="48816"/>
                      <a:pt x="230748" y="56952"/>
                      <a:pt x="217207" y="65088"/>
                    </a:cubicBezTo>
                    <a:cubicBezTo>
                      <a:pt x="214499" y="59664"/>
                      <a:pt x="211791" y="54240"/>
                      <a:pt x="206375" y="48816"/>
                    </a:cubicBezTo>
                    <a:cubicBezTo>
                      <a:pt x="219915" y="40680"/>
                      <a:pt x="233456" y="32544"/>
                      <a:pt x="246996" y="24408"/>
                    </a:cubicBezTo>
                    <a:cubicBezTo>
                      <a:pt x="260537" y="16272"/>
                      <a:pt x="276786" y="8136"/>
                      <a:pt x="290326" y="0"/>
                    </a:cubicBezTo>
                    <a:close/>
                  </a:path>
                </a:pathLst>
              </a:custGeom>
              <a:solidFill>
                <a:schemeClr val="accent1"/>
              </a:solidFill>
              <a:ln>
                <a:noFill/>
              </a:ln>
            </p:spPr>
            <p:txBody>
              <a:bodyPr vert="horz" wrap="square" lIns="57150" tIns="28575" rIns="57150" bIns="28575" numCol="1" anchor="t" anchorCtr="0" compatLnSpc="1">
                <a:prstTxWarp prst="textNoShape">
                  <a:avLst/>
                </a:prstTxWarp>
                <a:noAutofit/>
              </a:bodyPr>
              <a:lstStyle/>
              <a:p>
                <a:endParaRPr lang="en-US" sz="1125">
                  <a:latin typeface="Helvetica Neue" panose="02000503000000020004" pitchFamily="2" charset="0"/>
                  <a:ea typeface="Helvetica Neue" panose="02000503000000020004" pitchFamily="2" charset="0"/>
                  <a:cs typeface="Helvetica Neue" panose="02000503000000020004" pitchFamily="2" charset="0"/>
                </a:endParaRPr>
              </a:p>
            </p:txBody>
          </p:sp>
        </p:grpSp>
        <p:grpSp>
          <p:nvGrpSpPr>
            <p:cNvPr id="9" name="Group 8">
              <a:extLst>
                <a:ext uri="{FF2B5EF4-FFF2-40B4-BE49-F238E27FC236}">
                  <a16:creationId xmlns:a16="http://schemas.microsoft.com/office/drawing/2014/main" id="{67E99537-8681-445A-834A-789C3F71E0E2}"/>
                </a:ext>
              </a:extLst>
            </p:cNvPr>
            <p:cNvGrpSpPr/>
            <p:nvPr/>
          </p:nvGrpSpPr>
          <p:grpSpPr>
            <a:xfrm>
              <a:off x="7513079" y="3951288"/>
              <a:ext cx="4406900" cy="5065712"/>
              <a:chOff x="6935789" y="3951288"/>
              <a:chExt cx="4406900" cy="5065712"/>
            </a:xfrm>
          </p:grpSpPr>
          <p:sp>
            <p:nvSpPr>
              <p:cNvPr id="10" name="Freeform 65">
                <a:extLst>
                  <a:ext uri="{FF2B5EF4-FFF2-40B4-BE49-F238E27FC236}">
                    <a16:creationId xmlns:a16="http://schemas.microsoft.com/office/drawing/2014/main" id="{97A3F7DF-7D98-46A5-A1FB-7240FF6DC420}"/>
                  </a:ext>
                </a:extLst>
              </p:cNvPr>
              <p:cNvSpPr>
                <a:spLocks/>
              </p:cNvSpPr>
              <p:nvPr/>
            </p:nvSpPr>
            <p:spPr bwMode="auto">
              <a:xfrm>
                <a:off x="9906001" y="5094288"/>
                <a:ext cx="146050" cy="155575"/>
              </a:xfrm>
              <a:custGeom>
                <a:avLst/>
                <a:gdLst>
                  <a:gd name="T0" fmla="*/ 4 w 54"/>
                  <a:gd name="T1" fmla="*/ 11 h 57"/>
                  <a:gd name="T2" fmla="*/ 36 w 54"/>
                  <a:gd name="T3" fmla="*/ 0 h 57"/>
                  <a:gd name="T4" fmla="*/ 41 w 54"/>
                  <a:gd name="T5" fmla="*/ 3 h 57"/>
                  <a:gd name="T6" fmla="*/ 53 w 54"/>
                  <a:gd name="T7" fmla="*/ 41 h 57"/>
                  <a:gd name="T8" fmla="*/ 51 w 54"/>
                  <a:gd name="T9" fmla="*/ 46 h 57"/>
                  <a:gd name="T10" fmla="*/ 18 w 54"/>
                  <a:gd name="T11" fmla="*/ 56 h 57"/>
                  <a:gd name="T12" fmla="*/ 13 w 54"/>
                  <a:gd name="T13" fmla="*/ 54 h 57"/>
                  <a:gd name="T14" fmla="*/ 1 w 54"/>
                  <a:gd name="T15" fmla="*/ 16 h 57"/>
                  <a:gd name="T16" fmla="*/ 4 w 54"/>
                  <a:gd name="T17" fmla="*/ 11 h 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4" h="57">
                    <a:moveTo>
                      <a:pt x="4" y="11"/>
                    </a:moveTo>
                    <a:cubicBezTo>
                      <a:pt x="36" y="0"/>
                      <a:pt x="36" y="0"/>
                      <a:pt x="36" y="0"/>
                    </a:cubicBezTo>
                    <a:cubicBezTo>
                      <a:pt x="38" y="0"/>
                      <a:pt x="40" y="1"/>
                      <a:pt x="41" y="3"/>
                    </a:cubicBezTo>
                    <a:cubicBezTo>
                      <a:pt x="53" y="41"/>
                      <a:pt x="53" y="41"/>
                      <a:pt x="53" y="41"/>
                    </a:cubicBezTo>
                    <a:cubicBezTo>
                      <a:pt x="54" y="43"/>
                      <a:pt x="53" y="45"/>
                      <a:pt x="51" y="46"/>
                    </a:cubicBezTo>
                    <a:cubicBezTo>
                      <a:pt x="18" y="56"/>
                      <a:pt x="18" y="56"/>
                      <a:pt x="18" y="56"/>
                    </a:cubicBezTo>
                    <a:cubicBezTo>
                      <a:pt x="16" y="57"/>
                      <a:pt x="14" y="56"/>
                      <a:pt x="13" y="54"/>
                    </a:cubicBezTo>
                    <a:cubicBezTo>
                      <a:pt x="1" y="16"/>
                      <a:pt x="1" y="16"/>
                      <a:pt x="1" y="16"/>
                    </a:cubicBezTo>
                    <a:cubicBezTo>
                      <a:pt x="0" y="14"/>
                      <a:pt x="2" y="11"/>
                      <a:pt x="4" y="11"/>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57150" tIns="28575" rIns="57150" bIns="28575" numCol="1" anchor="t" anchorCtr="0" compatLnSpc="1">
                <a:prstTxWarp prst="textNoShape">
                  <a:avLst/>
                </a:prstTxWarp>
              </a:bodyPr>
              <a:lstStyle/>
              <a:p>
                <a:endParaRPr lang="en-US" sz="1125">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1" name="Freeform 575">
                <a:extLst>
                  <a:ext uri="{FF2B5EF4-FFF2-40B4-BE49-F238E27FC236}">
                    <a16:creationId xmlns:a16="http://schemas.microsoft.com/office/drawing/2014/main" id="{178B7C6E-5779-4392-8407-370D8F524F9F}"/>
                  </a:ext>
                </a:extLst>
              </p:cNvPr>
              <p:cNvSpPr>
                <a:spLocks/>
              </p:cNvSpPr>
              <p:nvPr/>
            </p:nvSpPr>
            <p:spPr bwMode="auto">
              <a:xfrm>
                <a:off x="9261476" y="4933950"/>
                <a:ext cx="701675" cy="247650"/>
              </a:xfrm>
              <a:custGeom>
                <a:avLst/>
                <a:gdLst>
                  <a:gd name="connsiteX0" fmla="*/ 687388 w 701675"/>
                  <a:gd name="connsiteY0" fmla="*/ 63500 h 247650"/>
                  <a:gd name="connsiteX1" fmla="*/ 684672 w 701675"/>
                  <a:gd name="connsiteY1" fmla="*/ 74333 h 247650"/>
                  <a:gd name="connsiteX2" fmla="*/ 347893 w 701675"/>
                  <a:gd name="connsiteY2" fmla="*/ 160991 h 247650"/>
                  <a:gd name="connsiteX3" fmla="*/ 13829 w 701675"/>
                  <a:gd name="connsiteY3" fmla="*/ 247650 h 247650"/>
                  <a:gd name="connsiteX4" fmla="*/ 11113 w 701675"/>
                  <a:gd name="connsiteY4" fmla="*/ 242234 h 247650"/>
                  <a:gd name="connsiteX5" fmla="*/ 347893 w 701675"/>
                  <a:gd name="connsiteY5" fmla="*/ 152867 h 247650"/>
                  <a:gd name="connsiteX6" fmla="*/ 687388 w 701675"/>
                  <a:gd name="connsiteY6" fmla="*/ 63500 h 247650"/>
                  <a:gd name="connsiteX7" fmla="*/ 693738 w 701675"/>
                  <a:gd name="connsiteY7" fmla="*/ 41275 h 247650"/>
                  <a:gd name="connsiteX8" fmla="*/ 691017 w 701675"/>
                  <a:gd name="connsiteY8" fmla="*/ 52161 h 247650"/>
                  <a:gd name="connsiteX9" fmla="*/ 350838 w 701675"/>
                  <a:gd name="connsiteY9" fmla="*/ 141968 h 247650"/>
                  <a:gd name="connsiteX10" fmla="*/ 7938 w 701675"/>
                  <a:gd name="connsiteY10" fmla="*/ 231775 h 247650"/>
                  <a:gd name="connsiteX11" fmla="*/ 7938 w 701675"/>
                  <a:gd name="connsiteY11" fmla="*/ 223611 h 247650"/>
                  <a:gd name="connsiteX12" fmla="*/ 350838 w 701675"/>
                  <a:gd name="connsiteY12" fmla="*/ 133804 h 247650"/>
                  <a:gd name="connsiteX13" fmla="*/ 693738 w 701675"/>
                  <a:gd name="connsiteY13" fmla="*/ 41275 h 247650"/>
                  <a:gd name="connsiteX14" fmla="*/ 698500 w 701675"/>
                  <a:gd name="connsiteY14" fmla="*/ 19050 h 247650"/>
                  <a:gd name="connsiteX15" fmla="*/ 695784 w 701675"/>
                  <a:gd name="connsiteY15" fmla="*/ 29986 h 247650"/>
                  <a:gd name="connsiteX16" fmla="*/ 350838 w 701675"/>
                  <a:gd name="connsiteY16" fmla="*/ 122943 h 247650"/>
                  <a:gd name="connsiteX17" fmla="*/ 5891 w 701675"/>
                  <a:gd name="connsiteY17" fmla="*/ 215900 h 247650"/>
                  <a:gd name="connsiteX18" fmla="*/ 3175 w 701675"/>
                  <a:gd name="connsiteY18" fmla="*/ 207698 h 247650"/>
                  <a:gd name="connsiteX19" fmla="*/ 350838 w 701675"/>
                  <a:gd name="connsiteY19" fmla="*/ 114741 h 247650"/>
                  <a:gd name="connsiteX20" fmla="*/ 698500 w 701675"/>
                  <a:gd name="connsiteY20" fmla="*/ 19050 h 247650"/>
                  <a:gd name="connsiteX21" fmla="*/ 701675 w 701675"/>
                  <a:gd name="connsiteY21" fmla="*/ 0 h 247650"/>
                  <a:gd name="connsiteX22" fmla="*/ 701675 w 701675"/>
                  <a:gd name="connsiteY22" fmla="*/ 8155 h 247650"/>
                  <a:gd name="connsiteX23" fmla="*/ 350838 w 701675"/>
                  <a:gd name="connsiteY23" fmla="*/ 103297 h 247650"/>
                  <a:gd name="connsiteX24" fmla="*/ 2720 w 701675"/>
                  <a:gd name="connsiteY24" fmla="*/ 198438 h 247650"/>
                  <a:gd name="connsiteX25" fmla="*/ 0 w 701675"/>
                  <a:gd name="connsiteY25" fmla="*/ 190283 h 247650"/>
                  <a:gd name="connsiteX26" fmla="*/ 350838 w 701675"/>
                  <a:gd name="connsiteY26" fmla="*/ 95142 h 247650"/>
                  <a:gd name="connsiteX27" fmla="*/ 701675 w 701675"/>
                  <a:gd name="connsiteY27" fmla="*/ 0 h 24765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701675" h="247650">
                    <a:moveTo>
                      <a:pt x="687388" y="63500"/>
                    </a:moveTo>
                    <a:cubicBezTo>
                      <a:pt x="684672" y="66208"/>
                      <a:pt x="684672" y="71625"/>
                      <a:pt x="684672" y="74333"/>
                    </a:cubicBezTo>
                    <a:cubicBezTo>
                      <a:pt x="573318" y="104122"/>
                      <a:pt x="459247" y="131202"/>
                      <a:pt x="347893" y="160991"/>
                    </a:cubicBezTo>
                    <a:cubicBezTo>
                      <a:pt x="236538" y="190780"/>
                      <a:pt x="125183" y="220569"/>
                      <a:pt x="13829" y="247650"/>
                    </a:cubicBezTo>
                    <a:cubicBezTo>
                      <a:pt x="13829" y="244942"/>
                      <a:pt x="11113" y="244942"/>
                      <a:pt x="11113" y="242234"/>
                    </a:cubicBezTo>
                    <a:cubicBezTo>
                      <a:pt x="125183" y="212445"/>
                      <a:pt x="236538" y="182656"/>
                      <a:pt x="347893" y="152867"/>
                    </a:cubicBezTo>
                    <a:cubicBezTo>
                      <a:pt x="461963" y="123078"/>
                      <a:pt x="573318" y="93289"/>
                      <a:pt x="687388" y="63500"/>
                    </a:cubicBezTo>
                    <a:close/>
                    <a:moveTo>
                      <a:pt x="693738" y="41275"/>
                    </a:moveTo>
                    <a:cubicBezTo>
                      <a:pt x="691017" y="43997"/>
                      <a:pt x="691017" y="49440"/>
                      <a:pt x="691017" y="52161"/>
                    </a:cubicBezTo>
                    <a:cubicBezTo>
                      <a:pt x="576717" y="82097"/>
                      <a:pt x="462417" y="112032"/>
                      <a:pt x="350838" y="141968"/>
                    </a:cubicBezTo>
                    <a:cubicBezTo>
                      <a:pt x="236538" y="171904"/>
                      <a:pt x="122238" y="201840"/>
                      <a:pt x="7938" y="231775"/>
                    </a:cubicBezTo>
                    <a:cubicBezTo>
                      <a:pt x="7938" y="229054"/>
                      <a:pt x="7938" y="226332"/>
                      <a:pt x="7938" y="223611"/>
                    </a:cubicBezTo>
                    <a:cubicBezTo>
                      <a:pt x="122238" y="193675"/>
                      <a:pt x="236538" y="163740"/>
                      <a:pt x="350838" y="133804"/>
                    </a:cubicBezTo>
                    <a:cubicBezTo>
                      <a:pt x="465138" y="103868"/>
                      <a:pt x="579438" y="71211"/>
                      <a:pt x="693738" y="41275"/>
                    </a:cubicBezTo>
                    <a:close/>
                    <a:moveTo>
                      <a:pt x="698500" y="19050"/>
                    </a:moveTo>
                    <a:cubicBezTo>
                      <a:pt x="695784" y="24518"/>
                      <a:pt x="695784" y="27252"/>
                      <a:pt x="695784" y="29986"/>
                    </a:cubicBezTo>
                    <a:cubicBezTo>
                      <a:pt x="578991" y="60061"/>
                      <a:pt x="464914" y="92869"/>
                      <a:pt x="350838" y="122943"/>
                    </a:cubicBezTo>
                    <a:cubicBezTo>
                      <a:pt x="236761" y="153018"/>
                      <a:pt x="119968" y="185826"/>
                      <a:pt x="5891" y="215900"/>
                    </a:cubicBezTo>
                    <a:cubicBezTo>
                      <a:pt x="5891" y="213166"/>
                      <a:pt x="5891" y="210432"/>
                      <a:pt x="3175" y="207698"/>
                    </a:cubicBezTo>
                    <a:cubicBezTo>
                      <a:pt x="119968" y="177624"/>
                      <a:pt x="234045" y="144816"/>
                      <a:pt x="350838" y="114741"/>
                    </a:cubicBezTo>
                    <a:cubicBezTo>
                      <a:pt x="464914" y="81933"/>
                      <a:pt x="581707" y="51859"/>
                      <a:pt x="698500" y="19050"/>
                    </a:cubicBezTo>
                    <a:close/>
                    <a:moveTo>
                      <a:pt x="701675" y="0"/>
                    </a:moveTo>
                    <a:cubicBezTo>
                      <a:pt x="701675" y="2719"/>
                      <a:pt x="701675" y="5437"/>
                      <a:pt x="701675" y="8155"/>
                    </a:cubicBezTo>
                    <a:cubicBezTo>
                      <a:pt x="584729" y="40775"/>
                      <a:pt x="467783" y="70677"/>
                      <a:pt x="350838" y="103297"/>
                    </a:cubicBezTo>
                    <a:cubicBezTo>
                      <a:pt x="233892" y="133198"/>
                      <a:pt x="116946" y="165818"/>
                      <a:pt x="2720" y="198438"/>
                    </a:cubicBezTo>
                    <a:cubicBezTo>
                      <a:pt x="2720" y="195720"/>
                      <a:pt x="0" y="193002"/>
                      <a:pt x="0" y="190283"/>
                    </a:cubicBezTo>
                    <a:cubicBezTo>
                      <a:pt x="116946" y="157663"/>
                      <a:pt x="233892" y="125043"/>
                      <a:pt x="350838" y="95142"/>
                    </a:cubicBezTo>
                    <a:cubicBezTo>
                      <a:pt x="467783" y="62522"/>
                      <a:pt x="584729" y="29902"/>
                      <a:pt x="701675" y="0"/>
                    </a:cubicBezTo>
                    <a:close/>
                  </a:path>
                </a:pathLst>
              </a:custGeom>
              <a:solidFill>
                <a:schemeClr val="accent1"/>
              </a:solidFill>
              <a:ln>
                <a:noFill/>
              </a:ln>
            </p:spPr>
            <p:txBody>
              <a:bodyPr vert="horz" wrap="square" lIns="57150" tIns="28575" rIns="57150" bIns="28575" numCol="1" anchor="t" anchorCtr="0" compatLnSpc="1">
                <a:prstTxWarp prst="textNoShape">
                  <a:avLst/>
                </a:prstTxWarp>
                <a:noAutofit/>
              </a:bodyPr>
              <a:lstStyle/>
              <a:p>
                <a:endParaRPr lang="en-US" sz="1125">
                  <a:latin typeface="Helvetica Neue" panose="02000503000000020004" pitchFamily="2" charset="0"/>
                  <a:ea typeface="Helvetica Neue" panose="02000503000000020004" pitchFamily="2" charset="0"/>
                  <a:cs typeface="Helvetica Neue" panose="02000503000000020004" pitchFamily="2" charset="0"/>
                </a:endParaRPr>
              </a:p>
            </p:txBody>
          </p:sp>
          <p:grpSp>
            <p:nvGrpSpPr>
              <p:cNvPr id="12" name="Group 11">
                <a:extLst>
                  <a:ext uri="{FF2B5EF4-FFF2-40B4-BE49-F238E27FC236}">
                    <a16:creationId xmlns:a16="http://schemas.microsoft.com/office/drawing/2014/main" id="{C9391A3C-2E6C-40AA-B9AB-7257A1CF1F17}"/>
                  </a:ext>
                </a:extLst>
              </p:cNvPr>
              <p:cNvGrpSpPr/>
              <p:nvPr/>
            </p:nvGrpSpPr>
            <p:grpSpPr>
              <a:xfrm>
                <a:off x="6935789" y="3951288"/>
                <a:ext cx="4406900" cy="5065712"/>
                <a:chOff x="6935789" y="3951288"/>
                <a:chExt cx="4406900" cy="5065712"/>
              </a:xfrm>
            </p:grpSpPr>
            <p:sp>
              <p:nvSpPr>
                <p:cNvPr id="13" name="Freeform 61">
                  <a:extLst>
                    <a:ext uri="{FF2B5EF4-FFF2-40B4-BE49-F238E27FC236}">
                      <a16:creationId xmlns:a16="http://schemas.microsoft.com/office/drawing/2014/main" id="{223CCAE9-4D65-4353-8824-0B05042734DE}"/>
                    </a:ext>
                  </a:extLst>
                </p:cNvPr>
                <p:cNvSpPr>
                  <a:spLocks/>
                </p:cNvSpPr>
                <p:nvPr/>
              </p:nvSpPr>
              <p:spPr bwMode="auto">
                <a:xfrm>
                  <a:off x="7981951" y="5113338"/>
                  <a:ext cx="2676525" cy="2173288"/>
                </a:xfrm>
                <a:custGeom>
                  <a:avLst/>
                  <a:gdLst>
                    <a:gd name="T0" fmla="*/ 16 w 985"/>
                    <a:gd name="T1" fmla="*/ 257 h 800"/>
                    <a:gd name="T2" fmla="*/ 793 w 985"/>
                    <a:gd name="T3" fmla="*/ 3 h 800"/>
                    <a:gd name="T4" fmla="*/ 817 w 985"/>
                    <a:gd name="T5" fmla="*/ 15 h 800"/>
                    <a:gd name="T6" fmla="*/ 982 w 985"/>
                    <a:gd name="T7" fmla="*/ 520 h 800"/>
                    <a:gd name="T8" fmla="*/ 969 w 985"/>
                    <a:gd name="T9" fmla="*/ 544 h 800"/>
                    <a:gd name="T10" fmla="*/ 192 w 985"/>
                    <a:gd name="T11" fmla="*/ 797 h 800"/>
                    <a:gd name="T12" fmla="*/ 168 w 985"/>
                    <a:gd name="T13" fmla="*/ 785 h 800"/>
                    <a:gd name="T14" fmla="*/ 3 w 985"/>
                    <a:gd name="T15" fmla="*/ 281 h 800"/>
                    <a:gd name="T16" fmla="*/ 16 w 985"/>
                    <a:gd name="T17" fmla="*/ 257 h 8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985" h="800">
                      <a:moveTo>
                        <a:pt x="16" y="257"/>
                      </a:moveTo>
                      <a:cubicBezTo>
                        <a:pt x="793" y="3"/>
                        <a:pt x="793" y="3"/>
                        <a:pt x="793" y="3"/>
                      </a:cubicBezTo>
                      <a:cubicBezTo>
                        <a:pt x="803" y="0"/>
                        <a:pt x="814" y="5"/>
                        <a:pt x="817" y="15"/>
                      </a:cubicBezTo>
                      <a:cubicBezTo>
                        <a:pt x="982" y="520"/>
                        <a:pt x="982" y="520"/>
                        <a:pt x="982" y="520"/>
                      </a:cubicBezTo>
                      <a:cubicBezTo>
                        <a:pt x="985" y="530"/>
                        <a:pt x="979" y="540"/>
                        <a:pt x="969" y="544"/>
                      </a:cubicBezTo>
                      <a:cubicBezTo>
                        <a:pt x="192" y="797"/>
                        <a:pt x="192" y="797"/>
                        <a:pt x="192" y="797"/>
                      </a:cubicBezTo>
                      <a:cubicBezTo>
                        <a:pt x="182" y="800"/>
                        <a:pt x="171" y="795"/>
                        <a:pt x="168" y="785"/>
                      </a:cubicBezTo>
                      <a:cubicBezTo>
                        <a:pt x="3" y="281"/>
                        <a:pt x="3" y="281"/>
                        <a:pt x="3" y="281"/>
                      </a:cubicBezTo>
                      <a:cubicBezTo>
                        <a:pt x="0" y="271"/>
                        <a:pt x="6" y="260"/>
                        <a:pt x="16" y="257"/>
                      </a:cubicBezTo>
                    </a:path>
                  </a:pathLst>
                </a:custGeom>
                <a:solidFill>
                  <a:srgbClr val="4D4D4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57150" tIns="28575" rIns="57150" bIns="28575" numCol="1" anchor="t" anchorCtr="0" compatLnSpc="1">
                  <a:prstTxWarp prst="textNoShape">
                    <a:avLst/>
                  </a:prstTxWarp>
                </a:bodyPr>
                <a:lstStyle/>
                <a:p>
                  <a:endParaRPr lang="en-US" sz="1125">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4" name="Freeform 62">
                  <a:extLst>
                    <a:ext uri="{FF2B5EF4-FFF2-40B4-BE49-F238E27FC236}">
                      <a16:creationId xmlns:a16="http://schemas.microsoft.com/office/drawing/2014/main" id="{3FA92AD6-2B9D-4EB4-916F-A70CCCD4F413}"/>
                    </a:ext>
                  </a:extLst>
                </p:cNvPr>
                <p:cNvSpPr>
                  <a:spLocks/>
                </p:cNvSpPr>
                <p:nvPr/>
              </p:nvSpPr>
              <p:spPr bwMode="auto">
                <a:xfrm>
                  <a:off x="8121651" y="5738813"/>
                  <a:ext cx="146050" cy="119063"/>
                </a:xfrm>
                <a:custGeom>
                  <a:avLst/>
                  <a:gdLst>
                    <a:gd name="T0" fmla="*/ 0 w 54"/>
                    <a:gd name="T1" fmla="*/ 15 h 44"/>
                    <a:gd name="T2" fmla="*/ 45 w 54"/>
                    <a:gd name="T3" fmla="*/ 0 h 44"/>
                    <a:gd name="T4" fmla="*/ 53 w 54"/>
                    <a:gd name="T5" fmla="*/ 26 h 44"/>
                    <a:gd name="T6" fmla="*/ 51 w 54"/>
                    <a:gd name="T7" fmla="*/ 32 h 44"/>
                    <a:gd name="T8" fmla="*/ 14 w 54"/>
                    <a:gd name="T9" fmla="*/ 44 h 44"/>
                    <a:gd name="T10" fmla="*/ 8 w 54"/>
                    <a:gd name="T11" fmla="*/ 41 h 44"/>
                    <a:gd name="T12" fmla="*/ 0 w 54"/>
                    <a:gd name="T13" fmla="*/ 15 h 44"/>
                  </a:gdLst>
                  <a:ahLst/>
                  <a:cxnLst>
                    <a:cxn ang="0">
                      <a:pos x="T0" y="T1"/>
                    </a:cxn>
                    <a:cxn ang="0">
                      <a:pos x="T2" y="T3"/>
                    </a:cxn>
                    <a:cxn ang="0">
                      <a:pos x="T4" y="T5"/>
                    </a:cxn>
                    <a:cxn ang="0">
                      <a:pos x="T6" y="T7"/>
                    </a:cxn>
                    <a:cxn ang="0">
                      <a:pos x="T8" y="T9"/>
                    </a:cxn>
                    <a:cxn ang="0">
                      <a:pos x="T10" y="T11"/>
                    </a:cxn>
                    <a:cxn ang="0">
                      <a:pos x="T12" y="T13"/>
                    </a:cxn>
                  </a:cxnLst>
                  <a:rect l="0" t="0" r="r" b="b"/>
                  <a:pathLst>
                    <a:path w="54" h="44">
                      <a:moveTo>
                        <a:pt x="0" y="15"/>
                      </a:moveTo>
                      <a:cubicBezTo>
                        <a:pt x="45" y="0"/>
                        <a:pt x="45" y="0"/>
                        <a:pt x="45" y="0"/>
                      </a:cubicBezTo>
                      <a:cubicBezTo>
                        <a:pt x="53" y="26"/>
                        <a:pt x="53" y="26"/>
                        <a:pt x="53" y="26"/>
                      </a:cubicBezTo>
                      <a:cubicBezTo>
                        <a:pt x="54" y="28"/>
                        <a:pt x="53" y="31"/>
                        <a:pt x="51" y="32"/>
                      </a:cubicBezTo>
                      <a:cubicBezTo>
                        <a:pt x="14" y="44"/>
                        <a:pt x="14" y="44"/>
                        <a:pt x="14" y="44"/>
                      </a:cubicBezTo>
                      <a:cubicBezTo>
                        <a:pt x="12" y="44"/>
                        <a:pt x="9" y="43"/>
                        <a:pt x="8" y="41"/>
                      </a:cubicBezTo>
                      <a:lnTo>
                        <a:pt x="0" y="15"/>
                      </a:lnTo>
                      <a:close/>
                    </a:path>
                  </a:pathLst>
                </a:custGeom>
                <a:solidFill>
                  <a:srgbClr val="B3B3B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57150" tIns="28575" rIns="57150" bIns="28575" numCol="1" anchor="t" anchorCtr="0" compatLnSpc="1">
                  <a:prstTxWarp prst="textNoShape">
                    <a:avLst/>
                  </a:prstTxWarp>
                </a:bodyPr>
                <a:lstStyle/>
                <a:p>
                  <a:endParaRPr lang="en-US" sz="1125">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5" name="Freeform 63">
                  <a:extLst>
                    <a:ext uri="{FF2B5EF4-FFF2-40B4-BE49-F238E27FC236}">
                      <a16:creationId xmlns:a16="http://schemas.microsoft.com/office/drawing/2014/main" id="{5CF23CE8-46B7-4A3A-BE75-A2BAD4B23C7F}"/>
                    </a:ext>
                  </a:extLst>
                </p:cNvPr>
                <p:cNvSpPr>
                  <a:spLocks/>
                </p:cNvSpPr>
                <p:nvPr/>
              </p:nvSpPr>
              <p:spPr bwMode="auto">
                <a:xfrm>
                  <a:off x="9918701" y="5154613"/>
                  <a:ext cx="147638" cy="119063"/>
                </a:xfrm>
                <a:custGeom>
                  <a:avLst/>
                  <a:gdLst>
                    <a:gd name="T0" fmla="*/ 0 w 54"/>
                    <a:gd name="T1" fmla="*/ 14 h 44"/>
                    <a:gd name="T2" fmla="*/ 45 w 54"/>
                    <a:gd name="T3" fmla="*/ 0 h 44"/>
                    <a:gd name="T4" fmla="*/ 53 w 54"/>
                    <a:gd name="T5" fmla="*/ 25 h 44"/>
                    <a:gd name="T6" fmla="*/ 50 w 54"/>
                    <a:gd name="T7" fmla="*/ 31 h 44"/>
                    <a:gd name="T8" fmla="*/ 14 w 54"/>
                    <a:gd name="T9" fmla="*/ 43 h 44"/>
                    <a:gd name="T10" fmla="*/ 8 w 54"/>
                    <a:gd name="T11" fmla="*/ 40 h 44"/>
                    <a:gd name="T12" fmla="*/ 0 w 54"/>
                    <a:gd name="T13" fmla="*/ 14 h 44"/>
                  </a:gdLst>
                  <a:ahLst/>
                  <a:cxnLst>
                    <a:cxn ang="0">
                      <a:pos x="T0" y="T1"/>
                    </a:cxn>
                    <a:cxn ang="0">
                      <a:pos x="T2" y="T3"/>
                    </a:cxn>
                    <a:cxn ang="0">
                      <a:pos x="T4" y="T5"/>
                    </a:cxn>
                    <a:cxn ang="0">
                      <a:pos x="T6" y="T7"/>
                    </a:cxn>
                    <a:cxn ang="0">
                      <a:pos x="T8" y="T9"/>
                    </a:cxn>
                    <a:cxn ang="0">
                      <a:pos x="T10" y="T11"/>
                    </a:cxn>
                    <a:cxn ang="0">
                      <a:pos x="T12" y="T13"/>
                    </a:cxn>
                  </a:cxnLst>
                  <a:rect l="0" t="0" r="r" b="b"/>
                  <a:pathLst>
                    <a:path w="54" h="44">
                      <a:moveTo>
                        <a:pt x="0" y="14"/>
                      </a:moveTo>
                      <a:cubicBezTo>
                        <a:pt x="45" y="0"/>
                        <a:pt x="45" y="0"/>
                        <a:pt x="45" y="0"/>
                      </a:cubicBezTo>
                      <a:cubicBezTo>
                        <a:pt x="53" y="25"/>
                        <a:pt x="53" y="25"/>
                        <a:pt x="53" y="25"/>
                      </a:cubicBezTo>
                      <a:cubicBezTo>
                        <a:pt x="54" y="28"/>
                        <a:pt x="53" y="30"/>
                        <a:pt x="50" y="31"/>
                      </a:cubicBezTo>
                      <a:cubicBezTo>
                        <a:pt x="14" y="43"/>
                        <a:pt x="14" y="43"/>
                        <a:pt x="14" y="43"/>
                      </a:cubicBezTo>
                      <a:cubicBezTo>
                        <a:pt x="11" y="44"/>
                        <a:pt x="9" y="42"/>
                        <a:pt x="8" y="40"/>
                      </a:cubicBezTo>
                      <a:lnTo>
                        <a:pt x="0" y="14"/>
                      </a:lnTo>
                      <a:close/>
                    </a:path>
                  </a:pathLst>
                </a:custGeom>
                <a:solidFill>
                  <a:srgbClr val="B3B3B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57150" tIns="28575" rIns="57150" bIns="28575" numCol="1" anchor="t" anchorCtr="0" compatLnSpc="1">
                  <a:prstTxWarp prst="textNoShape">
                    <a:avLst/>
                  </a:prstTxWarp>
                </a:bodyPr>
                <a:lstStyle/>
                <a:p>
                  <a:endParaRPr lang="en-US" sz="1125">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6" name="Freeform 64">
                  <a:extLst>
                    <a:ext uri="{FF2B5EF4-FFF2-40B4-BE49-F238E27FC236}">
                      <a16:creationId xmlns:a16="http://schemas.microsoft.com/office/drawing/2014/main" id="{6FDA287F-0301-45C7-A258-DB99898ECD8A}"/>
                    </a:ext>
                  </a:extLst>
                </p:cNvPr>
                <p:cNvSpPr>
                  <a:spLocks/>
                </p:cNvSpPr>
                <p:nvPr/>
              </p:nvSpPr>
              <p:spPr bwMode="auto">
                <a:xfrm>
                  <a:off x="8110539" y="5678488"/>
                  <a:ext cx="142875" cy="157163"/>
                </a:xfrm>
                <a:custGeom>
                  <a:avLst/>
                  <a:gdLst>
                    <a:gd name="T0" fmla="*/ 3 w 53"/>
                    <a:gd name="T1" fmla="*/ 12 h 58"/>
                    <a:gd name="T2" fmla="*/ 35 w 53"/>
                    <a:gd name="T3" fmla="*/ 1 h 58"/>
                    <a:gd name="T4" fmla="*/ 40 w 53"/>
                    <a:gd name="T5" fmla="*/ 4 h 58"/>
                    <a:gd name="T6" fmla="*/ 52 w 53"/>
                    <a:gd name="T7" fmla="*/ 42 h 58"/>
                    <a:gd name="T8" fmla="*/ 50 w 53"/>
                    <a:gd name="T9" fmla="*/ 47 h 58"/>
                    <a:gd name="T10" fmla="*/ 18 w 53"/>
                    <a:gd name="T11" fmla="*/ 57 h 58"/>
                    <a:gd name="T12" fmla="*/ 13 w 53"/>
                    <a:gd name="T13" fmla="*/ 55 h 58"/>
                    <a:gd name="T14" fmla="*/ 0 w 53"/>
                    <a:gd name="T15" fmla="*/ 17 h 58"/>
                    <a:gd name="T16" fmla="*/ 3 w 53"/>
                    <a:gd name="T17" fmla="*/ 12 h 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3" h="58">
                      <a:moveTo>
                        <a:pt x="3" y="12"/>
                      </a:moveTo>
                      <a:cubicBezTo>
                        <a:pt x="35" y="1"/>
                        <a:pt x="35" y="1"/>
                        <a:pt x="35" y="1"/>
                      </a:cubicBezTo>
                      <a:cubicBezTo>
                        <a:pt x="37" y="0"/>
                        <a:pt x="39" y="2"/>
                        <a:pt x="40" y="4"/>
                      </a:cubicBezTo>
                      <a:cubicBezTo>
                        <a:pt x="52" y="42"/>
                        <a:pt x="52" y="42"/>
                        <a:pt x="52" y="42"/>
                      </a:cubicBezTo>
                      <a:cubicBezTo>
                        <a:pt x="53" y="44"/>
                        <a:pt x="52" y="46"/>
                        <a:pt x="50" y="47"/>
                      </a:cubicBezTo>
                      <a:cubicBezTo>
                        <a:pt x="18" y="57"/>
                        <a:pt x="18" y="57"/>
                        <a:pt x="18" y="57"/>
                      </a:cubicBezTo>
                      <a:cubicBezTo>
                        <a:pt x="16" y="58"/>
                        <a:pt x="13" y="57"/>
                        <a:pt x="13" y="55"/>
                      </a:cubicBezTo>
                      <a:cubicBezTo>
                        <a:pt x="0" y="17"/>
                        <a:pt x="0" y="17"/>
                        <a:pt x="0" y="17"/>
                      </a:cubicBezTo>
                      <a:cubicBezTo>
                        <a:pt x="0" y="14"/>
                        <a:pt x="1" y="12"/>
                        <a:pt x="3" y="12"/>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57150" tIns="28575" rIns="57150" bIns="28575" numCol="1" anchor="t" anchorCtr="0" compatLnSpc="1">
                  <a:prstTxWarp prst="textNoShape">
                    <a:avLst/>
                  </a:prstTxWarp>
                </a:bodyPr>
                <a:lstStyle/>
                <a:p>
                  <a:endParaRPr lang="en-US" sz="1125">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7" name="Freeform 581">
                  <a:extLst>
                    <a:ext uri="{FF2B5EF4-FFF2-40B4-BE49-F238E27FC236}">
                      <a16:creationId xmlns:a16="http://schemas.microsoft.com/office/drawing/2014/main" id="{615476BC-91B7-4F1E-93FD-A9240587D5A8}"/>
                    </a:ext>
                  </a:extLst>
                </p:cNvPr>
                <p:cNvSpPr>
                  <a:spLocks/>
                </p:cNvSpPr>
                <p:nvPr/>
              </p:nvSpPr>
              <p:spPr bwMode="auto">
                <a:xfrm>
                  <a:off x="8196360" y="5349875"/>
                  <a:ext cx="2139424" cy="1638301"/>
                </a:xfrm>
                <a:custGeom>
                  <a:avLst/>
                  <a:gdLst>
                    <a:gd name="connsiteX0" fmla="*/ 1304584 w 2139424"/>
                    <a:gd name="connsiteY0" fmla="*/ 1458913 h 1638301"/>
                    <a:gd name="connsiteX1" fmla="*/ 1310031 w 2139424"/>
                    <a:gd name="connsiteY1" fmla="*/ 1461631 h 1638301"/>
                    <a:gd name="connsiteX2" fmla="*/ 1331816 w 2139424"/>
                    <a:gd name="connsiteY2" fmla="*/ 1526863 h 1638301"/>
                    <a:gd name="connsiteX3" fmla="*/ 1329093 w 2139424"/>
                    <a:gd name="connsiteY3" fmla="*/ 1532299 h 1638301"/>
                    <a:gd name="connsiteX4" fmla="*/ 1005035 w 2139424"/>
                    <a:gd name="connsiteY4" fmla="*/ 1638301 h 1638301"/>
                    <a:gd name="connsiteX5" fmla="*/ 999588 w 2139424"/>
                    <a:gd name="connsiteY5" fmla="*/ 1635583 h 1638301"/>
                    <a:gd name="connsiteX6" fmla="*/ 977803 w 2139424"/>
                    <a:gd name="connsiteY6" fmla="*/ 1570351 h 1638301"/>
                    <a:gd name="connsiteX7" fmla="*/ 980526 w 2139424"/>
                    <a:gd name="connsiteY7" fmla="*/ 1564915 h 1638301"/>
                    <a:gd name="connsiteX8" fmla="*/ 1304584 w 2139424"/>
                    <a:gd name="connsiteY8" fmla="*/ 1458913 h 1638301"/>
                    <a:gd name="connsiteX9" fmla="*/ 1663016 w 2139424"/>
                    <a:gd name="connsiteY9" fmla="*/ 1344709 h 1638301"/>
                    <a:gd name="connsiteX10" fmla="*/ 1665727 w 2139424"/>
                    <a:gd name="connsiteY10" fmla="*/ 1345719 h 1638301"/>
                    <a:gd name="connsiteX11" fmla="*/ 1684704 w 2139424"/>
                    <a:gd name="connsiteY11" fmla="*/ 1410374 h 1638301"/>
                    <a:gd name="connsiteX12" fmla="*/ 1684704 w 2139424"/>
                    <a:gd name="connsiteY12" fmla="*/ 1415762 h 1638301"/>
                    <a:gd name="connsiteX13" fmla="*/ 1362100 w 2139424"/>
                    <a:gd name="connsiteY13" fmla="*/ 1520825 h 1638301"/>
                    <a:gd name="connsiteX14" fmla="*/ 1356678 w 2139424"/>
                    <a:gd name="connsiteY14" fmla="*/ 1518131 h 1638301"/>
                    <a:gd name="connsiteX15" fmla="*/ 1334990 w 2139424"/>
                    <a:gd name="connsiteY15" fmla="*/ 1453477 h 1638301"/>
                    <a:gd name="connsiteX16" fmla="*/ 1337701 w 2139424"/>
                    <a:gd name="connsiteY16" fmla="*/ 1448089 h 1638301"/>
                    <a:gd name="connsiteX17" fmla="*/ 1660305 w 2139424"/>
                    <a:gd name="connsiteY17" fmla="*/ 1345719 h 1638301"/>
                    <a:gd name="connsiteX18" fmla="*/ 1663016 w 2139424"/>
                    <a:gd name="connsiteY18" fmla="*/ 1344709 h 1638301"/>
                    <a:gd name="connsiteX19" fmla="*/ 294175 w 2139424"/>
                    <a:gd name="connsiteY19" fmla="*/ 1168400 h 1638301"/>
                    <a:gd name="connsiteX20" fmla="*/ 299578 w 2139424"/>
                    <a:gd name="connsiteY20" fmla="*/ 1168400 h 1638301"/>
                    <a:gd name="connsiteX21" fmla="*/ 318489 w 2139424"/>
                    <a:gd name="connsiteY21" fmla="*/ 1179285 h 1638301"/>
                    <a:gd name="connsiteX22" fmla="*/ 340101 w 2139424"/>
                    <a:gd name="connsiteY22" fmla="*/ 1247321 h 1638301"/>
                    <a:gd name="connsiteX23" fmla="*/ 326594 w 2139424"/>
                    <a:gd name="connsiteY23" fmla="*/ 1271814 h 1638301"/>
                    <a:gd name="connsiteX24" fmla="*/ 237443 w 2139424"/>
                    <a:gd name="connsiteY24" fmla="*/ 1301750 h 1638301"/>
                    <a:gd name="connsiteX25" fmla="*/ 232040 w 2139424"/>
                    <a:gd name="connsiteY25" fmla="*/ 1301750 h 1638301"/>
                    <a:gd name="connsiteX26" fmla="*/ 213129 w 2139424"/>
                    <a:gd name="connsiteY26" fmla="*/ 1288143 h 1638301"/>
                    <a:gd name="connsiteX27" fmla="*/ 191516 w 2139424"/>
                    <a:gd name="connsiteY27" fmla="*/ 1222828 h 1638301"/>
                    <a:gd name="connsiteX28" fmla="*/ 202323 w 2139424"/>
                    <a:gd name="connsiteY28" fmla="*/ 1198335 h 1638301"/>
                    <a:gd name="connsiteX29" fmla="*/ 294175 w 2139424"/>
                    <a:gd name="connsiteY29" fmla="*/ 1168400 h 1638301"/>
                    <a:gd name="connsiteX30" fmla="*/ 426411 w 2139424"/>
                    <a:gd name="connsiteY30" fmla="*/ 1125538 h 1638301"/>
                    <a:gd name="connsiteX31" fmla="*/ 442683 w 2139424"/>
                    <a:gd name="connsiteY31" fmla="*/ 1139048 h 1638301"/>
                    <a:gd name="connsiteX32" fmla="*/ 464379 w 2139424"/>
                    <a:gd name="connsiteY32" fmla="*/ 1206602 h 1638301"/>
                    <a:gd name="connsiteX33" fmla="*/ 453531 w 2139424"/>
                    <a:gd name="connsiteY33" fmla="*/ 1230921 h 1638301"/>
                    <a:gd name="connsiteX34" fmla="*/ 388444 w 2139424"/>
                    <a:gd name="connsiteY34" fmla="*/ 1249836 h 1638301"/>
                    <a:gd name="connsiteX35" fmla="*/ 383020 w 2139424"/>
                    <a:gd name="connsiteY35" fmla="*/ 1252538 h 1638301"/>
                    <a:gd name="connsiteX36" fmla="*/ 364036 w 2139424"/>
                    <a:gd name="connsiteY36" fmla="*/ 1239027 h 1638301"/>
                    <a:gd name="connsiteX37" fmla="*/ 342340 w 2139424"/>
                    <a:gd name="connsiteY37" fmla="*/ 1171474 h 1638301"/>
                    <a:gd name="connsiteX38" fmla="*/ 355900 w 2139424"/>
                    <a:gd name="connsiteY38" fmla="*/ 1147155 h 1638301"/>
                    <a:gd name="connsiteX39" fmla="*/ 420987 w 2139424"/>
                    <a:gd name="connsiteY39" fmla="*/ 1128240 h 1638301"/>
                    <a:gd name="connsiteX40" fmla="*/ 426411 w 2139424"/>
                    <a:gd name="connsiteY40" fmla="*/ 1125538 h 1638301"/>
                    <a:gd name="connsiteX41" fmla="*/ 551823 w 2139424"/>
                    <a:gd name="connsiteY41" fmla="*/ 1084263 h 1638301"/>
                    <a:gd name="connsiteX42" fmla="*/ 568095 w 2139424"/>
                    <a:gd name="connsiteY42" fmla="*/ 1097773 h 1638301"/>
                    <a:gd name="connsiteX43" fmla="*/ 589791 w 2139424"/>
                    <a:gd name="connsiteY43" fmla="*/ 1165327 h 1638301"/>
                    <a:gd name="connsiteX44" fmla="*/ 578943 w 2139424"/>
                    <a:gd name="connsiteY44" fmla="*/ 1189646 h 1638301"/>
                    <a:gd name="connsiteX45" fmla="*/ 513856 w 2139424"/>
                    <a:gd name="connsiteY45" fmla="*/ 1208561 h 1638301"/>
                    <a:gd name="connsiteX46" fmla="*/ 508432 w 2139424"/>
                    <a:gd name="connsiteY46" fmla="*/ 1211263 h 1638301"/>
                    <a:gd name="connsiteX47" fmla="*/ 489448 w 2139424"/>
                    <a:gd name="connsiteY47" fmla="*/ 1197752 h 1638301"/>
                    <a:gd name="connsiteX48" fmla="*/ 467752 w 2139424"/>
                    <a:gd name="connsiteY48" fmla="*/ 1130199 h 1638301"/>
                    <a:gd name="connsiteX49" fmla="*/ 481312 w 2139424"/>
                    <a:gd name="connsiteY49" fmla="*/ 1105880 h 1638301"/>
                    <a:gd name="connsiteX50" fmla="*/ 546399 w 2139424"/>
                    <a:gd name="connsiteY50" fmla="*/ 1086965 h 1638301"/>
                    <a:gd name="connsiteX51" fmla="*/ 551823 w 2139424"/>
                    <a:gd name="connsiteY51" fmla="*/ 1084263 h 1638301"/>
                    <a:gd name="connsiteX52" fmla="*/ 677236 w 2139424"/>
                    <a:gd name="connsiteY52" fmla="*/ 1042988 h 1638301"/>
                    <a:gd name="connsiteX53" fmla="*/ 693508 w 2139424"/>
                    <a:gd name="connsiteY53" fmla="*/ 1056667 h 1638301"/>
                    <a:gd name="connsiteX54" fmla="*/ 715204 w 2139424"/>
                    <a:gd name="connsiteY54" fmla="*/ 1125065 h 1638301"/>
                    <a:gd name="connsiteX55" fmla="*/ 704356 w 2139424"/>
                    <a:gd name="connsiteY55" fmla="*/ 1149688 h 1638301"/>
                    <a:gd name="connsiteX56" fmla="*/ 639269 w 2139424"/>
                    <a:gd name="connsiteY56" fmla="*/ 1168840 h 1638301"/>
                    <a:gd name="connsiteX57" fmla="*/ 633845 w 2139424"/>
                    <a:gd name="connsiteY57" fmla="*/ 1171576 h 1638301"/>
                    <a:gd name="connsiteX58" fmla="*/ 614861 w 2139424"/>
                    <a:gd name="connsiteY58" fmla="*/ 1157896 h 1638301"/>
                    <a:gd name="connsiteX59" fmla="*/ 593165 w 2139424"/>
                    <a:gd name="connsiteY59" fmla="*/ 1089498 h 1638301"/>
                    <a:gd name="connsiteX60" fmla="*/ 606725 w 2139424"/>
                    <a:gd name="connsiteY60" fmla="*/ 1064875 h 1638301"/>
                    <a:gd name="connsiteX61" fmla="*/ 671812 w 2139424"/>
                    <a:gd name="connsiteY61" fmla="*/ 1045724 h 1638301"/>
                    <a:gd name="connsiteX62" fmla="*/ 677236 w 2139424"/>
                    <a:gd name="connsiteY62" fmla="*/ 1042988 h 1638301"/>
                    <a:gd name="connsiteX63" fmla="*/ 381208 w 2139424"/>
                    <a:gd name="connsiteY63" fmla="*/ 1004888 h 1638301"/>
                    <a:gd name="connsiteX64" fmla="*/ 386642 w 2139424"/>
                    <a:gd name="connsiteY64" fmla="*/ 1004888 h 1638301"/>
                    <a:gd name="connsiteX65" fmla="*/ 405661 w 2139424"/>
                    <a:gd name="connsiteY65" fmla="*/ 1018565 h 1638301"/>
                    <a:gd name="connsiteX66" fmla="*/ 427398 w 2139424"/>
                    <a:gd name="connsiteY66" fmla="*/ 1084214 h 1638301"/>
                    <a:gd name="connsiteX67" fmla="*/ 413813 w 2139424"/>
                    <a:gd name="connsiteY67" fmla="*/ 1108832 h 1638301"/>
                    <a:gd name="connsiteX68" fmla="*/ 196447 w 2139424"/>
                    <a:gd name="connsiteY68" fmla="*/ 1179952 h 1638301"/>
                    <a:gd name="connsiteX69" fmla="*/ 191013 w 2139424"/>
                    <a:gd name="connsiteY69" fmla="*/ 1182688 h 1638301"/>
                    <a:gd name="connsiteX70" fmla="*/ 171993 w 2139424"/>
                    <a:gd name="connsiteY70" fmla="*/ 1169011 h 1638301"/>
                    <a:gd name="connsiteX71" fmla="*/ 150257 w 2139424"/>
                    <a:gd name="connsiteY71" fmla="*/ 1100626 h 1638301"/>
                    <a:gd name="connsiteX72" fmla="*/ 163842 w 2139424"/>
                    <a:gd name="connsiteY72" fmla="*/ 1076008 h 1638301"/>
                    <a:gd name="connsiteX73" fmla="*/ 381208 w 2139424"/>
                    <a:gd name="connsiteY73" fmla="*/ 1004888 h 1638301"/>
                    <a:gd name="connsiteX74" fmla="*/ 802120 w 2139424"/>
                    <a:gd name="connsiteY74" fmla="*/ 1003300 h 1638301"/>
                    <a:gd name="connsiteX75" fmla="*/ 818590 w 2139424"/>
                    <a:gd name="connsiteY75" fmla="*/ 1016810 h 1638301"/>
                    <a:gd name="connsiteX76" fmla="*/ 840551 w 2139424"/>
                    <a:gd name="connsiteY76" fmla="*/ 1084364 h 1638301"/>
                    <a:gd name="connsiteX77" fmla="*/ 829571 w 2139424"/>
                    <a:gd name="connsiteY77" fmla="*/ 1108683 h 1638301"/>
                    <a:gd name="connsiteX78" fmla="*/ 763689 w 2139424"/>
                    <a:gd name="connsiteY78" fmla="*/ 1127598 h 1638301"/>
                    <a:gd name="connsiteX79" fmla="*/ 758199 w 2139424"/>
                    <a:gd name="connsiteY79" fmla="*/ 1130300 h 1638301"/>
                    <a:gd name="connsiteX80" fmla="*/ 738984 w 2139424"/>
                    <a:gd name="connsiteY80" fmla="*/ 1116789 h 1638301"/>
                    <a:gd name="connsiteX81" fmla="*/ 717023 w 2139424"/>
                    <a:gd name="connsiteY81" fmla="*/ 1049236 h 1638301"/>
                    <a:gd name="connsiteX82" fmla="*/ 730748 w 2139424"/>
                    <a:gd name="connsiteY82" fmla="*/ 1024917 h 1638301"/>
                    <a:gd name="connsiteX83" fmla="*/ 796630 w 2139424"/>
                    <a:gd name="connsiteY83" fmla="*/ 1006002 h 1638301"/>
                    <a:gd name="connsiteX84" fmla="*/ 802120 w 2139424"/>
                    <a:gd name="connsiteY84" fmla="*/ 1003300 h 1638301"/>
                    <a:gd name="connsiteX85" fmla="*/ 1524729 w 2139424"/>
                    <a:gd name="connsiteY85" fmla="*/ 976313 h 1638301"/>
                    <a:gd name="connsiteX86" fmla="*/ 1530165 w 2139424"/>
                    <a:gd name="connsiteY86" fmla="*/ 976313 h 1638301"/>
                    <a:gd name="connsiteX87" fmla="*/ 1549194 w 2139424"/>
                    <a:gd name="connsiteY87" fmla="*/ 989887 h 1638301"/>
                    <a:gd name="connsiteX88" fmla="*/ 1649772 w 2139424"/>
                    <a:gd name="connsiteY88" fmla="*/ 1302095 h 1638301"/>
                    <a:gd name="connsiteX89" fmla="*/ 1638898 w 2139424"/>
                    <a:gd name="connsiteY89" fmla="*/ 1326529 h 1638301"/>
                    <a:gd name="connsiteX90" fmla="*/ 989219 w 2139424"/>
                    <a:gd name="connsiteY90" fmla="*/ 1538288 h 1638301"/>
                    <a:gd name="connsiteX91" fmla="*/ 981064 w 2139424"/>
                    <a:gd name="connsiteY91" fmla="*/ 1538288 h 1638301"/>
                    <a:gd name="connsiteX92" fmla="*/ 964755 w 2139424"/>
                    <a:gd name="connsiteY92" fmla="*/ 1524714 h 1638301"/>
                    <a:gd name="connsiteX93" fmla="*/ 861458 w 2139424"/>
                    <a:gd name="connsiteY93" fmla="*/ 1212505 h 1638301"/>
                    <a:gd name="connsiteX94" fmla="*/ 875050 w 2139424"/>
                    <a:gd name="connsiteY94" fmla="*/ 1188071 h 1638301"/>
                    <a:gd name="connsiteX95" fmla="*/ 1524729 w 2139424"/>
                    <a:gd name="connsiteY95" fmla="*/ 976313 h 1638301"/>
                    <a:gd name="connsiteX96" fmla="*/ 926473 w 2139424"/>
                    <a:gd name="connsiteY96" fmla="*/ 962025 h 1638301"/>
                    <a:gd name="connsiteX97" fmla="*/ 942745 w 2139424"/>
                    <a:gd name="connsiteY97" fmla="*/ 975535 h 1638301"/>
                    <a:gd name="connsiteX98" fmla="*/ 967153 w 2139424"/>
                    <a:gd name="connsiteY98" fmla="*/ 1043089 h 1638301"/>
                    <a:gd name="connsiteX99" fmla="*/ 953593 w 2139424"/>
                    <a:gd name="connsiteY99" fmla="*/ 1067408 h 1638301"/>
                    <a:gd name="connsiteX100" fmla="*/ 888506 w 2139424"/>
                    <a:gd name="connsiteY100" fmla="*/ 1086323 h 1638301"/>
                    <a:gd name="connsiteX101" fmla="*/ 883082 w 2139424"/>
                    <a:gd name="connsiteY101" fmla="*/ 1089025 h 1638301"/>
                    <a:gd name="connsiteX102" fmla="*/ 864098 w 2139424"/>
                    <a:gd name="connsiteY102" fmla="*/ 1075514 h 1638301"/>
                    <a:gd name="connsiteX103" fmla="*/ 842402 w 2139424"/>
                    <a:gd name="connsiteY103" fmla="*/ 1007961 h 1638301"/>
                    <a:gd name="connsiteX104" fmla="*/ 855962 w 2139424"/>
                    <a:gd name="connsiteY104" fmla="*/ 983642 h 1638301"/>
                    <a:gd name="connsiteX105" fmla="*/ 921049 w 2139424"/>
                    <a:gd name="connsiteY105" fmla="*/ 964727 h 1638301"/>
                    <a:gd name="connsiteX106" fmla="*/ 926473 w 2139424"/>
                    <a:gd name="connsiteY106" fmla="*/ 962025 h 1638301"/>
                    <a:gd name="connsiteX107" fmla="*/ 513723 w 2139424"/>
                    <a:gd name="connsiteY107" fmla="*/ 962025 h 1638301"/>
                    <a:gd name="connsiteX108" fmla="*/ 532707 w 2139424"/>
                    <a:gd name="connsiteY108" fmla="*/ 975535 h 1638301"/>
                    <a:gd name="connsiteX109" fmla="*/ 554403 w 2139424"/>
                    <a:gd name="connsiteY109" fmla="*/ 1043089 h 1638301"/>
                    <a:gd name="connsiteX110" fmla="*/ 540843 w 2139424"/>
                    <a:gd name="connsiteY110" fmla="*/ 1067408 h 1638301"/>
                    <a:gd name="connsiteX111" fmla="*/ 475756 w 2139424"/>
                    <a:gd name="connsiteY111" fmla="*/ 1089025 h 1638301"/>
                    <a:gd name="connsiteX112" fmla="*/ 470332 w 2139424"/>
                    <a:gd name="connsiteY112" fmla="*/ 1089025 h 1638301"/>
                    <a:gd name="connsiteX113" fmla="*/ 451348 w 2139424"/>
                    <a:gd name="connsiteY113" fmla="*/ 1075514 h 1638301"/>
                    <a:gd name="connsiteX114" fmla="*/ 429652 w 2139424"/>
                    <a:gd name="connsiteY114" fmla="*/ 1007961 h 1638301"/>
                    <a:gd name="connsiteX115" fmla="*/ 443212 w 2139424"/>
                    <a:gd name="connsiteY115" fmla="*/ 986344 h 1638301"/>
                    <a:gd name="connsiteX116" fmla="*/ 508299 w 2139424"/>
                    <a:gd name="connsiteY116" fmla="*/ 964727 h 1638301"/>
                    <a:gd name="connsiteX117" fmla="*/ 513723 w 2139424"/>
                    <a:gd name="connsiteY117" fmla="*/ 962025 h 1638301"/>
                    <a:gd name="connsiteX118" fmla="*/ 1051886 w 2139424"/>
                    <a:gd name="connsiteY118" fmla="*/ 920750 h 1638301"/>
                    <a:gd name="connsiteX119" fmla="*/ 1068158 w 2139424"/>
                    <a:gd name="connsiteY119" fmla="*/ 934429 h 1638301"/>
                    <a:gd name="connsiteX120" fmla="*/ 1092566 w 2139424"/>
                    <a:gd name="connsiteY120" fmla="*/ 1002827 h 1638301"/>
                    <a:gd name="connsiteX121" fmla="*/ 1079006 w 2139424"/>
                    <a:gd name="connsiteY121" fmla="*/ 1027450 h 1638301"/>
                    <a:gd name="connsiteX122" fmla="*/ 1013919 w 2139424"/>
                    <a:gd name="connsiteY122" fmla="*/ 1046602 h 1638301"/>
                    <a:gd name="connsiteX123" fmla="*/ 1008495 w 2139424"/>
                    <a:gd name="connsiteY123" fmla="*/ 1049338 h 1638301"/>
                    <a:gd name="connsiteX124" fmla="*/ 989511 w 2139424"/>
                    <a:gd name="connsiteY124" fmla="*/ 1035658 h 1638301"/>
                    <a:gd name="connsiteX125" fmla="*/ 967815 w 2139424"/>
                    <a:gd name="connsiteY125" fmla="*/ 967260 h 1638301"/>
                    <a:gd name="connsiteX126" fmla="*/ 981375 w 2139424"/>
                    <a:gd name="connsiteY126" fmla="*/ 942637 h 1638301"/>
                    <a:gd name="connsiteX127" fmla="*/ 1046462 w 2139424"/>
                    <a:gd name="connsiteY127" fmla="*/ 923486 h 1638301"/>
                    <a:gd name="connsiteX128" fmla="*/ 1051886 w 2139424"/>
                    <a:gd name="connsiteY128" fmla="*/ 920750 h 1638301"/>
                    <a:gd name="connsiteX129" fmla="*/ 639136 w 2139424"/>
                    <a:gd name="connsiteY129" fmla="*/ 920750 h 1638301"/>
                    <a:gd name="connsiteX130" fmla="*/ 658120 w 2139424"/>
                    <a:gd name="connsiteY130" fmla="*/ 934429 h 1638301"/>
                    <a:gd name="connsiteX131" fmla="*/ 679816 w 2139424"/>
                    <a:gd name="connsiteY131" fmla="*/ 1002827 h 1638301"/>
                    <a:gd name="connsiteX132" fmla="*/ 666256 w 2139424"/>
                    <a:gd name="connsiteY132" fmla="*/ 1027450 h 1638301"/>
                    <a:gd name="connsiteX133" fmla="*/ 601169 w 2139424"/>
                    <a:gd name="connsiteY133" fmla="*/ 1049338 h 1638301"/>
                    <a:gd name="connsiteX134" fmla="*/ 595745 w 2139424"/>
                    <a:gd name="connsiteY134" fmla="*/ 1049338 h 1638301"/>
                    <a:gd name="connsiteX135" fmla="*/ 576761 w 2139424"/>
                    <a:gd name="connsiteY135" fmla="*/ 1035658 h 1638301"/>
                    <a:gd name="connsiteX136" fmla="*/ 555065 w 2139424"/>
                    <a:gd name="connsiteY136" fmla="*/ 967260 h 1638301"/>
                    <a:gd name="connsiteX137" fmla="*/ 568625 w 2139424"/>
                    <a:gd name="connsiteY137" fmla="*/ 945373 h 1638301"/>
                    <a:gd name="connsiteX138" fmla="*/ 633712 w 2139424"/>
                    <a:gd name="connsiteY138" fmla="*/ 923486 h 1638301"/>
                    <a:gd name="connsiteX139" fmla="*/ 639136 w 2139424"/>
                    <a:gd name="connsiteY139" fmla="*/ 920750 h 1638301"/>
                    <a:gd name="connsiteX140" fmla="*/ 274922 w 2139424"/>
                    <a:gd name="connsiteY140" fmla="*/ 904875 h 1638301"/>
                    <a:gd name="connsiteX141" fmla="*/ 280348 w 2139424"/>
                    <a:gd name="connsiteY141" fmla="*/ 904875 h 1638301"/>
                    <a:gd name="connsiteX142" fmla="*/ 299338 w 2139424"/>
                    <a:gd name="connsiteY142" fmla="*/ 918522 h 1638301"/>
                    <a:gd name="connsiteX143" fmla="*/ 321040 w 2139424"/>
                    <a:gd name="connsiteY143" fmla="*/ 984027 h 1638301"/>
                    <a:gd name="connsiteX144" fmla="*/ 310189 w 2139424"/>
                    <a:gd name="connsiteY144" fmla="*/ 1008591 h 1638301"/>
                    <a:gd name="connsiteX145" fmla="*/ 158271 w 2139424"/>
                    <a:gd name="connsiteY145" fmla="*/ 1060450 h 1638301"/>
                    <a:gd name="connsiteX146" fmla="*/ 152845 w 2139424"/>
                    <a:gd name="connsiteY146" fmla="*/ 1060450 h 1638301"/>
                    <a:gd name="connsiteX147" fmla="*/ 133855 w 2139424"/>
                    <a:gd name="connsiteY147" fmla="*/ 1046803 h 1638301"/>
                    <a:gd name="connsiteX148" fmla="*/ 112153 w 2139424"/>
                    <a:gd name="connsiteY148" fmla="*/ 981298 h 1638301"/>
                    <a:gd name="connsiteX149" fmla="*/ 123004 w 2139424"/>
                    <a:gd name="connsiteY149" fmla="*/ 956733 h 1638301"/>
                    <a:gd name="connsiteX150" fmla="*/ 274922 w 2139424"/>
                    <a:gd name="connsiteY150" fmla="*/ 904875 h 1638301"/>
                    <a:gd name="connsiteX151" fmla="*/ 1177298 w 2139424"/>
                    <a:gd name="connsiteY151" fmla="*/ 881063 h 1638301"/>
                    <a:gd name="connsiteX152" fmla="*/ 1196282 w 2139424"/>
                    <a:gd name="connsiteY152" fmla="*/ 894573 h 1638301"/>
                    <a:gd name="connsiteX153" fmla="*/ 1217978 w 2139424"/>
                    <a:gd name="connsiteY153" fmla="*/ 962127 h 1638301"/>
                    <a:gd name="connsiteX154" fmla="*/ 1204418 w 2139424"/>
                    <a:gd name="connsiteY154" fmla="*/ 986446 h 1638301"/>
                    <a:gd name="connsiteX155" fmla="*/ 1139331 w 2139424"/>
                    <a:gd name="connsiteY155" fmla="*/ 1005361 h 1638301"/>
                    <a:gd name="connsiteX156" fmla="*/ 1133907 w 2139424"/>
                    <a:gd name="connsiteY156" fmla="*/ 1008063 h 1638301"/>
                    <a:gd name="connsiteX157" fmla="*/ 1114923 w 2139424"/>
                    <a:gd name="connsiteY157" fmla="*/ 994552 h 1638301"/>
                    <a:gd name="connsiteX158" fmla="*/ 1093227 w 2139424"/>
                    <a:gd name="connsiteY158" fmla="*/ 926999 h 1638301"/>
                    <a:gd name="connsiteX159" fmla="*/ 1106787 w 2139424"/>
                    <a:gd name="connsiteY159" fmla="*/ 902680 h 1638301"/>
                    <a:gd name="connsiteX160" fmla="*/ 1171874 w 2139424"/>
                    <a:gd name="connsiteY160" fmla="*/ 883765 h 1638301"/>
                    <a:gd name="connsiteX161" fmla="*/ 1177298 w 2139424"/>
                    <a:gd name="connsiteY161" fmla="*/ 881063 h 1638301"/>
                    <a:gd name="connsiteX162" fmla="*/ 764548 w 2139424"/>
                    <a:gd name="connsiteY162" fmla="*/ 881063 h 1638301"/>
                    <a:gd name="connsiteX163" fmla="*/ 783532 w 2139424"/>
                    <a:gd name="connsiteY163" fmla="*/ 894573 h 1638301"/>
                    <a:gd name="connsiteX164" fmla="*/ 805228 w 2139424"/>
                    <a:gd name="connsiteY164" fmla="*/ 962127 h 1638301"/>
                    <a:gd name="connsiteX165" fmla="*/ 791668 w 2139424"/>
                    <a:gd name="connsiteY165" fmla="*/ 986446 h 1638301"/>
                    <a:gd name="connsiteX166" fmla="*/ 726581 w 2139424"/>
                    <a:gd name="connsiteY166" fmla="*/ 1008063 h 1638301"/>
                    <a:gd name="connsiteX167" fmla="*/ 721157 w 2139424"/>
                    <a:gd name="connsiteY167" fmla="*/ 1008063 h 1638301"/>
                    <a:gd name="connsiteX168" fmla="*/ 702173 w 2139424"/>
                    <a:gd name="connsiteY168" fmla="*/ 994552 h 1638301"/>
                    <a:gd name="connsiteX169" fmla="*/ 680477 w 2139424"/>
                    <a:gd name="connsiteY169" fmla="*/ 926999 h 1638301"/>
                    <a:gd name="connsiteX170" fmla="*/ 694037 w 2139424"/>
                    <a:gd name="connsiteY170" fmla="*/ 905382 h 1638301"/>
                    <a:gd name="connsiteX171" fmla="*/ 759124 w 2139424"/>
                    <a:gd name="connsiteY171" fmla="*/ 883765 h 1638301"/>
                    <a:gd name="connsiteX172" fmla="*/ 764548 w 2139424"/>
                    <a:gd name="connsiteY172" fmla="*/ 881063 h 1638301"/>
                    <a:gd name="connsiteX173" fmla="*/ 402115 w 2139424"/>
                    <a:gd name="connsiteY173" fmla="*/ 863600 h 1638301"/>
                    <a:gd name="connsiteX174" fmla="*/ 407519 w 2139424"/>
                    <a:gd name="connsiteY174" fmla="*/ 863600 h 1638301"/>
                    <a:gd name="connsiteX175" fmla="*/ 426434 w 2139424"/>
                    <a:gd name="connsiteY175" fmla="*/ 877232 h 1638301"/>
                    <a:gd name="connsiteX176" fmla="*/ 448051 w 2139424"/>
                    <a:gd name="connsiteY176" fmla="*/ 942664 h 1638301"/>
                    <a:gd name="connsiteX177" fmla="*/ 437242 w 2139424"/>
                    <a:gd name="connsiteY177" fmla="*/ 967202 h 1638301"/>
                    <a:gd name="connsiteX178" fmla="*/ 372391 w 2139424"/>
                    <a:gd name="connsiteY178" fmla="*/ 989013 h 1638301"/>
                    <a:gd name="connsiteX179" fmla="*/ 364285 w 2139424"/>
                    <a:gd name="connsiteY179" fmla="*/ 989013 h 1638301"/>
                    <a:gd name="connsiteX180" fmla="*/ 348072 w 2139424"/>
                    <a:gd name="connsiteY180" fmla="*/ 975381 h 1638301"/>
                    <a:gd name="connsiteX181" fmla="*/ 326455 w 2139424"/>
                    <a:gd name="connsiteY181" fmla="*/ 909948 h 1638301"/>
                    <a:gd name="connsiteX182" fmla="*/ 337264 w 2139424"/>
                    <a:gd name="connsiteY182" fmla="*/ 885411 h 1638301"/>
                    <a:gd name="connsiteX183" fmla="*/ 402115 w 2139424"/>
                    <a:gd name="connsiteY183" fmla="*/ 863600 h 1638301"/>
                    <a:gd name="connsiteX184" fmla="*/ 1301123 w 2139424"/>
                    <a:gd name="connsiteY184" fmla="*/ 839788 h 1638301"/>
                    <a:gd name="connsiteX185" fmla="*/ 1320107 w 2139424"/>
                    <a:gd name="connsiteY185" fmla="*/ 853298 h 1638301"/>
                    <a:gd name="connsiteX186" fmla="*/ 1341803 w 2139424"/>
                    <a:gd name="connsiteY186" fmla="*/ 920852 h 1638301"/>
                    <a:gd name="connsiteX187" fmla="*/ 1328243 w 2139424"/>
                    <a:gd name="connsiteY187" fmla="*/ 945171 h 1638301"/>
                    <a:gd name="connsiteX188" fmla="*/ 1263156 w 2139424"/>
                    <a:gd name="connsiteY188" fmla="*/ 964086 h 1638301"/>
                    <a:gd name="connsiteX189" fmla="*/ 1257732 w 2139424"/>
                    <a:gd name="connsiteY189" fmla="*/ 966788 h 1638301"/>
                    <a:gd name="connsiteX190" fmla="*/ 1238748 w 2139424"/>
                    <a:gd name="connsiteY190" fmla="*/ 953277 h 1638301"/>
                    <a:gd name="connsiteX191" fmla="*/ 1217052 w 2139424"/>
                    <a:gd name="connsiteY191" fmla="*/ 885724 h 1638301"/>
                    <a:gd name="connsiteX192" fmla="*/ 1230612 w 2139424"/>
                    <a:gd name="connsiteY192" fmla="*/ 861405 h 1638301"/>
                    <a:gd name="connsiteX193" fmla="*/ 1295699 w 2139424"/>
                    <a:gd name="connsiteY193" fmla="*/ 842490 h 1638301"/>
                    <a:gd name="connsiteX194" fmla="*/ 1301123 w 2139424"/>
                    <a:gd name="connsiteY194" fmla="*/ 839788 h 1638301"/>
                    <a:gd name="connsiteX195" fmla="*/ 888373 w 2139424"/>
                    <a:gd name="connsiteY195" fmla="*/ 839788 h 1638301"/>
                    <a:gd name="connsiteX196" fmla="*/ 907357 w 2139424"/>
                    <a:gd name="connsiteY196" fmla="*/ 853298 h 1638301"/>
                    <a:gd name="connsiteX197" fmla="*/ 929053 w 2139424"/>
                    <a:gd name="connsiteY197" fmla="*/ 920852 h 1638301"/>
                    <a:gd name="connsiteX198" fmla="*/ 915493 w 2139424"/>
                    <a:gd name="connsiteY198" fmla="*/ 945171 h 1638301"/>
                    <a:gd name="connsiteX199" fmla="*/ 850406 w 2139424"/>
                    <a:gd name="connsiteY199" fmla="*/ 966788 h 1638301"/>
                    <a:gd name="connsiteX200" fmla="*/ 844982 w 2139424"/>
                    <a:gd name="connsiteY200" fmla="*/ 966788 h 1638301"/>
                    <a:gd name="connsiteX201" fmla="*/ 825998 w 2139424"/>
                    <a:gd name="connsiteY201" fmla="*/ 953277 h 1638301"/>
                    <a:gd name="connsiteX202" fmla="*/ 804302 w 2139424"/>
                    <a:gd name="connsiteY202" fmla="*/ 885724 h 1638301"/>
                    <a:gd name="connsiteX203" fmla="*/ 817862 w 2139424"/>
                    <a:gd name="connsiteY203" fmla="*/ 864107 h 1638301"/>
                    <a:gd name="connsiteX204" fmla="*/ 882949 w 2139424"/>
                    <a:gd name="connsiteY204" fmla="*/ 842490 h 1638301"/>
                    <a:gd name="connsiteX205" fmla="*/ 888373 w 2139424"/>
                    <a:gd name="connsiteY205" fmla="*/ 839788 h 1638301"/>
                    <a:gd name="connsiteX206" fmla="*/ 527527 w 2139424"/>
                    <a:gd name="connsiteY206" fmla="*/ 823913 h 1638301"/>
                    <a:gd name="connsiteX207" fmla="*/ 532931 w 2139424"/>
                    <a:gd name="connsiteY207" fmla="*/ 823913 h 1638301"/>
                    <a:gd name="connsiteX208" fmla="*/ 551846 w 2139424"/>
                    <a:gd name="connsiteY208" fmla="*/ 837372 h 1638301"/>
                    <a:gd name="connsiteX209" fmla="*/ 573463 w 2139424"/>
                    <a:gd name="connsiteY209" fmla="*/ 901976 h 1638301"/>
                    <a:gd name="connsiteX210" fmla="*/ 562654 w 2139424"/>
                    <a:gd name="connsiteY210" fmla="*/ 926203 h 1638301"/>
                    <a:gd name="connsiteX211" fmla="*/ 497803 w 2139424"/>
                    <a:gd name="connsiteY211" fmla="*/ 947738 h 1638301"/>
                    <a:gd name="connsiteX212" fmla="*/ 489697 w 2139424"/>
                    <a:gd name="connsiteY212" fmla="*/ 947738 h 1638301"/>
                    <a:gd name="connsiteX213" fmla="*/ 473484 w 2139424"/>
                    <a:gd name="connsiteY213" fmla="*/ 934279 h 1638301"/>
                    <a:gd name="connsiteX214" fmla="*/ 451867 w 2139424"/>
                    <a:gd name="connsiteY214" fmla="*/ 869674 h 1638301"/>
                    <a:gd name="connsiteX215" fmla="*/ 462676 w 2139424"/>
                    <a:gd name="connsiteY215" fmla="*/ 845448 h 1638301"/>
                    <a:gd name="connsiteX216" fmla="*/ 527527 w 2139424"/>
                    <a:gd name="connsiteY216" fmla="*/ 823913 h 1638301"/>
                    <a:gd name="connsiteX217" fmla="*/ 1426536 w 2139424"/>
                    <a:gd name="connsiteY217" fmla="*/ 798513 h 1638301"/>
                    <a:gd name="connsiteX218" fmla="*/ 1445520 w 2139424"/>
                    <a:gd name="connsiteY218" fmla="*/ 812192 h 1638301"/>
                    <a:gd name="connsiteX219" fmla="*/ 1467216 w 2139424"/>
                    <a:gd name="connsiteY219" fmla="*/ 880590 h 1638301"/>
                    <a:gd name="connsiteX220" fmla="*/ 1453656 w 2139424"/>
                    <a:gd name="connsiteY220" fmla="*/ 905213 h 1638301"/>
                    <a:gd name="connsiteX221" fmla="*/ 1388569 w 2139424"/>
                    <a:gd name="connsiteY221" fmla="*/ 924365 h 1638301"/>
                    <a:gd name="connsiteX222" fmla="*/ 1383145 w 2139424"/>
                    <a:gd name="connsiteY222" fmla="*/ 927101 h 1638301"/>
                    <a:gd name="connsiteX223" fmla="*/ 1364161 w 2139424"/>
                    <a:gd name="connsiteY223" fmla="*/ 913421 h 1638301"/>
                    <a:gd name="connsiteX224" fmla="*/ 1342465 w 2139424"/>
                    <a:gd name="connsiteY224" fmla="*/ 845023 h 1638301"/>
                    <a:gd name="connsiteX225" fmla="*/ 1356025 w 2139424"/>
                    <a:gd name="connsiteY225" fmla="*/ 820400 h 1638301"/>
                    <a:gd name="connsiteX226" fmla="*/ 1421112 w 2139424"/>
                    <a:gd name="connsiteY226" fmla="*/ 801249 h 1638301"/>
                    <a:gd name="connsiteX227" fmla="*/ 1426536 w 2139424"/>
                    <a:gd name="connsiteY227" fmla="*/ 798513 h 1638301"/>
                    <a:gd name="connsiteX228" fmla="*/ 1013786 w 2139424"/>
                    <a:gd name="connsiteY228" fmla="*/ 798513 h 1638301"/>
                    <a:gd name="connsiteX229" fmla="*/ 1032770 w 2139424"/>
                    <a:gd name="connsiteY229" fmla="*/ 812192 h 1638301"/>
                    <a:gd name="connsiteX230" fmla="*/ 1054466 w 2139424"/>
                    <a:gd name="connsiteY230" fmla="*/ 880590 h 1638301"/>
                    <a:gd name="connsiteX231" fmla="*/ 1040906 w 2139424"/>
                    <a:gd name="connsiteY231" fmla="*/ 905213 h 1638301"/>
                    <a:gd name="connsiteX232" fmla="*/ 975819 w 2139424"/>
                    <a:gd name="connsiteY232" fmla="*/ 927101 h 1638301"/>
                    <a:gd name="connsiteX233" fmla="*/ 970395 w 2139424"/>
                    <a:gd name="connsiteY233" fmla="*/ 927101 h 1638301"/>
                    <a:gd name="connsiteX234" fmla="*/ 951411 w 2139424"/>
                    <a:gd name="connsiteY234" fmla="*/ 913421 h 1638301"/>
                    <a:gd name="connsiteX235" fmla="*/ 929715 w 2139424"/>
                    <a:gd name="connsiteY235" fmla="*/ 845023 h 1638301"/>
                    <a:gd name="connsiteX236" fmla="*/ 943275 w 2139424"/>
                    <a:gd name="connsiteY236" fmla="*/ 823136 h 1638301"/>
                    <a:gd name="connsiteX237" fmla="*/ 1008362 w 2139424"/>
                    <a:gd name="connsiteY237" fmla="*/ 801249 h 1638301"/>
                    <a:gd name="connsiteX238" fmla="*/ 1013786 w 2139424"/>
                    <a:gd name="connsiteY238" fmla="*/ 798513 h 1638301"/>
                    <a:gd name="connsiteX239" fmla="*/ 212739 w 2139424"/>
                    <a:gd name="connsiteY239" fmla="*/ 793750 h 1638301"/>
                    <a:gd name="connsiteX240" fmla="*/ 218195 w 2139424"/>
                    <a:gd name="connsiteY240" fmla="*/ 793750 h 1638301"/>
                    <a:gd name="connsiteX241" fmla="*/ 237290 w 2139424"/>
                    <a:gd name="connsiteY241" fmla="*/ 804653 h 1638301"/>
                    <a:gd name="connsiteX242" fmla="*/ 259112 w 2139424"/>
                    <a:gd name="connsiteY242" fmla="*/ 872796 h 1638301"/>
                    <a:gd name="connsiteX243" fmla="*/ 245473 w 2139424"/>
                    <a:gd name="connsiteY243" fmla="*/ 897327 h 1638301"/>
                    <a:gd name="connsiteX244" fmla="*/ 117265 w 2139424"/>
                    <a:gd name="connsiteY244" fmla="*/ 938213 h 1638301"/>
                    <a:gd name="connsiteX245" fmla="*/ 111810 w 2139424"/>
                    <a:gd name="connsiteY245" fmla="*/ 938213 h 1638301"/>
                    <a:gd name="connsiteX246" fmla="*/ 92715 w 2139424"/>
                    <a:gd name="connsiteY246" fmla="*/ 927310 h 1638301"/>
                    <a:gd name="connsiteX247" fmla="*/ 70893 w 2139424"/>
                    <a:gd name="connsiteY247" fmla="*/ 859167 h 1638301"/>
                    <a:gd name="connsiteX248" fmla="*/ 84532 w 2139424"/>
                    <a:gd name="connsiteY248" fmla="*/ 834636 h 1638301"/>
                    <a:gd name="connsiteX249" fmla="*/ 212739 w 2139424"/>
                    <a:gd name="connsiteY249" fmla="*/ 793750 h 1638301"/>
                    <a:gd name="connsiteX250" fmla="*/ 652332 w 2139424"/>
                    <a:gd name="connsiteY250" fmla="*/ 782638 h 1638301"/>
                    <a:gd name="connsiteX251" fmla="*/ 657803 w 2139424"/>
                    <a:gd name="connsiteY251" fmla="*/ 782638 h 1638301"/>
                    <a:gd name="connsiteX252" fmla="*/ 676955 w 2139424"/>
                    <a:gd name="connsiteY252" fmla="*/ 796270 h 1638301"/>
                    <a:gd name="connsiteX253" fmla="*/ 698842 w 2139424"/>
                    <a:gd name="connsiteY253" fmla="*/ 861702 h 1638301"/>
                    <a:gd name="connsiteX254" fmla="*/ 687898 w 2139424"/>
                    <a:gd name="connsiteY254" fmla="*/ 886240 h 1638301"/>
                    <a:gd name="connsiteX255" fmla="*/ 622236 w 2139424"/>
                    <a:gd name="connsiteY255" fmla="*/ 908051 h 1638301"/>
                    <a:gd name="connsiteX256" fmla="*/ 614029 w 2139424"/>
                    <a:gd name="connsiteY256" fmla="*/ 908051 h 1638301"/>
                    <a:gd name="connsiteX257" fmla="*/ 597613 w 2139424"/>
                    <a:gd name="connsiteY257" fmla="*/ 894419 h 1638301"/>
                    <a:gd name="connsiteX258" fmla="*/ 575726 w 2139424"/>
                    <a:gd name="connsiteY258" fmla="*/ 828986 h 1638301"/>
                    <a:gd name="connsiteX259" fmla="*/ 586670 w 2139424"/>
                    <a:gd name="connsiteY259" fmla="*/ 804449 h 1638301"/>
                    <a:gd name="connsiteX260" fmla="*/ 652332 w 2139424"/>
                    <a:gd name="connsiteY260" fmla="*/ 782638 h 1638301"/>
                    <a:gd name="connsiteX261" fmla="*/ 1551948 w 2139424"/>
                    <a:gd name="connsiteY261" fmla="*/ 758825 h 1638301"/>
                    <a:gd name="connsiteX262" fmla="*/ 1570932 w 2139424"/>
                    <a:gd name="connsiteY262" fmla="*/ 772335 h 1638301"/>
                    <a:gd name="connsiteX263" fmla="*/ 1592628 w 2139424"/>
                    <a:gd name="connsiteY263" fmla="*/ 839889 h 1638301"/>
                    <a:gd name="connsiteX264" fmla="*/ 1579068 w 2139424"/>
                    <a:gd name="connsiteY264" fmla="*/ 861506 h 1638301"/>
                    <a:gd name="connsiteX265" fmla="*/ 1513981 w 2139424"/>
                    <a:gd name="connsiteY265" fmla="*/ 883123 h 1638301"/>
                    <a:gd name="connsiteX266" fmla="*/ 1508557 w 2139424"/>
                    <a:gd name="connsiteY266" fmla="*/ 885825 h 1638301"/>
                    <a:gd name="connsiteX267" fmla="*/ 1489573 w 2139424"/>
                    <a:gd name="connsiteY267" fmla="*/ 872314 h 1638301"/>
                    <a:gd name="connsiteX268" fmla="*/ 1467877 w 2139424"/>
                    <a:gd name="connsiteY268" fmla="*/ 804761 h 1638301"/>
                    <a:gd name="connsiteX269" fmla="*/ 1481437 w 2139424"/>
                    <a:gd name="connsiteY269" fmla="*/ 780442 h 1638301"/>
                    <a:gd name="connsiteX270" fmla="*/ 1546524 w 2139424"/>
                    <a:gd name="connsiteY270" fmla="*/ 761527 h 1638301"/>
                    <a:gd name="connsiteX271" fmla="*/ 1551948 w 2139424"/>
                    <a:gd name="connsiteY271" fmla="*/ 758825 h 1638301"/>
                    <a:gd name="connsiteX272" fmla="*/ 1139198 w 2139424"/>
                    <a:gd name="connsiteY272" fmla="*/ 758825 h 1638301"/>
                    <a:gd name="connsiteX273" fmla="*/ 1158182 w 2139424"/>
                    <a:gd name="connsiteY273" fmla="*/ 772335 h 1638301"/>
                    <a:gd name="connsiteX274" fmla="*/ 1179878 w 2139424"/>
                    <a:gd name="connsiteY274" fmla="*/ 839889 h 1638301"/>
                    <a:gd name="connsiteX275" fmla="*/ 1166318 w 2139424"/>
                    <a:gd name="connsiteY275" fmla="*/ 864208 h 1638301"/>
                    <a:gd name="connsiteX276" fmla="*/ 1101231 w 2139424"/>
                    <a:gd name="connsiteY276" fmla="*/ 885825 h 1638301"/>
                    <a:gd name="connsiteX277" fmla="*/ 1095807 w 2139424"/>
                    <a:gd name="connsiteY277" fmla="*/ 885825 h 1638301"/>
                    <a:gd name="connsiteX278" fmla="*/ 1076823 w 2139424"/>
                    <a:gd name="connsiteY278" fmla="*/ 872314 h 1638301"/>
                    <a:gd name="connsiteX279" fmla="*/ 1055127 w 2139424"/>
                    <a:gd name="connsiteY279" fmla="*/ 804761 h 1638301"/>
                    <a:gd name="connsiteX280" fmla="*/ 1068687 w 2139424"/>
                    <a:gd name="connsiteY280" fmla="*/ 783144 h 1638301"/>
                    <a:gd name="connsiteX281" fmla="*/ 1133774 w 2139424"/>
                    <a:gd name="connsiteY281" fmla="*/ 761527 h 1638301"/>
                    <a:gd name="connsiteX282" fmla="*/ 1139198 w 2139424"/>
                    <a:gd name="connsiteY282" fmla="*/ 758825 h 1638301"/>
                    <a:gd name="connsiteX283" fmla="*/ 334336 w 2139424"/>
                    <a:gd name="connsiteY283" fmla="*/ 752475 h 1638301"/>
                    <a:gd name="connsiteX284" fmla="*/ 353320 w 2139424"/>
                    <a:gd name="connsiteY284" fmla="*/ 766154 h 1638301"/>
                    <a:gd name="connsiteX285" fmla="*/ 375016 w 2139424"/>
                    <a:gd name="connsiteY285" fmla="*/ 834552 h 1638301"/>
                    <a:gd name="connsiteX286" fmla="*/ 361456 w 2139424"/>
                    <a:gd name="connsiteY286" fmla="*/ 859175 h 1638301"/>
                    <a:gd name="connsiteX287" fmla="*/ 296369 w 2139424"/>
                    <a:gd name="connsiteY287" fmla="*/ 881063 h 1638301"/>
                    <a:gd name="connsiteX288" fmla="*/ 290945 w 2139424"/>
                    <a:gd name="connsiteY288" fmla="*/ 881063 h 1638301"/>
                    <a:gd name="connsiteX289" fmla="*/ 271961 w 2139424"/>
                    <a:gd name="connsiteY289" fmla="*/ 867383 h 1638301"/>
                    <a:gd name="connsiteX290" fmla="*/ 250265 w 2139424"/>
                    <a:gd name="connsiteY290" fmla="*/ 798985 h 1638301"/>
                    <a:gd name="connsiteX291" fmla="*/ 263825 w 2139424"/>
                    <a:gd name="connsiteY291" fmla="*/ 777098 h 1638301"/>
                    <a:gd name="connsiteX292" fmla="*/ 328912 w 2139424"/>
                    <a:gd name="connsiteY292" fmla="*/ 755211 h 1638301"/>
                    <a:gd name="connsiteX293" fmla="*/ 334336 w 2139424"/>
                    <a:gd name="connsiteY293" fmla="*/ 752475 h 1638301"/>
                    <a:gd name="connsiteX294" fmla="*/ 777745 w 2139424"/>
                    <a:gd name="connsiteY294" fmla="*/ 741363 h 1638301"/>
                    <a:gd name="connsiteX295" fmla="*/ 783216 w 2139424"/>
                    <a:gd name="connsiteY295" fmla="*/ 741363 h 1638301"/>
                    <a:gd name="connsiteX296" fmla="*/ 802368 w 2139424"/>
                    <a:gd name="connsiteY296" fmla="*/ 754995 h 1638301"/>
                    <a:gd name="connsiteX297" fmla="*/ 824255 w 2139424"/>
                    <a:gd name="connsiteY297" fmla="*/ 820427 h 1638301"/>
                    <a:gd name="connsiteX298" fmla="*/ 813311 w 2139424"/>
                    <a:gd name="connsiteY298" fmla="*/ 844965 h 1638301"/>
                    <a:gd name="connsiteX299" fmla="*/ 747649 w 2139424"/>
                    <a:gd name="connsiteY299" fmla="*/ 866776 h 1638301"/>
                    <a:gd name="connsiteX300" fmla="*/ 739442 w 2139424"/>
                    <a:gd name="connsiteY300" fmla="*/ 866776 h 1638301"/>
                    <a:gd name="connsiteX301" fmla="*/ 723026 w 2139424"/>
                    <a:gd name="connsiteY301" fmla="*/ 853144 h 1638301"/>
                    <a:gd name="connsiteX302" fmla="*/ 701139 w 2139424"/>
                    <a:gd name="connsiteY302" fmla="*/ 787711 h 1638301"/>
                    <a:gd name="connsiteX303" fmla="*/ 712083 w 2139424"/>
                    <a:gd name="connsiteY303" fmla="*/ 763174 h 1638301"/>
                    <a:gd name="connsiteX304" fmla="*/ 777745 w 2139424"/>
                    <a:gd name="connsiteY304" fmla="*/ 741363 h 1638301"/>
                    <a:gd name="connsiteX305" fmla="*/ 1263023 w 2139424"/>
                    <a:gd name="connsiteY305" fmla="*/ 717550 h 1638301"/>
                    <a:gd name="connsiteX306" fmla="*/ 1282007 w 2139424"/>
                    <a:gd name="connsiteY306" fmla="*/ 731060 h 1638301"/>
                    <a:gd name="connsiteX307" fmla="*/ 1303703 w 2139424"/>
                    <a:gd name="connsiteY307" fmla="*/ 798614 h 1638301"/>
                    <a:gd name="connsiteX308" fmla="*/ 1290143 w 2139424"/>
                    <a:gd name="connsiteY308" fmla="*/ 822933 h 1638301"/>
                    <a:gd name="connsiteX309" fmla="*/ 1225056 w 2139424"/>
                    <a:gd name="connsiteY309" fmla="*/ 844550 h 1638301"/>
                    <a:gd name="connsiteX310" fmla="*/ 1219632 w 2139424"/>
                    <a:gd name="connsiteY310" fmla="*/ 844550 h 1638301"/>
                    <a:gd name="connsiteX311" fmla="*/ 1203360 w 2139424"/>
                    <a:gd name="connsiteY311" fmla="*/ 831039 h 1638301"/>
                    <a:gd name="connsiteX312" fmla="*/ 1178952 w 2139424"/>
                    <a:gd name="connsiteY312" fmla="*/ 763486 h 1638301"/>
                    <a:gd name="connsiteX313" fmla="*/ 1192512 w 2139424"/>
                    <a:gd name="connsiteY313" fmla="*/ 741869 h 1638301"/>
                    <a:gd name="connsiteX314" fmla="*/ 1257599 w 2139424"/>
                    <a:gd name="connsiteY314" fmla="*/ 720252 h 1638301"/>
                    <a:gd name="connsiteX315" fmla="*/ 1263023 w 2139424"/>
                    <a:gd name="connsiteY315" fmla="*/ 717550 h 1638301"/>
                    <a:gd name="connsiteX316" fmla="*/ 459748 w 2139424"/>
                    <a:gd name="connsiteY316" fmla="*/ 712788 h 1638301"/>
                    <a:gd name="connsiteX317" fmla="*/ 478732 w 2139424"/>
                    <a:gd name="connsiteY317" fmla="*/ 726298 h 1638301"/>
                    <a:gd name="connsiteX318" fmla="*/ 500428 w 2139424"/>
                    <a:gd name="connsiteY318" fmla="*/ 793852 h 1638301"/>
                    <a:gd name="connsiteX319" fmla="*/ 486868 w 2139424"/>
                    <a:gd name="connsiteY319" fmla="*/ 818171 h 1638301"/>
                    <a:gd name="connsiteX320" fmla="*/ 421781 w 2139424"/>
                    <a:gd name="connsiteY320" fmla="*/ 839788 h 1638301"/>
                    <a:gd name="connsiteX321" fmla="*/ 416357 w 2139424"/>
                    <a:gd name="connsiteY321" fmla="*/ 839788 h 1638301"/>
                    <a:gd name="connsiteX322" fmla="*/ 397373 w 2139424"/>
                    <a:gd name="connsiteY322" fmla="*/ 826277 h 1638301"/>
                    <a:gd name="connsiteX323" fmla="*/ 375677 w 2139424"/>
                    <a:gd name="connsiteY323" fmla="*/ 758724 h 1638301"/>
                    <a:gd name="connsiteX324" fmla="*/ 389237 w 2139424"/>
                    <a:gd name="connsiteY324" fmla="*/ 737107 h 1638301"/>
                    <a:gd name="connsiteX325" fmla="*/ 454324 w 2139424"/>
                    <a:gd name="connsiteY325" fmla="*/ 715490 h 1638301"/>
                    <a:gd name="connsiteX326" fmla="*/ 459748 w 2139424"/>
                    <a:gd name="connsiteY326" fmla="*/ 712788 h 1638301"/>
                    <a:gd name="connsiteX327" fmla="*/ 1722506 w 2139424"/>
                    <a:gd name="connsiteY327" fmla="*/ 701675 h 1638301"/>
                    <a:gd name="connsiteX328" fmla="*/ 1727956 w 2139424"/>
                    <a:gd name="connsiteY328" fmla="*/ 701675 h 1638301"/>
                    <a:gd name="connsiteX329" fmla="*/ 1747030 w 2139424"/>
                    <a:gd name="connsiteY329" fmla="*/ 715154 h 1638301"/>
                    <a:gd name="connsiteX330" fmla="*/ 1768828 w 2139424"/>
                    <a:gd name="connsiteY330" fmla="*/ 779852 h 1638301"/>
                    <a:gd name="connsiteX331" fmla="*/ 1757929 w 2139424"/>
                    <a:gd name="connsiteY331" fmla="*/ 804113 h 1638301"/>
                    <a:gd name="connsiteX332" fmla="*/ 1638037 w 2139424"/>
                    <a:gd name="connsiteY332" fmla="*/ 841854 h 1638301"/>
                    <a:gd name="connsiteX333" fmla="*/ 1632587 w 2139424"/>
                    <a:gd name="connsiteY333" fmla="*/ 844550 h 1638301"/>
                    <a:gd name="connsiteX334" fmla="*/ 1613513 w 2139424"/>
                    <a:gd name="connsiteY334" fmla="*/ 831071 h 1638301"/>
                    <a:gd name="connsiteX335" fmla="*/ 1591715 w 2139424"/>
                    <a:gd name="connsiteY335" fmla="*/ 763677 h 1638301"/>
                    <a:gd name="connsiteX336" fmla="*/ 1605339 w 2139424"/>
                    <a:gd name="connsiteY336" fmla="*/ 739415 h 1638301"/>
                    <a:gd name="connsiteX337" fmla="*/ 1722506 w 2139424"/>
                    <a:gd name="connsiteY337" fmla="*/ 701675 h 1638301"/>
                    <a:gd name="connsiteX338" fmla="*/ 902177 w 2139424"/>
                    <a:gd name="connsiteY338" fmla="*/ 701675 h 1638301"/>
                    <a:gd name="connsiteX339" fmla="*/ 907581 w 2139424"/>
                    <a:gd name="connsiteY339" fmla="*/ 701675 h 1638301"/>
                    <a:gd name="connsiteX340" fmla="*/ 926496 w 2139424"/>
                    <a:gd name="connsiteY340" fmla="*/ 715134 h 1638301"/>
                    <a:gd name="connsiteX341" fmla="*/ 948113 w 2139424"/>
                    <a:gd name="connsiteY341" fmla="*/ 779738 h 1638301"/>
                    <a:gd name="connsiteX342" fmla="*/ 937304 w 2139424"/>
                    <a:gd name="connsiteY342" fmla="*/ 803965 h 1638301"/>
                    <a:gd name="connsiteX343" fmla="*/ 872453 w 2139424"/>
                    <a:gd name="connsiteY343" fmla="*/ 825500 h 1638301"/>
                    <a:gd name="connsiteX344" fmla="*/ 867049 w 2139424"/>
                    <a:gd name="connsiteY344" fmla="*/ 825500 h 1638301"/>
                    <a:gd name="connsiteX345" fmla="*/ 848134 w 2139424"/>
                    <a:gd name="connsiteY345" fmla="*/ 812041 h 1638301"/>
                    <a:gd name="connsiteX346" fmla="*/ 826517 w 2139424"/>
                    <a:gd name="connsiteY346" fmla="*/ 747436 h 1638301"/>
                    <a:gd name="connsiteX347" fmla="*/ 837326 w 2139424"/>
                    <a:gd name="connsiteY347" fmla="*/ 723210 h 1638301"/>
                    <a:gd name="connsiteX348" fmla="*/ 902177 w 2139424"/>
                    <a:gd name="connsiteY348" fmla="*/ 701675 h 1638301"/>
                    <a:gd name="connsiteX349" fmla="*/ 106541 w 2139424"/>
                    <a:gd name="connsiteY349" fmla="*/ 693738 h 1638301"/>
                    <a:gd name="connsiteX350" fmla="*/ 111925 w 2139424"/>
                    <a:gd name="connsiteY350" fmla="*/ 693738 h 1638301"/>
                    <a:gd name="connsiteX351" fmla="*/ 128076 w 2139424"/>
                    <a:gd name="connsiteY351" fmla="*/ 707197 h 1638301"/>
                    <a:gd name="connsiteX352" fmla="*/ 149611 w 2139424"/>
                    <a:gd name="connsiteY352" fmla="*/ 774493 h 1638301"/>
                    <a:gd name="connsiteX353" fmla="*/ 138844 w 2139424"/>
                    <a:gd name="connsiteY353" fmla="*/ 796028 h 1638301"/>
                    <a:gd name="connsiteX354" fmla="*/ 76931 w 2139424"/>
                    <a:gd name="connsiteY354" fmla="*/ 817563 h 1638301"/>
                    <a:gd name="connsiteX355" fmla="*/ 71547 w 2139424"/>
                    <a:gd name="connsiteY355" fmla="*/ 817563 h 1638301"/>
                    <a:gd name="connsiteX356" fmla="*/ 55396 w 2139424"/>
                    <a:gd name="connsiteY356" fmla="*/ 804104 h 1638301"/>
                    <a:gd name="connsiteX357" fmla="*/ 33861 w 2139424"/>
                    <a:gd name="connsiteY357" fmla="*/ 736807 h 1638301"/>
                    <a:gd name="connsiteX358" fmla="*/ 44629 w 2139424"/>
                    <a:gd name="connsiteY358" fmla="*/ 715273 h 1638301"/>
                    <a:gd name="connsiteX359" fmla="*/ 106541 w 2139424"/>
                    <a:gd name="connsiteY359" fmla="*/ 693738 h 1638301"/>
                    <a:gd name="connsiteX360" fmla="*/ 1388436 w 2139424"/>
                    <a:gd name="connsiteY360" fmla="*/ 676275 h 1638301"/>
                    <a:gd name="connsiteX361" fmla="*/ 1407420 w 2139424"/>
                    <a:gd name="connsiteY361" fmla="*/ 689954 h 1638301"/>
                    <a:gd name="connsiteX362" fmla="*/ 1429116 w 2139424"/>
                    <a:gd name="connsiteY362" fmla="*/ 758352 h 1638301"/>
                    <a:gd name="connsiteX363" fmla="*/ 1415556 w 2139424"/>
                    <a:gd name="connsiteY363" fmla="*/ 782975 h 1638301"/>
                    <a:gd name="connsiteX364" fmla="*/ 1350469 w 2139424"/>
                    <a:gd name="connsiteY364" fmla="*/ 804863 h 1638301"/>
                    <a:gd name="connsiteX365" fmla="*/ 1345045 w 2139424"/>
                    <a:gd name="connsiteY365" fmla="*/ 804863 h 1638301"/>
                    <a:gd name="connsiteX366" fmla="*/ 1328773 w 2139424"/>
                    <a:gd name="connsiteY366" fmla="*/ 791183 h 1638301"/>
                    <a:gd name="connsiteX367" fmla="*/ 1307077 w 2139424"/>
                    <a:gd name="connsiteY367" fmla="*/ 722785 h 1638301"/>
                    <a:gd name="connsiteX368" fmla="*/ 1317925 w 2139424"/>
                    <a:gd name="connsiteY368" fmla="*/ 700898 h 1638301"/>
                    <a:gd name="connsiteX369" fmla="*/ 1383012 w 2139424"/>
                    <a:gd name="connsiteY369" fmla="*/ 679011 h 1638301"/>
                    <a:gd name="connsiteX370" fmla="*/ 1388436 w 2139424"/>
                    <a:gd name="connsiteY370" fmla="*/ 676275 h 1638301"/>
                    <a:gd name="connsiteX371" fmla="*/ 585161 w 2139424"/>
                    <a:gd name="connsiteY371" fmla="*/ 671513 h 1638301"/>
                    <a:gd name="connsiteX372" fmla="*/ 604145 w 2139424"/>
                    <a:gd name="connsiteY372" fmla="*/ 685023 h 1638301"/>
                    <a:gd name="connsiteX373" fmla="*/ 625841 w 2139424"/>
                    <a:gd name="connsiteY373" fmla="*/ 752577 h 1638301"/>
                    <a:gd name="connsiteX374" fmla="*/ 612281 w 2139424"/>
                    <a:gd name="connsiteY374" fmla="*/ 776896 h 1638301"/>
                    <a:gd name="connsiteX375" fmla="*/ 547194 w 2139424"/>
                    <a:gd name="connsiteY375" fmla="*/ 798513 h 1638301"/>
                    <a:gd name="connsiteX376" fmla="*/ 541770 w 2139424"/>
                    <a:gd name="connsiteY376" fmla="*/ 798513 h 1638301"/>
                    <a:gd name="connsiteX377" fmla="*/ 522786 w 2139424"/>
                    <a:gd name="connsiteY377" fmla="*/ 785002 h 1638301"/>
                    <a:gd name="connsiteX378" fmla="*/ 501090 w 2139424"/>
                    <a:gd name="connsiteY378" fmla="*/ 717449 h 1638301"/>
                    <a:gd name="connsiteX379" fmla="*/ 514650 w 2139424"/>
                    <a:gd name="connsiteY379" fmla="*/ 695832 h 1638301"/>
                    <a:gd name="connsiteX380" fmla="*/ 579737 w 2139424"/>
                    <a:gd name="connsiteY380" fmla="*/ 674215 h 1638301"/>
                    <a:gd name="connsiteX381" fmla="*/ 585161 w 2139424"/>
                    <a:gd name="connsiteY381" fmla="*/ 671513 h 1638301"/>
                    <a:gd name="connsiteX382" fmla="*/ 1027590 w 2139424"/>
                    <a:gd name="connsiteY382" fmla="*/ 660400 h 1638301"/>
                    <a:gd name="connsiteX383" fmla="*/ 1032994 w 2139424"/>
                    <a:gd name="connsiteY383" fmla="*/ 660400 h 1638301"/>
                    <a:gd name="connsiteX384" fmla="*/ 1051909 w 2139424"/>
                    <a:gd name="connsiteY384" fmla="*/ 674032 h 1638301"/>
                    <a:gd name="connsiteX385" fmla="*/ 1073526 w 2139424"/>
                    <a:gd name="connsiteY385" fmla="*/ 739464 h 1638301"/>
                    <a:gd name="connsiteX386" fmla="*/ 1062717 w 2139424"/>
                    <a:gd name="connsiteY386" fmla="*/ 764002 h 1638301"/>
                    <a:gd name="connsiteX387" fmla="*/ 997866 w 2139424"/>
                    <a:gd name="connsiteY387" fmla="*/ 785813 h 1638301"/>
                    <a:gd name="connsiteX388" fmla="*/ 992462 w 2139424"/>
                    <a:gd name="connsiteY388" fmla="*/ 785813 h 1638301"/>
                    <a:gd name="connsiteX389" fmla="*/ 973547 w 2139424"/>
                    <a:gd name="connsiteY389" fmla="*/ 772181 h 1638301"/>
                    <a:gd name="connsiteX390" fmla="*/ 951930 w 2139424"/>
                    <a:gd name="connsiteY390" fmla="*/ 706748 h 1638301"/>
                    <a:gd name="connsiteX391" fmla="*/ 962739 w 2139424"/>
                    <a:gd name="connsiteY391" fmla="*/ 682211 h 1638301"/>
                    <a:gd name="connsiteX392" fmla="*/ 1027590 w 2139424"/>
                    <a:gd name="connsiteY392" fmla="*/ 660400 h 1638301"/>
                    <a:gd name="connsiteX393" fmla="*/ 1859245 w 2139424"/>
                    <a:gd name="connsiteY393" fmla="*/ 657225 h 1638301"/>
                    <a:gd name="connsiteX394" fmla="*/ 1875604 w 2139424"/>
                    <a:gd name="connsiteY394" fmla="*/ 670904 h 1638301"/>
                    <a:gd name="connsiteX395" fmla="*/ 1897415 w 2139424"/>
                    <a:gd name="connsiteY395" fmla="*/ 739302 h 1638301"/>
                    <a:gd name="connsiteX396" fmla="*/ 1886509 w 2139424"/>
                    <a:gd name="connsiteY396" fmla="*/ 763925 h 1638301"/>
                    <a:gd name="connsiteX397" fmla="*/ 1823803 w 2139424"/>
                    <a:gd name="connsiteY397" fmla="*/ 783077 h 1638301"/>
                    <a:gd name="connsiteX398" fmla="*/ 1818350 w 2139424"/>
                    <a:gd name="connsiteY398" fmla="*/ 785813 h 1638301"/>
                    <a:gd name="connsiteX399" fmla="*/ 1801992 w 2139424"/>
                    <a:gd name="connsiteY399" fmla="*/ 772133 h 1638301"/>
                    <a:gd name="connsiteX400" fmla="*/ 1777454 w 2139424"/>
                    <a:gd name="connsiteY400" fmla="*/ 703735 h 1638301"/>
                    <a:gd name="connsiteX401" fmla="*/ 1791086 w 2139424"/>
                    <a:gd name="connsiteY401" fmla="*/ 679112 h 1638301"/>
                    <a:gd name="connsiteX402" fmla="*/ 1853793 w 2139424"/>
                    <a:gd name="connsiteY402" fmla="*/ 659961 h 1638301"/>
                    <a:gd name="connsiteX403" fmla="*/ 1859245 w 2139424"/>
                    <a:gd name="connsiteY403" fmla="*/ 657225 h 1638301"/>
                    <a:gd name="connsiteX404" fmla="*/ 231816 w 2139424"/>
                    <a:gd name="connsiteY404" fmla="*/ 652463 h 1638301"/>
                    <a:gd name="connsiteX405" fmla="*/ 237269 w 2139424"/>
                    <a:gd name="connsiteY405" fmla="*/ 652463 h 1638301"/>
                    <a:gd name="connsiteX406" fmla="*/ 253627 w 2139424"/>
                    <a:gd name="connsiteY406" fmla="*/ 663368 h 1638301"/>
                    <a:gd name="connsiteX407" fmla="*/ 278165 w 2139424"/>
                    <a:gd name="connsiteY407" fmla="*/ 734254 h 1638301"/>
                    <a:gd name="connsiteX408" fmla="*/ 264533 w 2139424"/>
                    <a:gd name="connsiteY408" fmla="*/ 756065 h 1638301"/>
                    <a:gd name="connsiteX409" fmla="*/ 204553 w 2139424"/>
                    <a:gd name="connsiteY409" fmla="*/ 777876 h 1638301"/>
                    <a:gd name="connsiteX410" fmla="*/ 199100 w 2139424"/>
                    <a:gd name="connsiteY410" fmla="*/ 777876 h 1638301"/>
                    <a:gd name="connsiteX411" fmla="*/ 182741 w 2139424"/>
                    <a:gd name="connsiteY411" fmla="*/ 764244 h 1638301"/>
                    <a:gd name="connsiteX412" fmla="*/ 158204 w 2139424"/>
                    <a:gd name="connsiteY412" fmla="*/ 696085 h 1638301"/>
                    <a:gd name="connsiteX413" fmla="*/ 171836 w 2139424"/>
                    <a:gd name="connsiteY413" fmla="*/ 674274 h 1638301"/>
                    <a:gd name="connsiteX414" fmla="*/ 231816 w 2139424"/>
                    <a:gd name="connsiteY414" fmla="*/ 652463 h 1638301"/>
                    <a:gd name="connsiteX415" fmla="*/ 1513848 w 2139424"/>
                    <a:gd name="connsiteY415" fmla="*/ 636588 h 1638301"/>
                    <a:gd name="connsiteX416" fmla="*/ 1532832 w 2139424"/>
                    <a:gd name="connsiteY416" fmla="*/ 650098 h 1638301"/>
                    <a:gd name="connsiteX417" fmla="*/ 1554528 w 2139424"/>
                    <a:gd name="connsiteY417" fmla="*/ 717652 h 1638301"/>
                    <a:gd name="connsiteX418" fmla="*/ 1540968 w 2139424"/>
                    <a:gd name="connsiteY418" fmla="*/ 741971 h 1638301"/>
                    <a:gd name="connsiteX419" fmla="*/ 1475881 w 2139424"/>
                    <a:gd name="connsiteY419" fmla="*/ 763588 h 1638301"/>
                    <a:gd name="connsiteX420" fmla="*/ 1470457 w 2139424"/>
                    <a:gd name="connsiteY420" fmla="*/ 763588 h 1638301"/>
                    <a:gd name="connsiteX421" fmla="*/ 1454185 w 2139424"/>
                    <a:gd name="connsiteY421" fmla="*/ 750077 h 1638301"/>
                    <a:gd name="connsiteX422" fmla="*/ 1432489 w 2139424"/>
                    <a:gd name="connsiteY422" fmla="*/ 682524 h 1638301"/>
                    <a:gd name="connsiteX423" fmla="*/ 1443337 w 2139424"/>
                    <a:gd name="connsiteY423" fmla="*/ 660907 h 1638301"/>
                    <a:gd name="connsiteX424" fmla="*/ 1508424 w 2139424"/>
                    <a:gd name="connsiteY424" fmla="*/ 639290 h 1638301"/>
                    <a:gd name="connsiteX425" fmla="*/ 1513848 w 2139424"/>
                    <a:gd name="connsiteY425" fmla="*/ 636588 h 1638301"/>
                    <a:gd name="connsiteX426" fmla="*/ 708986 w 2139424"/>
                    <a:gd name="connsiteY426" fmla="*/ 630238 h 1638301"/>
                    <a:gd name="connsiteX427" fmla="*/ 727970 w 2139424"/>
                    <a:gd name="connsiteY427" fmla="*/ 643917 h 1638301"/>
                    <a:gd name="connsiteX428" fmla="*/ 749666 w 2139424"/>
                    <a:gd name="connsiteY428" fmla="*/ 712315 h 1638301"/>
                    <a:gd name="connsiteX429" fmla="*/ 736106 w 2139424"/>
                    <a:gd name="connsiteY429" fmla="*/ 736938 h 1638301"/>
                    <a:gd name="connsiteX430" fmla="*/ 671019 w 2139424"/>
                    <a:gd name="connsiteY430" fmla="*/ 758826 h 1638301"/>
                    <a:gd name="connsiteX431" fmla="*/ 665595 w 2139424"/>
                    <a:gd name="connsiteY431" fmla="*/ 758826 h 1638301"/>
                    <a:gd name="connsiteX432" fmla="*/ 646611 w 2139424"/>
                    <a:gd name="connsiteY432" fmla="*/ 745146 h 1638301"/>
                    <a:gd name="connsiteX433" fmla="*/ 624915 w 2139424"/>
                    <a:gd name="connsiteY433" fmla="*/ 676748 h 1638301"/>
                    <a:gd name="connsiteX434" fmla="*/ 638475 w 2139424"/>
                    <a:gd name="connsiteY434" fmla="*/ 654861 h 1638301"/>
                    <a:gd name="connsiteX435" fmla="*/ 703562 w 2139424"/>
                    <a:gd name="connsiteY435" fmla="*/ 632974 h 1638301"/>
                    <a:gd name="connsiteX436" fmla="*/ 708986 w 2139424"/>
                    <a:gd name="connsiteY436" fmla="*/ 630238 h 1638301"/>
                    <a:gd name="connsiteX437" fmla="*/ 1973303 w 2139424"/>
                    <a:gd name="connsiteY437" fmla="*/ 619125 h 1638301"/>
                    <a:gd name="connsiteX438" fmla="*/ 1978756 w 2139424"/>
                    <a:gd name="connsiteY438" fmla="*/ 619125 h 1638301"/>
                    <a:gd name="connsiteX439" fmla="*/ 1995114 w 2139424"/>
                    <a:gd name="connsiteY439" fmla="*/ 632757 h 1638301"/>
                    <a:gd name="connsiteX440" fmla="*/ 2019652 w 2139424"/>
                    <a:gd name="connsiteY440" fmla="*/ 700916 h 1638301"/>
                    <a:gd name="connsiteX441" fmla="*/ 2006020 w 2139424"/>
                    <a:gd name="connsiteY441" fmla="*/ 722727 h 1638301"/>
                    <a:gd name="connsiteX442" fmla="*/ 1943313 w 2139424"/>
                    <a:gd name="connsiteY442" fmla="*/ 744538 h 1638301"/>
                    <a:gd name="connsiteX443" fmla="*/ 1937861 w 2139424"/>
                    <a:gd name="connsiteY443" fmla="*/ 744538 h 1638301"/>
                    <a:gd name="connsiteX444" fmla="*/ 1921502 w 2139424"/>
                    <a:gd name="connsiteY444" fmla="*/ 730906 h 1638301"/>
                    <a:gd name="connsiteX445" fmla="*/ 1899691 w 2139424"/>
                    <a:gd name="connsiteY445" fmla="*/ 662747 h 1638301"/>
                    <a:gd name="connsiteX446" fmla="*/ 1910597 w 2139424"/>
                    <a:gd name="connsiteY446" fmla="*/ 640936 h 1638301"/>
                    <a:gd name="connsiteX447" fmla="*/ 1973303 w 2139424"/>
                    <a:gd name="connsiteY447" fmla="*/ 619125 h 1638301"/>
                    <a:gd name="connsiteX448" fmla="*/ 1152395 w 2139424"/>
                    <a:gd name="connsiteY448" fmla="*/ 619125 h 1638301"/>
                    <a:gd name="connsiteX449" fmla="*/ 1157866 w 2139424"/>
                    <a:gd name="connsiteY449" fmla="*/ 619125 h 1638301"/>
                    <a:gd name="connsiteX450" fmla="*/ 1177018 w 2139424"/>
                    <a:gd name="connsiteY450" fmla="*/ 632757 h 1638301"/>
                    <a:gd name="connsiteX451" fmla="*/ 1198905 w 2139424"/>
                    <a:gd name="connsiteY451" fmla="*/ 698189 h 1638301"/>
                    <a:gd name="connsiteX452" fmla="*/ 1187961 w 2139424"/>
                    <a:gd name="connsiteY452" fmla="*/ 722727 h 1638301"/>
                    <a:gd name="connsiteX453" fmla="*/ 1122299 w 2139424"/>
                    <a:gd name="connsiteY453" fmla="*/ 744538 h 1638301"/>
                    <a:gd name="connsiteX454" fmla="*/ 1116828 w 2139424"/>
                    <a:gd name="connsiteY454" fmla="*/ 744538 h 1638301"/>
                    <a:gd name="connsiteX455" fmla="*/ 1097676 w 2139424"/>
                    <a:gd name="connsiteY455" fmla="*/ 730906 h 1638301"/>
                    <a:gd name="connsiteX456" fmla="*/ 1075789 w 2139424"/>
                    <a:gd name="connsiteY456" fmla="*/ 665473 h 1638301"/>
                    <a:gd name="connsiteX457" fmla="*/ 1086733 w 2139424"/>
                    <a:gd name="connsiteY457" fmla="*/ 640936 h 1638301"/>
                    <a:gd name="connsiteX458" fmla="*/ 1152395 w 2139424"/>
                    <a:gd name="connsiteY458" fmla="*/ 619125 h 1638301"/>
                    <a:gd name="connsiteX459" fmla="*/ 359506 w 2139424"/>
                    <a:gd name="connsiteY459" fmla="*/ 611188 h 1638301"/>
                    <a:gd name="connsiteX460" fmla="*/ 375864 w 2139424"/>
                    <a:gd name="connsiteY460" fmla="*/ 624820 h 1638301"/>
                    <a:gd name="connsiteX461" fmla="*/ 400402 w 2139424"/>
                    <a:gd name="connsiteY461" fmla="*/ 692979 h 1638301"/>
                    <a:gd name="connsiteX462" fmla="*/ 389496 w 2139424"/>
                    <a:gd name="connsiteY462" fmla="*/ 717516 h 1638301"/>
                    <a:gd name="connsiteX463" fmla="*/ 326790 w 2139424"/>
                    <a:gd name="connsiteY463" fmla="*/ 736601 h 1638301"/>
                    <a:gd name="connsiteX464" fmla="*/ 321337 w 2139424"/>
                    <a:gd name="connsiteY464" fmla="*/ 736601 h 1638301"/>
                    <a:gd name="connsiteX465" fmla="*/ 304979 w 2139424"/>
                    <a:gd name="connsiteY465" fmla="*/ 725695 h 1638301"/>
                    <a:gd name="connsiteX466" fmla="*/ 283168 w 2139424"/>
                    <a:gd name="connsiteY466" fmla="*/ 654810 h 1638301"/>
                    <a:gd name="connsiteX467" fmla="*/ 294073 w 2139424"/>
                    <a:gd name="connsiteY467" fmla="*/ 632999 h 1638301"/>
                    <a:gd name="connsiteX468" fmla="*/ 354053 w 2139424"/>
                    <a:gd name="connsiteY468" fmla="*/ 613914 h 1638301"/>
                    <a:gd name="connsiteX469" fmla="*/ 359506 w 2139424"/>
                    <a:gd name="connsiteY469" fmla="*/ 611188 h 1638301"/>
                    <a:gd name="connsiteX470" fmla="*/ 1638732 w 2139424"/>
                    <a:gd name="connsiteY470" fmla="*/ 595313 h 1638301"/>
                    <a:gd name="connsiteX471" fmla="*/ 1657947 w 2139424"/>
                    <a:gd name="connsiteY471" fmla="*/ 608823 h 1638301"/>
                    <a:gd name="connsiteX472" fmla="*/ 1679908 w 2139424"/>
                    <a:gd name="connsiteY472" fmla="*/ 676377 h 1638301"/>
                    <a:gd name="connsiteX473" fmla="*/ 1666183 w 2139424"/>
                    <a:gd name="connsiteY473" fmla="*/ 700696 h 1638301"/>
                    <a:gd name="connsiteX474" fmla="*/ 1600301 w 2139424"/>
                    <a:gd name="connsiteY474" fmla="*/ 722313 h 1638301"/>
                    <a:gd name="connsiteX475" fmla="*/ 1594811 w 2139424"/>
                    <a:gd name="connsiteY475" fmla="*/ 722313 h 1638301"/>
                    <a:gd name="connsiteX476" fmla="*/ 1578341 w 2139424"/>
                    <a:gd name="connsiteY476" fmla="*/ 708802 h 1638301"/>
                    <a:gd name="connsiteX477" fmla="*/ 1556380 w 2139424"/>
                    <a:gd name="connsiteY477" fmla="*/ 641249 h 1638301"/>
                    <a:gd name="connsiteX478" fmla="*/ 1567360 w 2139424"/>
                    <a:gd name="connsiteY478" fmla="*/ 619632 h 1638301"/>
                    <a:gd name="connsiteX479" fmla="*/ 1633242 w 2139424"/>
                    <a:gd name="connsiteY479" fmla="*/ 598015 h 1638301"/>
                    <a:gd name="connsiteX480" fmla="*/ 1638732 w 2139424"/>
                    <a:gd name="connsiteY480" fmla="*/ 595313 h 1638301"/>
                    <a:gd name="connsiteX481" fmla="*/ 76472 w 2139424"/>
                    <a:gd name="connsiteY481" fmla="*/ 595313 h 1638301"/>
                    <a:gd name="connsiteX482" fmla="*/ 81862 w 2139424"/>
                    <a:gd name="connsiteY482" fmla="*/ 595313 h 1638301"/>
                    <a:gd name="connsiteX483" fmla="*/ 95337 w 2139424"/>
                    <a:gd name="connsiteY483" fmla="*/ 606175 h 1638301"/>
                    <a:gd name="connsiteX484" fmla="*/ 111508 w 2139424"/>
                    <a:gd name="connsiteY484" fmla="*/ 657769 h 1638301"/>
                    <a:gd name="connsiteX485" fmla="*/ 103422 w 2139424"/>
                    <a:gd name="connsiteY485" fmla="*/ 674061 h 1638301"/>
                    <a:gd name="connsiteX486" fmla="*/ 36046 w 2139424"/>
                    <a:gd name="connsiteY486" fmla="*/ 698501 h 1638301"/>
                    <a:gd name="connsiteX487" fmla="*/ 30656 w 2139424"/>
                    <a:gd name="connsiteY487" fmla="*/ 698501 h 1638301"/>
                    <a:gd name="connsiteX488" fmla="*/ 17180 w 2139424"/>
                    <a:gd name="connsiteY488" fmla="*/ 687639 h 1638301"/>
                    <a:gd name="connsiteX489" fmla="*/ 1010 w 2139424"/>
                    <a:gd name="connsiteY489" fmla="*/ 636045 h 1638301"/>
                    <a:gd name="connsiteX490" fmla="*/ 9095 w 2139424"/>
                    <a:gd name="connsiteY490" fmla="*/ 619752 h 1638301"/>
                    <a:gd name="connsiteX491" fmla="*/ 76472 w 2139424"/>
                    <a:gd name="connsiteY491" fmla="*/ 595313 h 1638301"/>
                    <a:gd name="connsiteX492" fmla="*/ 834398 w 2139424"/>
                    <a:gd name="connsiteY492" fmla="*/ 590550 h 1638301"/>
                    <a:gd name="connsiteX493" fmla="*/ 853382 w 2139424"/>
                    <a:gd name="connsiteY493" fmla="*/ 604060 h 1638301"/>
                    <a:gd name="connsiteX494" fmla="*/ 875078 w 2139424"/>
                    <a:gd name="connsiteY494" fmla="*/ 671614 h 1638301"/>
                    <a:gd name="connsiteX495" fmla="*/ 861518 w 2139424"/>
                    <a:gd name="connsiteY495" fmla="*/ 695933 h 1638301"/>
                    <a:gd name="connsiteX496" fmla="*/ 796431 w 2139424"/>
                    <a:gd name="connsiteY496" fmla="*/ 717550 h 1638301"/>
                    <a:gd name="connsiteX497" fmla="*/ 791007 w 2139424"/>
                    <a:gd name="connsiteY497" fmla="*/ 717550 h 1638301"/>
                    <a:gd name="connsiteX498" fmla="*/ 774735 w 2139424"/>
                    <a:gd name="connsiteY498" fmla="*/ 704039 h 1638301"/>
                    <a:gd name="connsiteX499" fmla="*/ 750327 w 2139424"/>
                    <a:gd name="connsiteY499" fmla="*/ 636486 h 1638301"/>
                    <a:gd name="connsiteX500" fmla="*/ 763887 w 2139424"/>
                    <a:gd name="connsiteY500" fmla="*/ 614869 h 1638301"/>
                    <a:gd name="connsiteX501" fmla="*/ 828974 w 2139424"/>
                    <a:gd name="connsiteY501" fmla="*/ 593252 h 1638301"/>
                    <a:gd name="connsiteX502" fmla="*/ 834398 w 2139424"/>
                    <a:gd name="connsiteY502" fmla="*/ 590550 h 1638301"/>
                    <a:gd name="connsiteX503" fmla="*/ 2092366 w 2139424"/>
                    <a:gd name="connsiteY503" fmla="*/ 581025 h 1638301"/>
                    <a:gd name="connsiteX504" fmla="*/ 2097819 w 2139424"/>
                    <a:gd name="connsiteY504" fmla="*/ 581025 h 1638301"/>
                    <a:gd name="connsiteX505" fmla="*/ 2116904 w 2139424"/>
                    <a:gd name="connsiteY505" fmla="*/ 591930 h 1638301"/>
                    <a:gd name="connsiteX506" fmla="*/ 2138715 w 2139424"/>
                    <a:gd name="connsiteY506" fmla="*/ 660089 h 1638301"/>
                    <a:gd name="connsiteX507" fmla="*/ 2127809 w 2139424"/>
                    <a:gd name="connsiteY507" fmla="*/ 684627 h 1638301"/>
                    <a:gd name="connsiteX508" fmla="*/ 2065103 w 2139424"/>
                    <a:gd name="connsiteY508" fmla="*/ 703711 h 1638301"/>
                    <a:gd name="connsiteX509" fmla="*/ 2059650 w 2139424"/>
                    <a:gd name="connsiteY509" fmla="*/ 706438 h 1638301"/>
                    <a:gd name="connsiteX510" fmla="*/ 2040565 w 2139424"/>
                    <a:gd name="connsiteY510" fmla="*/ 692806 h 1638301"/>
                    <a:gd name="connsiteX511" fmla="*/ 2018754 w 2139424"/>
                    <a:gd name="connsiteY511" fmla="*/ 624647 h 1638301"/>
                    <a:gd name="connsiteX512" fmla="*/ 2029660 w 2139424"/>
                    <a:gd name="connsiteY512" fmla="*/ 600109 h 1638301"/>
                    <a:gd name="connsiteX513" fmla="*/ 2092366 w 2139424"/>
                    <a:gd name="connsiteY513" fmla="*/ 581025 h 1638301"/>
                    <a:gd name="connsiteX514" fmla="*/ 1276827 w 2139424"/>
                    <a:gd name="connsiteY514" fmla="*/ 579438 h 1638301"/>
                    <a:gd name="connsiteX515" fmla="*/ 1284933 w 2139424"/>
                    <a:gd name="connsiteY515" fmla="*/ 579438 h 1638301"/>
                    <a:gd name="connsiteX516" fmla="*/ 1301146 w 2139424"/>
                    <a:gd name="connsiteY516" fmla="*/ 592897 h 1638301"/>
                    <a:gd name="connsiteX517" fmla="*/ 1322763 w 2139424"/>
                    <a:gd name="connsiteY517" fmla="*/ 657501 h 1638301"/>
                    <a:gd name="connsiteX518" fmla="*/ 1311954 w 2139424"/>
                    <a:gd name="connsiteY518" fmla="*/ 681728 h 1638301"/>
                    <a:gd name="connsiteX519" fmla="*/ 1247103 w 2139424"/>
                    <a:gd name="connsiteY519" fmla="*/ 703263 h 1638301"/>
                    <a:gd name="connsiteX520" fmla="*/ 1241699 w 2139424"/>
                    <a:gd name="connsiteY520" fmla="*/ 703263 h 1638301"/>
                    <a:gd name="connsiteX521" fmla="*/ 1222784 w 2139424"/>
                    <a:gd name="connsiteY521" fmla="*/ 689804 h 1638301"/>
                    <a:gd name="connsiteX522" fmla="*/ 1201167 w 2139424"/>
                    <a:gd name="connsiteY522" fmla="*/ 625199 h 1638301"/>
                    <a:gd name="connsiteX523" fmla="*/ 1211976 w 2139424"/>
                    <a:gd name="connsiteY523" fmla="*/ 600973 h 1638301"/>
                    <a:gd name="connsiteX524" fmla="*/ 1276827 w 2139424"/>
                    <a:gd name="connsiteY524" fmla="*/ 579438 h 1638301"/>
                    <a:gd name="connsiteX525" fmla="*/ 481904 w 2139424"/>
                    <a:gd name="connsiteY525" fmla="*/ 571500 h 1638301"/>
                    <a:gd name="connsiteX526" fmla="*/ 500918 w 2139424"/>
                    <a:gd name="connsiteY526" fmla="*/ 584959 h 1638301"/>
                    <a:gd name="connsiteX527" fmla="*/ 522650 w 2139424"/>
                    <a:gd name="connsiteY527" fmla="*/ 654947 h 1638301"/>
                    <a:gd name="connsiteX528" fmla="*/ 511784 w 2139424"/>
                    <a:gd name="connsiteY528" fmla="*/ 676482 h 1638301"/>
                    <a:gd name="connsiteX529" fmla="*/ 449307 w 2139424"/>
                    <a:gd name="connsiteY529" fmla="*/ 695325 h 1638301"/>
                    <a:gd name="connsiteX530" fmla="*/ 443874 w 2139424"/>
                    <a:gd name="connsiteY530" fmla="*/ 695325 h 1638301"/>
                    <a:gd name="connsiteX531" fmla="*/ 427576 w 2139424"/>
                    <a:gd name="connsiteY531" fmla="*/ 684557 h 1638301"/>
                    <a:gd name="connsiteX532" fmla="*/ 405844 w 2139424"/>
                    <a:gd name="connsiteY532" fmla="*/ 614569 h 1638301"/>
                    <a:gd name="connsiteX533" fmla="*/ 416710 w 2139424"/>
                    <a:gd name="connsiteY533" fmla="*/ 593035 h 1638301"/>
                    <a:gd name="connsiteX534" fmla="*/ 476471 w 2139424"/>
                    <a:gd name="connsiteY534" fmla="*/ 574192 h 1638301"/>
                    <a:gd name="connsiteX535" fmla="*/ 481904 w 2139424"/>
                    <a:gd name="connsiteY535" fmla="*/ 571500 h 1638301"/>
                    <a:gd name="connsiteX536" fmla="*/ 196366 w 2139424"/>
                    <a:gd name="connsiteY536" fmla="*/ 557213 h 1638301"/>
                    <a:gd name="connsiteX537" fmla="*/ 199115 w 2139424"/>
                    <a:gd name="connsiteY537" fmla="*/ 557213 h 1638301"/>
                    <a:gd name="connsiteX538" fmla="*/ 215609 w 2139424"/>
                    <a:gd name="connsiteY538" fmla="*/ 568025 h 1638301"/>
                    <a:gd name="connsiteX539" fmla="*/ 232104 w 2139424"/>
                    <a:gd name="connsiteY539" fmla="*/ 616680 h 1638301"/>
                    <a:gd name="connsiteX540" fmla="*/ 221108 w 2139424"/>
                    <a:gd name="connsiteY540" fmla="*/ 635601 h 1638301"/>
                    <a:gd name="connsiteX541" fmla="*/ 160627 w 2139424"/>
                    <a:gd name="connsiteY541" fmla="*/ 654523 h 1638301"/>
                    <a:gd name="connsiteX542" fmla="*/ 157878 w 2139424"/>
                    <a:gd name="connsiteY542" fmla="*/ 657226 h 1638301"/>
                    <a:gd name="connsiteX543" fmla="*/ 144133 w 2139424"/>
                    <a:gd name="connsiteY543" fmla="*/ 646414 h 1638301"/>
                    <a:gd name="connsiteX544" fmla="*/ 124889 w 2139424"/>
                    <a:gd name="connsiteY544" fmla="*/ 595056 h 1638301"/>
                    <a:gd name="connsiteX545" fmla="*/ 135885 w 2139424"/>
                    <a:gd name="connsiteY545" fmla="*/ 576134 h 1638301"/>
                    <a:gd name="connsiteX546" fmla="*/ 196366 w 2139424"/>
                    <a:gd name="connsiteY546" fmla="*/ 557213 h 1638301"/>
                    <a:gd name="connsiteX547" fmla="*/ 959811 w 2139424"/>
                    <a:gd name="connsiteY547" fmla="*/ 549275 h 1638301"/>
                    <a:gd name="connsiteX548" fmla="*/ 978795 w 2139424"/>
                    <a:gd name="connsiteY548" fmla="*/ 562785 h 1638301"/>
                    <a:gd name="connsiteX549" fmla="*/ 1000491 w 2139424"/>
                    <a:gd name="connsiteY549" fmla="*/ 630339 h 1638301"/>
                    <a:gd name="connsiteX550" fmla="*/ 986931 w 2139424"/>
                    <a:gd name="connsiteY550" fmla="*/ 654658 h 1638301"/>
                    <a:gd name="connsiteX551" fmla="*/ 921844 w 2139424"/>
                    <a:gd name="connsiteY551" fmla="*/ 676275 h 1638301"/>
                    <a:gd name="connsiteX552" fmla="*/ 916420 w 2139424"/>
                    <a:gd name="connsiteY552" fmla="*/ 676275 h 1638301"/>
                    <a:gd name="connsiteX553" fmla="*/ 900148 w 2139424"/>
                    <a:gd name="connsiteY553" fmla="*/ 662764 h 1638301"/>
                    <a:gd name="connsiteX554" fmla="*/ 878452 w 2139424"/>
                    <a:gd name="connsiteY554" fmla="*/ 595211 h 1638301"/>
                    <a:gd name="connsiteX555" fmla="*/ 889300 w 2139424"/>
                    <a:gd name="connsiteY555" fmla="*/ 573594 h 1638301"/>
                    <a:gd name="connsiteX556" fmla="*/ 954387 w 2139424"/>
                    <a:gd name="connsiteY556" fmla="*/ 551977 h 1638301"/>
                    <a:gd name="connsiteX557" fmla="*/ 959811 w 2139424"/>
                    <a:gd name="connsiteY557" fmla="*/ 549275 h 1638301"/>
                    <a:gd name="connsiteX558" fmla="*/ 1812875 w 2139424"/>
                    <a:gd name="connsiteY558" fmla="*/ 538163 h 1638301"/>
                    <a:gd name="connsiteX559" fmla="*/ 1818338 w 2139424"/>
                    <a:gd name="connsiteY559" fmla="*/ 538163 h 1638301"/>
                    <a:gd name="connsiteX560" fmla="*/ 1837458 w 2139424"/>
                    <a:gd name="connsiteY560" fmla="*/ 551791 h 1638301"/>
                    <a:gd name="connsiteX561" fmla="*/ 1859310 w 2139424"/>
                    <a:gd name="connsiteY561" fmla="*/ 617209 h 1638301"/>
                    <a:gd name="connsiteX562" fmla="*/ 1845652 w 2139424"/>
                    <a:gd name="connsiteY562" fmla="*/ 641740 h 1638301"/>
                    <a:gd name="connsiteX563" fmla="*/ 1728200 w 2139424"/>
                    <a:gd name="connsiteY563" fmla="*/ 679900 h 1638301"/>
                    <a:gd name="connsiteX564" fmla="*/ 1720006 w 2139424"/>
                    <a:gd name="connsiteY564" fmla="*/ 682626 h 1638301"/>
                    <a:gd name="connsiteX565" fmla="*/ 1703617 w 2139424"/>
                    <a:gd name="connsiteY565" fmla="*/ 668997 h 1638301"/>
                    <a:gd name="connsiteX566" fmla="*/ 1681766 w 2139424"/>
                    <a:gd name="connsiteY566" fmla="*/ 603580 h 1638301"/>
                    <a:gd name="connsiteX567" fmla="*/ 1692692 w 2139424"/>
                    <a:gd name="connsiteY567" fmla="*/ 579049 h 1638301"/>
                    <a:gd name="connsiteX568" fmla="*/ 1812875 w 2139424"/>
                    <a:gd name="connsiteY568" fmla="*/ 538163 h 1638301"/>
                    <a:gd name="connsiteX569" fmla="*/ 1402240 w 2139424"/>
                    <a:gd name="connsiteY569" fmla="*/ 538163 h 1638301"/>
                    <a:gd name="connsiteX570" fmla="*/ 1410346 w 2139424"/>
                    <a:gd name="connsiteY570" fmla="*/ 538163 h 1638301"/>
                    <a:gd name="connsiteX571" fmla="*/ 1426559 w 2139424"/>
                    <a:gd name="connsiteY571" fmla="*/ 551795 h 1638301"/>
                    <a:gd name="connsiteX572" fmla="*/ 1448176 w 2139424"/>
                    <a:gd name="connsiteY572" fmla="*/ 617227 h 1638301"/>
                    <a:gd name="connsiteX573" fmla="*/ 1437367 w 2139424"/>
                    <a:gd name="connsiteY573" fmla="*/ 641765 h 1638301"/>
                    <a:gd name="connsiteX574" fmla="*/ 1372516 w 2139424"/>
                    <a:gd name="connsiteY574" fmla="*/ 663576 h 1638301"/>
                    <a:gd name="connsiteX575" fmla="*/ 1367112 w 2139424"/>
                    <a:gd name="connsiteY575" fmla="*/ 663576 h 1638301"/>
                    <a:gd name="connsiteX576" fmla="*/ 1348197 w 2139424"/>
                    <a:gd name="connsiteY576" fmla="*/ 649944 h 1638301"/>
                    <a:gd name="connsiteX577" fmla="*/ 1326580 w 2139424"/>
                    <a:gd name="connsiteY577" fmla="*/ 584511 h 1638301"/>
                    <a:gd name="connsiteX578" fmla="*/ 1337389 w 2139424"/>
                    <a:gd name="connsiteY578" fmla="*/ 559974 h 1638301"/>
                    <a:gd name="connsiteX579" fmla="*/ 1402240 w 2139424"/>
                    <a:gd name="connsiteY579" fmla="*/ 538163 h 1638301"/>
                    <a:gd name="connsiteX580" fmla="*/ 598708 w 2139424"/>
                    <a:gd name="connsiteY580" fmla="*/ 533400 h 1638301"/>
                    <a:gd name="connsiteX581" fmla="*/ 606857 w 2139424"/>
                    <a:gd name="connsiteY581" fmla="*/ 533400 h 1638301"/>
                    <a:gd name="connsiteX582" fmla="*/ 623155 w 2139424"/>
                    <a:gd name="connsiteY582" fmla="*/ 544167 h 1638301"/>
                    <a:gd name="connsiteX583" fmla="*/ 644887 w 2139424"/>
                    <a:gd name="connsiteY583" fmla="*/ 614155 h 1638301"/>
                    <a:gd name="connsiteX584" fmla="*/ 634021 w 2139424"/>
                    <a:gd name="connsiteY584" fmla="*/ 635690 h 1638301"/>
                    <a:gd name="connsiteX585" fmla="*/ 571544 w 2139424"/>
                    <a:gd name="connsiteY585" fmla="*/ 654533 h 1638301"/>
                    <a:gd name="connsiteX586" fmla="*/ 566111 w 2139424"/>
                    <a:gd name="connsiteY586" fmla="*/ 657225 h 1638301"/>
                    <a:gd name="connsiteX587" fmla="*/ 549813 w 2139424"/>
                    <a:gd name="connsiteY587" fmla="*/ 643766 h 1638301"/>
                    <a:gd name="connsiteX588" fmla="*/ 528081 w 2139424"/>
                    <a:gd name="connsiteY588" fmla="*/ 576469 h 1638301"/>
                    <a:gd name="connsiteX589" fmla="*/ 538947 w 2139424"/>
                    <a:gd name="connsiteY589" fmla="*/ 552243 h 1638301"/>
                    <a:gd name="connsiteX590" fmla="*/ 598708 w 2139424"/>
                    <a:gd name="connsiteY590" fmla="*/ 533400 h 1638301"/>
                    <a:gd name="connsiteX591" fmla="*/ 313117 w 2139424"/>
                    <a:gd name="connsiteY591" fmla="*/ 519113 h 1638301"/>
                    <a:gd name="connsiteX592" fmla="*/ 326809 w 2139424"/>
                    <a:gd name="connsiteY592" fmla="*/ 529925 h 1638301"/>
                    <a:gd name="connsiteX593" fmla="*/ 343240 w 2139424"/>
                    <a:gd name="connsiteY593" fmla="*/ 581283 h 1638301"/>
                    <a:gd name="connsiteX594" fmla="*/ 335024 w 2139424"/>
                    <a:gd name="connsiteY594" fmla="*/ 600204 h 1638301"/>
                    <a:gd name="connsiteX595" fmla="*/ 274778 w 2139424"/>
                    <a:gd name="connsiteY595" fmla="*/ 619126 h 1638301"/>
                    <a:gd name="connsiteX596" fmla="*/ 269301 w 2139424"/>
                    <a:gd name="connsiteY596" fmla="*/ 619126 h 1638301"/>
                    <a:gd name="connsiteX597" fmla="*/ 255609 w 2139424"/>
                    <a:gd name="connsiteY597" fmla="*/ 608314 h 1638301"/>
                    <a:gd name="connsiteX598" fmla="*/ 239178 w 2139424"/>
                    <a:gd name="connsiteY598" fmla="*/ 559659 h 1638301"/>
                    <a:gd name="connsiteX599" fmla="*/ 250132 w 2139424"/>
                    <a:gd name="connsiteY599" fmla="*/ 540737 h 1638301"/>
                    <a:gd name="connsiteX600" fmla="*/ 307640 w 2139424"/>
                    <a:gd name="connsiteY600" fmla="*/ 521816 h 1638301"/>
                    <a:gd name="connsiteX601" fmla="*/ 313117 w 2139424"/>
                    <a:gd name="connsiteY601" fmla="*/ 519113 h 1638301"/>
                    <a:gd name="connsiteX602" fmla="*/ 1084695 w 2139424"/>
                    <a:gd name="connsiteY602" fmla="*/ 508000 h 1638301"/>
                    <a:gd name="connsiteX603" fmla="*/ 1103910 w 2139424"/>
                    <a:gd name="connsiteY603" fmla="*/ 521679 h 1638301"/>
                    <a:gd name="connsiteX604" fmla="*/ 1125871 w 2139424"/>
                    <a:gd name="connsiteY604" fmla="*/ 590077 h 1638301"/>
                    <a:gd name="connsiteX605" fmla="*/ 1112146 w 2139424"/>
                    <a:gd name="connsiteY605" fmla="*/ 614700 h 1638301"/>
                    <a:gd name="connsiteX606" fmla="*/ 1046264 w 2139424"/>
                    <a:gd name="connsiteY606" fmla="*/ 636588 h 1638301"/>
                    <a:gd name="connsiteX607" fmla="*/ 1040774 w 2139424"/>
                    <a:gd name="connsiteY607" fmla="*/ 636588 h 1638301"/>
                    <a:gd name="connsiteX608" fmla="*/ 1024304 w 2139424"/>
                    <a:gd name="connsiteY608" fmla="*/ 622908 h 1638301"/>
                    <a:gd name="connsiteX609" fmla="*/ 1002343 w 2139424"/>
                    <a:gd name="connsiteY609" fmla="*/ 554510 h 1638301"/>
                    <a:gd name="connsiteX610" fmla="*/ 1013323 w 2139424"/>
                    <a:gd name="connsiteY610" fmla="*/ 532623 h 1638301"/>
                    <a:gd name="connsiteX611" fmla="*/ 1079205 w 2139424"/>
                    <a:gd name="connsiteY611" fmla="*/ 510736 h 1638301"/>
                    <a:gd name="connsiteX612" fmla="*/ 1084695 w 2139424"/>
                    <a:gd name="connsiteY612" fmla="*/ 508000 h 1638301"/>
                    <a:gd name="connsiteX613" fmla="*/ 1937481 w 2139424"/>
                    <a:gd name="connsiteY613" fmla="*/ 496888 h 1638301"/>
                    <a:gd name="connsiteX614" fmla="*/ 1956566 w 2139424"/>
                    <a:gd name="connsiteY614" fmla="*/ 510567 h 1638301"/>
                    <a:gd name="connsiteX615" fmla="*/ 1978377 w 2139424"/>
                    <a:gd name="connsiteY615" fmla="*/ 578965 h 1638301"/>
                    <a:gd name="connsiteX616" fmla="*/ 1967471 w 2139424"/>
                    <a:gd name="connsiteY616" fmla="*/ 603588 h 1638301"/>
                    <a:gd name="connsiteX617" fmla="*/ 1904765 w 2139424"/>
                    <a:gd name="connsiteY617" fmla="*/ 622740 h 1638301"/>
                    <a:gd name="connsiteX618" fmla="*/ 1899312 w 2139424"/>
                    <a:gd name="connsiteY618" fmla="*/ 625476 h 1638301"/>
                    <a:gd name="connsiteX619" fmla="*/ 1882954 w 2139424"/>
                    <a:gd name="connsiteY619" fmla="*/ 611796 h 1638301"/>
                    <a:gd name="connsiteX620" fmla="*/ 1858416 w 2139424"/>
                    <a:gd name="connsiteY620" fmla="*/ 543398 h 1638301"/>
                    <a:gd name="connsiteX621" fmla="*/ 1872048 w 2139424"/>
                    <a:gd name="connsiteY621" fmla="*/ 518775 h 1638301"/>
                    <a:gd name="connsiteX622" fmla="*/ 1932028 w 2139424"/>
                    <a:gd name="connsiteY622" fmla="*/ 499624 h 1638301"/>
                    <a:gd name="connsiteX623" fmla="*/ 1937481 w 2139424"/>
                    <a:gd name="connsiteY623" fmla="*/ 496888 h 1638301"/>
                    <a:gd name="connsiteX624" fmla="*/ 1527045 w 2139424"/>
                    <a:gd name="connsiteY624" fmla="*/ 496888 h 1638301"/>
                    <a:gd name="connsiteX625" fmla="*/ 1535252 w 2139424"/>
                    <a:gd name="connsiteY625" fmla="*/ 496888 h 1638301"/>
                    <a:gd name="connsiteX626" fmla="*/ 1551668 w 2139424"/>
                    <a:gd name="connsiteY626" fmla="*/ 510520 h 1638301"/>
                    <a:gd name="connsiteX627" fmla="*/ 1573555 w 2139424"/>
                    <a:gd name="connsiteY627" fmla="*/ 575952 h 1638301"/>
                    <a:gd name="connsiteX628" fmla="*/ 1562611 w 2139424"/>
                    <a:gd name="connsiteY628" fmla="*/ 600490 h 1638301"/>
                    <a:gd name="connsiteX629" fmla="*/ 1496949 w 2139424"/>
                    <a:gd name="connsiteY629" fmla="*/ 622301 h 1638301"/>
                    <a:gd name="connsiteX630" fmla="*/ 1491478 w 2139424"/>
                    <a:gd name="connsiteY630" fmla="*/ 622301 h 1638301"/>
                    <a:gd name="connsiteX631" fmla="*/ 1472326 w 2139424"/>
                    <a:gd name="connsiteY631" fmla="*/ 608669 h 1638301"/>
                    <a:gd name="connsiteX632" fmla="*/ 1450439 w 2139424"/>
                    <a:gd name="connsiteY632" fmla="*/ 543236 h 1638301"/>
                    <a:gd name="connsiteX633" fmla="*/ 1461383 w 2139424"/>
                    <a:gd name="connsiteY633" fmla="*/ 518699 h 1638301"/>
                    <a:gd name="connsiteX634" fmla="*/ 1527045 w 2139424"/>
                    <a:gd name="connsiteY634" fmla="*/ 496888 h 1638301"/>
                    <a:gd name="connsiteX635" fmla="*/ 723662 w 2139424"/>
                    <a:gd name="connsiteY635" fmla="*/ 492125 h 1638301"/>
                    <a:gd name="connsiteX636" fmla="*/ 729095 w 2139424"/>
                    <a:gd name="connsiteY636" fmla="*/ 492125 h 1638301"/>
                    <a:gd name="connsiteX637" fmla="*/ 745393 w 2139424"/>
                    <a:gd name="connsiteY637" fmla="*/ 505757 h 1638301"/>
                    <a:gd name="connsiteX638" fmla="*/ 767125 w 2139424"/>
                    <a:gd name="connsiteY638" fmla="*/ 573916 h 1638301"/>
                    <a:gd name="connsiteX639" fmla="*/ 756259 w 2139424"/>
                    <a:gd name="connsiteY639" fmla="*/ 595727 h 1638301"/>
                    <a:gd name="connsiteX640" fmla="*/ 696498 w 2139424"/>
                    <a:gd name="connsiteY640" fmla="*/ 617538 h 1638301"/>
                    <a:gd name="connsiteX641" fmla="*/ 691065 w 2139424"/>
                    <a:gd name="connsiteY641" fmla="*/ 617538 h 1638301"/>
                    <a:gd name="connsiteX642" fmla="*/ 672051 w 2139424"/>
                    <a:gd name="connsiteY642" fmla="*/ 603906 h 1638301"/>
                    <a:gd name="connsiteX643" fmla="*/ 650319 w 2139424"/>
                    <a:gd name="connsiteY643" fmla="*/ 535747 h 1638301"/>
                    <a:gd name="connsiteX644" fmla="*/ 661185 w 2139424"/>
                    <a:gd name="connsiteY644" fmla="*/ 513936 h 1638301"/>
                    <a:gd name="connsiteX645" fmla="*/ 723662 w 2139424"/>
                    <a:gd name="connsiteY645" fmla="*/ 492125 h 1638301"/>
                    <a:gd name="connsiteX646" fmla="*/ 421940 w 2139424"/>
                    <a:gd name="connsiteY646" fmla="*/ 484188 h 1638301"/>
                    <a:gd name="connsiteX647" fmla="*/ 427417 w 2139424"/>
                    <a:gd name="connsiteY647" fmla="*/ 484188 h 1638301"/>
                    <a:gd name="connsiteX648" fmla="*/ 441109 w 2139424"/>
                    <a:gd name="connsiteY648" fmla="*/ 494948 h 1638301"/>
                    <a:gd name="connsiteX649" fmla="*/ 457540 w 2139424"/>
                    <a:gd name="connsiteY649" fmla="*/ 543367 h 1638301"/>
                    <a:gd name="connsiteX650" fmla="*/ 446586 w 2139424"/>
                    <a:gd name="connsiteY650" fmla="*/ 562196 h 1638301"/>
                    <a:gd name="connsiteX651" fmla="*/ 389078 w 2139424"/>
                    <a:gd name="connsiteY651" fmla="*/ 581026 h 1638301"/>
                    <a:gd name="connsiteX652" fmla="*/ 383601 w 2139424"/>
                    <a:gd name="connsiteY652" fmla="*/ 581026 h 1638301"/>
                    <a:gd name="connsiteX653" fmla="*/ 369909 w 2139424"/>
                    <a:gd name="connsiteY653" fmla="*/ 572956 h 1638301"/>
                    <a:gd name="connsiteX654" fmla="*/ 353478 w 2139424"/>
                    <a:gd name="connsiteY654" fmla="*/ 521847 h 1638301"/>
                    <a:gd name="connsiteX655" fmla="*/ 361694 w 2139424"/>
                    <a:gd name="connsiteY655" fmla="*/ 503017 h 1638301"/>
                    <a:gd name="connsiteX656" fmla="*/ 421940 w 2139424"/>
                    <a:gd name="connsiteY656" fmla="*/ 484188 h 1638301"/>
                    <a:gd name="connsiteX657" fmla="*/ 1209048 w 2139424"/>
                    <a:gd name="connsiteY657" fmla="*/ 468313 h 1638301"/>
                    <a:gd name="connsiteX658" fmla="*/ 1228032 w 2139424"/>
                    <a:gd name="connsiteY658" fmla="*/ 481823 h 1638301"/>
                    <a:gd name="connsiteX659" fmla="*/ 1249728 w 2139424"/>
                    <a:gd name="connsiteY659" fmla="*/ 549377 h 1638301"/>
                    <a:gd name="connsiteX660" fmla="*/ 1236168 w 2139424"/>
                    <a:gd name="connsiteY660" fmla="*/ 573696 h 1638301"/>
                    <a:gd name="connsiteX661" fmla="*/ 1171081 w 2139424"/>
                    <a:gd name="connsiteY661" fmla="*/ 595313 h 1638301"/>
                    <a:gd name="connsiteX662" fmla="*/ 1165657 w 2139424"/>
                    <a:gd name="connsiteY662" fmla="*/ 595313 h 1638301"/>
                    <a:gd name="connsiteX663" fmla="*/ 1149385 w 2139424"/>
                    <a:gd name="connsiteY663" fmla="*/ 581802 h 1638301"/>
                    <a:gd name="connsiteX664" fmla="*/ 1127689 w 2139424"/>
                    <a:gd name="connsiteY664" fmla="*/ 514249 h 1638301"/>
                    <a:gd name="connsiteX665" fmla="*/ 1138537 w 2139424"/>
                    <a:gd name="connsiteY665" fmla="*/ 492632 h 1638301"/>
                    <a:gd name="connsiteX666" fmla="*/ 1203624 w 2139424"/>
                    <a:gd name="connsiteY666" fmla="*/ 471015 h 1638301"/>
                    <a:gd name="connsiteX667" fmla="*/ 1209048 w 2139424"/>
                    <a:gd name="connsiteY667" fmla="*/ 468313 h 1638301"/>
                    <a:gd name="connsiteX668" fmla="*/ 2054266 w 2139424"/>
                    <a:gd name="connsiteY668" fmla="*/ 458788 h 1638301"/>
                    <a:gd name="connsiteX669" fmla="*/ 2059719 w 2139424"/>
                    <a:gd name="connsiteY669" fmla="*/ 458788 h 1638301"/>
                    <a:gd name="connsiteX670" fmla="*/ 2076077 w 2139424"/>
                    <a:gd name="connsiteY670" fmla="*/ 472420 h 1638301"/>
                    <a:gd name="connsiteX671" fmla="*/ 2097888 w 2139424"/>
                    <a:gd name="connsiteY671" fmla="*/ 540579 h 1638301"/>
                    <a:gd name="connsiteX672" fmla="*/ 2086983 w 2139424"/>
                    <a:gd name="connsiteY672" fmla="*/ 562390 h 1638301"/>
                    <a:gd name="connsiteX673" fmla="*/ 2024276 w 2139424"/>
                    <a:gd name="connsiteY673" fmla="*/ 584201 h 1638301"/>
                    <a:gd name="connsiteX674" fmla="*/ 2018824 w 2139424"/>
                    <a:gd name="connsiteY674" fmla="*/ 584201 h 1638301"/>
                    <a:gd name="connsiteX675" fmla="*/ 2002465 w 2139424"/>
                    <a:gd name="connsiteY675" fmla="*/ 570569 h 1638301"/>
                    <a:gd name="connsiteX676" fmla="*/ 1980654 w 2139424"/>
                    <a:gd name="connsiteY676" fmla="*/ 502410 h 1638301"/>
                    <a:gd name="connsiteX677" fmla="*/ 1991560 w 2139424"/>
                    <a:gd name="connsiteY677" fmla="*/ 480599 h 1638301"/>
                    <a:gd name="connsiteX678" fmla="*/ 2054266 w 2139424"/>
                    <a:gd name="connsiteY678" fmla="*/ 458788 h 1638301"/>
                    <a:gd name="connsiteX679" fmla="*/ 1651762 w 2139424"/>
                    <a:gd name="connsiteY679" fmla="*/ 457200 h 1638301"/>
                    <a:gd name="connsiteX680" fmla="*/ 1659898 w 2139424"/>
                    <a:gd name="connsiteY680" fmla="*/ 457200 h 1638301"/>
                    <a:gd name="connsiteX681" fmla="*/ 1676170 w 2139424"/>
                    <a:gd name="connsiteY681" fmla="*/ 470659 h 1638301"/>
                    <a:gd name="connsiteX682" fmla="*/ 1697866 w 2139424"/>
                    <a:gd name="connsiteY682" fmla="*/ 535263 h 1638301"/>
                    <a:gd name="connsiteX683" fmla="*/ 1687018 w 2139424"/>
                    <a:gd name="connsiteY683" fmla="*/ 559490 h 1638301"/>
                    <a:gd name="connsiteX684" fmla="*/ 1621931 w 2139424"/>
                    <a:gd name="connsiteY684" fmla="*/ 581025 h 1638301"/>
                    <a:gd name="connsiteX685" fmla="*/ 1616507 w 2139424"/>
                    <a:gd name="connsiteY685" fmla="*/ 581025 h 1638301"/>
                    <a:gd name="connsiteX686" fmla="*/ 1597523 w 2139424"/>
                    <a:gd name="connsiteY686" fmla="*/ 567566 h 1638301"/>
                    <a:gd name="connsiteX687" fmla="*/ 1575827 w 2139424"/>
                    <a:gd name="connsiteY687" fmla="*/ 502961 h 1638301"/>
                    <a:gd name="connsiteX688" fmla="*/ 1586675 w 2139424"/>
                    <a:gd name="connsiteY688" fmla="*/ 478735 h 1638301"/>
                    <a:gd name="connsiteX689" fmla="*/ 1651762 w 2139424"/>
                    <a:gd name="connsiteY689" fmla="*/ 457200 h 1638301"/>
                    <a:gd name="connsiteX690" fmla="*/ 850595 w 2139424"/>
                    <a:gd name="connsiteY690" fmla="*/ 450850 h 1638301"/>
                    <a:gd name="connsiteX691" fmla="*/ 866747 w 2139424"/>
                    <a:gd name="connsiteY691" fmla="*/ 464482 h 1638301"/>
                    <a:gd name="connsiteX692" fmla="*/ 888281 w 2139424"/>
                    <a:gd name="connsiteY692" fmla="*/ 532641 h 1638301"/>
                    <a:gd name="connsiteX693" fmla="*/ 877514 w 2139424"/>
                    <a:gd name="connsiteY693" fmla="*/ 557178 h 1638301"/>
                    <a:gd name="connsiteX694" fmla="*/ 818293 w 2139424"/>
                    <a:gd name="connsiteY694" fmla="*/ 576263 h 1638301"/>
                    <a:gd name="connsiteX695" fmla="*/ 812910 w 2139424"/>
                    <a:gd name="connsiteY695" fmla="*/ 576263 h 1638301"/>
                    <a:gd name="connsiteX696" fmla="*/ 796758 w 2139424"/>
                    <a:gd name="connsiteY696" fmla="*/ 565357 h 1638301"/>
                    <a:gd name="connsiteX697" fmla="*/ 772532 w 2139424"/>
                    <a:gd name="connsiteY697" fmla="*/ 494472 h 1638301"/>
                    <a:gd name="connsiteX698" fmla="*/ 783299 w 2139424"/>
                    <a:gd name="connsiteY698" fmla="*/ 472661 h 1638301"/>
                    <a:gd name="connsiteX699" fmla="*/ 845212 w 2139424"/>
                    <a:gd name="connsiteY699" fmla="*/ 453576 h 1638301"/>
                    <a:gd name="connsiteX700" fmla="*/ 850595 w 2139424"/>
                    <a:gd name="connsiteY700" fmla="*/ 450850 h 1638301"/>
                    <a:gd name="connsiteX701" fmla="*/ 535803 w 2139424"/>
                    <a:gd name="connsiteY701" fmla="*/ 446088 h 1638301"/>
                    <a:gd name="connsiteX702" fmla="*/ 538542 w 2139424"/>
                    <a:gd name="connsiteY702" fmla="*/ 446088 h 1638301"/>
                    <a:gd name="connsiteX703" fmla="*/ 552234 w 2139424"/>
                    <a:gd name="connsiteY703" fmla="*/ 456900 h 1638301"/>
                    <a:gd name="connsiteX704" fmla="*/ 571403 w 2139424"/>
                    <a:gd name="connsiteY704" fmla="*/ 508258 h 1638301"/>
                    <a:gd name="connsiteX705" fmla="*/ 560449 w 2139424"/>
                    <a:gd name="connsiteY705" fmla="*/ 527179 h 1638301"/>
                    <a:gd name="connsiteX706" fmla="*/ 500203 w 2139424"/>
                    <a:gd name="connsiteY706" fmla="*/ 546101 h 1638301"/>
                    <a:gd name="connsiteX707" fmla="*/ 497465 w 2139424"/>
                    <a:gd name="connsiteY707" fmla="*/ 546101 h 1638301"/>
                    <a:gd name="connsiteX708" fmla="*/ 481034 w 2139424"/>
                    <a:gd name="connsiteY708" fmla="*/ 535289 h 1638301"/>
                    <a:gd name="connsiteX709" fmla="*/ 464603 w 2139424"/>
                    <a:gd name="connsiteY709" fmla="*/ 483931 h 1638301"/>
                    <a:gd name="connsiteX710" fmla="*/ 475557 w 2139424"/>
                    <a:gd name="connsiteY710" fmla="*/ 467712 h 1638301"/>
                    <a:gd name="connsiteX711" fmla="*/ 535803 w 2139424"/>
                    <a:gd name="connsiteY711" fmla="*/ 446088 h 1638301"/>
                    <a:gd name="connsiteX712" fmla="*/ 1334461 w 2139424"/>
                    <a:gd name="connsiteY712" fmla="*/ 427038 h 1638301"/>
                    <a:gd name="connsiteX713" fmla="*/ 1353445 w 2139424"/>
                    <a:gd name="connsiteY713" fmla="*/ 440548 h 1638301"/>
                    <a:gd name="connsiteX714" fmla="*/ 1375141 w 2139424"/>
                    <a:gd name="connsiteY714" fmla="*/ 508102 h 1638301"/>
                    <a:gd name="connsiteX715" fmla="*/ 1361581 w 2139424"/>
                    <a:gd name="connsiteY715" fmla="*/ 532421 h 1638301"/>
                    <a:gd name="connsiteX716" fmla="*/ 1296494 w 2139424"/>
                    <a:gd name="connsiteY716" fmla="*/ 554038 h 1638301"/>
                    <a:gd name="connsiteX717" fmla="*/ 1291070 w 2139424"/>
                    <a:gd name="connsiteY717" fmla="*/ 554038 h 1638301"/>
                    <a:gd name="connsiteX718" fmla="*/ 1274798 w 2139424"/>
                    <a:gd name="connsiteY718" fmla="*/ 540527 h 1638301"/>
                    <a:gd name="connsiteX719" fmla="*/ 1253102 w 2139424"/>
                    <a:gd name="connsiteY719" fmla="*/ 472974 h 1638301"/>
                    <a:gd name="connsiteX720" fmla="*/ 1263950 w 2139424"/>
                    <a:gd name="connsiteY720" fmla="*/ 451357 h 1638301"/>
                    <a:gd name="connsiteX721" fmla="*/ 1329037 w 2139424"/>
                    <a:gd name="connsiteY721" fmla="*/ 429740 h 1638301"/>
                    <a:gd name="connsiteX722" fmla="*/ 1334461 w 2139424"/>
                    <a:gd name="connsiteY722" fmla="*/ 427038 h 1638301"/>
                    <a:gd name="connsiteX723" fmla="*/ 967450 w 2139424"/>
                    <a:gd name="connsiteY723" fmla="*/ 412750 h 1638301"/>
                    <a:gd name="connsiteX724" fmla="*/ 972833 w 2139424"/>
                    <a:gd name="connsiteY724" fmla="*/ 412750 h 1638301"/>
                    <a:gd name="connsiteX725" fmla="*/ 988985 w 2139424"/>
                    <a:gd name="connsiteY725" fmla="*/ 423615 h 1638301"/>
                    <a:gd name="connsiteX726" fmla="*/ 1013211 w 2139424"/>
                    <a:gd name="connsiteY726" fmla="*/ 494242 h 1638301"/>
                    <a:gd name="connsiteX727" fmla="*/ 999752 w 2139424"/>
                    <a:gd name="connsiteY727" fmla="*/ 515973 h 1638301"/>
                    <a:gd name="connsiteX728" fmla="*/ 940531 w 2139424"/>
                    <a:gd name="connsiteY728" fmla="*/ 534988 h 1638301"/>
                    <a:gd name="connsiteX729" fmla="*/ 935148 w 2139424"/>
                    <a:gd name="connsiteY729" fmla="*/ 534988 h 1638301"/>
                    <a:gd name="connsiteX730" fmla="*/ 918996 w 2139424"/>
                    <a:gd name="connsiteY730" fmla="*/ 524122 h 1638301"/>
                    <a:gd name="connsiteX731" fmla="*/ 894770 w 2139424"/>
                    <a:gd name="connsiteY731" fmla="*/ 453496 h 1638301"/>
                    <a:gd name="connsiteX732" fmla="*/ 908229 w 2139424"/>
                    <a:gd name="connsiteY732" fmla="*/ 431765 h 1638301"/>
                    <a:gd name="connsiteX733" fmla="*/ 967450 w 2139424"/>
                    <a:gd name="connsiteY733" fmla="*/ 412750 h 1638301"/>
                    <a:gd name="connsiteX734" fmla="*/ 647365 w 2139424"/>
                    <a:gd name="connsiteY734" fmla="*/ 411163 h 1638301"/>
                    <a:gd name="connsiteX735" fmla="*/ 652842 w 2139424"/>
                    <a:gd name="connsiteY735" fmla="*/ 411163 h 1638301"/>
                    <a:gd name="connsiteX736" fmla="*/ 666534 w 2139424"/>
                    <a:gd name="connsiteY736" fmla="*/ 419233 h 1638301"/>
                    <a:gd name="connsiteX737" fmla="*/ 682965 w 2139424"/>
                    <a:gd name="connsiteY737" fmla="*/ 470342 h 1638301"/>
                    <a:gd name="connsiteX738" fmla="*/ 674749 w 2139424"/>
                    <a:gd name="connsiteY738" fmla="*/ 489171 h 1638301"/>
                    <a:gd name="connsiteX739" fmla="*/ 614503 w 2139424"/>
                    <a:gd name="connsiteY739" fmla="*/ 508001 h 1638301"/>
                    <a:gd name="connsiteX740" fmla="*/ 609026 w 2139424"/>
                    <a:gd name="connsiteY740" fmla="*/ 508001 h 1638301"/>
                    <a:gd name="connsiteX741" fmla="*/ 595334 w 2139424"/>
                    <a:gd name="connsiteY741" fmla="*/ 499931 h 1638301"/>
                    <a:gd name="connsiteX742" fmla="*/ 578903 w 2139424"/>
                    <a:gd name="connsiteY742" fmla="*/ 448822 h 1638301"/>
                    <a:gd name="connsiteX743" fmla="*/ 587119 w 2139424"/>
                    <a:gd name="connsiteY743" fmla="*/ 429992 h 1638301"/>
                    <a:gd name="connsiteX744" fmla="*/ 647365 w 2139424"/>
                    <a:gd name="connsiteY744" fmla="*/ 411163 h 1638301"/>
                    <a:gd name="connsiteX745" fmla="*/ 1459873 w 2139424"/>
                    <a:gd name="connsiteY745" fmla="*/ 385763 h 1638301"/>
                    <a:gd name="connsiteX746" fmla="*/ 1478857 w 2139424"/>
                    <a:gd name="connsiteY746" fmla="*/ 399442 h 1638301"/>
                    <a:gd name="connsiteX747" fmla="*/ 1500553 w 2139424"/>
                    <a:gd name="connsiteY747" fmla="*/ 467840 h 1638301"/>
                    <a:gd name="connsiteX748" fmla="*/ 1486993 w 2139424"/>
                    <a:gd name="connsiteY748" fmla="*/ 492463 h 1638301"/>
                    <a:gd name="connsiteX749" fmla="*/ 1424618 w 2139424"/>
                    <a:gd name="connsiteY749" fmla="*/ 514351 h 1638301"/>
                    <a:gd name="connsiteX750" fmla="*/ 1416482 w 2139424"/>
                    <a:gd name="connsiteY750" fmla="*/ 514351 h 1638301"/>
                    <a:gd name="connsiteX751" fmla="*/ 1400210 w 2139424"/>
                    <a:gd name="connsiteY751" fmla="*/ 500671 h 1638301"/>
                    <a:gd name="connsiteX752" fmla="*/ 1378514 w 2139424"/>
                    <a:gd name="connsiteY752" fmla="*/ 432273 h 1638301"/>
                    <a:gd name="connsiteX753" fmla="*/ 1389362 w 2139424"/>
                    <a:gd name="connsiteY753" fmla="*/ 410386 h 1638301"/>
                    <a:gd name="connsiteX754" fmla="*/ 1454449 w 2139424"/>
                    <a:gd name="connsiteY754" fmla="*/ 388499 h 1638301"/>
                    <a:gd name="connsiteX755" fmla="*/ 1459873 w 2139424"/>
                    <a:gd name="connsiteY755" fmla="*/ 385763 h 1638301"/>
                    <a:gd name="connsiteX756" fmla="*/ 1891202 w 2139424"/>
                    <a:gd name="connsiteY756" fmla="*/ 377825 h 1638301"/>
                    <a:gd name="connsiteX757" fmla="*/ 1899381 w 2139424"/>
                    <a:gd name="connsiteY757" fmla="*/ 377825 h 1638301"/>
                    <a:gd name="connsiteX758" fmla="*/ 1915739 w 2139424"/>
                    <a:gd name="connsiteY758" fmla="*/ 391358 h 1638301"/>
                    <a:gd name="connsiteX759" fmla="*/ 1937550 w 2139424"/>
                    <a:gd name="connsiteY759" fmla="*/ 456315 h 1638301"/>
                    <a:gd name="connsiteX760" fmla="*/ 1926645 w 2139424"/>
                    <a:gd name="connsiteY760" fmla="*/ 480674 h 1638301"/>
                    <a:gd name="connsiteX761" fmla="*/ 1741252 w 2139424"/>
                    <a:gd name="connsiteY761" fmla="*/ 542925 h 1638301"/>
                    <a:gd name="connsiteX762" fmla="*/ 1735800 w 2139424"/>
                    <a:gd name="connsiteY762" fmla="*/ 542925 h 1638301"/>
                    <a:gd name="connsiteX763" fmla="*/ 1716715 w 2139424"/>
                    <a:gd name="connsiteY763" fmla="*/ 529392 h 1638301"/>
                    <a:gd name="connsiteX764" fmla="*/ 1694904 w 2139424"/>
                    <a:gd name="connsiteY764" fmla="*/ 464435 h 1638301"/>
                    <a:gd name="connsiteX765" fmla="*/ 1708536 w 2139424"/>
                    <a:gd name="connsiteY765" fmla="*/ 440076 h 1638301"/>
                    <a:gd name="connsiteX766" fmla="*/ 1891202 w 2139424"/>
                    <a:gd name="connsiteY766" fmla="*/ 377825 h 1638301"/>
                    <a:gd name="connsiteX767" fmla="*/ 1089246 w 2139424"/>
                    <a:gd name="connsiteY767" fmla="*/ 373063 h 1638301"/>
                    <a:gd name="connsiteX768" fmla="*/ 1094679 w 2139424"/>
                    <a:gd name="connsiteY768" fmla="*/ 373063 h 1638301"/>
                    <a:gd name="connsiteX769" fmla="*/ 1110977 w 2139424"/>
                    <a:gd name="connsiteY769" fmla="*/ 383830 h 1638301"/>
                    <a:gd name="connsiteX770" fmla="*/ 1135425 w 2139424"/>
                    <a:gd name="connsiteY770" fmla="*/ 453818 h 1638301"/>
                    <a:gd name="connsiteX771" fmla="*/ 1124559 w 2139424"/>
                    <a:gd name="connsiteY771" fmla="*/ 475353 h 1638301"/>
                    <a:gd name="connsiteX772" fmla="*/ 1062082 w 2139424"/>
                    <a:gd name="connsiteY772" fmla="*/ 494196 h 1638301"/>
                    <a:gd name="connsiteX773" fmla="*/ 1056649 w 2139424"/>
                    <a:gd name="connsiteY773" fmla="*/ 496888 h 1638301"/>
                    <a:gd name="connsiteX774" fmla="*/ 1040351 w 2139424"/>
                    <a:gd name="connsiteY774" fmla="*/ 483429 h 1638301"/>
                    <a:gd name="connsiteX775" fmla="*/ 1018619 w 2139424"/>
                    <a:gd name="connsiteY775" fmla="*/ 416132 h 1638301"/>
                    <a:gd name="connsiteX776" fmla="*/ 1029485 w 2139424"/>
                    <a:gd name="connsiteY776" fmla="*/ 391906 h 1638301"/>
                    <a:gd name="connsiteX777" fmla="*/ 1089246 w 2139424"/>
                    <a:gd name="connsiteY777" fmla="*/ 373063 h 1638301"/>
                    <a:gd name="connsiteX778" fmla="*/ 761665 w 2139424"/>
                    <a:gd name="connsiteY778" fmla="*/ 373063 h 1638301"/>
                    <a:gd name="connsiteX779" fmla="*/ 767142 w 2139424"/>
                    <a:gd name="connsiteY779" fmla="*/ 373063 h 1638301"/>
                    <a:gd name="connsiteX780" fmla="*/ 780834 w 2139424"/>
                    <a:gd name="connsiteY780" fmla="*/ 383875 h 1638301"/>
                    <a:gd name="connsiteX781" fmla="*/ 797265 w 2139424"/>
                    <a:gd name="connsiteY781" fmla="*/ 432530 h 1638301"/>
                    <a:gd name="connsiteX782" fmla="*/ 786311 w 2139424"/>
                    <a:gd name="connsiteY782" fmla="*/ 451451 h 1638301"/>
                    <a:gd name="connsiteX783" fmla="*/ 728803 w 2139424"/>
                    <a:gd name="connsiteY783" fmla="*/ 470373 h 1638301"/>
                    <a:gd name="connsiteX784" fmla="*/ 723326 w 2139424"/>
                    <a:gd name="connsiteY784" fmla="*/ 473076 h 1638301"/>
                    <a:gd name="connsiteX785" fmla="*/ 709634 w 2139424"/>
                    <a:gd name="connsiteY785" fmla="*/ 462264 h 1638301"/>
                    <a:gd name="connsiteX786" fmla="*/ 693203 w 2139424"/>
                    <a:gd name="connsiteY786" fmla="*/ 410906 h 1638301"/>
                    <a:gd name="connsiteX787" fmla="*/ 701419 w 2139424"/>
                    <a:gd name="connsiteY787" fmla="*/ 391984 h 1638301"/>
                    <a:gd name="connsiteX788" fmla="*/ 761665 w 2139424"/>
                    <a:gd name="connsiteY788" fmla="*/ 373063 h 1638301"/>
                    <a:gd name="connsiteX789" fmla="*/ 1583698 w 2139424"/>
                    <a:gd name="connsiteY789" fmla="*/ 346075 h 1638301"/>
                    <a:gd name="connsiteX790" fmla="*/ 1602682 w 2139424"/>
                    <a:gd name="connsiteY790" fmla="*/ 359585 h 1638301"/>
                    <a:gd name="connsiteX791" fmla="*/ 1624378 w 2139424"/>
                    <a:gd name="connsiteY791" fmla="*/ 427139 h 1638301"/>
                    <a:gd name="connsiteX792" fmla="*/ 1613530 w 2139424"/>
                    <a:gd name="connsiteY792" fmla="*/ 451458 h 1638301"/>
                    <a:gd name="connsiteX793" fmla="*/ 1548443 w 2139424"/>
                    <a:gd name="connsiteY793" fmla="*/ 473075 h 1638301"/>
                    <a:gd name="connsiteX794" fmla="*/ 1540307 w 2139424"/>
                    <a:gd name="connsiteY794" fmla="*/ 473075 h 1638301"/>
                    <a:gd name="connsiteX795" fmla="*/ 1524035 w 2139424"/>
                    <a:gd name="connsiteY795" fmla="*/ 459564 h 1638301"/>
                    <a:gd name="connsiteX796" fmla="*/ 1502339 w 2139424"/>
                    <a:gd name="connsiteY796" fmla="*/ 392011 h 1638301"/>
                    <a:gd name="connsiteX797" fmla="*/ 1513187 w 2139424"/>
                    <a:gd name="connsiteY797" fmla="*/ 370394 h 1638301"/>
                    <a:gd name="connsiteX798" fmla="*/ 1578274 w 2139424"/>
                    <a:gd name="connsiteY798" fmla="*/ 348777 h 1638301"/>
                    <a:gd name="connsiteX799" fmla="*/ 1583698 w 2139424"/>
                    <a:gd name="connsiteY799" fmla="*/ 346075 h 1638301"/>
                    <a:gd name="connsiteX800" fmla="*/ 2018444 w 2139424"/>
                    <a:gd name="connsiteY800" fmla="*/ 336550 h 1638301"/>
                    <a:gd name="connsiteX801" fmla="*/ 2037529 w 2139424"/>
                    <a:gd name="connsiteY801" fmla="*/ 350229 h 1638301"/>
                    <a:gd name="connsiteX802" fmla="*/ 2059340 w 2139424"/>
                    <a:gd name="connsiteY802" fmla="*/ 418627 h 1638301"/>
                    <a:gd name="connsiteX803" fmla="*/ 2048434 w 2139424"/>
                    <a:gd name="connsiteY803" fmla="*/ 443250 h 1638301"/>
                    <a:gd name="connsiteX804" fmla="*/ 1985728 w 2139424"/>
                    <a:gd name="connsiteY804" fmla="*/ 462402 h 1638301"/>
                    <a:gd name="connsiteX805" fmla="*/ 1980275 w 2139424"/>
                    <a:gd name="connsiteY805" fmla="*/ 465138 h 1638301"/>
                    <a:gd name="connsiteX806" fmla="*/ 1961190 w 2139424"/>
                    <a:gd name="connsiteY806" fmla="*/ 451458 h 1638301"/>
                    <a:gd name="connsiteX807" fmla="*/ 1939379 w 2139424"/>
                    <a:gd name="connsiteY807" fmla="*/ 383060 h 1638301"/>
                    <a:gd name="connsiteX808" fmla="*/ 1950285 w 2139424"/>
                    <a:gd name="connsiteY808" fmla="*/ 358437 h 1638301"/>
                    <a:gd name="connsiteX809" fmla="*/ 2012991 w 2139424"/>
                    <a:gd name="connsiteY809" fmla="*/ 339286 h 1638301"/>
                    <a:gd name="connsiteX810" fmla="*/ 2018444 w 2139424"/>
                    <a:gd name="connsiteY810" fmla="*/ 336550 h 1638301"/>
                    <a:gd name="connsiteX811" fmla="*/ 878267 w 2139424"/>
                    <a:gd name="connsiteY811" fmla="*/ 334963 h 1638301"/>
                    <a:gd name="connsiteX812" fmla="*/ 891959 w 2139424"/>
                    <a:gd name="connsiteY812" fmla="*/ 345775 h 1638301"/>
                    <a:gd name="connsiteX813" fmla="*/ 908390 w 2139424"/>
                    <a:gd name="connsiteY813" fmla="*/ 397133 h 1638301"/>
                    <a:gd name="connsiteX814" fmla="*/ 900174 w 2139424"/>
                    <a:gd name="connsiteY814" fmla="*/ 416054 h 1638301"/>
                    <a:gd name="connsiteX815" fmla="*/ 839928 w 2139424"/>
                    <a:gd name="connsiteY815" fmla="*/ 434976 h 1638301"/>
                    <a:gd name="connsiteX816" fmla="*/ 837190 w 2139424"/>
                    <a:gd name="connsiteY816" fmla="*/ 434976 h 1638301"/>
                    <a:gd name="connsiteX817" fmla="*/ 820759 w 2139424"/>
                    <a:gd name="connsiteY817" fmla="*/ 424164 h 1638301"/>
                    <a:gd name="connsiteX818" fmla="*/ 804328 w 2139424"/>
                    <a:gd name="connsiteY818" fmla="*/ 375509 h 1638301"/>
                    <a:gd name="connsiteX819" fmla="*/ 815282 w 2139424"/>
                    <a:gd name="connsiteY819" fmla="*/ 356587 h 1638301"/>
                    <a:gd name="connsiteX820" fmla="*/ 875528 w 2139424"/>
                    <a:gd name="connsiteY820" fmla="*/ 337666 h 1638301"/>
                    <a:gd name="connsiteX821" fmla="*/ 878267 w 2139424"/>
                    <a:gd name="connsiteY821" fmla="*/ 334963 h 1638301"/>
                    <a:gd name="connsiteX822" fmla="*/ 1211483 w 2139424"/>
                    <a:gd name="connsiteY822" fmla="*/ 331788 h 1638301"/>
                    <a:gd name="connsiteX823" fmla="*/ 1216916 w 2139424"/>
                    <a:gd name="connsiteY823" fmla="*/ 331788 h 1638301"/>
                    <a:gd name="connsiteX824" fmla="*/ 1235930 w 2139424"/>
                    <a:gd name="connsiteY824" fmla="*/ 345420 h 1638301"/>
                    <a:gd name="connsiteX825" fmla="*/ 1257662 w 2139424"/>
                    <a:gd name="connsiteY825" fmla="*/ 413579 h 1638301"/>
                    <a:gd name="connsiteX826" fmla="*/ 1246796 w 2139424"/>
                    <a:gd name="connsiteY826" fmla="*/ 435390 h 1638301"/>
                    <a:gd name="connsiteX827" fmla="*/ 1184319 w 2139424"/>
                    <a:gd name="connsiteY827" fmla="*/ 457201 h 1638301"/>
                    <a:gd name="connsiteX828" fmla="*/ 1178886 w 2139424"/>
                    <a:gd name="connsiteY828" fmla="*/ 457201 h 1638301"/>
                    <a:gd name="connsiteX829" fmla="*/ 1162588 w 2139424"/>
                    <a:gd name="connsiteY829" fmla="*/ 443569 h 1638301"/>
                    <a:gd name="connsiteX830" fmla="*/ 1140856 w 2139424"/>
                    <a:gd name="connsiteY830" fmla="*/ 375410 h 1638301"/>
                    <a:gd name="connsiteX831" fmla="*/ 1151722 w 2139424"/>
                    <a:gd name="connsiteY831" fmla="*/ 353599 h 1638301"/>
                    <a:gd name="connsiteX832" fmla="*/ 1211483 w 2139424"/>
                    <a:gd name="connsiteY832" fmla="*/ 331788 h 1638301"/>
                    <a:gd name="connsiteX833" fmla="*/ 1709269 w 2139424"/>
                    <a:gd name="connsiteY833" fmla="*/ 304800 h 1638301"/>
                    <a:gd name="connsiteX834" fmla="*/ 1728184 w 2139424"/>
                    <a:gd name="connsiteY834" fmla="*/ 318310 h 1638301"/>
                    <a:gd name="connsiteX835" fmla="*/ 1749801 w 2139424"/>
                    <a:gd name="connsiteY835" fmla="*/ 385864 h 1638301"/>
                    <a:gd name="connsiteX836" fmla="*/ 1738992 w 2139424"/>
                    <a:gd name="connsiteY836" fmla="*/ 410183 h 1638301"/>
                    <a:gd name="connsiteX837" fmla="*/ 1674141 w 2139424"/>
                    <a:gd name="connsiteY837" fmla="*/ 431800 h 1638301"/>
                    <a:gd name="connsiteX838" fmla="*/ 1666035 w 2139424"/>
                    <a:gd name="connsiteY838" fmla="*/ 431800 h 1638301"/>
                    <a:gd name="connsiteX839" fmla="*/ 1649822 w 2139424"/>
                    <a:gd name="connsiteY839" fmla="*/ 418289 h 1638301"/>
                    <a:gd name="connsiteX840" fmla="*/ 1628205 w 2139424"/>
                    <a:gd name="connsiteY840" fmla="*/ 350736 h 1638301"/>
                    <a:gd name="connsiteX841" fmla="*/ 1639014 w 2139424"/>
                    <a:gd name="connsiteY841" fmla="*/ 329119 h 1638301"/>
                    <a:gd name="connsiteX842" fmla="*/ 1703865 w 2139424"/>
                    <a:gd name="connsiteY842" fmla="*/ 307502 h 1638301"/>
                    <a:gd name="connsiteX843" fmla="*/ 1709269 w 2139424"/>
                    <a:gd name="connsiteY843" fmla="*/ 304800 h 1638301"/>
                    <a:gd name="connsiteX844" fmla="*/ 987090 w 2139424"/>
                    <a:gd name="connsiteY844" fmla="*/ 298450 h 1638301"/>
                    <a:gd name="connsiteX845" fmla="*/ 992567 w 2139424"/>
                    <a:gd name="connsiteY845" fmla="*/ 298450 h 1638301"/>
                    <a:gd name="connsiteX846" fmla="*/ 1006259 w 2139424"/>
                    <a:gd name="connsiteY846" fmla="*/ 309434 h 1638301"/>
                    <a:gd name="connsiteX847" fmla="*/ 1022690 w 2139424"/>
                    <a:gd name="connsiteY847" fmla="*/ 358861 h 1638301"/>
                    <a:gd name="connsiteX848" fmla="*/ 1014474 w 2139424"/>
                    <a:gd name="connsiteY848" fmla="*/ 378082 h 1638301"/>
                    <a:gd name="connsiteX849" fmla="*/ 954228 w 2139424"/>
                    <a:gd name="connsiteY849" fmla="*/ 397304 h 1638301"/>
                    <a:gd name="connsiteX850" fmla="*/ 948751 w 2139424"/>
                    <a:gd name="connsiteY850" fmla="*/ 400050 h 1638301"/>
                    <a:gd name="connsiteX851" fmla="*/ 935059 w 2139424"/>
                    <a:gd name="connsiteY851" fmla="*/ 389066 h 1638301"/>
                    <a:gd name="connsiteX852" fmla="*/ 918628 w 2139424"/>
                    <a:gd name="connsiteY852" fmla="*/ 336893 h 1638301"/>
                    <a:gd name="connsiteX853" fmla="*/ 926844 w 2139424"/>
                    <a:gd name="connsiteY853" fmla="*/ 317671 h 1638301"/>
                    <a:gd name="connsiteX854" fmla="*/ 987090 w 2139424"/>
                    <a:gd name="connsiteY854" fmla="*/ 298450 h 1638301"/>
                    <a:gd name="connsiteX855" fmla="*/ 1341870 w 2139424"/>
                    <a:gd name="connsiteY855" fmla="*/ 290513 h 1638301"/>
                    <a:gd name="connsiteX856" fmla="*/ 1358168 w 2139424"/>
                    <a:gd name="connsiteY856" fmla="*/ 304145 h 1638301"/>
                    <a:gd name="connsiteX857" fmla="*/ 1379900 w 2139424"/>
                    <a:gd name="connsiteY857" fmla="*/ 372304 h 1638301"/>
                    <a:gd name="connsiteX858" fmla="*/ 1369034 w 2139424"/>
                    <a:gd name="connsiteY858" fmla="*/ 396841 h 1638301"/>
                    <a:gd name="connsiteX859" fmla="*/ 1309273 w 2139424"/>
                    <a:gd name="connsiteY859" fmla="*/ 415926 h 1638301"/>
                    <a:gd name="connsiteX860" fmla="*/ 1303840 w 2139424"/>
                    <a:gd name="connsiteY860" fmla="*/ 415926 h 1638301"/>
                    <a:gd name="connsiteX861" fmla="*/ 1284826 w 2139424"/>
                    <a:gd name="connsiteY861" fmla="*/ 405020 h 1638301"/>
                    <a:gd name="connsiteX862" fmla="*/ 1263094 w 2139424"/>
                    <a:gd name="connsiteY862" fmla="*/ 334135 h 1638301"/>
                    <a:gd name="connsiteX863" fmla="*/ 1273960 w 2139424"/>
                    <a:gd name="connsiteY863" fmla="*/ 312324 h 1638301"/>
                    <a:gd name="connsiteX864" fmla="*/ 1336437 w 2139424"/>
                    <a:gd name="connsiteY864" fmla="*/ 293239 h 1638301"/>
                    <a:gd name="connsiteX865" fmla="*/ 1341870 w 2139424"/>
                    <a:gd name="connsiteY865" fmla="*/ 290513 h 1638301"/>
                    <a:gd name="connsiteX866" fmla="*/ 1103056 w 2139424"/>
                    <a:gd name="connsiteY866" fmla="*/ 260350 h 1638301"/>
                    <a:gd name="connsiteX867" fmla="*/ 1119249 w 2139424"/>
                    <a:gd name="connsiteY867" fmla="*/ 271334 h 1638301"/>
                    <a:gd name="connsiteX868" fmla="*/ 1135441 w 2139424"/>
                    <a:gd name="connsiteY868" fmla="*/ 323507 h 1638301"/>
                    <a:gd name="connsiteX869" fmla="*/ 1124646 w 2139424"/>
                    <a:gd name="connsiteY869" fmla="*/ 342728 h 1638301"/>
                    <a:gd name="connsiteX870" fmla="*/ 1067973 w 2139424"/>
                    <a:gd name="connsiteY870" fmla="*/ 361950 h 1638301"/>
                    <a:gd name="connsiteX871" fmla="*/ 1062575 w 2139424"/>
                    <a:gd name="connsiteY871" fmla="*/ 361950 h 1638301"/>
                    <a:gd name="connsiteX872" fmla="*/ 1049081 w 2139424"/>
                    <a:gd name="connsiteY872" fmla="*/ 350966 h 1638301"/>
                    <a:gd name="connsiteX873" fmla="*/ 1032889 w 2139424"/>
                    <a:gd name="connsiteY873" fmla="*/ 301539 h 1638301"/>
                    <a:gd name="connsiteX874" fmla="*/ 1040985 w 2139424"/>
                    <a:gd name="connsiteY874" fmla="*/ 282317 h 1638301"/>
                    <a:gd name="connsiteX875" fmla="*/ 1100357 w 2139424"/>
                    <a:gd name="connsiteY875" fmla="*/ 263096 h 1638301"/>
                    <a:gd name="connsiteX876" fmla="*/ 1103056 w 2139424"/>
                    <a:gd name="connsiteY876" fmla="*/ 260350 h 1638301"/>
                    <a:gd name="connsiteX877" fmla="*/ 1852953 w 2139424"/>
                    <a:gd name="connsiteY877" fmla="*/ 258763 h 1638301"/>
                    <a:gd name="connsiteX878" fmla="*/ 1858373 w 2139424"/>
                    <a:gd name="connsiteY878" fmla="*/ 258763 h 1638301"/>
                    <a:gd name="connsiteX879" fmla="*/ 1877341 w 2139424"/>
                    <a:gd name="connsiteY879" fmla="*/ 269648 h 1638301"/>
                    <a:gd name="connsiteX880" fmla="*/ 1899018 w 2139424"/>
                    <a:gd name="connsiteY880" fmla="*/ 337684 h 1638301"/>
                    <a:gd name="connsiteX881" fmla="*/ 1885470 w 2139424"/>
                    <a:gd name="connsiteY881" fmla="*/ 362177 h 1638301"/>
                    <a:gd name="connsiteX882" fmla="*/ 1793340 w 2139424"/>
                    <a:gd name="connsiteY882" fmla="*/ 392113 h 1638301"/>
                    <a:gd name="connsiteX883" fmla="*/ 1787920 w 2139424"/>
                    <a:gd name="connsiteY883" fmla="*/ 392113 h 1638301"/>
                    <a:gd name="connsiteX884" fmla="*/ 1768952 w 2139424"/>
                    <a:gd name="connsiteY884" fmla="*/ 378506 h 1638301"/>
                    <a:gd name="connsiteX885" fmla="*/ 1747275 w 2139424"/>
                    <a:gd name="connsiteY885" fmla="*/ 313191 h 1638301"/>
                    <a:gd name="connsiteX886" fmla="*/ 1760823 w 2139424"/>
                    <a:gd name="connsiteY886" fmla="*/ 288698 h 1638301"/>
                    <a:gd name="connsiteX887" fmla="*/ 1852953 w 2139424"/>
                    <a:gd name="connsiteY887" fmla="*/ 258763 h 1638301"/>
                    <a:gd name="connsiteX888" fmla="*/ 1458674 w 2139424"/>
                    <a:gd name="connsiteY888" fmla="*/ 252413 h 1638301"/>
                    <a:gd name="connsiteX889" fmla="*/ 1464107 w 2139424"/>
                    <a:gd name="connsiteY889" fmla="*/ 252413 h 1638301"/>
                    <a:gd name="connsiteX890" fmla="*/ 1480405 w 2139424"/>
                    <a:gd name="connsiteY890" fmla="*/ 263318 h 1638301"/>
                    <a:gd name="connsiteX891" fmla="*/ 1502137 w 2139424"/>
                    <a:gd name="connsiteY891" fmla="*/ 334204 h 1638301"/>
                    <a:gd name="connsiteX892" fmla="*/ 1491271 w 2139424"/>
                    <a:gd name="connsiteY892" fmla="*/ 356015 h 1638301"/>
                    <a:gd name="connsiteX893" fmla="*/ 1431510 w 2139424"/>
                    <a:gd name="connsiteY893" fmla="*/ 375099 h 1638301"/>
                    <a:gd name="connsiteX894" fmla="*/ 1426077 w 2139424"/>
                    <a:gd name="connsiteY894" fmla="*/ 377826 h 1638301"/>
                    <a:gd name="connsiteX895" fmla="*/ 1407063 w 2139424"/>
                    <a:gd name="connsiteY895" fmla="*/ 364194 h 1638301"/>
                    <a:gd name="connsiteX896" fmla="*/ 1385331 w 2139424"/>
                    <a:gd name="connsiteY896" fmla="*/ 296035 h 1638301"/>
                    <a:gd name="connsiteX897" fmla="*/ 1396197 w 2139424"/>
                    <a:gd name="connsiteY897" fmla="*/ 271497 h 1638301"/>
                    <a:gd name="connsiteX898" fmla="*/ 1458674 w 2139424"/>
                    <a:gd name="connsiteY898" fmla="*/ 252413 h 1638301"/>
                    <a:gd name="connsiteX899" fmla="*/ 1212515 w 2139424"/>
                    <a:gd name="connsiteY899" fmla="*/ 225425 h 1638301"/>
                    <a:gd name="connsiteX900" fmla="*/ 1217992 w 2139424"/>
                    <a:gd name="connsiteY900" fmla="*/ 225425 h 1638301"/>
                    <a:gd name="connsiteX901" fmla="*/ 1231684 w 2139424"/>
                    <a:gd name="connsiteY901" fmla="*/ 236361 h 1638301"/>
                    <a:gd name="connsiteX902" fmla="*/ 1248115 w 2139424"/>
                    <a:gd name="connsiteY902" fmla="*/ 285573 h 1638301"/>
                    <a:gd name="connsiteX903" fmla="*/ 1239899 w 2139424"/>
                    <a:gd name="connsiteY903" fmla="*/ 304712 h 1638301"/>
                    <a:gd name="connsiteX904" fmla="*/ 1179653 w 2139424"/>
                    <a:gd name="connsiteY904" fmla="*/ 323850 h 1638301"/>
                    <a:gd name="connsiteX905" fmla="*/ 1174176 w 2139424"/>
                    <a:gd name="connsiteY905" fmla="*/ 323850 h 1638301"/>
                    <a:gd name="connsiteX906" fmla="*/ 1160484 w 2139424"/>
                    <a:gd name="connsiteY906" fmla="*/ 315648 h 1638301"/>
                    <a:gd name="connsiteX907" fmla="*/ 1144053 w 2139424"/>
                    <a:gd name="connsiteY907" fmla="*/ 263701 h 1638301"/>
                    <a:gd name="connsiteX908" fmla="*/ 1155007 w 2139424"/>
                    <a:gd name="connsiteY908" fmla="*/ 244563 h 1638301"/>
                    <a:gd name="connsiteX909" fmla="*/ 1212515 w 2139424"/>
                    <a:gd name="connsiteY909" fmla="*/ 225425 h 1638301"/>
                    <a:gd name="connsiteX910" fmla="*/ 1976030 w 2139424"/>
                    <a:gd name="connsiteY910" fmla="*/ 217488 h 1638301"/>
                    <a:gd name="connsiteX911" fmla="*/ 1981482 w 2139424"/>
                    <a:gd name="connsiteY911" fmla="*/ 217488 h 1638301"/>
                    <a:gd name="connsiteX912" fmla="*/ 1997841 w 2139424"/>
                    <a:gd name="connsiteY912" fmla="*/ 231120 h 1638301"/>
                    <a:gd name="connsiteX913" fmla="*/ 2019652 w 2139424"/>
                    <a:gd name="connsiteY913" fmla="*/ 299279 h 1638301"/>
                    <a:gd name="connsiteX914" fmla="*/ 2008746 w 2139424"/>
                    <a:gd name="connsiteY914" fmla="*/ 321090 h 1638301"/>
                    <a:gd name="connsiteX915" fmla="*/ 1946040 w 2139424"/>
                    <a:gd name="connsiteY915" fmla="*/ 342901 h 1638301"/>
                    <a:gd name="connsiteX916" fmla="*/ 1940587 w 2139424"/>
                    <a:gd name="connsiteY916" fmla="*/ 342901 h 1638301"/>
                    <a:gd name="connsiteX917" fmla="*/ 1924229 w 2139424"/>
                    <a:gd name="connsiteY917" fmla="*/ 329269 h 1638301"/>
                    <a:gd name="connsiteX918" fmla="*/ 1902418 w 2139424"/>
                    <a:gd name="connsiteY918" fmla="*/ 261110 h 1638301"/>
                    <a:gd name="connsiteX919" fmla="*/ 1913323 w 2139424"/>
                    <a:gd name="connsiteY919" fmla="*/ 239299 h 1638301"/>
                    <a:gd name="connsiteX920" fmla="*/ 1976030 w 2139424"/>
                    <a:gd name="connsiteY920" fmla="*/ 217488 h 1638301"/>
                    <a:gd name="connsiteX921" fmla="*/ 1581191 w 2139424"/>
                    <a:gd name="connsiteY921" fmla="*/ 212725 h 1638301"/>
                    <a:gd name="connsiteX922" fmla="*/ 1586644 w 2139424"/>
                    <a:gd name="connsiteY922" fmla="*/ 212725 h 1638301"/>
                    <a:gd name="connsiteX923" fmla="*/ 1603002 w 2139424"/>
                    <a:gd name="connsiteY923" fmla="*/ 223492 h 1638301"/>
                    <a:gd name="connsiteX924" fmla="*/ 1624813 w 2139424"/>
                    <a:gd name="connsiteY924" fmla="*/ 293480 h 1638301"/>
                    <a:gd name="connsiteX925" fmla="*/ 1613908 w 2139424"/>
                    <a:gd name="connsiteY925" fmla="*/ 315015 h 1638301"/>
                    <a:gd name="connsiteX926" fmla="*/ 1553928 w 2139424"/>
                    <a:gd name="connsiteY926" fmla="*/ 333858 h 1638301"/>
                    <a:gd name="connsiteX927" fmla="*/ 1548475 w 2139424"/>
                    <a:gd name="connsiteY927" fmla="*/ 336550 h 1638301"/>
                    <a:gd name="connsiteX928" fmla="*/ 1532117 w 2139424"/>
                    <a:gd name="connsiteY928" fmla="*/ 323091 h 1638301"/>
                    <a:gd name="connsiteX929" fmla="*/ 1507579 w 2139424"/>
                    <a:gd name="connsiteY929" fmla="*/ 255794 h 1638301"/>
                    <a:gd name="connsiteX930" fmla="*/ 1521211 w 2139424"/>
                    <a:gd name="connsiteY930" fmla="*/ 234260 h 1638301"/>
                    <a:gd name="connsiteX931" fmla="*/ 1581191 w 2139424"/>
                    <a:gd name="connsiteY931" fmla="*/ 212725 h 1638301"/>
                    <a:gd name="connsiteX932" fmla="*/ 1325783 w 2139424"/>
                    <a:gd name="connsiteY932" fmla="*/ 187325 h 1638301"/>
                    <a:gd name="connsiteX933" fmla="*/ 1331180 w 2139424"/>
                    <a:gd name="connsiteY933" fmla="*/ 187325 h 1638301"/>
                    <a:gd name="connsiteX934" fmla="*/ 1344674 w 2139424"/>
                    <a:gd name="connsiteY934" fmla="*/ 198309 h 1638301"/>
                    <a:gd name="connsiteX935" fmla="*/ 1360866 w 2139424"/>
                    <a:gd name="connsiteY935" fmla="*/ 250482 h 1638301"/>
                    <a:gd name="connsiteX936" fmla="*/ 1352770 w 2139424"/>
                    <a:gd name="connsiteY936" fmla="*/ 266957 h 1638301"/>
                    <a:gd name="connsiteX937" fmla="*/ 1293397 w 2139424"/>
                    <a:gd name="connsiteY937" fmla="*/ 288925 h 1638301"/>
                    <a:gd name="connsiteX938" fmla="*/ 1288000 w 2139424"/>
                    <a:gd name="connsiteY938" fmla="*/ 288925 h 1638301"/>
                    <a:gd name="connsiteX939" fmla="*/ 1274506 w 2139424"/>
                    <a:gd name="connsiteY939" fmla="*/ 277941 h 1638301"/>
                    <a:gd name="connsiteX940" fmla="*/ 1258314 w 2139424"/>
                    <a:gd name="connsiteY940" fmla="*/ 225768 h 1638301"/>
                    <a:gd name="connsiteX941" fmla="*/ 1266410 w 2139424"/>
                    <a:gd name="connsiteY941" fmla="*/ 209292 h 1638301"/>
                    <a:gd name="connsiteX942" fmla="*/ 1325783 w 2139424"/>
                    <a:gd name="connsiteY942" fmla="*/ 187325 h 1638301"/>
                    <a:gd name="connsiteX943" fmla="*/ 1440083 w 2139424"/>
                    <a:gd name="connsiteY943" fmla="*/ 152400 h 1638301"/>
                    <a:gd name="connsiteX944" fmla="*/ 1442781 w 2139424"/>
                    <a:gd name="connsiteY944" fmla="*/ 152400 h 1638301"/>
                    <a:gd name="connsiteX945" fmla="*/ 1458974 w 2139424"/>
                    <a:gd name="connsiteY945" fmla="*/ 160602 h 1638301"/>
                    <a:gd name="connsiteX946" fmla="*/ 1475166 w 2139424"/>
                    <a:gd name="connsiteY946" fmla="*/ 212548 h 1638301"/>
                    <a:gd name="connsiteX947" fmla="*/ 1464371 w 2139424"/>
                    <a:gd name="connsiteY947" fmla="*/ 231687 h 1638301"/>
                    <a:gd name="connsiteX948" fmla="*/ 1404999 w 2139424"/>
                    <a:gd name="connsiteY948" fmla="*/ 250825 h 1638301"/>
                    <a:gd name="connsiteX949" fmla="*/ 1402300 w 2139424"/>
                    <a:gd name="connsiteY949" fmla="*/ 250825 h 1638301"/>
                    <a:gd name="connsiteX950" fmla="*/ 1388806 w 2139424"/>
                    <a:gd name="connsiteY950" fmla="*/ 239889 h 1638301"/>
                    <a:gd name="connsiteX951" fmla="*/ 1369915 w 2139424"/>
                    <a:gd name="connsiteY951" fmla="*/ 190676 h 1638301"/>
                    <a:gd name="connsiteX952" fmla="*/ 1380710 w 2139424"/>
                    <a:gd name="connsiteY952" fmla="*/ 171538 h 1638301"/>
                    <a:gd name="connsiteX953" fmla="*/ 1440083 w 2139424"/>
                    <a:gd name="connsiteY953" fmla="*/ 152400 h 1638301"/>
                    <a:gd name="connsiteX954" fmla="*/ 1811970 w 2139424"/>
                    <a:gd name="connsiteY954" fmla="*/ 136525 h 1638301"/>
                    <a:gd name="connsiteX955" fmla="*/ 1820127 w 2139424"/>
                    <a:gd name="connsiteY955" fmla="*/ 136525 h 1638301"/>
                    <a:gd name="connsiteX956" fmla="*/ 1836440 w 2139424"/>
                    <a:gd name="connsiteY956" fmla="*/ 150113 h 1638301"/>
                    <a:gd name="connsiteX957" fmla="*/ 1858190 w 2139424"/>
                    <a:gd name="connsiteY957" fmla="*/ 215335 h 1638301"/>
                    <a:gd name="connsiteX958" fmla="*/ 1847315 w 2139424"/>
                    <a:gd name="connsiteY958" fmla="*/ 239793 h 1638301"/>
                    <a:gd name="connsiteX959" fmla="*/ 1676029 w 2139424"/>
                    <a:gd name="connsiteY959" fmla="*/ 296863 h 1638301"/>
                    <a:gd name="connsiteX960" fmla="*/ 1670591 w 2139424"/>
                    <a:gd name="connsiteY960" fmla="*/ 296863 h 1638301"/>
                    <a:gd name="connsiteX961" fmla="*/ 1651559 w 2139424"/>
                    <a:gd name="connsiteY961" fmla="*/ 283275 h 1638301"/>
                    <a:gd name="connsiteX962" fmla="*/ 1629809 w 2139424"/>
                    <a:gd name="connsiteY962" fmla="*/ 218053 h 1638301"/>
                    <a:gd name="connsiteX963" fmla="*/ 1640684 w 2139424"/>
                    <a:gd name="connsiteY963" fmla="*/ 193594 h 1638301"/>
                    <a:gd name="connsiteX964" fmla="*/ 1811970 w 2139424"/>
                    <a:gd name="connsiteY964" fmla="*/ 136525 h 1638301"/>
                    <a:gd name="connsiteX965" fmla="*/ 1551207 w 2139424"/>
                    <a:gd name="connsiteY965" fmla="*/ 114300 h 1638301"/>
                    <a:gd name="connsiteX966" fmla="*/ 1556605 w 2139424"/>
                    <a:gd name="connsiteY966" fmla="*/ 114300 h 1638301"/>
                    <a:gd name="connsiteX967" fmla="*/ 1570099 w 2139424"/>
                    <a:gd name="connsiteY967" fmla="*/ 125112 h 1638301"/>
                    <a:gd name="connsiteX968" fmla="*/ 1586291 w 2139424"/>
                    <a:gd name="connsiteY968" fmla="*/ 173767 h 1638301"/>
                    <a:gd name="connsiteX969" fmla="*/ 1578195 w 2139424"/>
                    <a:gd name="connsiteY969" fmla="*/ 192688 h 1638301"/>
                    <a:gd name="connsiteX970" fmla="*/ 1518823 w 2139424"/>
                    <a:gd name="connsiteY970" fmla="*/ 211610 h 1638301"/>
                    <a:gd name="connsiteX971" fmla="*/ 1513425 w 2139424"/>
                    <a:gd name="connsiteY971" fmla="*/ 214313 h 1638301"/>
                    <a:gd name="connsiteX972" fmla="*/ 1499931 w 2139424"/>
                    <a:gd name="connsiteY972" fmla="*/ 203501 h 1638301"/>
                    <a:gd name="connsiteX973" fmla="*/ 1483739 w 2139424"/>
                    <a:gd name="connsiteY973" fmla="*/ 152143 h 1638301"/>
                    <a:gd name="connsiteX974" fmla="*/ 1494534 w 2139424"/>
                    <a:gd name="connsiteY974" fmla="*/ 133221 h 1638301"/>
                    <a:gd name="connsiteX975" fmla="*/ 1551207 w 2139424"/>
                    <a:gd name="connsiteY975" fmla="*/ 114300 h 1638301"/>
                    <a:gd name="connsiteX976" fmla="*/ 1940656 w 2139424"/>
                    <a:gd name="connsiteY976" fmla="*/ 95250 h 1638301"/>
                    <a:gd name="connsiteX977" fmla="*/ 1959741 w 2139424"/>
                    <a:gd name="connsiteY977" fmla="*/ 108882 h 1638301"/>
                    <a:gd name="connsiteX978" fmla="*/ 1981552 w 2139424"/>
                    <a:gd name="connsiteY978" fmla="*/ 177041 h 1638301"/>
                    <a:gd name="connsiteX979" fmla="*/ 1970646 w 2139424"/>
                    <a:gd name="connsiteY979" fmla="*/ 201578 h 1638301"/>
                    <a:gd name="connsiteX980" fmla="*/ 1907940 w 2139424"/>
                    <a:gd name="connsiteY980" fmla="*/ 220663 h 1638301"/>
                    <a:gd name="connsiteX981" fmla="*/ 1902487 w 2139424"/>
                    <a:gd name="connsiteY981" fmla="*/ 220663 h 1638301"/>
                    <a:gd name="connsiteX982" fmla="*/ 1883402 w 2139424"/>
                    <a:gd name="connsiteY982" fmla="*/ 209757 h 1638301"/>
                    <a:gd name="connsiteX983" fmla="*/ 1861591 w 2139424"/>
                    <a:gd name="connsiteY983" fmla="*/ 141598 h 1638301"/>
                    <a:gd name="connsiteX984" fmla="*/ 1872497 w 2139424"/>
                    <a:gd name="connsiteY984" fmla="*/ 117061 h 1638301"/>
                    <a:gd name="connsiteX985" fmla="*/ 1935203 w 2139424"/>
                    <a:gd name="connsiteY985" fmla="*/ 97976 h 1638301"/>
                    <a:gd name="connsiteX986" fmla="*/ 1940656 w 2139424"/>
                    <a:gd name="connsiteY986" fmla="*/ 95250 h 1638301"/>
                    <a:gd name="connsiteX987" fmla="*/ 1670905 w 2139424"/>
                    <a:gd name="connsiteY987" fmla="*/ 76200 h 1638301"/>
                    <a:gd name="connsiteX988" fmla="*/ 1684399 w 2139424"/>
                    <a:gd name="connsiteY988" fmla="*/ 87012 h 1638301"/>
                    <a:gd name="connsiteX989" fmla="*/ 1700591 w 2139424"/>
                    <a:gd name="connsiteY989" fmla="*/ 138370 h 1638301"/>
                    <a:gd name="connsiteX990" fmla="*/ 1689796 w 2139424"/>
                    <a:gd name="connsiteY990" fmla="*/ 157291 h 1638301"/>
                    <a:gd name="connsiteX991" fmla="*/ 1633123 w 2139424"/>
                    <a:gd name="connsiteY991" fmla="*/ 176213 h 1638301"/>
                    <a:gd name="connsiteX992" fmla="*/ 1627725 w 2139424"/>
                    <a:gd name="connsiteY992" fmla="*/ 176213 h 1638301"/>
                    <a:gd name="connsiteX993" fmla="*/ 1614231 w 2139424"/>
                    <a:gd name="connsiteY993" fmla="*/ 165401 h 1638301"/>
                    <a:gd name="connsiteX994" fmla="*/ 1598039 w 2139424"/>
                    <a:gd name="connsiteY994" fmla="*/ 116746 h 1638301"/>
                    <a:gd name="connsiteX995" fmla="*/ 1606135 w 2139424"/>
                    <a:gd name="connsiteY995" fmla="*/ 97824 h 1638301"/>
                    <a:gd name="connsiteX996" fmla="*/ 1665507 w 2139424"/>
                    <a:gd name="connsiteY996" fmla="*/ 78903 h 1638301"/>
                    <a:gd name="connsiteX997" fmla="*/ 1670905 w 2139424"/>
                    <a:gd name="connsiteY997" fmla="*/ 76200 h 1638301"/>
                    <a:gd name="connsiteX998" fmla="*/ 1785692 w 2139424"/>
                    <a:gd name="connsiteY998" fmla="*/ 38100 h 1638301"/>
                    <a:gd name="connsiteX999" fmla="*/ 1791156 w 2139424"/>
                    <a:gd name="connsiteY999" fmla="*/ 38100 h 1638301"/>
                    <a:gd name="connsiteX1000" fmla="*/ 1804816 w 2139424"/>
                    <a:gd name="connsiteY1000" fmla="*/ 48962 h 1638301"/>
                    <a:gd name="connsiteX1001" fmla="*/ 1821208 w 2139424"/>
                    <a:gd name="connsiteY1001" fmla="*/ 97840 h 1638301"/>
                    <a:gd name="connsiteX1002" fmla="*/ 1813012 w 2139424"/>
                    <a:gd name="connsiteY1002" fmla="*/ 116848 h 1638301"/>
                    <a:gd name="connsiteX1003" fmla="*/ 1744713 w 2139424"/>
                    <a:gd name="connsiteY1003" fmla="*/ 138572 h 1638301"/>
                    <a:gd name="connsiteX1004" fmla="*/ 1739249 w 2139424"/>
                    <a:gd name="connsiteY1004" fmla="*/ 141288 h 1638301"/>
                    <a:gd name="connsiteX1005" fmla="*/ 1725589 w 2139424"/>
                    <a:gd name="connsiteY1005" fmla="*/ 130426 h 1638301"/>
                    <a:gd name="connsiteX1006" fmla="*/ 1709197 w 2139424"/>
                    <a:gd name="connsiteY1006" fmla="*/ 78832 h 1638301"/>
                    <a:gd name="connsiteX1007" fmla="*/ 1717393 w 2139424"/>
                    <a:gd name="connsiteY1007" fmla="*/ 59824 h 1638301"/>
                    <a:gd name="connsiteX1008" fmla="*/ 1785692 w 2139424"/>
                    <a:gd name="connsiteY1008" fmla="*/ 38100 h 1638301"/>
                    <a:gd name="connsiteX1009" fmla="*/ 1907789 w 2139424"/>
                    <a:gd name="connsiteY1009" fmla="*/ 0 h 1638301"/>
                    <a:gd name="connsiteX1010" fmla="*/ 1910531 w 2139424"/>
                    <a:gd name="connsiteY1010" fmla="*/ 0 h 1638301"/>
                    <a:gd name="connsiteX1011" fmla="*/ 1926984 w 2139424"/>
                    <a:gd name="connsiteY1011" fmla="*/ 8109 h 1638301"/>
                    <a:gd name="connsiteX1012" fmla="*/ 1943436 w 2139424"/>
                    <a:gd name="connsiteY1012" fmla="*/ 59467 h 1638301"/>
                    <a:gd name="connsiteX1013" fmla="*/ 1932468 w 2139424"/>
                    <a:gd name="connsiteY1013" fmla="*/ 78388 h 1638301"/>
                    <a:gd name="connsiteX1014" fmla="*/ 1863917 w 2139424"/>
                    <a:gd name="connsiteY1014" fmla="*/ 100013 h 1638301"/>
                    <a:gd name="connsiteX1015" fmla="*/ 1858433 w 2139424"/>
                    <a:gd name="connsiteY1015" fmla="*/ 100013 h 1638301"/>
                    <a:gd name="connsiteX1016" fmla="*/ 1844722 w 2139424"/>
                    <a:gd name="connsiteY1016" fmla="*/ 91904 h 1638301"/>
                    <a:gd name="connsiteX1017" fmla="*/ 1828270 w 2139424"/>
                    <a:gd name="connsiteY1017" fmla="*/ 40546 h 1638301"/>
                    <a:gd name="connsiteX1018" fmla="*/ 1839238 w 2139424"/>
                    <a:gd name="connsiteY1018" fmla="*/ 21624 h 1638301"/>
                    <a:gd name="connsiteX1019" fmla="*/ 1907789 w 2139424"/>
                    <a:gd name="connsiteY1019" fmla="*/ 0 h 16383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Lst>
                  <a:rect l="l" t="t" r="r" b="b"/>
                  <a:pathLst>
                    <a:path w="2139424" h="1638301">
                      <a:moveTo>
                        <a:pt x="1304584" y="1458913"/>
                      </a:moveTo>
                      <a:cubicBezTo>
                        <a:pt x="1307307" y="1458913"/>
                        <a:pt x="1310031" y="1458913"/>
                        <a:pt x="1310031" y="1461631"/>
                      </a:cubicBezTo>
                      <a:cubicBezTo>
                        <a:pt x="1331816" y="1526863"/>
                        <a:pt x="1331816" y="1526863"/>
                        <a:pt x="1331816" y="1526863"/>
                      </a:cubicBezTo>
                      <a:cubicBezTo>
                        <a:pt x="1331816" y="1529581"/>
                        <a:pt x="1331816" y="1532299"/>
                        <a:pt x="1329093" y="1532299"/>
                      </a:cubicBezTo>
                      <a:cubicBezTo>
                        <a:pt x="1005035" y="1638301"/>
                        <a:pt x="1005035" y="1638301"/>
                        <a:pt x="1005035" y="1638301"/>
                      </a:cubicBezTo>
                      <a:cubicBezTo>
                        <a:pt x="1002312" y="1638301"/>
                        <a:pt x="999588" y="1635583"/>
                        <a:pt x="999588" y="1635583"/>
                      </a:cubicBezTo>
                      <a:cubicBezTo>
                        <a:pt x="977803" y="1570351"/>
                        <a:pt x="977803" y="1570351"/>
                        <a:pt x="977803" y="1570351"/>
                      </a:cubicBezTo>
                      <a:cubicBezTo>
                        <a:pt x="977803" y="1567633"/>
                        <a:pt x="977803" y="1564915"/>
                        <a:pt x="980526" y="1564915"/>
                      </a:cubicBezTo>
                      <a:cubicBezTo>
                        <a:pt x="1304584" y="1458913"/>
                        <a:pt x="1304584" y="1458913"/>
                        <a:pt x="1304584" y="1458913"/>
                      </a:cubicBezTo>
                      <a:close/>
                      <a:moveTo>
                        <a:pt x="1663016" y="1344709"/>
                      </a:moveTo>
                      <a:cubicBezTo>
                        <a:pt x="1663694" y="1345046"/>
                        <a:pt x="1664371" y="1345719"/>
                        <a:pt x="1665727" y="1345719"/>
                      </a:cubicBezTo>
                      <a:cubicBezTo>
                        <a:pt x="1684704" y="1410374"/>
                        <a:pt x="1684704" y="1410374"/>
                        <a:pt x="1684704" y="1410374"/>
                      </a:cubicBezTo>
                      <a:cubicBezTo>
                        <a:pt x="1687415" y="1413068"/>
                        <a:pt x="1684704" y="1415762"/>
                        <a:pt x="1684704" y="1415762"/>
                      </a:cubicBezTo>
                      <a:cubicBezTo>
                        <a:pt x="1362100" y="1520825"/>
                        <a:pt x="1362100" y="1520825"/>
                        <a:pt x="1362100" y="1520825"/>
                      </a:cubicBezTo>
                      <a:cubicBezTo>
                        <a:pt x="1359389" y="1520825"/>
                        <a:pt x="1356678" y="1520825"/>
                        <a:pt x="1356678" y="1518131"/>
                      </a:cubicBezTo>
                      <a:cubicBezTo>
                        <a:pt x="1334990" y="1453477"/>
                        <a:pt x="1334990" y="1453477"/>
                        <a:pt x="1334990" y="1453477"/>
                      </a:cubicBezTo>
                      <a:cubicBezTo>
                        <a:pt x="1334990" y="1450783"/>
                        <a:pt x="1334990" y="1450783"/>
                        <a:pt x="1337701" y="1448089"/>
                      </a:cubicBezTo>
                      <a:cubicBezTo>
                        <a:pt x="1660305" y="1345719"/>
                        <a:pt x="1660305" y="1345719"/>
                        <a:pt x="1660305" y="1345719"/>
                      </a:cubicBezTo>
                      <a:cubicBezTo>
                        <a:pt x="1661660" y="1344372"/>
                        <a:pt x="1662338" y="1344372"/>
                        <a:pt x="1663016" y="1344709"/>
                      </a:cubicBezTo>
                      <a:close/>
                      <a:moveTo>
                        <a:pt x="294175" y="1168400"/>
                      </a:moveTo>
                      <a:cubicBezTo>
                        <a:pt x="294175" y="1168400"/>
                        <a:pt x="296877" y="1168400"/>
                        <a:pt x="299578" y="1168400"/>
                      </a:cubicBezTo>
                      <a:cubicBezTo>
                        <a:pt x="307683" y="1168400"/>
                        <a:pt x="315788" y="1171121"/>
                        <a:pt x="318489" y="1179285"/>
                      </a:cubicBezTo>
                      <a:cubicBezTo>
                        <a:pt x="318489" y="1179285"/>
                        <a:pt x="318489" y="1179285"/>
                        <a:pt x="340101" y="1247321"/>
                      </a:cubicBezTo>
                      <a:cubicBezTo>
                        <a:pt x="342803" y="1258207"/>
                        <a:pt x="337400" y="1269093"/>
                        <a:pt x="326594" y="1271814"/>
                      </a:cubicBezTo>
                      <a:cubicBezTo>
                        <a:pt x="326594" y="1271814"/>
                        <a:pt x="326594" y="1271814"/>
                        <a:pt x="237443" y="1301750"/>
                      </a:cubicBezTo>
                      <a:cubicBezTo>
                        <a:pt x="234741" y="1301750"/>
                        <a:pt x="232040" y="1301750"/>
                        <a:pt x="232040" y="1301750"/>
                      </a:cubicBezTo>
                      <a:cubicBezTo>
                        <a:pt x="223935" y="1301750"/>
                        <a:pt x="215830" y="1296307"/>
                        <a:pt x="213129" y="1288143"/>
                      </a:cubicBezTo>
                      <a:cubicBezTo>
                        <a:pt x="213129" y="1288143"/>
                        <a:pt x="213129" y="1288143"/>
                        <a:pt x="191516" y="1222828"/>
                      </a:cubicBezTo>
                      <a:cubicBezTo>
                        <a:pt x="188815" y="1211943"/>
                        <a:pt x="194218" y="1201057"/>
                        <a:pt x="202323" y="1198335"/>
                      </a:cubicBezTo>
                      <a:cubicBezTo>
                        <a:pt x="202323" y="1198335"/>
                        <a:pt x="202323" y="1198335"/>
                        <a:pt x="294175" y="1168400"/>
                      </a:cubicBezTo>
                      <a:close/>
                      <a:moveTo>
                        <a:pt x="426411" y="1125538"/>
                      </a:moveTo>
                      <a:cubicBezTo>
                        <a:pt x="434547" y="1125538"/>
                        <a:pt x="439971" y="1130942"/>
                        <a:pt x="442683" y="1139048"/>
                      </a:cubicBezTo>
                      <a:cubicBezTo>
                        <a:pt x="442683" y="1139048"/>
                        <a:pt x="442683" y="1139048"/>
                        <a:pt x="464379" y="1206602"/>
                      </a:cubicBezTo>
                      <a:cubicBezTo>
                        <a:pt x="469803" y="1214708"/>
                        <a:pt x="464379" y="1225516"/>
                        <a:pt x="453531" y="1230921"/>
                      </a:cubicBezTo>
                      <a:cubicBezTo>
                        <a:pt x="453531" y="1230921"/>
                        <a:pt x="453531" y="1230921"/>
                        <a:pt x="388444" y="1249836"/>
                      </a:cubicBezTo>
                      <a:cubicBezTo>
                        <a:pt x="385732" y="1252538"/>
                        <a:pt x="383020" y="1252538"/>
                        <a:pt x="383020" y="1252538"/>
                      </a:cubicBezTo>
                      <a:cubicBezTo>
                        <a:pt x="374884" y="1252538"/>
                        <a:pt x="366748" y="1247133"/>
                        <a:pt x="364036" y="1239027"/>
                      </a:cubicBezTo>
                      <a:cubicBezTo>
                        <a:pt x="364036" y="1239027"/>
                        <a:pt x="364036" y="1239027"/>
                        <a:pt x="342340" y="1171474"/>
                      </a:cubicBezTo>
                      <a:cubicBezTo>
                        <a:pt x="339628" y="1163368"/>
                        <a:pt x="345052" y="1152559"/>
                        <a:pt x="355900" y="1147155"/>
                      </a:cubicBezTo>
                      <a:cubicBezTo>
                        <a:pt x="355900" y="1147155"/>
                        <a:pt x="355900" y="1147155"/>
                        <a:pt x="420987" y="1128240"/>
                      </a:cubicBezTo>
                      <a:cubicBezTo>
                        <a:pt x="420987" y="1125538"/>
                        <a:pt x="423699" y="1125538"/>
                        <a:pt x="426411" y="1125538"/>
                      </a:cubicBezTo>
                      <a:close/>
                      <a:moveTo>
                        <a:pt x="551823" y="1084263"/>
                      </a:moveTo>
                      <a:cubicBezTo>
                        <a:pt x="559959" y="1084263"/>
                        <a:pt x="565383" y="1089667"/>
                        <a:pt x="568095" y="1097773"/>
                      </a:cubicBezTo>
                      <a:cubicBezTo>
                        <a:pt x="568095" y="1097773"/>
                        <a:pt x="568095" y="1097773"/>
                        <a:pt x="589791" y="1165327"/>
                      </a:cubicBezTo>
                      <a:cubicBezTo>
                        <a:pt x="595215" y="1173433"/>
                        <a:pt x="589791" y="1184241"/>
                        <a:pt x="578943" y="1189646"/>
                      </a:cubicBezTo>
                      <a:cubicBezTo>
                        <a:pt x="578943" y="1189646"/>
                        <a:pt x="578943" y="1189646"/>
                        <a:pt x="513856" y="1208561"/>
                      </a:cubicBezTo>
                      <a:cubicBezTo>
                        <a:pt x="511144" y="1211263"/>
                        <a:pt x="511144" y="1211263"/>
                        <a:pt x="508432" y="1211263"/>
                      </a:cubicBezTo>
                      <a:cubicBezTo>
                        <a:pt x="500296" y="1211263"/>
                        <a:pt x="492160" y="1205858"/>
                        <a:pt x="489448" y="1197752"/>
                      </a:cubicBezTo>
                      <a:cubicBezTo>
                        <a:pt x="489448" y="1197752"/>
                        <a:pt x="489448" y="1197752"/>
                        <a:pt x="467752" y="1130199"/>
                      </a:cubicBezTo>
                      <a:cubicBezTo>
                        <a:pt x="465040" y="1122093"/>
                        <a:pt x="470464" y="1111284"/>
                        <a:pt x="481312" y="1105880"/>
                      </a:cubicBezTo>
                      <a:cubicBezTo>
                        <a:pt x="481312" y="1105880"/>
                        <a:pt x="481312" y="1105880"/>
                        <a:pt x="546399" y="1086965"/>
                      </a:cubicBezTo>
                      <a:cubicBezTo>
                        <a:pt x="546399" y="1084263"/>
                        <a:pt x="549111" y="1084263"/>
                        <a:pt x="551823" y="1084263"/>
                      </a:cubicBezTo>
                      <a:close/>
                      <a:moveTo>
                        <a:pt x="677236" y="1042988"/>
                      </a:moveTo>
                      <a:cubicBezTo>
                        <a:pt x="685372" y="1042988"/>
                        <a:pt x="690796" y="1048460"/>
                        <a:pt x="693508" y="1056667"/>
                      </a:cubicBezTo>
                      <a:cubicBezTo>
                        <a:pt x="693508" y="1056667"/>
                        <a:pt x="693508" y="1056667"/>
                        <a:pt x="715204" y="1125065"/>
                      </a:cubicBezTo>
                      <a:cubicBezTo>
                        <a:pt x="720628" y="1133273"/>
                        <a:pt x="715204" y="1144217"/>
                        <a:pt x="704356" y="1149688"/>
                      </a:cubicBezTo>
                      <a:cubicBezTo>
                        <a:pt x="704356" y="1149688"/>
                        <a:pt x="704356" y="1149688"/>
                        <a:pt x="639269" y="1168840"/>
                      </a:cubicBezTo>
                      <a:cubicBezTo>
                        <a:pt x="636557" y="1171576"/>
                        <a:pt x="636557" y="1171576"/>
                        <a:pt x="633845" y="1171576"/>
                      </a:cubicBezTo>
                      <a:cubicBezTo>
                        <a:pt x="625709" y="1171576"/>
                        <a:pt x="617573" y="1166104"/>
                        <a:pt x="614861" y="1157896"/>
                      </a:cubicBezTo>
                      <a:cubicBezTo>
                        <a:pt x="614861" y="1157896"/>
                        <a:pt x="614861" y="1157896"/>
                        <a:pt x="593165" y="1089498"/>
                      </a:cubicBezTo>
                      <a:cubicBezTo>
                        <a:pt x="590453" y="1081291"/>
                        <a:pt x="595877" y="1070347"/>
                        <a:pt x="606725" y="1064875"/>
                      </a:cubicBezTo>
                      <a:cubicBezTo>
                        <a:pt x="606725" y="1064875"/>
                        <a:pt x="606725" y="1064875"/>
                        <a:pt x="671812" y="1045724"/>
                      </a:cubicBezTo>
                      <a:cubicBezTo>
                        <a:pt x="671812" y="1042988"/>
                        <a:pt x="674524" y="1042988"/>
                        <a:pt x="677236" y="1042988"/>
                      </a:cubicBezTo>
                      <a:close/>
                      <a:moveTo>
                        <a:pt x="381208" y="1004888"/>
                      </a:moveTo>
                      <a:cubicBezTo>
                        <a:pt x="383925" y="1004888"/>
                        <a:pt x="383925" y="1004888"/>
                        <a:pt x="386642" y="1004888"/>
                      </a:cubicBezTo>
                      <a:cubicBezTo>
                        <a:pt x="394793" y="1004888"/>
                        <a:pt x="402944" y="1010359"/>
                        <a:pt x="405661" y="1018565"/>
                      </a:cubicBezTo>
                      <a:cubicBezTo>
                        <a:pt x="405661" y="1018565"/>
                        <a:pt x="405661" y="1018565"/>
                        <a:pt x="427398" y="1084214"/>
                      </a:cubicBezTo>
                      <a:cubicBezTo>
                        <a:pt x="430115" y="1095155"/>
                        <a:pt x="424681" y="1106097"/>
                        <a:pt x="413813" y="1108832"/>
                      </a:cubicBezTo>
                      <a:cubicBezTo>
                        <a:pt x="413813" y="1108832"/>
                        <a:pt x="413813" y="1108832"/>
                        <a:pt x="196447" y="1179952"/>
                      </a:cubicBezTo>
                      <a:cubicBezTo>
                        <a:pt x="196447" y="1179952"/>
                        <a:pt x="193730" y="1182688"/>
                        <a:pt x="191013" y="1182688"/>
                      </a:cubicBezTo>
                      <a:cubicBezTo>
                        <a:pt x="182862" y="1182688"/>
                        <a:pt x="174710" y="1177217"/>
                        <a:pt x="171993" y="1169011"/>
                      </a:cubicBezTo>
                      <a:cubicBezTo>
                        <a:pt x="171993" y="1169011"/>
                        <a:pt x="171993" y="1169011"/>
                        <a:pt x="150257" y="1100626"/>
                      </a:cubicBezTo>
                      <a:cubicBezTo>
                        <a:pt x="147540" y="1089685"/>
                        <a:pt x="152974" y="1078743"/>
                        <a:pt x="163842" y="1076008"/>
                      </a:cubicBezTo>
                      <a:cubicBezTo>
                        <a:pt x="163842" y="1076008"/>
                        <a:pt x="163842" y="1076008"/>
                        <a:pt x="381208" y="1004888"/>
                      </a:cubicBezTo>
                      <a:close/>
                      <a:moveTo>
                        <a:pt x="802120" y="1003300"/>
                      </a:moveTo>
                      <a:cubicBezTo>
                        <a:pt x="810355" y="1003300"/>
                        <a:pt x="815845" y="1008704"/>
                        <a:pt x="818590" y="1016810"/>
                      </a:cubicBezTo>
                      <a:cubicBezTo>
                        <a:pt x="818590" y="1016810"/>
                        <a:pt x="818590" y="1016810"/>
                        <a:pt x="840551" y="1084364"/>
                      </a:cubicBezTo>
                      <a:cubicBezTo>
                        <a:pt x="846041" y="1092470"/>
                        <a:pt x="840551" y="1103278"/>
                        <a:pt x="829571" y="1108683"/>
                      </a:cubicBezTo>
                      <a:cubicBezTo>
                        <a:pt x="829571" y="1108683"/>
                        <a:pt x="829571" y="1108683"/>
                        <a:pt x="763689" y="1127598"/>
                      </a:cubicBezTo>
                      <a:cubicBezTo>
                        <a:pt x="760944" y="1130300"/>
                        <a:pt x="760944" y="1130300"/>
                        <a:pt x="758199" y="1130300"/>
                      </a:cubicBezTo>
                      <a:cubicBezTo>
                        <a:pt x="749964" y="1130300"/>
                        <a:pt x="741729" y="1124895"/>
                        <a:pt x="738984" y="1116789"/>
                      </a:cubicBezTo>
                      <a:cubicBezTo>
                        <a:pt x="738984" y="1116789"/>
                        <a:pt x="738984" y="1116789"/>
                        <a:pt x="717023" y="1049236"/>
                      </a:cubicBezTo>
                      <a:cubicBezTo>
                        <a:pt x="714278" y="1041130"/>
                        <a:pt x="719768" y="1030321"/>
                        <a:pt x="730748" y="1024917"/>
                      </a:cubicBezTo>
                      <a:cubicBezTo>
                        <a:pt x="730748" y="1024917"/>
                        <a:pt x="730748" y="1024917"/>
                        <a:pt x="796630" y="1006002"/>
                      </a:cubicBezTo>
                      <a:cubicBezTo>
                        <a:pt x="796630" y="1003300"/>
                        <a:pt x="799375" y="1003300"/>
                        <a:pt x="802120" y="1003300"/>
                      </a:cubicBezTo>
                      <a:close/>
                      <a:moveTo>
                        <a:pt x="1524729" y="976313"/>
                      </a:moveTo>
                      <a:cubicBezTo>
                        <a:pt x="1527447" y="976313"/>
                        <a:pt x="1527447" y="976313"/>
                        <a:pt x="1530165" y="976313"/>
                      </a:cubicBezTo>
                      <a:cubicBezTo>
                        <a:pt x="1538321" y="976313"/>
                        <a:pt x="1546475" y="981742"/>
                        <a:pt x="1549194" y="989887"/>
                      </a:cubicBezTo>
                      <a:cubicBezTo>
                        <a:pt x="1549194" y="989887"/>
                        <a:pt x="1549194" y="989887"/>
                        <a:pt x="1649772" y="1302095"/>
                      </a:cubicBezTo>
                      <a:cubicBezTo>
                        <a:pt x="1652490" y="1312955"/>
                        <a:pt x="1647053" y="1321099"/>
                        <a:pt x="1638898" y="1326529"/>
                      </a:cubicBezTo>
                      <a:cubicBezTo>
                        <a:pt x="1638898" y="1326529"/>
                        <a:pt x="1638898" y="1326529"/>
                        <a:pt x="989219" y="1538288"/>
                      </a:cubicBezTo>
                      <a:cubicBezTo>
                        <a:pt x="986501" y="1538288"/>
                        <a:pt x="983783" y="1538288"/>
                        <a:pt x="981064" y="1538288"/>
                      </a:cubicBezTo>
                      <a:cubicBezTo>
                        <a:pt x="972910" y="1538288"/>
                        <a:pt x="967473" y="1532859"/>
                        <a:pt x="964755" y="1524714"/>
                      </a:cubicBezTo>
                      <a:cubicBezTo>
                        <a:pt x="964755" y="1524714"/>
                        <a:pt x="964755" y="1524714"/>
                        <a:pt x="861458" y="1212505"/>
                      </a:cubicBezTo>
                      <a:cubicBezTo>
                        <a:pt x="858740" y="1204361"/>
                        <a:pt x="864177" y="1193501"/>
                        <a:pt x="875050" y="1188071"/>
                      </a:cubicBezTo>
                      <a:cubicBezTo>
                        <a:pt x="875050" y="1188071"/>
                        <a:pt x="875050" y="1188071"/>
                        <a:pt x="1524729" y="976313"/>
                      </a:cubicBezTo>
                      <a:close/>
                      <a:moveTo>
                        <a:pt x="926473" y="962025"/>
                      </a:moveTo>
                      <a:cubicBezTo>
                        <a:pt x="934609" y="962025"/>
                        <a:pt x="942745" y="967429"/>
                        <a:pt x="942745" y="975535"/>
                      </a:cubicBezTo>
                      <a:cubicBezTo>
                        <a:pt x="942745" y="975535"/>
                        <a:pt x="942745" y="975535"/>
                        <a:pt x="967153" y="1043089"/>
                      </a:cubicBezTo>
                      <a:cubicBezTo>
                        <a:pt x="969865" y="1051195"/>
                        <a:pt x="964441" y="1062003"/>
                        <a:pt x="953593" y="1067408"/>
                      </a:cubicBezTo>
                      <a:cubicBezTo>
                        <a:pt x="953593" y="1067408"/>
                        <a:pt x="953593" y="1067408"/>
                        <a:pt x="888506" y="1086323"/>
                      </a:cubicBezTo>
                      <a:cubicBezTo>
                        <a:pt x="885794" y="1089025"/>
                        <a:pt x="885794" y="1089025"/>
                        <a:pt x="883082" y="1089025"/>
                      </a:cubicBezTo>
                      <a:cubicBezTo>
                        <a:pt x="874946" y="1089025"/>
                        <a:pt x="866810" y="1083620"/>
                        <a:pt x="864098" y="1075514"/>
                      </a:cubicBezTo>
                      <a:cubicBezTo>
                        <a:pt x="864098" y="1075514"/>
                        <a:pt x="864098" y="1075514"/>
                        <a:pt x="842402" y="1007961"/>
                      </a:cubicBezTo>
                      <a:cubicBezTo>
                        <a:pt x="839690" y="999855"/>
                        <a:pt x="845114" y="989046"/>
                        <a:pt x="855962" y="983642"/>
                      </a:cubicBezTo>
                      <a:cubicBezTo>
                        <a:pt x="855962" y="983642"/>
                        <a:pt x="855962" y="983642"/>
                        <a:pt x="921049" y="964727"/>
                      </a:cubicBezTo>
                      <a:cubicBezTo>
                        <a:pt x="921049" y="962025"/>
                        <a:pt x="923761" y="962025"/>
                        <a:pt x="926473" y="962025"/>
                      </a:cubicBezTo>
                      <a:close/>
                      <a:moveTo>
                        <a:pt x="513723" y="962025"/>
                      </a:moveTo>
                      <a:cubicBezTo>
                        <a:pt x="521859" y="962025"/>
                        <a:pt x="529995" y="967429"/>
                        <a:pt x="532707" y="975535"/>
                      </a:cubicBezTo>
                      <a:cubicBezTo>
                        <a:pt x="532707" y="975535"/>
                        <a:pt x="532707" y="975535"/>
                        <a:pt x="554403" y="1043089"/>
                      </a:cubicBezTo>
                      <a:cubicBezTo>
                        <a:pt x="557115" y="1053897"/>
                        <a:pt x="551691" y="1064706"/>
                        <a:pt x="540843" y="1067408"/>
                      </a:cubicBezTo>
                      <a:cubicBezTo>
                        <a:pt x="540843" y="1067408"/>
                        <a:pt x="540843" y="1067408"/>
                        <a:pt x="475756" y="1089025"/>
                      </a:cubicBezTo>
                      <a:cubicBezTo>
                        <a:pt x="473044" y="1089025"/>
                        <a:pt x="473044" y="1089025"/>
                        <a:pt x="470332" y="1089025"/>
                      </a:cubicBezTo>
                      <a:cubicBezTo>
                        <a:pt x="462196" y="1089025"/>
                        <a:pt x="454060" y="1083620"/>
                        <a:pt x="451348" y="1075514"/>
                      </a:cubicBezTo>
                      <a:cubicBezTo>
                        <a:pt x="451348" y="1075514"/>
                        <a:pt x="451348" y="1075514"/>
                        <a:pt x="429652" y="1007961"/>
                      </a:cubicBezTo>
                      <a:cubicBezTo>
                        <a:pt x="426940" y="999855"/>
                        <a:pt x="432364" y="989046"/>
                        <a:pt x="443212" y="986344"/>
                      </a:cubicBezTo>
                      <a:cubicBezTo>
                        <a:pt x="443212" y="986344"/>
                        <a:pt x="443212" y="986344"/>
                        <a:pt x="508299" y="964727"/>
                      </a:cubicBezTo>
                      <a:cubicBezTo>
                        <a:pt x="508299" y="964727"/>
                        <a:pt x="511011" y="962025"/>
                        <a:pt x="513723" y="962025"/>
                      </a:cubicBezTo>
                      <a:close/>
                      <a:moveTo>
                        <a:pt x="1051886" y="920750"/>
                      </a:moveTo>
                      <a:cubicBezTo>
                        <a:pt x="1060022" y="920750"/>
                        <a:pt x="1068158" y="926222"/>
                        <a:pt x="1068158" y="934429"/>
                      </a:cubicBezTo>
                      <a:cubicBezTo>
                        <a:pt x="1068158" y="934429"/>
                        <a:pt x="1068158" y="934429"/>
                        <a:pt x="1092566" y="1002827"/>
                      </a:cubicBezTo>
                      <a:cubicBezTo>
                        <a:pt x="1095278" y="1011035"/>
                        <a:pt x="1089854" y="1021979"/>
                        <a:pt x="1079006" y="1027450"/>
                      </a:cubicBezTo>
                      <a:cubicBezTo>
                        <a:pt x="1079006" y="1027450"/>
                        <a:pt x="1079006" y="1027450"/>
                        <a:pt x="1013919" y="1046602"/>
                      </a:cubicBezTo>
                      <a:cubicBezTo>
                        <a:pt x="1011207" y="1049338"/>
                        <a:pt x="1011207" y="1049338"/>
                        <a:pt x="1008495" y="1049338"/>
                      </a:cubicBezTo>
                      <a:cubicBezTo>
                        <a:pt x="1000359" y="1049338"/>
                        <a:pt x="992223" y="1043866"/>
                        <a:pt x="989511" y="1035658"/>
                      </a:cubicBezTo>
                      <a:cubicBezTo>
                        <a:pt x="989511" y="1035658"/>
                        <a:pt x="989511" y="1035658"/>
                        <a:pt x="967815" y="967260"/>
                      </a:cubicBezTo>
                      <a:cubicBezTo>
                        <a:pt x="965103" y="959053"/>
                        <a:pt x="970527" y="948109"/>
                        <a:pt x="981375" y="942637"/>
                      </a:cubicBezTo>
                      <a:cubicBezTo>
                        <a:pt x="981375" y="942637"/>
                        <a:pt x="981375" y="942637"/>
                        <a:pt x="1046462" y="923486"/>
                      </a:cubicBezTo>
                      <a:cubicBezTo>
                        <a:pt x="1046462" y="920750"/>
                        <a:pt x="1049174" y="920750"/>
                        <a:pt x="1051886" y="920750"/>
                      </a:cubicBezTo>
                      <a:close/>
                      <a:moveTo>
                        <a:pt x="639136" y="920750"/>
                      </a:moveTo>
                      <a:cubicBezTo>
                        <a:pt x="647272" y="920750"/>
                        <a:pt x="655408" y="926222"/>
                        <a:pt x="658120" y="934429"/>
                      </a:cubicBezTo>
                      <a:cubicBezTo>
                        <a:pt x="658120" y="934429"/>
                        <a:pt x="658120" y="934429"/>
                        <a:pt x="679816" y="1002827"/>
                      </a:cubicBezTo>
                      <a:cubicBezTo>
                        <a:pt x="682528" y="1013771"/>
                        <a:pt x="677104" y="1024715"/>
                        <a:pt x="666256" y="1027450"/>
                      </a:cubicBezTo>
                      <a:cubicBezTo>
                        <a:pt x="666256" y="1027450"/>
                        <a:pt x="666256" y="1027450"/>
                        <a:pt x="601169" y="1049338"/>
                      </a:cubicBezTo>
                      <a:cubicBezTo>
                        <a:pt x="598457" y="1049338"/>
                        <a:pt x="598457" y="1049338"/>
                        <a:pt x="595745" y="1049338"/>
                      </a:cubicBezTo>
                      <a:cubicBezTo>
                        <a:pt x="587609" y="1049338"/>
                        <a:pt x="579473" y="1043866"/>
                        <a:pt x="576761" y="1035658"/>
                      </a:cubicBezTo>
                      <a:cubicBezTo>
                        <a:pt x="576761" y="1035658"/>
                        <a:pt x="576761" y="1035658"/>
                        <a:pt x="555065" y="967260"/>
                      </a:cubicBezTo>
                      <a:cubicBezTo>
                        <a:pt x="552353" y="959053"/>
                        <a:pt x="557777" y="948109"/>
                        <a:pt x="568625" y="945373"/>
                      </a:cubicBezTo>
                      <a:cubicBezTo>
                        <a:pt x="568625" y="945373"/>
                        <a:pt x="568625" y="945373"/>
                        <a:pt x="633712" y="923486"/>
                      </a:cubicBezTo>
                      <a:cubicBezTo>
                        <a:pt x="636424" y="923486"/>
                        <a:pt x="636424" y="920750"/>
                        <a:pt x="639136" y="920750"/>
                      </a:cubicBezTo>
                      <a:close/>
                      <a:moveTo>
                        <a:pt x="274922" y="904875"/>
                      </a:moveTo>
                      <a:cubicBezTo>
                        <a:pt x="277635" y="904875"/>
                        <a:pt x="280348" y="904875"/>
                        <a:pt x="280348" y="904875"/>
                      </a:cubicBezTo>
                      <a:cubicBezTo>
                        <a:pt x="288486" y="904875"/>
                        <a:pt x="296625" y="910334"/>
                        <a:pt x="299338" y="918522"/>
                      </a:cubicBezTo>
                      <a:cubicBezTo>
                        <a:pt x="299338" y="918522"/>
                        <a:pt x="299338" y="918522"/>
                        <a:pt x="321040" y="984027"/>
                      </a:cubicBezTo>
                      <a:cubicBezTo>
                        <a:pt x="323753" y="994944"/>
                        <a:pt x="318327" y="1005862"/>
                        <a:pt x="310189" y="1008591"/>
                      </a:cubicBezTo>
                      <a:cubicBezTo>
                        <a:pt x="310189" y="1008591"/>
                        <a:pt x="310189" y="1008591"/>
                        <a:pt x="158271" y="1060450"/>
                      </a:cubicBezTo>
                      <a:cubicBezTo>
                        <a:pt x="155558" y="1060450"/>
                        <a:pt x="152845" y="1060450"/>
                        <a:pt x="152845" y="1060450"/>
                      </a:cubicBezTo>
                      <a:cubicBezTo>
                        <a:pt x="144706" y="1060450"/>
                        <a:pt x="136568" y="1054991"/>
                        <a:pt x="133855" y="1046803"/>
                      </a:cubicBezTo>
                      <a:cubicBezTo>
                        <a:pt x="133855" y="1046803"/>
                        <a:pt x="133855" y="1046803"/>
                        <a:pt x="112153" y="981298"/>
                      </a:cubicBezTo>
                      <a:cubicBezTo>
                        <a:pt x="109440" y="970380"/>
                        <a:pt x="114865" y="959462"/>
                        <a:pt x="123004" y="956733"/>
                      </a:cubicBezTo>
                      <a:cubicBezTo>
                        <a:pt x="123004" y="956733"/>
                        <a:pt x="123004" y="956733"/>
                        <a:pt x="274922" y="904875"/>
                      </a:cubicBezTo>
                      <a:close/>
                      <a:moveTo>
                        <a:pt x="1177298" y="881063"/>
                      </a:moveTo>
                      <a:cubicBezTo>
                        <a:pt x="1185434" y="881063"/>
                        <a:pt x="1193570" y="886467"/>
                        <a:pt x="1196282" y="894573"/>
                      </a:cubicBezTo>
                      <a:cubicBezTo>
                        <a:pt x="1196282" y="894573"/>
                        <a:pt x="1196282" y="894573"/>
                        <a:pt x="1217978" y="962127"/>
                      </a:cubicBezTo>
                      <a:cubicBezTo>
                        <a:pt x="1220690" y="970233"/>
                        <a:pt x="1215266" y="981041"/>
                        <a:pt x="1204418" y="986446"/>
                      </a:cubicBezTo>
                      <a:cubicBezTo>
                        <a:pt x="1204418" y="986446"/>
                        <a:pt x="1204418" y="986446"/>
                        <a:pt x="1139331" y="1005361"/>
                      </a:cubicBezTo>
                      <a:cubicBezTo>
                        <a:pt x="1136619" y="1008063"/>
                        <a:pt x="1136619" y="1008063"/>
                        <a:pt x="1133907" y="1008063"/>
                      </a:cubicBezTo>
                      <a:cubicBezTo>
                        <a:pt x="1125771" y="1008063"/>
                        <a:pt x="1117635" y="1002658"/>
                        <a:pt x="1114923" y="994552"/>
                      </a:cubicBezTo>
                      <a:cubicBezTo>
                        <a:pt x="1114923" y="994552"/>
                        <a:pt x="1114923" y="994552"/>
                        <a:pt x="1093227" y="926999"/>
                      </a:cubicBezTo>
                      <a:cubicBezTo>
                        <a:pt x="1090515" y="918893"/>
                        <a:pt x="1095939" y="908084"/>
                        <a:pt x="1106787" y="902680"/>
                      </a:cubicBezTo>
                      <a:cubicBezTo>
                        <a:pt x="1106787" y="902680"/>
                        <a:pt x="1106787" y="902680"/>
                        <a:pt x="1171874" y="883765"/>
                      </a:cubicBezTo>
                      <a:cubicBezTo>
                        <a:pt x="1171874" y="881063"/>
                        <a:pt x="1174586" y="881063"/>
                        <a:pt x="1177298" y="881063"/>
                      </a:cubicBezTo>
                      <a:close/>
                      <a:moveTo>
                        <a:pt x="764548" y="881063"/>
                      </a:moveTo>
                      <a:cubicBezTo>
                        <a:pt x="772684" y="881063"/>
                        <a:pt x="780820" y="886467"/>
                        <a:pt x="783532" y="894573"/>
                      </a:cubicBezTo>
                      <a:cubicBezTo>
                        <a:pt x="783532" y="894573"/>
                        <a:pt x="783532" y="894573"/>
                        <a:pt x="805228" y="962127"/>
                      </a:cubicBezTo>
                      <a:cubicBezTo>
                        <a:pt x="807940" y="972935"/>
                        <a:pt x="802516" y="983744"/>
                        <a:pt x="791668" y="986446"/>
                      </a:cubicBezTo>
                      <a:cubicBezTo>
                        <a:pt x="791668" y="986446"/>
                        <a:pt x="791668" y="986446"/>
                        <a:pt x="726581" y="1008063"/>
                      </a:cubicBezTo>
                      <a:cubicBezTo>
                        <a:pt x="726581" y="1008063"/>
                        <a:pt x="723869" y="1008063"/>
                        <a:pt x="721157" y="1008063"/>
                      </a:cubicBezTo>
                      <a:cubicBezTo>
                        <a:pt x="713021" y="1008063"/>
                        <a:pt x="704885" y="1002658"/>
                        <a:pt x="702173" y="994552"/>
                      </a:cubicBezTo>
                      <a:cubicBezTo>
                        <a:pt x="702173" y="994552"/>
                        <a:pt x="702173" y="994552"/>
                        <a:pt x="680477" y="926999"/>
                      </a:cubicBezTo>
                      <a:cubicBezTo>
                        <a:pt x="677765" y="918893"/>
                        <a:pt x="683189" y="908084"/>
                        <a:pt x="694037" y="905382"/>
                      </a:cubicBezTo>
                      <a:cubicBezTo>
                        <a:pt x="694037" y="905382"/>
                        <a:pt x="694037" y="905382"/>
                        <a:pt x="759124" y="883765"/>
                      </a:cubicBezTo>
                      <a:cubicBezTo>
                        <a:pt x="761836" y="883765"/>
                        <a:pt x="761836" y="881063"/>
                        <a:pt x="764548" y="881063"/>
                      </a:cubicBezTo>
                      <a:close/>
                      <a:moveTo>
                        <a:pt x="402115" y="863600"/>
                      </a:moveTo>
                      <a:cubicBezTo>
                        <a:pt x="404817" y="863600"/>
                        <a:pt x="407519" y="863600"/>
                        <a:pt x="407519" y="863600"/>
                      </a:cubicBezTo>
                      <a:cubicBezTo>
                        <a:pt x="415625" y="863600"/>
                        <a:pt x="423732" y="869052"/>
                        <a:pt x="426434" y="877232"/>
                      </a:cubicBezTo>
                      <a:cubicBezTo>
                        <a:pt x="426434" y="877232"/>
                        <a:pt x="426434" y="877232"/>
                        <a:pt x="448051" y="942664"/>
                      </a:cubicBezTo>
                      <a:cubicBezTo>
                        <a:pt x="450753" y="953570"/>
                        <a:pt x="445349" y="964475"/>
                        <a:pt x="437242" y="967202"/>
                      </a:cubicBezTo>
                      <a:cubicBezTo>
                        <a:pt x="437242" y="967202"/>
                        <a:pt x="437242" y="967202"/>
                        <a:pt x="372391" y="989013"/>
                      </a:cubicBezTo>
                      <a:cubicBezTo>
                        <a:pt x="369689" y="989013"/>
                        <a:pt x="366987" y="989013"/>
                        <a:pt x="364285" y="989013"/>
                      </a:cubicBezTo>
                      <a:cubicBezTo>
                        <a:pt x="356179" y="989013"/>
                        <a:pt x="350774" y="983560"/>
                        <a:pt x="348072" y="975381"/>
                      </a:cubicBezTo>
                      <a:cubicBezTo>
                        <a:pt x="348072" y="975381"/>
                        <a:pt x="348072" y="975381"/>
                        <a:pt x="326455" y="909948"/>
                      </a:cubicBezTo>
                      <a:cubicBezTo>
                        <a:pt x="323753" y="899043"/>
                        <a:pt x="329157" y="888137"/>
                        <a:pt x="337264" y="885411"/>
                      </a:cubicBezTo>
                      <a:cubicBezTo>
                        <a:pt x="337264" y="885411"/>
                        <a:pt x="337264" y="885411"/>
                        <a:pt x="402115" y="863600"/>
                      </a:cubicBezTo>
                      <a:close/>
                      <a:moveTo>
                        <a:pt x="1301123" y="839788"/>
                      </a:moveTo>
                      <a:cubicBezTo>
                        <a:pt x="1309259" y="839788"/>
                        <a:pt x="1317395" y="845192"/>
                        <a:pt x="1320107" y="853298"/>
                      </a:cubicBezTo>
                      <a:cubicBezTo>
                        <a:pt x="1320107" y="853298"/>
                        <a:pt x="1320107" y="853298"/>
                        <a:pt x="1341803" y="920852"/>
                      </a:cubicBezTo>
                      <a:cubicBezTo>
                        <a:pt x="1344515" y="928958"/>
                        <a:pt x="1339091" y="939766"/>
                        <a:pt x="1328243" y="945171"/>
                      </a:cubicBezTo>
                      <a:cubicBezTo>
                        <a:pt x="1328243" y="945171"/>
                        <a:pt x="1328243" y="945171"/>
                        <a:pt x="1263156" y="964086"/>
                      </a:cubicBezTo>
                      <a:cubicBezTo>
                        <a:pt x="1260444" y="966788"/>
                        <a:pt x="1260444" y="966788"/>
                        <a:pt x="1257732" y="966788"/>
                      </a:cubicBezTo>
                      <a:cubicBezTo>
                        <a:pt x="1249596" y="966788"/>
                        <a:pt x="1241460" y="961383"/>
                        <a:pt x="1238748" y="953277"/>
                      </a:cubicBezTo>
                      <a:cubicBezTo>
                        <a:pt x="1238748" y="953277"/>
                        <a:pt x="1238748" y="953277"/>
                        <a:pt x="1217052" y="885724"/>
                      </a:cubicBezTo>
                      <a:cubicBezTo>
                        <a:pt x="1214340" y="877618"/>
                        <a:pt x="1219764" y="866809"/>
                        <a:pt x="1230612" y="861405"/>
                      </a:cubicBezTo>
                      <a:cubicBezTo>
                        <a:pt x="1230612" y="861405"/>
                        <a:pt x="1230612" y="861405"/>
                        <a:pt x="1295699" y="842490"/>
                      </a:cubicBezTo>
                      <a:cubicBezTo>
                        <a:pt x="1295699" y="839788"/>
                        <a:pt x="1298411" y="839788"/>
                        <a:pt x="1301123" y="839788"/>
                      </a:cubicBezTo>
                      <a:close/>
                      <a:moveTo>
                        <a:pt x="888373" y="839788"/>
                      </a:moveTo>
                      <a:cubicBezTo>
                        <a:pt x="896509" y="839788"/>
                        <a:pt x="904645" y="845192"/>
                        <a:pt x="907357" y="853298"/>
                      </a:cubicBezTo>
                      <a:cubicBezTo>
                        <a:pt x="907357" y="853298"/>
                        <a:pt x="907357" y="853298"/>
                        <a:pt x="929053" y="920852"/>
                      </a:cubicBezTo>
                      <a:cubicBezTo>
                        <a:pt x="931765" y="931660"/>
                        <a:pt x="926341" y="942469"/>
                        <a:pt x="915493" y="945171"/>
                      </a:cubicBezTo>
                      <a:cubicBezTo>
                        <a:pt x="915493" y="945171"/>
                        <a:pt x="915493" y="945171"/>
                        <a:pt x="850406" y="966788"/>
                      </a:cubicBezTo>
                      <a:cubicBezTo>
                        <a:pt x="850406" y="966788"/>
                        <a:pt x="847694" y="966788"/>
                        <a:pt x="844982" y="966788"/>
                      </a:cubicBezTo>
                      <a:cubicBezTo>
                        <a:pt x="836846" y="966788"/>
                        <a:pt x="828710" y="961383"/>
                        <a:pt x="825998" y="953277"/>
                      </a:cubicBezTo>
                      <a:cubicBezTo>
                        <a:pt x="825998" y="953277"/>
                        <a:pt x="825998" y="953277"/>
                        <a:pt x="804302" y="885724"/>
                      </a:cubicBezTo>
                      <a:cubicBezTo>
                        <a:pt x="801590" y="877618"/>
                        <a:pt x="807014" y="866809"/>
                        <a:pt x="817862" y="864107"/>
                      </a:cubicBezTo>
                      <a:cubicBezTo>
                        <a:pt x="817862" y="864107"/>
                        <a:pt x="817862" y="864107"/>
                        <a:pt x="882949" y="842490"/>
                      </a:cubicBezTo>
                      <a:cubicBezTo>
                        <a:pt x="885661" y="842490"/>
                        <a:pt x="885661" y="839788"/>
                        <a:pt x="888373" y="839788"/>
                      </a:cubicBezTo>
                      <a:close/>
                      <a:moveTo>
                        <a:pt x="527527" y="823913"/>
                      </a:moveTo>
                      <a:cubicBezTo>
                        <a:pt x="530229" y="823913"/>
                        <a:pt x="532931" y="823913"/>
                        <a:pt x="532931" y="823913"/>
                      </a:cubicBezTo>
                      <a:cubicBezTo>
                        <a:pt x="541037" y="823913"/>
                        <a:pt x="549144" y="829296"/>
                        <a:pt x="551846" y="837372"/>
                      </a:cubicBezTo>
                      <a:cubicBezTo>
                        <a:pt x="551846" y="837372"/>
                        <a:pt x="551846" y="837372"/>
                        <a:pt x="573463" y="901976"/>
                      </a:cubicBezTo>
                      <a:cubicBezTo>
                        <a:pt x="576165" y="912744"/>
                        <a:pt x="570761" y="923511"/>
                        <a:pt x="562654" y="926203"/>
                      </a:cubicBezTo>
                      <a:cubicBezTo>
                        <a:pt x="562654" y="926203"/>
                        <a:pt x="562654" y="926203"/>
                        <a:pt x="497803" y="947738"/>
                      </a:cubicBezTo>
                      <a:cubicBezTo>
                        <a:pt x="495101" y="947738"/>
                        <a:pt x="492399" y="947738"/>
                        <a:pt x="489697" y="947738"/>
                      </a:cubicBezTo>
                      <a:cubicBezTo>
                        <a:pt x="481591" y="947738"/>
                        <a:pt x="476186" y="942354"/>
                        <a:pt x="473484" y="934279"/>
                      </a:cubicBezTo>
                      <a:cubicBezTo>
                        <a:pt x="473484" y="934279"/>
                        <a:pt x="473484" y="934279"/>
                        <a:pt x="451867" y="869674"/>
                      </a:cubicBezTo>
                      <a:cubicBezTo>
                        <a:pt x="449165" y="858907"/>
                        <a:pt x="454569" y="848139"/>
                        <a:pt x="462676" y="845448"/>
                      </a:cubicBezTo>
                      <a:cubicBezTo>
                        <a:pt x="462676" y="845448"/>
                        <a:pt x="462676" y="845448"/>
                        <a:pt x="527527" y="823913"/>
                      </a:cubicBezTo>
                      <a:close/>
                      <a:moveTo>
                        <a:pt x="1426536" y="798513"/>
                      </a:moveTo>
                      <a:cubicBezTo>
                        <a:pt x="1434672" y="798513"/>
                        <a:pt x="1442808" y="803985"/>
                        <a:pt x="1445520" y="812192"/>
                      </a:cubicBezTo>
                      <a:cubicBezTo>
                        <a:pt x="1445520" y="812192"/>
                        <a:pt x="1445520" y="812192"/>
                        <a:pt x="1467216" y="880590"/>
                      </a:cubicBezTo>
                      <a:cubicBezTo>
                        <a:pt x="1469928" y="888798"/>
                        <a:pt x="1464504" y="899742"/>
                        <a:pt x="1453656" y="905213"/>
                      </a:cubicBezTo>
                      <a:cubicBezTo>
                        <a:pt x="1453656" y="905213"/>
                        <a:pt x="1453656" y="905213"/>
                        <a:pt x="1388569" y="924365"/>
                      </a:cubicBezTo>
                      <a:cubicBezTo>
                        <a:pt x="1385857" y="927101"/>
                        <a:pt x="1385857" y="927101"/>
                        <a:pt x="1383145" y="927101"/>
                      </a:cubicBezTo>
                      <a:cubicBezTo>
                        <a:pt x="1375009" y="927101"/>
                        <a:pt x="1366873" y="921629"/>
                        <a:pt x="1364161" y="913421"/>
                      </a:cubicBezTo>
                      <a:cubicBezTo>
                        <a:pt x="1364161" y="913421"/>
                        <a:pt x="1364161" y="913421"/>
                        <a:pt x="1342465" y="845023"/>
                      </a:cubicBezTo>
                      <a:cubicBezTo>
                        <a:pt x="1339753" y="836816"/>
                        <a:pt x="1345177" y="825872"/>
                        <a:pt x="1356025" y="820400"/>
                      </a:cubicBezTo>
                      <a:cubicBezTo>
                        <a:pt x="1356025" y="820400"/>
                        <a:pt x="1356025" y="820400"/>
                        <a:pt x="1421112" y="801249"/>
                      </a:cubicBezTo>
                      <a:cubicBezTo>
                        <a:pt x="1421112" y="798513"/>
                        <a:pt x="1423824" y="798513"/>
                        <a:pt x="1426536" y="798513"/>
                      </a:cubicBezTo>
                      <a:close/>
                      <a:moveTo>
                        <a:pt x="1013786" y="798513"/>
                      </a:moveTo>
                      <a:cubicBezTo>
                        <a:pt x="1021922" y="798513"/>
                        <a:pt x="1030058" y="803985"/>
                        <a:pt x="1032770" y="812192"/>
                      </a:cubicBezTo>
                      <a:cubicBezTo>
                        <a:pt x="1032770" y="812192"/>
                        <a:pt x="1032770" y="812192"/>
                        <a:pt x="1054466" y="880590"/>
                      </a:cubicBezTo>
                      <a:cubicBezTo>
                        <a:pt x="1057178" y="891534"/>
                        <a:pt x="1051754" y="902478"/>
                        <a:pt x="1040906" y="905213"/>
                      </a:cubicBezTo>
                      <a:cubicBezTo>
                        <a:pt x="1040906" y="905213"/>
                        <a:pt x="1040906" y="905213"/>
                        <a:pt x="975819" y="927101"/>
                      </a:cubicBezTo>
                      <a:cubicBezTo>
                        <a:pt x="975819" y="927101"/>
                        <a:pt x="973107" y="927101"/>
                        <a:pt x="970395" y="927101"/>
                      </a:cubicBezTo>
                      <a:cubicBezTo>
                        <a:pt x="962259" y="927101"/>
                        <a:pt x="954123" y="921629"/>
                        <a:pt x="951411" y="913421"/>
                      </a:cubicBezTo>
                      <a:cubicBezTo>
                        <a:pt x="951411" y="913421"/>
                        <a:pt x="951411" y="913421"/>
                        <a:pt x="929715" y="845023"/>
                      </a:cubicBezTo>
                      <a:cubicBezTo>
                        <a:pt x="927003" y="836816"/>
                        <a:pt x="932427" y="825872"/>
                        <a:pt x="943275" y="823136"/>
                      </a:cubicBezTo>
                      <a:cubicBezTo>
                        <a:pt x="943275" y="823136"/>
                        <a:pt x="943275" y="823136"/>
                        <a:pt x="1008362" y="801249"/>
                      </a:cubicBezTo>
                      <a:cubicBezTo>
                        <a:pt x="1011074" y="801249"/>
                        <a:pt x="1011074" y="798513"/>
                        <a:pt x="1013786" y="798513"/>
                      </a:cubicBezTo>
                      <a:close/>
                      <a:moveTo>
                        <a:pt x="212739" y="793750"/>
                      </a:moveTo>
                      <a:cubicBezTo>
                        <a:pt x="215467" y="793750"/>
                        <a:pt x="215467" y="793750"/>
                        <a:pt x="218195" y="793750"/>
                      </a:cubicBezTo>
                      <a:cubicBezTo>
                        <a:pt x="226378" y="793750"/>
                        <a:pt x="234562" y="796475"/>
                        <a:pt x="237290" y="804653"/>
                      </a:cubicBezTo>
                      <a:cubicBezTo>
                        <a:pt x="237290" y="804653"/>
                        <a:pt x="237290" y="804653"/>
                        <a:pt x="259112" y="872796"/>
                      </a:cubicBezTo>
                      <a:cubicBezTo>
                        <a:pt x="261840" y="883698"/>
                        <a:pt x="256384" y="894601"/>
                        <a:pt x="245473" y="897327"/>
                      </a:cubicBezTo>
                      <a:cubicBezTo>
                        <a:pt x="245473" y="897327"/>
                        <a:pt x="245473" y="897327"/>
                        <a:pt x="117265" y="938213"/>
                      </a:cubicBezTo>
                      <a:cubicBezTo>
                        <a:pt x="117265" y="938213"/>
                        <a:pt x="114538" y="938213"/>
                        <a:pt x="111810" y="938213"/>
                      </a:cubicBezTo>
                      <a:cubicBezTo>
                        <a:pt x="103626" y="938213"/>
                        <a:pt x="95443" y="935487"/>
                        <a:pt x="92715" y="927310"/>
                      </a:cubicBezTo>
                      <a:cubicBezTo>
                        <a:pt x="92715" y="927310"/>
                        <a:pt x="92715" y="927310"/>
                        <a:pt x="70893" y="859167"/>
                      </a:cubicBezTo>
                      <a:cubicBezTo>
                        <a:pt x="68165" y="848264"/>
                        <a:pt x="73620" y="837361"/>
                        <a:pt x="84532" y="834636"/>
                      </a:cubicBezTo>
                      <a:cubicBezTo>
                        <a:pt x="84532" y="834636"/>
                        <a:pt x="84532" y="834636"/>
                        <a:pt x="212739" y="793750"/>
                      </a:cubicBezTo>
                      <a:close/>
                      <a:moveTo>
                        <a:pt x="652332" y="782638"/>
                      </a:moveTo>
                      <a:cubicBezTo>
                        <a:pt x="655067" y="782638"/>
                        <a:pt x="657803" y="782638"/>
                        <a:pt x="657803" y="782638"/>
                      </a:cubicBezTo>
                      <a:cubicBezTo>
                        <a:pt x="666011" y="782638"/>
                        <a:pt x="674219" y="788090"/>
                        <a:pt x="676955" y="796270"/>
                      </a:cubicBezTo>
                      <a:cubicBezTo>
                        <a:pt x="676955" y="796270"/>
                        <a:pt x="676955" y="796270"/>
                        <a:pt x="698842" y="861702"/>
                      </a:cubicBezTo>
                      <a:cubicBezTo>
                        <a:pt x="701578" y="872608"/>
                        <a:pt x="696106" y="883513"/>
                        <a:pt x="687898" y="886240"/>
                      </a:cubicBezTo>
                      <a:cubicBezTo>
                        <a:pt x="687898" y="886240"/>
                        <a:pt x="687898" y="886240"/>
                        <a:pt x="622236" y="908051"/>
                      </a:cubicBezTo>
                      <a:cubicBezTo>
                        <a:pt x="619501" y="908051"/>
                        <a:pt x="616765" y="908051"/>
                        <a:pt x="614029" y="908051"/>
                      </a:cubicBezTo>
                      <a:cubicBezTo>
                        <a:pt x="608557" y="908051"/>
                        <a:pt x="600349" y="902598"/>
                        <a:pt x="597613" y="894419"/>
                      </a:cubicBezTo>
                      <a:cubicBezTo>
                        <a:pt x="597613" y="894419"/>
                        <a:pt x="597613" y="894419"/>
                        <a:pt x="575726" y="828986"/>
                      </a:cubicBezTo>
                      <a:cubicBezTo>
                        <a:pt x="572990" y="818081"/>
                        <a:pt x="578462" y="807175"/>
                        <a:pt x="586670" y="804449"/>
                      </a:cubicBezTo>
                      <a:cubicBezTo>
                        <a:pt x="586670" y="804449"/>
                        <a:pt x="586670" y="804449"/>
                        <a:pt x="652332" y="782638"/>
                      </a:cubicBezTo>
                      <a:close/>
                      <a:moveTo>
                        <a:pt x="1551948" y="758825"/>
                      </a:moveTo>
                      <a:cubicBezTo>
                        <a:pt x="1560084" y="758825"/>
                        <a:pt x="1568220" y="764229"/>
                        <a:pt x="1570932" y="772335"/>
                      </a:cubicBezTo>
                      <a:cubicBezTo>
                        <a:pt x="1570932" y="772335"/>
                        <a:pt x="1570932" y="772335"/>
                        <a:pt x="1592628" y="839889"/>
                      </a:cubicBezTo>
                      <a:cubicBezTo>
                        <a:pt x="1595340" y="847995"/>
                        <a:pt x="1589916" y="858803"/>
                        <a:pt x="1579068" y="861506"/>
                      </a:cubicBezTo>
                      <a:cubicBezTo>
                        <a:pt x="1579068" y="861506"/>
                        <a:pt x="1579068" y="861506"/>
                        <a:pt x="1513981" y="883123"/>
                      </a:cubicBezTo>
                      <a:cubicBezTo>
                        <a:pt x="1511269" y="885825"/>
                        <a:pt x="1511269" y="885825"/>
                        <a:pt x="1508557" y="885825"/>
                      </a:cubicBezTo>
                      <a:cubicBezTo>
                        <a:pt x="1500421" y="885825"/>
                        <a:pt x="1492285" y="880420"/>
                        <a:pt x="1489573" y="872314"/>
                      </a:cubicBezTo>
                      <a:cubicBezTo>
                        <a:pt x="1489573" y="872314"/>
                        <a:pt x="1489573" y="872314"/>
                        <a:pt x="1467877" y="804761"/>
                      </a:cubicBezTo>
                      <a:cubicBezTo>
                        <a:pt x="1465165" y="796655"/>
                        <a:pt x="1470589" y="785846"/>
                        <a:pt x="1481437" y="780442"/>
                      </a:cubicBezTo>
                      <a:cubicBezTo>
                        <a:pt x="1481437" y="780442"/>
                        <a:pt x="1481437" y="780442"/>
                        <a:pt x="1546524" y="761527"/>
                      </a:cubicBezTo>
                      <a:cubicBezTo>
                        <a:pt x="1546524" y="758825"/>
                        <a:pt x="1549236" y="758825"/>
                        <a:pt x="1551948" y="758825"/>
                      </a:cubicBezTo>
                      <a:close/>
                      <a:moveTo>
                        <a:pt x="1139198" y="758825"/>
                      </a:moveTo>
                      <a:cubicBezTo>
                        <a:pt x="1147334" y="758825"/>
                        <a:pt x="1155470" y="764229"/>
                        <a:pt x="1158182" y="772335"/>
                      </a:cubicBezTo>
                      <a:cubicBezTo>
                        <a:pt x="1158182" y="772335"/>
                        <a:pt x="1158182" y="772335"/>
                        <a:pt x="1179878" y="839889"/>
                      </a:cubicBezTo>
                      <a:cubicBezTo>
                        <a:pt x="1182590" y="850697"/>
                        <a:pt x="1177166" y="861506"/>
                        <a:pt x="1166318" y="864208"/>
                      </a:cubicBezTo>
                      <a:cubicBezTo>
                        <a:pt x="1166318" y="864208"/>
                        <a:pt x="1166318" y="864208"/>
                        <a:pt x="1101231" y="885825"/>
                      </a:cubicBezTo>
                      <a:cubicBezTo>
                        <a:pt x="1101231" y="885825"/>
                        <a:pt x="1098519" y="885825"/>
                        <a:pt x="1095807" y="885825"/>
                      </a:cubicBezTo>
                      <a:cubicBezTo>
                        <a:pt x="1087671" y="885825"/>
                        <a:pt x="1079535" y="880420"/>
                        <a:pt x="1076823" y="872314"/>
                      </a:cubicBezTo>
                      <a:cubicBezTo>
                        <a:pt x="1076823" y="872314"/>
                        <a:pt x="1076823" y="872314"/>
                        <a:pt x="1055127" y="804761"/>
                      </a:cubicBezTo>
                      <a:cubicBezTo>
                        <a:pt x="1052415" y="796655"/>
                        <a:pt x="1057839" y="785846"/>
                        <a:pt x="1068687" y="783144"/>
                      </a:cubicBezTo>
                      <a:cubicBezTo>
                        <a:pt x="1068687" y="783144"/>
                        <a:pt x="1068687" y="783144"/>
                        <a:pt x="1133774" y="761527"/>
                      </a:cubicBezTo>
                      <a:cubicBezTo>
                        <a:pt x="1136486" y="761527"/>
                        <a:pt x="1136486" y="758825"/>
                        <a:pt x="1139198" y="758825"/>
                      </a:cubicBezTo>
                      <a:close/>
                      <a:moveTo>
                        <a:pt x="334336" y="752475"/>
                      </a:moveTo>
                      <a:cubicBezTo>
                        <a:pt x="342472" y="752475"/>
                        <a:pt x="350608" y="757947"/>
                        <a:pt x="353320" y="766154"/>
                      </a:cubicBezTo>
                      <a:cubicBezTo>
                        <a:pt x="353320" y="766154"/>
                        <a:pt x="353320" y="766154"/>
                        <a:pt x="375016" y="834552"/>
                      </a:cubicBezTo>
                      <a:cubicBezTo>
                        <a:pt x="377728" y="845496"/>
                        <a:pt x="372304" y="856440"/>
                        <a:pt x="361456" y="859175"/>
                      </a:cubicBezTo>
                      <a:cubicBezTo>
                        <a:pt x="361456" y="859175"/>
                        <a:pt x="361456" y="859175"/>
                        <a:pt x="296369" y="881063"/>
                      </a:cubicBezTo>
                      <a:cubicBezTo>
                        <a:pt x="296369" y="881063"/>
                        <a:pt x="293657" y="881063"/>
                        <a:pt x="290945" y="881063"/>
                      </a:cubicBezTo>
                      <a:cubicBezTo>
                        <a:pt x="282809" y="881063"/>
                        <a:pt x="274673" y="875591"/>
                        <a:pt x="271961" y="867383"/>
                      </a:cubicBezTo>
                      <a:cubicBezTo>
                        <a:pt x="271961" y="867383"/>
                        <a:pt x="271961" y="867383"/>
                        <a:pt x="250265" y="798985"/>
                      </a:cubicBezTo>
                      <a:cubicBezTo>
                        <a:pt x="247553" y="790778"/>
                        <a:pt x="252977" y="779834"/>
                        <a:pt x="263825" y="777098"/>
                      </a:cubicBezTo>
                      <a:cubicBezTo>
                        <a:pt x="263825" y="777098"/>
                        <a:pt x="263825" y="777098"/>
                        <a:pt x="328912" y="755211"/>
                      </a:cubicBezTo>
                      <a:cubicBezTo>
                        <a:pt x="331624" y="755211"/>
                        <a:pt x="331624" y="752475"/>
                        <a:pt x="334336" y="752475"/>
                      </a:cubicBezTo>
                      <a:close/>
                      <a:moveTo>
                        <a:pt x="777745" y="741363"/>
                      </a:moveTo>
                      <a:cubicBezTo>
                        <a:pt x="780480" y="741363"/>
                        <a:pt x="783216" y="741363"/>
                        <a:pt x="783216" y="741363"/>
                      </a:cubicBezTo>
                      <a:cubicBezTo>
                        <a:pt x="791424" y="741363"/>
                        <a:pt x="799632" y="746815"/>
                        <a:pt x="802368" y="754995"/>
                      </a:cubicBezTo>
                      <a:cubicBezTo>
                        <a:pt x="802368" y="754995"/>
                        <a:pt x="802368" y="754995"/>
                        <a:pt x="824255" y="820427"/>
                      </a:cubicBezTo>
                      <a:cubicBezTo>
                        <a:pt x="826991" y="831333"/>
                        <a:pt x="821519" y="842238"/>
                        <a:pt x="813311" y="844965"/>
                      </a:cubicBezTo>
                      <a:cubicBezTo>
                        <a:pt x="813311" y="844965"/>
                        <a:pt x="813311" y="844965"/>
                        <a:pt x="747649" y="866776"/>
                      </a:cubicBezTo>
                      <a:cubicBezTo>
                        <a:pt x="744914" y="866776"/>
                        <a:pt x="742178" y="866776"/>
                        <a:pt x="739442" y="866776"/>
                      </a:cubicBezTo>
                      <a:cubicBezTo>
                        <a:pt x="733970" y="866776"/>
                        <a:pt x="725762" y="861323"/>
                        <a:pt x="723026" y="853144"/>
                      </a:cubicBezTo>
                      <a:cubicBezTo>
                        <a:pt x="723026" y="853144"/>
                        <a:pt x="723026" y="853144"/>
                        <a:pt x="701139" y="787711"/>
                      </a:cubicBezTo>
                      <a:cubicBezTo>
                        <a:pt x="698403" y="776806"/>
                        <a:pt x="703875" y="765900"/>
                        <a:pt x="712083" y="763174"/>
                      </a:cubicBezTo>
                      <a:cubicBezTo>
                        <a:pt x="712083" y="763174"/>
                        <a:pt x="712083" y="763174"/>
                        <a:pt x="777745" y="741363"/>
                      </a:cubicBezTo>
                      <a:close/>
                      <a:moveTo>
                        <a:pt x="1263023" y="717550"/>
                      </a:moveTo>
                      <a:cubicBezTo>
                        <a:pt x="1271159" y="717550"/>
                        <a:pt x="1279295" y="722954"/>
                        <a:pt x="1282007" y="731060"/>
                      </a:cubicBezTo>
                      <a:cubicBezTo>
                        <a:pt x="1282007" y="731060"/>
                        <a:pt x="1282007" y="731060"/>
                        <a:pt x="1303703" y="798614"/>
                      </a:cubicBezTo>
                      <a:cubicBezTo>
                        <a:pt x="1306415" y="809422"/>
                        <a:pt x="1300991" y="820231"/>
                        <a:pt x="1290143" y="822933"/>
                      </a:cubicBezTo>
                      <a:cubicBezTo>
                        <a:pt x="1290143" y="822933"/>
                        <a:pt x="1290143" y="822933"/>
                        <a:pt x="1225056" y="844550"/>
                      </a:cubicBezTo>
                      <a:cubicBezTo>
                        <a:pt x="1225056" y="844550"/>
                        <a:pt x="1222344" y="844550"/>
                        <a:pt x="1219632" y="844550"/>
                      </a:cubicBezTo>
                      <a:cubicBezTo>
                        <a:pt x="1211496" y="844550"/>
                        <a:pt x="1203360" y="839145"/>
                        <a:pt x="1203360" y="831039"/>
                      </a:cubicBezTo>
                      <a:cubicBezTo>
                        <a:pt x="1203360" y="831039"/>
                        <a:pt x="1203360" y="831039"/>
                        <a:pt x="1178952" y="763486"/>
                      </a:cubicBezTo>
                      <a:cubicBezTo>
                        <a:pt x="1176240" y="755380"/>
                        <a:pt x="1181664" y="744571"/>
                        <a:pt x="1192512" y="741869"/>
                      </a:cubicBezTo>
                      <a:cubicBezTo>
                        <a:pt x="1192512" y="741869"/>
                        <a:pt x="1192512" y="741869"/>
                        <a:pt x="1257599" y="720252"/>
                      </a:cubicBezTo>
                      <a:cubicBezTo>
                        <a:pt x="1260311" y="720252"/>
                        <a:pt x="1260311" y="717550"/>
                        <a:pt x="1263023" y="717550"/>
                      </a:cubicBezTo>
                      <a:close/>
                      <a:moveTo>
                        <a:pt x="459748" y="712788"/>
                      </a:moveTo>
                      <a:cubicBezTo>
                        <a:pt x="467884" y="712788"/>
                        <a:pt x="476020" y="718192"/>
                        <a:pt x="478732" y="726298"/>
                      </a:cubicBezTo>
                      <a:cubicBezTo>
                        <a:pt x="478732" y="726298"/>
                        <a:pt x="478732" y="726298"/>
                        <a:pt x="500428" y="793852"/>
                      </a:cubicBezTo>
                      <a:cubicBezTo>
                        <a:pt x="503140" y="804660"/>
                        <a:pt x="497716" y="815469"/>
                        <a:pt x="486868" y="818171"/>
                      </a:cubicBezTo>
                      <a:cubicBezTo>
                        <a:pt x="486868" y="818171"/>
                        <a:pt x="486868" y="818171"/>
                        <a:pt x="421781" y="839788"/>
                      </a:cubicBezTo>
                      <a:cubicBezTo>
                        <a:pt x="421781" y="839788"/>
                        <a:pt x="419069" y="839788"/>
                        <a:pt x="416357" y="839788"/>
                      </a:cubicBezTo>
                      <a:cubicBezTo>
                        <a:pt x="408221" y="839788"/>
                        <a:pt x="400085" y="834383"/>
                        <a:pt x="397373" y="826277"/>
                      </a:cubicBezTo>
                      <a:cubicBezTo>
                        <a:pt x="397373" y="826277"/>
                        <a:pt x="397373" y="826277"/>
                        <a:pt x="375677" y="758724"/>
                      </a:cubicBezTo>
                      <a:cubicBezTo>
                        <a:pt x="372965" y="750618"/>
                        <a:pt x="378389" y="739809"/>
                        <a:pt x="389237" y="737107"/>
                      </a:cubicBezTo>
                      <a:cubicBezTo>
                        <a:pt x="389237" y="737107"/>
                        <a:pt x="389237" y="737107"/>
                        <a:pt x="454324" y="715490"/>
                      </a:cubicBezTo>
                      <a:cubicBezTo>
                        <a:pt x="457036" y="715490"/>
                        <a:pt x="457036" y="712788"/>
                        <a:pt x="459748" y="712788"/>
                      </a:cubicBezTo>
                      <a:close/>
                      <a:moveTo>
                        <a:pt x="1722506" y="701675"/>
                      </a:moveTo>
                      <a:cubicBezTo>
                        <a:pt x="1725231" y="701675"/>
                        <a:pt x="1727956" y="701675"/>
                        <a:pt x="1727956" y="701675"/>
                      </a:cubicBezTo>
                      <a:cubicBezTo>
                        <a:pt x="1736130" y="701675"/>
                        <a:pt x="1744305" y="707066"/>
                        <a:pt x="1747030" y="715154"/>
                      </a:cubicBezTo>
                      <a:cubicBezTo>
                        <a:pt x="1747030" y="715154"/>
                        <a:pt x="1747030" y="715154"/>
                        <a:pt x="1768828" y="779852"/>
                      </a:cubicBezTo>
                      <a:cubicBezTo>
                        <a:pt x="1771553" y="790635"/>
                        <a:pt x="1766103" y="801418"/>
                        <a:pt x="1757929" y="804113"/>
                      </a:cubicBezTo>
                      <a:cubicBezTo>
                        <a:pt x="1757929" y="804113"/>
                        <a:pt x="1757929" y="804113"/>
                        <a:pt x="1638037" y="841854"/>
                      </a:cubicBezTo>
                      <a:cubicBezTo>
                        <a:pt x="1638037" y="844550"/>
                        <a:pt x="1635312" y="844550"/>
                        <a:pt x="1632587" y="844550"/>
                      </a:cubicBezTo>
                      <a:cubicBezTo>
                        <a:pt x="1624413" y="844550"/>
                        <a:pt x="1616238" y="839158"/>
                        <a:pt x="1613513" y="831071"/>
                      </a:cubicBezTo>
                      <a:cubicBezTo>
                        <a:pt x="1613513" y="831071"/>
                        <a:pt x="1613513" y="831071"/>
                        <a:pt x="1591715" y="763677"/>
                      </a:cubicBezTo>
                      <a:cubicBezTo>
                        <a:pt x="1588990" y="755590"/>
                        <a:pt x="1594440" y="744807"/>
                        <a:pt x="1605339" y="739415"/>
                      </a:cubicBezTo>
                      <a:cubicBezTo>
                        <a:pt x="1605339" y="739415"/>
                        <a:pt x="1605339" y="739415"/>
                        <a:pt x="1722506" y="701675"/>
                      </a:cubicBezTo>
                      <a:close/>
                      <a:moveTo>
                        <a:pt x="902177" y="701675"/>
                      </a:moveTo>
                      <a:cubicBezTo>
                        <a:pt x="904879" y="701675"/>
                        <a:pt x="907581" y="701675"/>
                        <a:pt x="907581" y="701675"/>
                      </a:cubicBezTo>
                      <a:cubicBezTo>
                        <a:pt x="915687" y="701675"/>
                        <a:pt x="923794" y="707058"/>
                        <a:pt x="926496" y="715134"/>
                      </a:cubicBezTo>
                      <a:cubicBezTo>
                        <a:pt x="926496" y="715134"/>
                        <a:pt x="926496" y="715134"/>
                        <a:pt x="948113" y="779738"/>
                      </a:cubicBezTo>
                      <a:cubicBezTo>
                        <a:pt x="950815" y="790506"/>
                        <a:pt x="945411" y="801273"/>
                        <a:pt x="937304" y="803965"/>
                      </a:cubicBezTo>
                      <a:cubicBezTo>
                        <a:pt x="937304" y="803965"/>
                        <a:pt x="937304" y="803965"/>
                        <a:pt x="872453" y="825500"/>
                      </a:cubicBezTo>
                      <a:cubicBezTo>
                        <a:pt x="869751" y="825500"/>
                        <a:pt x="867049" y="825500"/>
                        <a:pt x="867049" y="825500"/>
                      </a:cubicBezTo>
                      <a:cubicBezTo>
                        <a:pt x="858943" y="825500"/>
                        <a:pt x="850836" y="820116"/>
                        <a:pt x="848134" y="812041"/>
                      </a:cubicBezTo>
                      <a:cubicBezTo>
                        <a:pt x="848134" y="812041"/>
                        <a:pt x="848134" y="812041"/>
                        <a:pt x="826517" y="747436"/>
                      </a:cubicBezTo>
                      <a:cubicBezTo>
                        <a:pt x="823815" y="736669"/>
                        <a:pt x="829219" y="725901"/>
                        <a:pt x="837326" y="723210"/>
                      </a:cubicBezTo>
                      <a:cubicBezTo>
                        <a:pt x="837326" y="723210"/>
                        <a:pt x="837326" y="723210"/>
                        <a:pt x="902177" y="701675"/>
                      </a:cubicBezTo>
                      <a:close/>
                      <a:moveTo>
                        <a:pt x="106541" y="693738"/>
                      </a:moveTo>
                      <a:cubicBezTo>
                        <a:pt x="106541" y="693738"/>
                        <a:pt x="109233" y="693738"/>
                        <a:pt x="111925" y="693738"/>
                      </a:cubicBezTo>
                      <a:cubicBezTo>
                        <a:pt x="120001" y="693738"/>
                        <a:pt x="125384" y="699121"/>
                        <a:pt x="128076" y="707197"/>
                      </a:cubicBezTo>
                      <a:cubicBezTo>
                        <a:pt x="128076" y="707197"/>
                        <a:pt x="128076" y="707197"/>
                        <a:pt x="149611" y="774493"/>
                      </a:cubicBezTo>
                      <a:cubicBezTo>
                        <a:pt x="152303" y="782569"/>
                        <a:pt x="149611" y="793336"/>
                        <a:pt x="138844" y="796028"/>
                      </a:cubicBezTo>
                      <a:cubicBezTo>
                        <a:pt x="138844" y="796028"/>
                        <a:pt x="138844" y="796028"/>
                        <a:pt x="76931" y="817563"/>
                      </a:cubicBezTo>
                      <a:cubicBezTo>
                        <a:pt x="76931" y="817563"/>
                        <a:pt x="74239" y="817563"/>
                        <a:pt x="71547" y="817563"/>
                      </a:cubicBezTo>
                      <a:cubicBezTo>
                        <a:pt x="63472" y="817563"/>
                        <a:pt x="58088" y="812179"/>
                        <a:pt x="55396" y="804104"/>
                      </a:cubicBezTo>
                      <a:cubicBezTo>
                        <a:pt x="55396" y="804104"/>
                        <a:pt x="55396" y="804104"/>
                        <a:pt x="33861" y="736807"/>
                      </a:cubicBezTo>
                      <a:cubicBezTo>
                        <a:pt x="28478" y="728732"/>
                        <a:pt x="33861" y="717964"/>
                        <a:pt x="44629" y="715273"/>
                      </a:cubicBezTo>
                      <a:cubicBezTo>
                        <a:pt x="44629" y="715273"/>
                        <a:pt x="44629" y="715273"/>
                        <a:pt x="106541" y="693738"/>
                      </a:cubicBezTo>
                      <a:close/>
                      <a:moveTo>
                        <a:pt x="1388436" y="676275"/>
                      </a:moveTo>
                      <a:cubicBezTo>
                        <a:pt x="1396572" y="676275"/>
                        <a:pt x="1404708" y="681747"/>
                        <a:pt x="1407420" y="689954"/>
                      </a:cubicBezTo>
                      <a:cubicBezTo>
                        <a:pt x="1407420" y="689954"/>
                        <a:pt x="1407420" y="689954"/>
                        <a:pt x="1429116" y="758352"/>
                      </a:cubicBezTo>
                      <a:cubicBezTo>
                        <a:pt x="1431828" y="769296"/>
                        <a:pt x="1426404" y="780240"/>
                        <a:pt x="1415556" y="782975"/>
                      </a:cubicBezTo>
                      <a:cubicBezTo>
                        <a:pt x="1415556" y="782975"/>
                        <a:pt x="1415556" y="782975"/>
                        <a:pt x="1350469" y="804863"/>
                      </a:cubicBezTo>
                      <a:cubicBezTo>
                        <a:pt x="1350469" y="804863"/>
                        <a:pt x="1347757" y="804863"/>
                        <a:pt x="1345045" y="804863"/>
                      </a:cubicBezTo>
                      <a:cubicBezTo>
                        <a:pt x="1336909" y="804863"/>
                        <a:pt x="1331485" y="799391"/>
                        <a:pt x="1328773" y="791183"/>
                      </a:cubicBezTo>
                      <a:cubicBezTo>
                        <a:pt x="1328773" y="791183"/>
                        <a:pt x="1328773" y="791183"/>
                        <a:pt x="1307077" y="722785"/>
                      </a:cubicBezTo>
                      <a:cubicBezTo>
                        <a:pt x="1301653" y="714578"/>
                        <a:pt x="1307077" y="703634"/>
                        <a:pt x="1317925" y="700898"/>
                      </a:cubicBezTo>
                      <a:cubicBezTo>
                        <a:pt x="1317925" y="700898"/>
                        <a:pt x="1317925" y="700898"/>
                        <a:pt x="1383012" y="679011"/>
                      </a:cubicBezTo>
                      <a:cubicBezTo>
                        <a:pt x="1385724" y="679011"/>
                        <a:pt x="1385724" y="676275"/>
                        <a:pt x="1388436" y="676275"/>
                      </a:cubicBezTo>
                      <a:close/>
                      <a:moveTo>
                        <a:pt x="585161" y="671513"/>
                      </a:moveTo>
                      <a:cubicBezTo>
                        <a:pt x="593297" y="671513"/>
                        <a:pt x="601433" y="676917"/>
                        <a:pt x="604145" y="685023"/>
                      </a:cubicBezTo>
                      <a:cubicBezTo>
                        <a:pt x="604145" y="685023"/>
                        <a:pt x="604145" y="685023"/>
                        <a:pt x="625841" y="752577"/>
                      </a:cubicBezTo>
                      <a:cubicBezTo>
                        <a:pt x="628553" y="763385"/>
                        <a:pt x="623129" y="774194"/>
                        <a:pt x="612281" y="776896"/>
                      </a:cubicBezTo>
                      <a:cubicBezTo>
                        <a:pt x="612281" y="776896"/>
                        <a:pt x="612281" y="776896"/>
                        <a:pt x="547194" y="798513"/>
                      </a:cubicBezTo>
                      <a:cubicBezTo>
                        <a:pt x="547194" y="798513"/>
                        <a:pt x="544482" y="798513"/>
                        <a:pt x="541770" y="798513"/>
                      </a:cubicBezTo>
                      <a:cubicBezTo>
                        <a:pt x="533634" y="798513"/>
                        <a:pt x="525498" y="793108"/>
                        <a:pt x="522786" y="785002"/>
                      </a:cubicBezTo>
                      <a:cubicBezTo>
                        <a:pt x="522786" y="785002"/>
                        <a:pt x="522786" y="785002"/>
                        <a:pt x="501090" y="717449"/>
                      </a:cubicBezTo>
                      <a:cubicBezTo>
                        <a:pt x="498378" y="709343"/>
                        <a:pt x="503802" y="698534"/>
                        <a:pt x="514650" y="695832"/>
                      </a:cubicBezTo>
                      <a:cubicBezTo>
                        <a:pt x="514650" y="695832"/>
                        <a:pt x="514650" y="695832"/>
                        <a:pt x="579737" y="674215"/>
                      </a:cubicBezTo>
                      <a:cubicBezTo>
                        <a:pt x="582449" y="674215"/>
                        <a:pt x="582449" y="671513"/>
                        <a:pt x="585161" y="671513"/>
                      </a:cubicBezTo>
                      <a:close/>
                      <a:moveTo>
                        <a:pt x="1027590" y="660400"/>
                      </a:moveTo>
                      <a:cubicBezTo>
                        <a:pt x="1030292" y="660400"/>
                        <a:pt x="1032994" y="660400"/>
                        <a:pt x="1032994" y="660400"/>
                      </a:cubicBezTo>
                      <a:cubicBezTo>
                        <a:pt x="1041100" y="660400"/>
                        <a:pt x="1049207" y="665852"/>
                        <a:pt x="1051909" y="674032"/>
                      </a:cubicBezTo>
                      <a:cubicBezTo>
                        <a:pt x="1051909" y="674032"/>
                        <a:pt x="1051909" y="674032"/>
                        <a:pt x="1073526" y="739464"/>
                      </a:cubicBezTo>
                      <a:cubicBezTo>
                        <a:pt x="1076228" y="750370"/>
                        <a:pt x="1070824" y="761275"/>
                        <a:pt x="1062717" y="764002"/>
                      </a:cubicBezTo>
                      <a:cubicBezTo>
                        <a:pt x="1062717" y="764002"/>
                        <a:pt x="1062717" y="764002"/>
                        <a:pt x="997866" y="785813"/>
                      </a:cubicBezTo>
                      <a:cubicBezTo>
                        <a:pt x="995164" y="785813"/>
                        <a:pt x="992462" y="785813"/>
                        <a:pt x="992462" y="785813"/>
                      </a:cubicBezTo>
                      <a:cubicBezTo>
                        <a:pt x="984356" y="785813"/>
                        <a:pt x="976249" y="780360"/>
                        <a:pt x="973547" y="772181"/>
                      </a:cubicBezTo>
                      <a:cubicBezTo>
                        <a:pt x="973547" y="772181"/>
                        <a:pt x="973547" y="772181"/>
                        <a:pt x="951930" y="706748"/>
                      </a:cubicBezTo>
                      <a:cubicBezTo>
                        <a:pt x="949228" y="695843"/>
                        <a:pt x="954632" y="684937"/>
                        <a:pt x="962739" y="682211"/>
                      </a:cubicBezTo>
                      <a:cubicBezTo>
                        <a:pt x="962739" y="682211"/>
                        <a:pt x="962739" y="682211"/>
                        <a:pt x="1027590" y="660400"/>
                      </a:cubicBezTo>
                      <a:close/>
                      <a:moveTo>
                        <a:pt x="1859245" y="657225"/>
                      </a:moveTo>
                      <a:cubicBezTo>
                        <a:pt x="1864698" y="657225"/>
                        <a:pt x="1872877" y="662697"/>
                        <a:pt x="1875604" y="670904"/>
                      </a:cubicBezTo>
                      <a:cubicBezTo>
                        <a:pt x="1875604" y="670904"/>
                        <a:pt x="1875604" y="670904"/>
                        <a:pt x="1897415" y="739302"/>
                      </a:cubicBezTo>
                      <a:cubicBezTo>
                        <a:pt x="1900141" y="750246"/>
                        <a:pt x="1894688" y="761190"/>
                        <a:pt x="1886509" y="763925"/>
                      </a:cubicBezTo>
                      <a:cubicBezTo>
                        <a:pt x="1886509" y="763925"/>
                        <a:pt x="1886509" y="763925"/>
                        <a:pt x="1823803" y="783077"/>
                      </a:cubicBezTo>
                      <a:cubicBezTo>
                        <a:pt x="1821076" y="783077"/>
                        <a:pt x="1821076" y="785813"/>
                        <a:pt x="1818350" y="785813"/>
                      </a:cubicBezTo>
                      <a:cubicBezTo>
                        <a:pt x="1810171" y="785813"/>
                        <a:pt x="1804718" y="780341"/>
                        <a:pt x="1801992" y="772133"/>
                      </a:cubicBezTo>
                      <a:cubicBezTo>
                        <a:pt x="1801992" y="772133"/>
                        <a:pt x="1801992" y="772133"/>
                        <a:pt x="1777454" y="703735"/>
                      </a:cubicBezTo>
                      <a:cubicBezTo>
                        <a:pt x="1774728" y="692792"/>
                        <a:pt x="1780181" y="681848"/>
                        <a:pt x="1791086" y="679112"/>
                      </a:cubicBezTo>
                      <a:cubicBezTo>
                        <a:pt x="1791086" y="679112"/>
                        <a:pt x="1791086" y="679112"/>
                        <a:pt x="1853793" y="659961"/>
                      </a:cubicBezTo>
                      <a:cubicBezTo>
                        <a:pt x="1853793" y="659961"/>
                        <a:pt x="1856519" y="657225"/>
                        <a:pt x="1859245" y="657225"/>
                      </a:cubicBezTo>
                      <a:close/>
                      <a:moveTo>
                        <a:pt x="231816" y="652463"/>
                      </a:moveTo>
                      <a:cubicBezTo>
                        <a:pt x="234543" y="652463"/>
                        <a:pt x="234543" y="652463"/>
                        <a:pt x="237269" y="652463"/>
                      </a:cubicBezTo>
                      <a:cubicBezTo>
                        <a:pt x="245448" y="652463"/>
                        <a:pt x="250901" y="657915"/>
                        <a:pt x="253627" y="663368"/>
                      </a:cubicBezTo>
                      <a:cubicBezTo>
                        <a:pt x="253627" y="663368"/>
                        <a:pt x="253627" y="663368"/>
                        <a:pt x="278165" y="734254"/>
                      </a:cubicBezTo>
                      <a:cubicBezTo>
                        <a:pt x="280891" y="742433"/>
                        <a:pt x="275438" y="753338"/>
                        <a:pt x="264533" y="756065"/>
                      </a:cubicBezTo>
                      <a:cubicBezTo>
                        <a:pt x="264533" y="756065"/>
                        <a:pt x="264533" y="756065"/>
                        <a:pt x="204553" y="777876"/>
                      </a:cubicBezTo>
                      <a:cubicBezTo>
                        <a:pt x="201826" y="777876"/>
                        <a:pt x="201826" y="777876"/>
                        <a:pt x="199100" y="777876"/>
                      </a:cubicBezTo>
                      <a:cubicBezTo>
                        <a:pt x="190921" y="777876"/>
                        <a:pt x="185468" y="772423"/>
                        <a:pt x="182741" y="764244"/>
                      </a:cubicBezTo>
                      <a:cubicBezTo>
                        <a:pt x="182741" y="764244"/>
                        <a:pt x="182741" y="764244"/>
                        <a:pt x="158204" y="696085"/>
                      </a:cubicBezTo>
                      <a:cubicBezTo>
                        <a:pt x="155478" y="685179"/>
                        <a:pt x="160930" y="677000"/>
                        <a:pt x="171836" y="674274"/>
                      </a:cubicBezTo>
                      <a:cubicBezTo>
                        <a:pt x="171836" y="674274"/>
                        <a:pt x="171836" y="674274"/>
                        <a:pt x="231816" y="652463"/>
                      </a:cubicBezTo>
                      <a:close/>
                      <a:moveTo>
                        <a:pt x="1513848" y="636588"/>
                      </a:moveTo>
                      <a:cubicBezTo>
                        <a:pt x="1521984" y="636588"/>
                        <a:pt x="1530120" y="641992"/>
                        <a:pt x="1532832" y="650098"/>
                      </a:cubicBezTo>
                      <a:cubicBezTo>
                        <a:pt x="1532832" y="650098"/>
                        <a:pt x="1532832" y="650098"/>
                        <a:pt x="1554528" y="717652"/>
                      </a:cubicBezTo>
                      <a:cubicBezTo>
                        <a:pt x="1557240" y="728460"/>
                        <a:pt x="1551816" y="739269"/>
                        <a:pt x="1540968" y="741971"/>
                      </a:cubicBezTo>
                      <a:cubicBezTo>
                        <a:pt x="1540968" y="741971"/>
                        <a:pt x="1540968" y="741971"/>
                        <a:pt x="1475881" y="763588"/>
                      </a:cubicBezTo>
                      <a:cubicBezTo>
                        <a:pt x="1475881" y="763588"/>
                        <a:pt x="1473169" y="763588"/>
                        <a:pt x="1470457" y="763588"/>
                      </a:cubicBezTo>
                      <a:cubicBezTo>
                        <a:pt x="1462321" y="763588"/>
                        <a:pt x="1456897" y="758183"/>
                        <a:pt x="1454185" y="750077"/>
                      </a:cubicBezTo>
                      <a:cubicBezTo>
                        <a:pt x="1454185" y="750077"/>
                        <a:pt x="1454185" y="750077"/>
                        <a:pt x="1432489" y="682524"/>
                      </a:cubicBezTo>
                      <a:cubicBezTo>
                        <a:pt x="1427065" y="674418"/>
                        <a:pt x="1432489" y="663609"/>
                        <a:pt x="1443337" y="660907"/>
                      </a:cubicBezTo>
                      <a:cubicBezTo>
                        <a:pt x="1443337" y="660907"/>
                        <a:pt x="1443337" y="660907"/>
                        <a:pt x="1508424" y="639290"/>
                      </a:cubicBezTo>
                      <a:cubicBezTo>
                        <a:pt x="1511136" y="639290"/>
                        <a:pt x="1511136" y="636588"/>
                        <a:pt x="1513848" y="636588"/>
                      </a:cubicBezTo>
                      <a:close/>
                      <a:moveTo>
                        <a:pt x="708986" y="630238"/>
                      </a:moveTo>
                      <a:cubicBezTo>
                        <a:pt x="717122" y="630238"/>
                        <a:pt x="725258" y="635710"/>
                        <a:pt x="727970" y="643917"/>
                      </a:cubicBezTo>
                      <a:cubicBezTo>
                        <a:pt x="727970" y="643917"/>
                        <a:pt x="727970" y="643917"/>
                        <a:pt x="749666" y="712315"/>
                      </a:cubicBezTo>
                      <a:cubicBezTo>
                        <a:pt x="752378" y="723259"/>
                        <a:pt x="746954" y="734203"/>
                        <a:pt x="736106" y="736938"/>
                      </a:cubicBezTo>
                      <a:cubicBezTo>
                        <a:pt x="736106" y="736938"/>
                        <a:pt x="736106" y="736938"/>
                        <a:pt x="671019" y="758826"/>
                      </a:cubicBezTo>
                      <a:cubicBezTo>
                        <a:pt x="671019" y="758826"/>
                        <a:pt x="668307" y="758826"/>
                        <a:pt x="665595" y="758826"/>
                      </a:cubicBezTo>
                      <a:cubicBezTo>
                        <a:pt x="657459" y="758826"/>
                        <a:pt x="649323" y="753354"/>
                        <a:pt x="646611" y="745146"/>
                      </a:cubicBezTo>
                      <a:cubicBezTo>
                        <a:pt x="646611" y="745146"/>
                        <a:pt x="646611" y="745146"/>
                        <a:pt x="624915" y="676748"/>
                      </a:cubicBezTo>
                      <a:cubicBezTo>
                        <a:pt x="622203" y="668541"/>
                        <a:pt x="627627" y="657597"/>
                        <a:pt x="638475" y="654861"/>
                      </a:cubicBezTo>
                      <a:cubicBezTo>
                        <a:pt x="638475" y="654861"/>
                        <a:pt x="638475" y="654861"/>
                        <a:pt x="703562" y="632974"/>
                      </a:cubicBezTo>
                      <a:cubicBezTo>
                        <a:pt x="706274" y="632974"/>
                        <a:pt x="706274" y="630238"/>
                        <a:pt x="708986" y="630238"/>
                      </a:cubicBezTo>
                      <a:close/>
                      <a:moveTo>
                        <a:pt x="1973303" y="619125"/>
                      </a:moveTo>
                      <a:cubicBezTo>
                        <a:pt x="1976030" y="619125"/>
                        <a:pt x="1976030" y="619125"/>
                        <a:pt x="1978756" y="619125"/>
                      </a:cubicBezTo>
                      <a:cubicBezTo>
                        <a:pt x="1986935" y="619125"/>
                        <a:pt x="1992388" y="624577"/>
                        <a:pt x="1995114" y="632757"/>
                      </a:cubicBezTo>
                      <a:cubicBezTo>
                        <a:pt x="1995114" y="632757"/>
                        <a:pt x="1995114" y="632757"/>
                        <a:pt x="2019652" y="700916"/>
                      </a:cubicBezTo>
                      <a:cubicBezTo>
                        <a:pt x="2022378" y="709095"/>
                        <a:pt x="2016925" y="720000"/>
                        <a:pt x="2006020" y="722727"/>
                      </a:cubicBezTo>
                      <a:cubicBezTo>
                        <a:pt x="2006020" y="722727"/>
                        <a:pt x="2006020" y="722727"/>
                        <a:pt x="1943313" y="744538"/>
                      </a:cubicBezTo>
                      <a:cubicBezTo>
                        <a:pt x="1943313" y="744538"/>
                        <a:pt x="1940587" y="744538"/>
                        <a:pt x="1937861" y="744538"/>
                      </a:cubicBezTo>
                      <a:cubicBezTo>
                        <a:pt x="1932408" y="744538"/>
                        <a:pt x="1924229" y="739085"/>
                        <a:pt x="1921502" y="730906"/>
                      </a:cubicBezTo>
                      <a:cubicBezTo>
                        <a:pt x="1921502" y="730906"/>
                        <a:pt x="1921502" y="730906"/>
                        <a:pt x="1899691" y="662747"/>
                      </a:cubicBezTo>
                      <a:cubicBezTo>
                        <a:pt x="1896965" y="654568"/>
                        <a:pt x="1902418" y="643662"/>
                        <a:pt x="1910597" y="640936"/>
                      </a:cubicBezTo>
                      <a:cubicBezTo>
                        <a:pt x="1910597" y="640936"/>
                        <a:pt x="1910597" y="640936"/>
                        <a:pt x="1973303" y="619125"/>
                      </a:cubicBezTo>
                      <a:close/>
                      <a:moveTo>
                        <a:pt x="1152395" y="619125"/>
                      </a:moveTo>
                      <a:cubicBezTo>
                        <a:pt x="1155130" y="619125"/>
                        <a:pt x="1157866" y="619125"/>
                        <a:pt x="1157866" y="619125"/>
                      </a:cubicBezTo>
                      <a:cubicBezTo>
                        <a:pt x="1166074" y="619125"/>
                        <a:pt x="1174282" y="624577"/>
                        <a:pt x="1177018" y="632757"/>
                      </a:cubicBezTo>
                      <a:cubicBezTo>
                        <a:pt x="1177018" y="632757"/>
                        <a:pt x="1177018" y="632757"/>
                        <a:pt x="1198905" y="698189"/>
                      </a:cubicBezTo>
                      <a:cubicBezTo>
                        <a:pt x="1201641" y="709095"/>
                        <a:pt x="1196169" y="720000"/>
                        <a:pt x="1187961" y="722727"/>
                      </a:cubicBezTo>
                      <a:cubicBezTo>
                        <a:pt x="1187961" y="722727"/>
                        <a:pt x="1187961" y="722727"/>
                        <a:pt x="1122299" y="744538"/>
                      </a:cubicBezTo>
                      <a:cubicBezTo>
                        <a:pt x="1119564" y="744538"/>
                        <a:pt x="1116828" y="744538"/>
                        <a:pt x="1116828" y="744538"/>
                      </a:cubicBezTo>
                      <a:cubicBezTo>
                        <a:pt x="1108620" y="744538"/>
                        <a:pt x="1100412" y="739085"/>
                        <a:pt x="1097676" y="730906"/>
                      </a:cubicBezTo>
                      <a:cubicBezTo>
                        <a:pt x="1097676" y="730906"/>
                        <a:pt x="1097676" y="730906"/>
                        <a:pt x="1075789" y="665473"/>
                      </a:cubicBezTo>
                      <a:cubicBezTo>
                        <a:pt x="1073053" y="654568"/>
                        <a:pt x="1078525" y="643662"/>
                        <a:pt x="1086733" y="640936"/>
                      </a:cubicBezTo>
                      <a:cubicBezTo>
                        <a:pt x="1086733" y="640936"/>
                        <a:pt x="1086733" y="640936"/>
                        <a:pt x="1152395" y="619125"/>
                      </a:cubicBezTo>
                      <a:close/>
                      <a:moveTo>
                        <a:pt x="359506" y="611188"/>
                      </a:moveTo>
                      <a:cubicBezTo>
                        <a:pt x="367685" y="611188"/>
                        <a:pt x="373138" y="616640"/>
                        <a:pt x="375864" y="624820"/>
                      </a:cubicBezTo>
                      <a:cubicBezTo>
                        <a:pt x="375864" y="624820"/>
                        <a:pt x="375864" y="624820"/>
                        <a:pt x="400402" y="692979"/>
                      </a:cubicBezTo>
                      <a:cubicBezTo>
                        <a:pt x="403128" y="703884"/>
                        <a:pt x="397675" y="712063"/>
                        <a:pt x="389496" y="717516"/>
                      </a:cubicBezTo>
                      <a:cubicBezTo>
                        <a:pt x="389496" y="717516"/>
                        <a:pt x="389496" y="717516"/>
                        <a:pt x="326790" y="736601"/>
                      </a:cubicBezTo>
                      <a:cubicBezTo>
                        <a:pt x="324063" y="736601"/>
                        <a:pt x="324063" y="736601"/>
                        <a:pt x="321337" y="736601"/>
                      </a:cubicBezTo>
                      <a:cubicBezTo>
                        <a:pt x="313158" y="736601"/>
                        <a:pt x="307705" y="731148"/>
                        <a:pt x="304979" y="725695"/>
                      </a:cubicBezTo>
                      <a:cubicBezTo>
                        <a:pt x="304979" y="725695"/>
                        <a:pt x="304979" y="725695"/>
                        <a:pt x="283168" y="654810"/>
                      </a:cubicBezTo>
                      <a:cubicBezTo>
                        <a:pt x="277715" y="646631"/>
                        <a:pt x="283168" y="635725"/>
                        <a:pt x="294073" y="632999"/>
                      </a:cubicBezTo>
                      <a:cubicBezTo>
                        <a:pt x="294073" y="632999"/>
                        <a:pt x="294073" y="632999"/>
                        <a:pt x="354053" y="613914"/>
                      </a:cubicBezTo>
                      <a:cubicBezTo>
                        <a:pt x="356780" y="611188"/>
                        <a:pt x="356780" y="611188"/>
                        <a:pt x="359506" y="611188"/>
                      </a:cubicBezTo>
                      <a:close/>
                      <a:moveTo>
                        <a:pt x="1638732" y="595313"/>
                      </a:moveTo>
                      <a:cubicBezTo>
                        <a:pt x="1646967" y="595313"/>
                        <a:pt x="1655202" y="600717"/>
                        <a:pt x="1657947" y="608823"/>
                      </a:cubicBezTo>
                      <a:cubicBezTo>
                        <a:pt x="1657947" y="608823"/>
                        <a:pt x="1657947" y="608823"/>
                        <a:pt x="1679908" y="676377"/>
                      </a:cubicBezTo>
                      <a:cubicBezTo>
                        <a:pt x="1682653" y="687185"/>
                        <a:pt x="1677163" y="697994"/>
                        <a:pt x="1666183" y="700696"/>
                      </a:cubicBezTo>
                      <a:cubicBezTo>
                        <a:pt x="1666183" y="700696"/>
                        <a:pt x="1666183" y="700696"/>
                        <a:pt x="1600301" y="722313"/>
                      </a:cubicBezTo>
                      <a:cubicBezTo>
                        <a:pt x="1600301" y="722313"/>
                        <a:pt x="1597556" y="722313"/>
                        <a:pt x="1594811" y="722313"/>
                      </a:cubicBezTo>
                      <a:cubicBezTo>
                        <a:pt x="1586576" y="722313"/>
                        <a:pt x="1581086" y="716908"/>
                        <a:pt x="1578341" y="708802"/>
                      </a:cubicBezTo>
                      <a:cubicBezTo>
                        <a:pt x="1578341" y="708802"/>
                        <a:pt x="1578341" y="708802"/>
                        <a:pt x="1556380" y="641249"/>
                      </a:cubicBezTo>
                      <a:cubicBezTo>
                        <a:pt x="1550890" y="633143"/>
                        <a:pt x="1556380" y="622334"/>
                        <a:pt x="1567360" y="619632"/>
                      </a:cubicBezTo>
                      <a:cubicBezTo>
                        <a:pt x="1567360" y="619632"/>
                        <a:pt x="1567360" y="619632"/>
                        <a:pt x="1633242" y="598015"/>
                      </a:cubicBezTo>
                      <a:cubicBezTo>
                        <a:pt x="1635987" y="598015"/>
                        <a:pt x="1635987" y="595313"/>
                        <a:pt x="1638732" y="595313"/>
                      </a:cubicBezTo>
                      <a:close/>
                      <a:moveTo>
                        <a:pt x="76472" y="595313"/>
                      </a:moveTo>
                      <a:cubicBezTo>
                        <a:pt x="79167" y="595313"/>
                        <a:pt x="79167" y="595313"/>
                        <a:pt x="81862" y="595313"/>
                      </a:cubicBezTo>
                      <a:cubicBezTo>
                        <a:pt x="87252" y="595313"/>
                        <a:pt x="92642" y="600744"/>
                        <a:pt x="95337" y="606175"/>
                      </a:cubicBezTo>
                      <a:cubicBezTo>
                        <a:pt x="95337" y="606175"/>
                        <a:pt x="95337" y="606175"/>
                        <a:pt x="111508" y="657769"/>
                      </a:cubicBezTo>
                      <a:cubicBezTo>
                        <a:pt x="114203" y="663200"/>
                        <a:pt x="111508" y="671346"/>
                        <a:pt x="103422" y="674061"/>
                      </a:cubicBezTo>
                      <a:cubicBezTo>
                        <a:pt x="103422" y="674061"/>
                        <a:pt x="103422" y="674061"/>
                        <a:pt x="36046" y="698501"/>
                      </a:cubicBezTo>
                      <a:cubicBezTo>
                        <a:pt x="33351" y="698501"/>
                        <a:pt x="30656" y="698501"/>
                        <a:pt x="30656" y="698501"/>
                      </a:cubicBezTo>
                      <a:cubicBezTo>
                        <a:pt x="25265" y="698501"/>
                        <a:pt x="17180" y="693070"/>
                        <a:pt x="17180" y="687639"/>
                      </a:cubicBezTo>
                      <a:cubicBezTo>
                        <a:pt x="17180" y="687639"/>
                        <a:pt x="17180" y="687639"/>
                        <a:pt x="1010" y="636045"/>
                      </a:cubicBezTo>
                      <a:cubicBezTo>
                        <a:pt x="-1685" y="630614"/>
                        <a:pt x="1010" y="619752"/>
                        <a:pt x="9095" y="619752"/>
                      </a:cubicBezTo>
                      <a:cubicBezTo>
                        <a:pt x="9095" y="619752"/>
                        <a:pt x="9095" y="619752"/>
                        <a:pt x="76472" y="595313"/>
                      </a:cubicBezTo>
                      <a:close/>
                      <a:moveTo>
                        <a:pt x="834398" y="590550"/>
                      </a:moveTo>
                      <a:cubicBezTo>
                        <a:pt x="842534" y="590550"/>
                        <a:pt x="850670" y="595954"/>
                        <a:pt x="853382" y="604060"/>
                      </a:cubicBezTo>
                      <a:cubicBezTo>
                        <a:pt x="853382" y="604060"/>
                        <a:pt x="853382" y="604060"/>
                        <a:pt x="875078" y="671614"/>
                      </a:cubicBezTo>
                      <a:cubicBezTo>
                        <a:pt x="877790" y="682422"/>
                        <a:pt x="872366" y="693231"/>
                        <a:pt x="861518" y="695933"/>
                      </a:cubicBezTo>
                      <a:cubicBezTo>
                        <a:pt x="861518" y="695933"/>
                        <a:pt x="861518" y="695933"/>
                        <a:pt x="796431" y="717550"/>
                      </a:cubicBezTo>
                      <a:cubicBezTo>
                        <a:pt x="796431" y="717550"/>
                        <a:pt x="793719" y="717550"/>
                        <a:pt x="791007" y="717550"/>
                      </a:cubicBezTo>
                      <a:cubicBezTo>
                        <a:pt x="782871" y="717550"/>
                        <a:pt x="774735" y="712145"/>
                        <a:pt x="774735" y="704039"/>
                      </a:cubicBezTo>
                      <a:cubicBezTo>
                        <a:pt x="774735" y="704039"/>
                        <a:pt x="774735" y="704039"/>
                        <a:pt x="750327" y="636486"/>
                      </a:cubicBezTo>
                      <a:cubicBezTo>
                        <a:pt x="747615" y="628380"/>
                        <a:pt x="753039" y="617571"/>
                        <a:pt x="763887" y="614869"/>
                      </a:cubicBezTo>
                      <a:cubicBezTo>
                        <a:pt x="763887" y="614869"/>
                        <a:pt x="763887" y="614869"/>
                        <a:pt x="828974" y="593252"/>
                      </a:cubicBezTo>
                      <a:cubicBezTo>
                        <a:pt x="831686" y="593252"/>
                        <a:pt x="831686" y="590550"/>
                        <a:pt x="834398" y="590550"/>
                      </a:cubicBezTo>
                      <a:close/>
                      <a:moveTo>
                        <a:pt x="2092366" y="581025"/>
                      </a:moveTo>
                      <a:cubicBezTo>
                        <a:pt x="2095093" y="581025"/>
                        <a:pt x="2097819" y="581025"/>
                        <a:pt x="2097819" y="581025"/>
                      </a:cubicBezTo>
                      <a:cubicBezTo>
                        <a:pt x="2105998" y="581025"/>
                        <a:pt x="2114177" y="583751"/>
                        <a:pt x="2116904" y="591930"/>
                      </a:cubicBezTo>
                      <a:cubicBezTo>
                        <a:pt x="2116904" y="591930"/>
                        <a:pt x="2116904" y="591930"/>
                        <a:pt x="2138715" y="660089"/>
                      </a:cubicBezTo>
                      <a:cubicBezTo>
                        <a:pt x="2141441" y="670995"/>
                        <a:pt x="2135988" y="681900"/>
                        <a:pt x="2127809" y="684627"/>
                      </a:cubicBezTo>
                      <a:cubicBezTo>
                        <a:pt x="2127809" y="684627"/>
                        <a:pt x="2127809" y="684627"/>
                        <a:pt x="2065103" y="703711"/>
                      </a:cubicBezTo>
                      <a:cubicBezTo>
                        <a:pt x="2062376" y="703711"/>
                        <a:pt x="2059650" y="706438"/>
                        <a:pt x="2059650" y="706438"/>
                      </a:cubicBezTo>
                      <a:cubicBezTo>
                        <a:pt x="2051471" y="706438"/>
                        <a:pt x="2043292" y="700985"/>
                        <a:pt x="2040565" y="692806"/>
                      </a:cubicBezTo>
                      <a:cubicBezTo>
                        <a:pt x="2040565" y="692806"/>
                        <a:pt x="2040565" y="692806"/>
                        <a:pt x="2018754" y="624647"/>
                      </a:cubicBezTo>
                      <a:cubicBezTo>
                        <a:pt x="2016028" y="613741"/>
                        <a:pt x="2021481" y="602836"/>
                        <a:pt x="2029660" y="600109"/>
                      </a:cubicBezTo>
                      <a:cubicBezTo>
                        <a:pt x="2029660" y="600109"/>
                        <a:pt x="2029660" y="600109"/>
                        <a:pt x="2092366" y="581025"/>
                      </a:cubicBezTo>
                      <a:close/>
                      <a:moveTo>
                        <a:pt x="1276827" y="579438"/>
                      </a:moveTo>
                      <a:cubicBezTo>
                        <a:pt x="1279529" y="579438"/>
                        <a:pt x="1282231" y="579438"/>
                        <a:pt x="1284933" y="579438"/>
                      </a:cubicBezTo>
                      <a:cubicBezTo>
                        <a:pt x="1290337" y="579438"/>
                        <a:pt x="1298444" y="584821"/>
                        <a:pt x="1301146" y="592897"/>
                      </a:cubicBezTo>
                      <a:cubicBezTo>
                        <a:pt x="1301146" y="592897"/>
                        <a:pt x="1301146" y="592897"/>
                        <a:pt x="1322763" y="657501"/>
                      </a:cubicBezTo>
                      <a:cubicBezTo>
                        <a:pt x="1325465" y="668269"/>
                        <a:pt x="1320061" y="679036"/>
                        <a:pt x="1311954" y="681728"/>
                      </a:cubicBezTo>
                      <a:cubicBezTo>
                        <a:pt x="1311954" y="681728"/>
                        <a:pt x="1311954" y="681728"/>
                        <a:pt x="1247103" y="703263"/>
                      </a:cubicBezTo>
                      <a:cubicBezTo>
                        <a:pt x="1244401" y="703263"/>
                        <a:pt x="1241699" y="703263"/>
                        <a:pt x="1241699" y="703263"/>
                      </a:cubicBezTo>
                      <a:cubicBezTo>
                        <a:pt x="1233593" y="703263"/>
                        <a:pt x="1225486" y="697879"/>
                        <a:pt x="1222784" y="689804"/>
                      </a:cubicBezTo>
                      <a:cubicBezTo>
                        <a:pt x="1222784" y="689804"/>
                        <a:pt x="1222784" y="689804"/>
                        <a:pt x="1201167" y="625199"/>
                      </a:cubicBezTo>
                      <a:cubicBezTo>
                        <a:pt x="1198465" y="614432"/>
                        <a:pt x="1203869" y="603664"/>
                        <a:pt x="1211976" y="600973"/>
                      </a:cubicBezTo>
                      <a:cubicBezTo>
                        <a:pt x="1211976" y="600973"/>
                        <a:pt x="1211976" y="600973"/>
                        <a:pt x="1276827" y="579438"/>
                      </a:cubicBezTo>
                      <a:close/>
                      <a:moveTo>
                        <a:pt x="481904" y="571500"/>
                      </a:moveTo>
                      <a:cubicBezTo>
                        <a:pt x="490053" y="571500"/>
                        <a:pt x="498202" y="576883"/>
                        <a:pt x="500918" y="584959"/>
                      </a:cubicBezTo>
                      <a:cubicBezTo>
                        <a:pt x="500918" y="584959"/>
                        <a:pt x="500918" y="584959"/>
                        <a:pt x="522650" y="654947"/>
                      </a:cubicBezTo>
                      <a:cubicBezTo>
                        <a:pt x="525366" y="663023"/>
                        <a:pt x="519933" y="673790"/>
                        <a:pt x="511784" y="676482"/>
                      </a:cubicBezTo>
                      <a:cubicBezTo>
                        <a:pt x="511784" y="676482"/>
                        <a:pt x="511784" y="676482"/>
                        <a:pt x="449307" y="695325"/>
                      </a:cubicBezTo>
                      <a:cubicBezTo>
                        <a:pt x="449307" y="695325"/>
                        <a:pt x="446590" y="695325"/>
                        <a:pt x="443874" y="695325"/>
                      </a:cubicBezTo>
                      <a:cubicBezTo>
                        <a:pt x="438441" y="695325"/>
                        <a:pt x="430292" y="692633"/>
                        <a:pt x="427576" y="684557"/>
                      </a:cubicBezTo>
                      <a:cubicBezTo>
                        <a:pt x="427576" y="684557"/>
                        <a:pt x="427576" y="684557"/>
                        <a:pt x="405844" y="614569"/>
                      </a:cubicBezTo>
                      <a:cubicBezTo>
                        <a:pt x="403128" y="606494"/>
                        <a:pt x="405844" y="595726"/>
                        <a:pt x="416710" y="593035"/>
                      </a:cubicBezTo>
                      <a:cubicBezTo>
                        <a:pt x="416710" y="593035"/>
                        <a:pt x="416710" y="593035"/>
                        <a:pt x="476471" y="574192"/>
                      </a:cubicBezTo>
                      <a:cubicBezTo>
                        <a:pt x="479187" y="574192"/>
                        <a:pt x="481904" y="571500"/>
                        <a:pt x="481904" y="571500"/>
                      </a:cubicBezTo>
                      <a:close/>
                      <a:moveTo>
                        <a:pt x="196366" y="557213"/>
                      </a:moveTo>
                      <a:cubicBezTo>
                        <a:pt x="196366" y="557213"/>
                        <a:pt x="199115" y="557213"/>
                        <a:pt x="199115" y="557213"/>
                      </a:cubicBezTo>
                      <a:cubicBezTo>
                        <a:pt x="207362" y="557213"/>
                        <a:pt x="212860" y="559916"/>
                        <a:pt x="215609" y="568025"/>
                      </a:cubicBezTo>
                      <a:cubicBezTo>
                        <a:pt x="215609" y="568025"/>
                        <a:pt x="215609" y="568025"/>
                        <a:pt x="232104" y="616680"/>
                      </a:cubicBezTo>
                      <a:cubicBezTo>
                        <a:pt x="234853" y="624789"/>
                        <a:pt x="229355" y="632898"/>
                        <a:pt x="221108" y="635601"/>
                      </a:cubicBezTo>
                      <a:cubicBezTo>
                        <a:pt x="221108" y="635601"/>
                        <a:pt x="221108" y="635601"/>
                        <a:pt x="160627" y="654523"/>
                      </a:cubicBezTo>
                      <a:cubicBezTo>
                        <a:pt x="160627" y="657226"/>
                        <a:pt x="157878" y="657226"/>
                        <a:pt x="157878" y="657226"/>
                      </a:cubicBezTo>
                      <a:cubicBezTo>
                        <a:pt x="149631" y="657226"/>
                        <a:pt x="144133" y="651820"/>
                        <a:pt x="144133" y="646414"/>
                      </a:cubicBezTo>
                      <a:cubicBezTo>
                        <a:pt x="144133" y="646414"/>
                        <a:pt x="144133" y="646414"/>
                        <a:pt x="124889" y="595056"/>
                      </a:cubicBezTo>
                      <a:cubicBezTo>
                        <a:pt x="122140" y="586946"/>
                        <a:pt x="127638" y="578837"/>
                        <a:pt x="135885" y="576134"/>
                      </a:cubicBezTo>
                      <a:cubicBezTo>
                        <a:pt x="135885" y="576134"/>
                        <a:pt x="135885" y="576134"/>
                        <a:pt x="196366" y="557213"/>
                      </a:cubicBezTo>
                      <a:close/>
                      <a:moveTo>
                        <a:pt x="959811" y="549275"/>
                      </a:moveTo>
                      <a:cubicBezTo>
                        <a:pt x="967947" y="549275"/>
                        <a:pt x="976083" y="554679"/>
                        <a:pt x="978795" y="562785"/>
                      </a:cubicBezTo>
                      <a:cubicBezTo>
                        <a:pt x="978795" y="562785"/>
                        <a:pt x="978795" y="562785"/>
                        <a:pt x="1000491" y="630339"/>
                      </a:cubicBezTo>
                      <a:cubicBezTo>
                        <a:pt x="1003203" y="641147"/>
                        <a:pt x="997779" y="651956"/>
                        <a:pt x="986931" y="654658"/>
                      </a:cubicBezTo>
                      <a:cubicBezTo>
                        <a:pt x="986931" y="654658"/>
                        <a:pt x="986931" y="654658"/>
                        <a:pt x="921844" y="676275"/>
                      </a:cubicBezTo>
                      <a:cubicBezTo>
                        <a:pt x="921844" y="676275"/>
                        <a:pt x="919132" y="676275"/>
                        <a:pt x="916420" y="676275"/>
                      </a:cubicBezTo>
                      <a:cubicBezTo>
                        <a:pt x="908284" y="676275"/>
                        <a:pt x="902860" y="670870"/>
                        <a:pt x="900148" y="662764"/>
                      </a:cubicBezTo>
                      <a:cubicBezTo>
                        <a:pt x="900148" y="662764"/>
                        <a:pt x="900148" y="662764"/>
                        <a:pt x="878452" y="595211"/>
                      </a:cubicBezTo>
                      <a:cubicBezTo>
                        <a:pt x="873028" y="587105"/>
                        <a:pt x="878452" y="576296"/>
                        <a:pt x="889300" y="573594"/>
                      </a:cubicBezTo>
                      <a:cubicBezTo>
                        <a:pt x="889300" y="573594"/>
                        <a:pt x="889300" y="573594"/>
                        <a:pt x="954387" y="551977"/>
                      </a:cubicBezTo>
                      <a:cubicBezTo>
                        <a:pt x="957099" y="551977"/>
                        <a:pt x="957099" y="549275"/>
                        <a:pt x="959811" y="549275"/>
                      </a:cubicBezTo>
                      <a:close/>
                      <a:moveTo>
                        <a:pt x="1812875" y="538163"/>
                      </a:moveTo>
                      <a:cubicBezTo>
                        <a:pt x="1812875" y="538163"/>
                        <a:pt x="1815607" y="538163"/>
                        <a:pt x="1818338" y="538163"/>
                      </a:cubicBezTo>
                      <a:cubicBezTo>
                        <a:pt x="1826532" y="538163"/>
                        <a:pt x="1834727" y="543614"/>
                        <a:pt x="1837458" y="551791"/>
                      </a:cubicBezTo>
                      <a:cubicBezTo>
                        <a:pt x="1837458" y="551791"/>
                        <a:pt x="1837458" y="551791"/>
                        <a:pt x="1859310" y="617209"/>
                      </a:cubicBezTo>
                      <a:cubicBezTo>
                        <a:pt x="1862041" y="628111"/>
                        <a:pt x="1856578" y="639014"/>
                        <a:pt x="1845652" y="641740"/>
                      </a:cubicBezTo>
                      <a:cubicBezTo>
                        <a:pt x="1845652" y="641740"/>
                        <a:pt x="1845652" y="641740"/>
                        <a:pt x="1728200" y="679900"/>
                      </a:cubicBezTo>
                      <a:cubicBezTo>
                        <a:pt x="1725469" y="682626"/>
                        <a:pt x="1722737" y="682626"/>
                        <a:pt x="1720006" y="682626"/>
                      </a:cubicBezTo>
                      <a:cubicBezTo>
                        <a:pt x="1711812" y="682626"/>
                        <a:pt x="1706349" y="677174"/>
                        <a:pt x="1703617" y="668997"/>
                      </a:cubicBezTo>
                      <a:cubicBezTo>
                        <a:pt x="1703617" y="668997"/>
                        <a:pt x="1703617" y="668997"/>
                        <a:pt x="1681766" y="603580"/>
                      </a:cubicBezTo>
                      <a:cubicBezTo>
                        <a:pt x="1676303" y="592677"/>
                        <a:pt x="1681766" y="581774"/>
                        <a:pt x="1692692" y="579049"/>
                      </a:cubicBezTo>
                      <a:cubicBezTo>
                        <a:pt x="1692692" y="579049"/>
                        <a:pt x="1692692" y="579049"/>
                        <a:pt x="1812875" y="538163"/>
                      </a:cubicBezTo>
                      <a:close/>
                      <a:moveTo>
                        <a:pt x="1402240" y="538163"/>
                      </a:moveTo>
                      <a:cubicBezTo>
                        <a:pt x="1404942" y="538163"/>
                        <a:pt x="1407644" y="538163"/>
                        <a:pt x="1410346" y="538163"/>
                      </a:cubicBezTo>
                      <a:cubicBezTo>
                        <a:pt x="1418452" y="538163"/>
                        <a:pt x="1423857" y="543615"/>
                        <a:pt x="1426559" y="551795"/>
                      </a:cubicBezTo>
                      <a:cubicBezTo>
                        <a:pt x="1426559" y="551795"/>
                        <a:pt x="1426559" y="551795"/>
                        <a:pt x="1448176" y="617227"/>
                      </a:cubicBezTo>
                      <a:cubicBezTo>
                        <a:pt x="1450878" y="628133"/>
                        <a:pt x="1445474" y="639038"/>
                        <a:pt x="1437367" y="641765"/>
                      </a:cubicBezTo>
                      <a:cubicBezTo>
                        <a:pt x="1437367" y="641765"/>
                        <a:pt x="1437367" y="641765"/>
                        <a:pt x="1372516" y="663576"/>
                      </a:cubicBezTo>
                      <a:cubicBezTo>
                        <a:pt x="1369814" y="663576"/>
                        <a:pt x="1367112" y="663576"/>
                        <a:pt x="1367112" y="663576"/>
                      </a:cubicBezTo>
                      <a:cubicBezTo>
                        <a:pt x="1359006" y="663576"/>
                        <a:pt x="1350899" y="658123"/>
                        <a:pt x="1348197" y="649944"/>
                      </a:cubicBezTo>
                      <a:cubicBezTo>
                        <a:pt x="1348197" y="649944"/>
                        <a:pt x="1348197" y="649944"/>
                        <a:pt x="1326580" y="584511"/>
                      </a:cubicBezTo>
                      <a:cubicBezTo>
                        <a:pt x="1323878" y="573606"/>
                        <a:pt x="1329282" y="562700"/>
                        <a:pt x="1337389" y="559974"/>
                      </a:cubicBezTo>
                      <a:cubicBezTo>
                        <a:pt x="1337389" y="559974"/>
                        <a:pt x="1337389" y="559974"/>
                        <a:pt x="1402240" y="538163"/>
                      </a:cubicBezTo>
                      <a:close/>
                      <a:moveTo>
                        <a:pt x="598708" y="533400"/>
                      </a:moveTo>
                      <a:cubicBezTo>
                        <a:pt x="601424" y="533400"/>
                        <a:pt x="604141" y="533400"/>
                        <a:pt x="606857" y="533400"/>
                      </a:cubicBezTo>
                      <a:cubicBezTo>
                        <a:pt x="612290" y="533400"/>
                        <a:pt x="620439" y="538783"/>
                        <a:pt x="623155" y="544167"/>
                      </a:cubicBezTo>
                      <a:cubicBezTo>
                        <a:pt x="623155" y="544167"/>
                        <a:pt x="623155" y="544167"/>
                        <a:pt x="644887" y="614155"/>
                      </a:cubicBezTo>
                      <a:cubicBezTo>
                        <a:pt x="647603" y="622231"/>
                        <a:pt x="642170" y="632998"/>
                        <a:pt x="634021" y="635690"/>
                      </a:cubicBezTo>
                      <a:cubicBezTo>
                        <a:pt x="634021" y="635690"/>
                        <a:pt x="634021" y="635690"/>
                        <a:pt x="571544" y="654533"/>
                      </a:cubicBezTo>
                      <a:cubicBezTo>
                        <a:pt x="571544" y="657225"/>
                        <a:pt x="568827" y="657225"/>
                        <a:pt x="566111" y="657225"/>
                      </a:cubicBezTo>
                      <a:cubicBezTo>
                        <a:pt x="560678" y="657225"/>
                        <a:pt x="552529" y="651841"/>
                        <a:pt x="549813" y="643766"/>
                      </a:cubicBezTo>
                      <a:cubicBezTo>
                        <a:pt x="549813" y="643766"/>
                        <a:pt x="549813" y="643766"/>
                        <a:pt x="528081" y="576469"/>
                      </a:cubicBezTo>
                      <a:cubicBezTo>
                        <a:pt x="525365" y="565702"/>
                        <a:pt x="530798" y="554935"/>
                        <a:pt x="538947" y="552243"/>
                      </a:cubicBezTo>
                      <a:cubicBezTo>
                        <a:pt x="538947" y="552243"/>
                        <a:pt x="538947" y="552243"/>
                        <a:pt x="598708" y="533400"/>
                      </a:cubicBezTo>
                      <a:close/>
                      <a:moveTo>
                        <a:pt x="313117" y="519113"/>
                      </a:moveTo>
                      <a:cubicBezTo>
                        <a:pt x="318593" y="519113"/>
                        <a:pt x="324070" y="524519"/>
                        <a:pt x="326809" y="529925"/>
                      </a:cubicBezTo>
                      <a:cubicBezTo>
                        <a:pt x="326809" y="529925"/>
                        <a:pt x="326809" y="529925"/>
                        <a:pt x="343240" y="581283"/>
                      </a:cubicBezTo>
                      <a:cubicBezTo>
                        <a:pt x="345978" y="589392"/>
                        <a:pt x="343240" y="597501"/>
                        <a:pt x="335024" y="600204"/>
                      </a:cubicBezTo>
                      <a:cubicBezTo>
                        <a:pt x="335024" y="600204"/>
                        <a:pt x="335024" y="600204"/>
                        <a:pt x="274778" y="619126"/>
                      </a:cubicBezTo>
                      <a:cubicBezTo>
                        <a:pt x="272040" y="619126"/>
                        <a:pt x="272040" y="619126"/>
                        <a:pt x="269301" y="619126"/>
                      </a:cubicBezTo>
                      <a:cubicBezTo>
                        <a:pt x="263825" y="619126"/>
                        <a:pt x="258348" y="616423"/>
                        <a:pt x="255609" y="608314"/>
                      </a:cubicBezTo>
                      <a:cubicBezTo>
                        <a:pt x="255609" y="608314"/>
                        <a:pt x="255609" y="608314"/>
                        <a:pt x="239178" y="559659"/>
                      </a:cubicBezTo>
                      <a:cubicBezTo>
                        <a:pt x="236440" y="551549"/>
                        <a:pt x="241917" y="543440"/>
                        <a:pt x="250132" y="540737"/>
                      </a:cubicBezTo>
                      <a:cubicBezTo>
                        <a:pt x="250132" y="540737"/>
                        <a:pt x="250132" y="540737"/>
                        <a:pt x="307640" y="521816"/>
                      </a:cubicBezTo>
                      <a:cubicBezTo>
                        <a:pt x="310378" y="519113"/>
                        <a:pt x="310378" y="519113"/>
                        <a:pt x="313117" y="519113"/>
                      </a:cubicBezTo>
                      <a:close/>
                      <a:moveTo>
                        <a:pt x="1084695" y="508000"/>
                      </a:moveTo>
                      <a:cubicBezTo>
                        <a:pt x="1092930" y="508000"/>
                        <a:pt x="1101165" y="513472"/>
                        <a:pt x="1103910" y="521679"/>
                      </a:cubicBezTo>
                      <a:cubicBezTo>
                        <a:pt x="1103910" y="521679"/>
                        <a:pt x="1103910" y="521679"/>
                        <a:pt x="1125871" y="590077"/>
                      </a:cubicBezTo>
                      <a:cubicBezTo>
                        <a:pt x="1128616" y="601021"/>
                        <a:pt x="1123126" y="611965"/>
                        <a:pt x="1112146" y="614700"/>
                      </a:cubicBezTo>
                      <a:cubicBezTo>
                        <a:pt x="1112146" y="614700"/>
                        <a:pt x="1112146" y="614700"/>
                        <a:pt x="1046264" y="636588"/>
                      </a:cubicBezTo>
                      <a:cubicBezTo>
                        <a:pt x="1046264" y="636588"/>
                        <a:pt x="1043519" y="636588"/>
                        <a:pt x="1040774" y="636588"/>
                      </a:cubicBezTo>
                      <a:cubicBezTo>
                        <a:pt x="1032539" y="636588"/>
                        <a:pt x="1027049" y="631116"/>
                        <a:pt x="1024304" y="622908"/>
                      </a:cubicBezTo>
                      <a:cubicBezTo>
                        <a:pt x="1024304" y="622908"/>
                        <a:pt x="1024304" y="622908"/>
                        <a:pt x="1002343" y="554510"/>
                      </a:cubicBezTo>
                      <a:cubicBezTo>
                        <a:pt x="996853" y="546303"/>
                        <a:pt x="1002343" y="535359"/>
                        <a:pt x="1013323" y="532623"/>
                      </a:cubicBezTo>
                      <a:cubicBezTo>
                        <a:pt x="1013323" y="532623"/>
                        <a:pt x="1013323" y="532623"/>
                        <a:pt x="1079205" y="510736"/>
                      </a:cubicBezTo>
                      <a:cubicBezTo>
                        <a:pt x="1081950" y="510736"/>
                        <a:pt x="1081950" y="508000"/>
                        <a:pt x="1084695" y="508000"/>
                      </a:cubicBezTo>
                      <a:close/>
                      <a:moveTo>
                        <a:pt x="1937481" y="496888"/>
                      </a:moveTo>
                      <a:cubicBezTo>
                        <a:pt x="1945660" y="496888"/>
                        <a:pt x="1953839" y="502360"/>
                        <a:pt x="1956566" y="510567"/>
                      </a:cubicBezTo>
                      <a:cubicBezTo>
                        <a:pt x="1956566" y="510567"/>
                        <a:pt x="1956566" y="510567"/>
                        <a:pt x="1978377" y="578965"/>
                      </a:cubicBezTo>
                      <a:cubicBezTo>
                        <a:pt x="1981103" y="589909"/>
                        <a:pt x="1975650" y="600853"/>
                        <a:pt x="1967471" y="603588"/>
                      </a:cubicBezTo>
                      <a:cubicBezTo>
                        <a:pt x="1967471" y="603588"/>
                        <a:pt x="1967471" y="603588"/>
                        <a:pt x="1904765" y="622740"/>
                      </a:cubicBezTo>
                      <a:cubicBezTo>
                        <a:pt x="1902038" y="622740"/>
                        <a:pt x="1902038" y="625476"/>
                        <a:pt x="1899312" y="625476"/>
                      </a:cubicBezTo>
                      <a:cubicBezTo>
                        <a:pt x="1891133" y="625476"/>
                        <a:pt x="1882954" y="620004"/>
                        <a:pt x="1882954" y="611796"/>
                      </a:cubicBezTo>
                      <a:cubicBezTo>
                        <a:pt x="1882954" y="611796"/>
                        <a:pt x="1882954" y="611796"/>
                        <a:pt x="1858416" y="543398"/>
                      </a:cubicBezTo>
                      <a:cubicBezTo>
                        <a:pt x="1855690" y="532455"/>
                        <a:pt x="1861143" y="521511"/>
                        <a:pt x="1872048" y="518775"/>
                      </a:cubicBezTo>
                      <a:cubicBezTo>
                        <a:pt x="1872048" y="518775"/>
                        <a:pt x="1872048" y="518775"/>
                        <a:pt x="1932028" y="499624"/>
                      </a:cubicBezTo>
                      <a:cubicBezTo>
                        <a:pt x="1934755" y="499624"/>
                        <a:pt x="1937481" y="496888"/>
                        <a:pt x="1937481" y="496888"/>
                      </a:cubicBezTo>
                      <a:close/>
                      <a:moveTo>
                        <a:pt x="1527045" y="496888"/>
                      </a:moveTo>
                      <a:cubicBezTo>
                        <a:pt x="1529780" y="496888"/>
                        <a:pt x="1532516" y="496888"/>
                        <a:pt x="1535252" y="496888"/>
                      </a:cubicBezTo>
                      <a:cubicBezTo>
                        <a:pt x="1543460" y="496888"/>
                        <a:pt x="1548932" y="502340"/>
                        <a:pt x="1551668" y="510520"/>
                      </a:cubicBezTo>
                      <a:cubicBezTo>
                        <a:pt x="1551668" y="510520"/>
                        <a:pt x="1551668" y="510520"/>
                        <a:pt x="1573555" y="575952"/>
                      </a:cubicBezTo>
                      <a:cubicBezTo>
                        <a:pt x="1576291" y="586858"/>
                        <a:pt x="1570819" y="597763"/>
                        <a:pt x="1562611" y="600490"/>
                      </a:cubicBezTo>
                      <a:cubicBezTo>
                        <a:pt x="1562611" y="600490"/>
                        <a:pt x="1562611" y="600490"/>
                        <a:pt x="1496949" y="622301"/>
                      </a:cubicBezTo>
                      <a:cubicBezTo>
                        <a:pt x="1494214" y="622301"/>
                        <a:pt x="1491478" y="622301"/>
                        <a:pt x="1491478" y="622301"/>
                      </a:cubicBezTo>
                      <a:cubicBezTo>
                        <a:pt x="1483270" y="622301"/>
                        <a:pt x="1475062" y="616848"/>
                        <a:pt x="1472326" y="608669"/>
                      </a:cubicBezTo>
                      <a:cubicBezTo>
                        <a:pt x="1472326" y="608669"/>
                        <a:pt x="1472326" y="608669"/>
                        <a:pt x="1450439" y="543236"/>
                      </a:cubicBezTo>
                      <a:cubicBezTo>
                        <a:pt x="1447703" y="532331"/>
                        <a:pt x="1453175" y="521425"/>
                        <a:pt x="1461383" y="518699"/>
                      </a:cubicBezTo>
                      <a:cubicBezTo>
                        <a:pt x="1461383" y="518699"/>
                        <a:pt x="1461383" y="518699"/>
                        <a:pt x="1527045" y="496888"/>
                      </a:cubicBezTo>
                      <a:close/>
                      <a:moveTo>
                        <a:pt x="723662" y="492125"/>
                      </a:moveTo>
                      <a:cubicBezTo>
                        <a:pt x="723662" y="492125"/>
                        <a:pt x="726379" y="492125"/>
                        <a:pt x="729095" y="492125"/>
                      </a:cubicBezTo>
                      <a:cubicBezTo>
                        <a:pt x="734528" y="492125"/>
                        <a:pt x="742677" y="497577"/>
                        <a:pt x="745393" y="505757"/>
                      </a:cubicBezTo>
                      <a:cubicBezTo>
                        <a:pt x="745393" y="505757"/>
                        <a:pt x="745393" y="505757"/>
                        <a:pt x="767125" y="573916"/>
                      </a:cubicBezTo>
                      <a:cubicBezTo>
                        <a:pt x="769841" y="582095"/>
                        <a:pt x="764408" y="593000"/>
                        <a:pt x="756259" y="595727"/>
                      </a:cubicBezTo>
                      <a:cubicBezTo>
                        <a:pt x="756259" y="595727"/>
                        <a:pt x="756259" y="595727"/>
                        <a:pt x="696498" y="617538"/>
                      </a:cubicBezTo>
                      <a:cubicBezTo>
                        <a:pt x="693782" y="617538"/>
                        <a:pt x="691065" y="617538"/>
                        <a:pt x="691065" y="617538"/>
                      </a:cubicBezTo>
                      <a:cubicBezTo>
                        <a:pt x="682916" y="617538"/>
                        <a:pt x="674767" y="612085"/>
                        <a:pt x="672051" y="603906"/>
                      </a:cubicBezTo>
                      <a:cubicBezTo>
                        <a:pt x="672051" y="603906"/>
                        <a:pt x="672051" y="603906"/>
                        <a:pt x="650319" y="535747"/>
                      </a:cubicBezTo>
                      <a:cubicBezTo>
                        <a:pt x="647603" y="524841"/>
                        <a:pt x="653036" y="516662"/>
                        <a:pt x="661185" y="513936"/>
                      </a:cubicBezTo>
                      <a:cubicBezTo>
                        <a:pt x="661185" y="513936"/>
                        <a:pt x="661185" y="513936"/>
                        <a:pt x="723662" y="492125"/>
                      </a:cubicBezTo>
                      <a:close/>
                      <a:moveTo>
                        <a:pt x="421940" y="484188"/>
                      </a:moveTo>
                      <a:cubicBezTo>
                        <a:pt x="421940" y="484188"/>
                        <a:pt x="424678" y="484188"/>
                        <a:pt x="427417" y="484188"/>
                      </a:cubicBezTo>
                      <a:cubicBezTo>
                        <a:pt x="432893" y="484188"/>
                        <a:pt x="438370" y="486878"/>
                        <a:pt x="441109" y="494948"/>
                      </a:cubicBezTo>
                      <a:cubicBezTo>
                        <a:pt x="441109" y="494948"/>
                        <a:pt x="441109" y="494948"/>
                        <a:pt x="457540" y="543367"/>
                      </a:cubicBezTo>
                      <a:cubicBezTo>
                        <a:pt x="460278" y="551436"/>
                        <a:pt x="454801" y="559506"/>
                        <a:pt x="446586" y="562196"/>
                      </a:cubicBezTo>
                      <a:cubicBezTo>
                        <a:pt x="446586" y="562196"/>
                        <a:pt x="446586" y="562196"/>
                        <a:pt x="389078" y="581026"/>
                      </a:cubicBezTo>
                      <a:cubicBezTo>
                        <a:pt x="386340" y="581026"/>
                        <a:pt x="386340" y="581026"/>
                        <a:pt x="383601" y="581026"/>
                      </a:cubicBezTo>
                      <a:cubicBezTo>
                        <a:pt x="378125" y="581026"/>
                        <a:pt x="372648" y="578336"/>
                        <a:pt x="369909" y="572956"/>
                      </a:cubicBezTo>
                      <a:cubicBezTo>
                        <a:pt x="369909" y="572956"/>
                        <a:pt x="369909" y="572956"/>
                        <a:pt x="353478" y="521847"/>
                      </a:cubicBezTo>
                      <a:cubicBezTo>
                        <a:pt x="350740" y="513777"/>
                        <a:pt x="353478" y="505707"/>
                        <a:pt x="361694" y="503017"/>
                      </a:cubicBezTo>
                      <a:cubicBezTo>
                        <a:pt x="361694" y="503017"/>
                        <a:pt x="361694" y="503017"/>
                        <a:pt x="421940" y="484188"/>
                      </a:cubicBezTo>
                      <a:close/>
                      <a:moveTo>
                        <a:pt x="1209048" y="468313"/>
                      </a:moveTo>
                      <a:cubicBezTo>
                        <a:pt x="1217184" y="468313"/>
                        <a:pt x="1225320" y="473717"/>
                        <a:pt x="1228032" y="481823"/>
                      </a:cubicBezTo>
                      <a:cubicBezTo>
                        <a:pt x="1228032" y="481823"/>
                        <a:pt x="1228032" y="481823"/>
                        <a:pt x="1249728" y="549377"/>
                      </a:cubicBezTo>
                      <a:cubicBezTo>
                        <a:pt x="1252440" y="560185"/>
                        <a:pt x="1247016" y="570994"/>
                        <a:pt x="1236168" y="573696"/>
                      </a:cubicBezTo>
                      <a:cubicBezTo>
                        <a:pt x="1236168" y="573696"/>
                        <a:pt x="1236168" y="573696"/>
                        <a:pt x="1171081" y="595313"/>
                      </a:cubicBezTo>
                      <a:cubicBezTo>
                        <a:pt x="1171081" y="595313"/>
                        <a:pt x="1168369" y="595313"/>
                        <a:pt x="1165657" y="595313"/>
                      </a:cubicBezTo>
                      <a:cubicBezTo>
                        <a:pt x="1157521" y="595313"/>
                        <a:pt x="1152097" y="589908"/>
                        <a:pt x="1149385" y="581802"/>
                      </a:cubicBezTo>
                      <a:cubicBezTo>
                        <a:pt x="1149385" y="581802"/>
                        <a:pt x="1149385" y="581802"/>
                        <a:pt x="1127689" y="514249"/>
                      </a:cubicBezTo>
                      <a:cubicBezTo>
                        <a:pt x="1122265" y="506143"/>
                        <a:pt x="1127689" y="495334"/>
                        <a:pt x="1138537" y="492632"/>
                      </a:cubicBezTo>
                      <a:cubicBezTo>
                        <a:pt x="1138537" y="492632"/>
                        <a:pt x="1138537" y="492632"/>
                        <a:pt x="1203624" y="471015"/>
                      </a:cubicBezTo>
                      <a:cubicBezTo>
                        <a:pt x="1206336" y="471015"/>
                        <a:pt x="1206336" y="468313"/>
                        <a:pt x="1209048" y="468313"/>
                      </a:cubicBezTo>
                      <a:close/>
                      <a:moveTo>
                        <a:pt x="2054266" y="458788"/>
                      </a:moveTo>
                      <a:cubicBezTo>
                        <a:pt x="2054266" y="458788"/>
                        <a:pt x="2056993" y="458788"/>
                        <a:pt x="2059719" y="458788"/>
                      </a:cubicBezTo>
                      <a:cubicBezTo>
                        <a:pt x="2067898" y="458788"/>
                        <a:pt x="2073351" y="464240"/>
                        <a:pt x="2076077" y="472420"/>
                      </a:cubicBezTo>
                      <a:cubicBezTo>
                        <a:pt x="2076077" y="472420"/>
                        <a:pt x="2076077" y="472420"/>
                        <a:pt x="2097888" y="540579"/>
                      </a:cubicBezTo>
                      <a:cubicBezTo>
                        <a:pt x="2103341" y="548758"/>
                        <a:pt x="2097888" y="559663"/>
                        <a:pt x="2086983" y="562390"/>
                      </a:cubicBezTo>
                      <a:cubicBezTo>
                        <a:pt x="2086983" y="562390"/>
                        <a:pt x="2086983" y="562390"/>
                        <a:pt x="2024276" y="584201"/>
                      </a:cubicBezTo>
                      <a:cubicBezTo>
                        <a:pt x="2024276" y="584201"/>
                        <a:pt x="2021550" y="584201"/>
                        <a:pt x="2018824" y="584201"/>
                      </a:cubicBezTo>
                      <a:cubicBezTo>
                        <a:pt x="2010644" y="584201"/>
                        <a:pt x="2005192" y="578748"/>
                        <a:pt x="2002465" y="570569"/>
                      </a:cubicBezTo>
                      <a:cubicBezTo>
                        <a:pt x="2002465" y="570569"/>
                        <a:pt x="2002465" y="570569"/>
                        <a:pt x="1980654" y="502410"/>
                      </a:cubicBezTo>
                      <a:cubicBezTo>
                        <a:pt x="1977928" y="494231"/>
                        <a:pt x="1980654" y="483325"/>
                        <a:pt x="1991560" y="480599"/>
                      </a:cubicBezTo>
                      <a:cubicBezTo>
                        <a:pt x="1991560" y="480599"/>
                        <a:pt x="1991560" y="480599"/>
                        <a:pt x="2054266" y="458788"/>
                      </a:cubicBezTo>
                      <a:close/>
                      <a:moveTo>
                        <a:pt x="1651762" y="457200"/>
                      </a:moveTo>
                      <a:cubicBezTo>
                        <a:pt x="1654474" y="457200"/>
                        <a:pt x="1657186" y="457200"/>
                        <a:pt x="1659898" y="457200"/>
                      </a:cubicBezTo>
                      <a:cubicBezTo>
                        <a:pt x="1668034" y="457200"/>
                        <a:pt x="1673458" y="462583"/>
                        <a:pt x="1676170" y="470659"/>
                      </a:cubicBezTo>
                      <a:cubicBezTo>
                        <a:pt x="1676170" y="470659"/>
                        <a:pt x="1676170" y="470659"/>
                        <a:pt x="1697866" y="535263"/>
                      </a:cubicBezTo>
                      <a:cubicBezTo>
                        <a:pt x="1703290" y="546031"/>
                        <a:pt x="1695154" y="556798"/>
                        <a:pt x="1687018" y="559490"/>
                      </a:cubicBezTo>
                      <a:cubicBezTo>
                        <a:pt x="1687018" y="559490"/>
                        <a:pt x="1687018" y="559490"/>
                        <a:pt x="1621931" y="581025"/>
                      </a:cubicBezTo>
                      <a:cubicBezTo>
                        <a:pt x="1619219" y="581025"/>
                        <a:pt x="1616507" y="581025"/>
                        <a:pt x="1616507" y="581025"/>
                      </a:cubicBezTo>
                      <a:cubicBezTo>
                        <a:pt x="1608371" y="581025"/>
                        <a:pt x="1600235" y="575641"/>
                        <a:pt x="1597523" y="567566"/>
                      </a:cubicBezTo>
                      <a:cubicBezTo>
                        <a:pt x="1597523" y="567566"/>
                        <a:pt x="1597523" y="567566"/>
                        <a:pt x="1575827" y="502961"/>
                      </a:cubicBezTo>
                      <a:cubicBezTo>
                        <a:pt x="1573115" y="492194"/>
                        <a:pt x="1578539" y="481426"/>
                        <a:pt x="1586675" y="478735"/>
                      </a:cubicBezTo>
                      <a:cubicBezTo>
                        <a:pt x="1586675" y="478735"/>
                        <a:pt x="1586675" y="478735"/>
                        <a:pt x="1651762" y="457200"/>
                      </a:cubicBezTo>
                      <a:close/>
                      <a:moveTo>
                        <a:pt x="850595" y="450850"/>
                      </a:moveTo>
                      <a:cubicBezTo>
                        <a:pt x="858671" y="450850"/>
                        <a:pt x="864055" y="456302"/>
                        <a:pt x="866747" y="464482"/>
                      </a:cubicBezTo>
                      <a:cubicBezTo>
                        <a:pt x="866747" y="464482"/>
                        <a:pt x="866747" y="464482"/>
                        <a:pt x="888281" y="532641"/>
                      </a:cubicBezTo>
                      <a:cubicBezTo>
                        <a:pt x="893665" y="543546"/>
                        <a:pt x="888281" y="551725"/>
                        <a:pt x="877514" y="557178"/>
                      </a:cubicBezTo>
                      <a:cubicBezTo>
                        <a:pt x="877514" y="557178"/>
                        <a:pt x="877514" y="557178"/>
                        <a:pt x="818293" y="576263"/>
                      </a:cubicBezTo>
                      <a:cubicBezTo>
                        <a:pt x="815601" y="576263"/>
                        <a:pt x="812910" y="576263"/>
                        <a:pt x="812910" y="576263"/>
                      </a:cubicBezTo>
                      <a:cubicBezTo>
                        <a:pt x="804834" y="576263"/>
                        <a:pt x="796758" y="570810"/>
                        <a:pt x="796758" y="565357"/>
                      </a:cubicBezTo>
                      <a:cubicBezTo>
                        <a:pt x="796758" y="565357"/>
                        <a:pt x="796758" y="565357"/>
                        <a:pt x="772532" y="494472"/>
                      </a:cubicBezTo>
                      <a:cubicBezTo>
                        <a:pt x="769840" y="486293"/>
                        <a:pt x="775224" y="475387"/>
                        <a:pt x="783299" y="472661"/>
                      </a:cubicBezTo>
                      <a:cubicBezTo>
                        <a:pt x="783299" y="472661"/>
                        <a:pt x="783299" y="472661"/>
                        <a:pt x="845212" y="453576"/>
                      </a:cubicBezTo>
                      <a:cubicBezTo>
                        <a:pt x="847904" y="450850"/>
                        <a:pt x="847904" y="450850"/>
                        <a:pt x="850595" y="450850"/>
                      </a:cubicBezTo>
                      <a:close/>
                      <a:moveTo>
                        <a:pt x="535803" y="446088"/>
                      </a:moveTo>
                      <a:cubicBezTo>
                        <a:pt x="535803" y="446088"/>
                        <a:pt x="538542" y="446088"/>
                        <a:pt x="538542" y="446088"/>
                      </a:cubicBezTo>
                      <a:cubicBezTo>
                        <a:pt x="546757" y="446088"/>
                        <a:pt x="552234" y="451494"/>
                        <a:pt x="552234" y="456900"/>
                      </a:cubicBezTo>
                      <a:cubicBezTo>
                        <a:pt x="552234" y="456900"/>
                        <a:pt x="552234" y="456900"/>
                        <a:pt x="571403" y="508258"/>
                      </a:cubicBezTo>
                      <a:cubicBezTo>
                        <a:pt x="571403" y="516367"/>
                        <a:pt x="568665" y="524476"/>
                        <a:pt x="560449" y="527179"/>
                      </a:cubicBezTo>
                      <a:cubicBezTo>
                        <a:pt x="560449" y="527179"/>
                        <a:pt x="560449" y="527179"/>
                        <a:pt x="500203" y="546101"/>
                      </a:cubicBezTo>
                      <a:cubicBezTo>
                        <a:pt x="500203" y="546101"/>
                        <a:pt x="497465" y="546101"/>
                        <a:pt x="497465" y="546101"/>
                      </a:cubicBezTo>
                      <a:cubicBezTo>
                        <a:pt x="489249" y="546101"/>
                        <a:pt x="483773" y="540695"/>
                        <a:pt x="481034" y="535289"/>
                      </a:cubicBezTo>
                      <a:cubicBezTo>
                        <a:pt x="481034" y="535289"/>
                        <a:pt x="481034" y="535289"/>
                        <a:pt x="464603" y="483931"/>
                      </a:cubicBezTo>
                      <a:cubicBezTo>
                        <a:pt x="461865" y="478524"/>
                        <a:pt x="467342" y="470415"/>
                        <a:pt x="475557" y="467712"/>
                      </a:cubicBezTo>
                      <a:cubicBezTo>
                        <a:pt x="475557" y="467712"/>
                        <a:pt x="475557" y="467712"/>
                        <a:pt x="535803" y="446088"/>
                      </a:cubicBezTo>
                      <a:close/>
                      <a:moveTo>
                        <a:pt x="1334461" y="427038"/>
                      </a:moveTo>
                      <a:cubicBezTo>
                        <a:pt x="1342597" y="427038"/>
                        <a:pt x="1350733" y="432442"/>
                        <a:pt x="1353445" y="440548"/>
                      </a:cubicBezTo>
                      <a:cubicBezTo>
                        <a:pt x="1353445" y="440548"/>
                        <a:pt x="1353445" y="440548"/>
                        <a:pt x="1375141" y="508102"/>
                      </a:cubicBezTo>
                      <a:cubicBezTo>
                        <a:pt x="1377853" y="518910"/>
                        <a:pt x="1372429" y="529719"/>
                        <a:pt x="1361581" y="532421"/>
                      </a:cubicBezTo>
                      <a:cubicBezTo>
                        <a:pt x="1361581" y="532421"/>
                        <a:pt x="1361581" y="532421"/>
                        <a:pt x="1296494" y="554038"/>
                      </a:cubicBezTo>
                      <a:cubicBezTo>
                        <a:pt x="1296494" y="554038"/>
                        <a:pt x="1293782" y="554038"/>
                        <a:pt x="1291070" y="554038"/>
                      </a:cubicBezTo>
                      <a:cubicBezTo>
                        <a:pt x="1282934" y="554038"/>
                        <a:pt x="1277510" y="548633"/>
                        <a:pt x="1274798" y="540527"/>
                      </a:cubicBezTo>
                      <a:cubicBezTo>
                        <a:pt x="1274798" y="540527"/>
                        <a:pt x="1274798" y="540527"/>
                        <a:pt x="1253102" y="472974"/>
                      </a:cubicBezTo>
                      <a:cubicBezTo>
                        <a:pt x="1247678" y="464868"/>
                        <a:pt x="1253102" y="454059"/>
                        <a:pt x="1263950" y="451357"/>
                      </a:cubicBezTo>
                      <a:cubicBezTo>
                        <a:pt x="1263950" y="451357"/>
                        <a:pt x="1263950" y="451357"/>
                        <a:pt x="1329037" y="429740"/>
                      </a:cubicBezTo>
                      <a:cubicBezTo>
                        <a:pt x="1331749" y="429740"/>
                        <a:pt x="1334461" y="427038"/>
                        <a:pt x="1334461" y="427038"/>
                      </a:cubicBezTo>
                      <a:close/>
                      <a:moveTo>
                        <a:pt x="967450" y="412750"/>
                      </a:moveTo>
                      <a:cubicBezTo>
                        <a:pt x="970142" y="412750"/>
                        <a:pt x="970142" y="412750"/>
                        <a:pt x="972833" y="412750"/>
                      </a:cubicBezTo>
                      <a:cubicBezTo>
                        <a:pt x="980909" y="412750"/>
                        <a:pt x="986293" y="415466"/>
                        <a:pt x="988985" y="423615"/>
                      </a:cubicBezTo>
                      <a:cubicBezTo>
                        <a:pt x="988985" y="423615"/>
                        <a:pt x="988985" y="423615"/>
                        <a:pt x="1013211" y="494242"/>
                      </a:cubicBezTo>
                      <a:cubicBezTo>
                        <a:pt x="1015903" y="502391"/>
                        <a:pt x="1010519" y="513257"/>
                        <a:pt x="999752" y="515973"/>
                      </a:cubicBezTo>
                      <a:cubicBezTo>
                        <a:pt x="999752" y="515973"/>
                        <a:pt x="999752" y="515973"/>
                        <a:pt x="940531" y="534988"/>
                      </a:cubicBezTo>
                      <a:cubicBezTo>
                        <a:pt x="937839" y="534988"/>
                        <a:pt x="937839" y="534988"/>
                        <a:pt x="935148" y="534988"/>
                      </a:cubicBezTo>
                      <a:cubicBezTo>
                        <a:pt x="927072" y="534988"/>
                        <a:pt x="921688" y="532271"/>
                        <a:pt x="918996" y="524122"/>
                      </a:cubicBezTo>
                      <a:cubicBezTo>
                        <a:pt x="918996" y="524122"/>
                        <a:pt x="918996" y="524122"/>
                        <a:pt x="894770" y="453496"/>
                      </a:cubicBezTo>
                      <a:cubicBezTo>
                        <a:pt x="892078" y="445347"/>
                        <a:pt x="897462" y="434481"/>
                        <a:pt x="908229" y="431765"/>
                      </a:cubicBezTo>
                      <a:cubicBezTo>
                        <a:pt x="908229" y="431765"/>
                        <a:pt x="908229" y="431765"/>
                        <a:pt x="967450" y="412750"/>
                      </a:cubicBezTo>
                      <a:close/>
                      <a:moveTo>
                        <a:pt x="647365" y="411163"/>
                      </a:moveTo>
                      <a:cubicBezTo>
                        <a:pt x="650103" y="411163"/>
                        <a:pt x="650103" y="411163"/>
                        <a:pt x="652842" y="411163"/>
                      </a:cubicBezTo>
                      <a:cubicBezTo>
                        <a:pt x="658319" y="411163"/>
                        <a:pt x="663795" y="413853"/>
                        <a:pt x="666534" y="419233"/>
                      </a:cubicBezTo>
                      <a:cubicBezTo>
                        <a:pt x="666534" y="419233"/>
                        <a:pt x="666534" y="419233"/>
                        <a:pt x="682965" y="470342"/>
                      </a:cubicBezTo>
                      <a:cubicBezTo>
                        <a:pt x="685703" y="478411"/>
                        <a:pt x="682965" y="486481"/>
                        <a:pt x="674749" y="489171"/>
                      </a:cubicBezTo>
                      <a:cubicBezTo>
                        <a:pt x="674749" y="489171"/>
                        <a:pt x="674749" y="489171"/>
                        <a:pt x="614503" y="508001"/>
                      </a:cubicBezTo>
                      <a:cubicBezTo>
                        <a:pt x="611765" y="508001"/>
                        <a:pt x="611765" y="508001"/>
                        <a:pt x="609026" y="508001"/>
                      </a:cubicBezTo>
                      <a:cubicBezTo>
                        <a:pt x="603549" y="508001"/>
                        <a:pt x="598073" y="505311"/>
                        <a:pt x="595334" y="499931"/>
                      </a:cubicBezTo>
                      <a:cubicBezTo>
                        <a:pt x="595334" y="499931"/>
                        <a:pt x="595334" y="499931"/>
                        <a:pt x="578903" y="448822"/>
                      </a:cubicBezTo>
                      <a:cubicBezTo>
                        <a:pt x="576165" y="440752"/>
                        <a:pt x="581642" y="432682"/>
                        <a:pt x="587119" y="429992"/>
                      </a:cubicBezTo>
                      <a:cubicBezTo>
                        <a:pt x="587119" y="429992"/>
                        <a:pt x="587119" y="429992"/>
                        <a:pt x="647365" y="411163"/>
                      </a:cubicBezTo>
                      <a:close/>
                      <a:moveTo>
                        <a:pt x="1459873" y="385763"/>
                      </a:moveTo>
                      <a:cubicBezTo>
                        <a:pt x="1468009" y="385763"/>
                        <a:pt x="1476145" y="391235"/>
                        <a:pt x="1478857" y="399442"/>
                      </a:cubicBezTo>
                      <a:cubicBezTo>
                        <a:pt x="1478857" y="399442"/>
                        <a:pt x="1478857" y="399442"/>
                        <a:pt x="1500553" y="467840"/>
                      </a:cubicBezTo>
                      <a:cubicBezTo>
                        <a:pt x="1503265" y="478784"/>
                        <a:pt x="1497841" y="489728"/>
                        <a:pt x="1486993" y="492463"/>
                      </a:cubicBezTo>
                      <a:cubicBezTo>
                        <a:pt x="1486993" y="492463"/>
                        <a:pt x="1486993" y="492463"/>
                        <a:pt x="1424618" y="514351"/>
                      </a:cubicBezTo>
                      <a:cubicBezTo>
                        <a:pt x="1421906" y="514351"/>
                        <a:pt x="1419194" y="514351"/>
                        <a:pt x="1416482" y="514351"/>
                      </a:cubicBezTo>
                      <a:cubicBezTo>
                        <a:pt x="1408346" y="514351"/>
                        <a:pt x="1402922" y="508879"/>
                        <a:pt x="1400210" y="500671"/>
                      </a:cubicBezTo>
                      <a:cubicBezTo>
                        <a:pt x="1400210" y="500671"/>
                        <a:pt x="1400210" y="500671"/>
                        <a:pt x="1378514" y="432273"/>
                      </a:cubicBezTo>
                      <a:cubicBezTo>
                        <a:pt x="1373090" y="424066"/>
                        <a:pt x="1378514" y="413122"/>
                        <a:pt x="1389362" y="410386"/>
                      </a:cubicBezTo>
                      <a:cubicBezTo>
                        <a:pt x="1389362" y="410386"/>
                        <a:pt x="1389362" y="410386"/>
                        <a:pt x="1454449" y="388499"/>
                      </a:cubicBezTo>
                      <a:cubicBezTo>
                        <a:pt x="1457161" y="388499"/>
                        <a:pt x="1459873" y="385763"/>
                        <a:pt x="1459873" y="385763"/>
                      </a:cubicBezTo>
                      <a:close/>
                      <a:moveTo>
                        <a:pt x="1891202" y="377825"/>
                      </a:moveTo>
                      <a:cubicBezTo>
                        <a:pt x="1893929" y="377825"/>
                        <a:pt x="1896655" y="377825"/>
                        <a:pt x="1899381" y="377825"/>
                      </a:cubicBezTo>
                      <a:cubicBezTo>
                        <a:pt x="1907560" y="377825"/>
                        <a:pt x="1913013" y="383238"/>
                        <a:pt x="1915739" y="391358"/>
                      </a:cubicBezTo>
                      <a:cubicBezTo>
                        <a:pt x="1915739" y="391358"/>
                        <a:pt x="1915739" y="391358"/>
                        <a:pt x="1937550" y="456315"/>
                      </a:cubicBezTo>
                      <a:cubicBezTo>
                        <a:pt x="1943003" y="467141"/>
                        <a:pt x="1937550" y="477967"/>
                        <a:pt x="1926645" y="480674"/>
                      </a:cubicBezTo>
                      <a:cubicBezTo>
                        <a:pt x="1926645" y="480674"/>
                        <a:pt x="1926645" y="480674"/>
                        <a:pt x="1741252" y="542925"/>
                      </a:cubicBezTo>
                      <a:cubicBezTo>
                        <a:pt x="1738526" y="542925"/>
                        <a:pt x="1735800" y="542925"/>
                        <a:pt x="1735800" y="542925"/>
                      </a:cubicBezTo>
                      <a:cubicBezTo>
                        <a:pt x="1727621" y="542925"/>
                        <a:pt x="1719442" y="537512"/>
                        <a:pt x="1716715" y="529392"/>
                      </a:cubicBezTo>
                      <a:cubicBezTo>
                        <a:pt x="1716715" y="529392"/>
                        <a:pt x="1716715" y="529392"/>
                        <a:pt x="1694904" y="464435"/>
                      </a:cubicBezTo>
                      <a:cubicBezTo>
                        <a:pt x="1692178" y="453608"/>
                        <a:pt x="1697631" y="442782"/>
                        <a:pt x="1708536" y="440076"/>
                      </a:cubicBezTo>
                      <a:cubicBezTo>
                        <a:pt x="1708536" y="440076"/>
                        <a:pt x="1708536" y="440076"/>
                        <a:pt x="1891202" y="377825"/>
                      </a:cubicBezTo>
                      <a:close/>
                      <a:moveTo>
                        <a:pt x="1089246" y="373063"/>
                      </a:moveTo>
                      <a:cubicBezTo>
                        <a:pt x="1091962" y="373063"/>
                        <a:pt x="1094679" y="373063"/>
                        <a:pt x="1094679" y="373063"/>
                      </a:cubicBezTo>
                      <a:cubicBezTo>
                        <a:pt x="1102828" y="373063"/>
                        <a:pt x="1110977" y="378446"/>
                        <a:pt x="1110977" y="383830"/>
                      </a:cubicBezTo>
                      <a:cubicBezTo>
                        <a:pt x="1110977" y="383830"/>
                        <a:pt x="1110977" y="383830"/>
                        <a:pt x="1135425" y="453818"/>
                      </a:cubicBezTo>
                      <a:cubicBezTo>
                        <a:pt x="1138141" y="461894"/>
                        <a:pt x="1132708" y="472661"/>
                        <a:pt x="1124559" y="475353"/>
                      </a:cubicBezTo>
                      <a:cubicBezTo>
                        <a:pt x="1124559" y="475353"/>
                        <a:pt x="1124559" y="475353"/>
                        <a:pt x="1062082" y="494196"/>
                      </a:cubicBezTo>
                      <a:cubicBezTo>
                        <a:pt x="1062082" y="496888"/>
                        <a:pt x="1059365" y="496888"/>
                        <a:pt x="1056649" y="496888"/>
                      </a:cubicBezTo>
                      <a:cubicBezTo>
                        <a:pt x="1048500" y="496888"/>
                        <a:pt x="1043067" y="491504"/>
                        <a:pt x="1040351" y="483429"/>
                      </a:cubicBezTo>
                      <a:cubicBezTo>
                        <a:pt x="1040351" y="483429"/>
                        <a:pt x="1040351" y="483429"/>
                        <a:pt x="1018619" y="416132"/>
                      </a:cubicBezTo>
                      <a:cubicBezTo>
                        <a:pt x="1015903" y="405365"/>
                        <a:pt x="1018619" y="397289"/>
                        <a:pt x="1029485" y="391906"/>
                      </a:cubicBezTo>
                      <a:cubicBezTo>
                        <a:pt x="1029485" y="391906"/>
                        <a:pt x="1029485" y="391906"/>
                        <a:pt x="1089246" y="373063"/>
                      </a:cubicBezTo>
                      <a:close/>
                      <a:moveTo>
                        <a:pt x="761665" y="373063"/>
                      </a:moveTo>
                      <a:cubicBezTo>
                        <a:pt x="761665" y="373063"/>
                        <a:pt x="764403" y="373063"/>
                        <a:pt x="767142" y="373063"/>
                      </a:cubicBezTo>
                      <a:cubicBezTo>
                        <a:pt x="772619" y="373063"/>
                        <a:pt x="778095" y="378469"/>
                        <a:pt x="780834" y="383875"/>
                      </a:cubicBezTo>
                      <a:cubicBezTo>
                        <a:pt x="780834" y="383875"/>
                        <a:pt x="780834" y="383875"/>
                        <a:pt x="797265" y="432530"/>
                      </a:cubicBezTo>
                      <a:cubicBezTo>
                        <a:pt x="800003" y="440639"/>
                        <a:pt x="794526" y="448748"/>
                        <a:pt x="786311" y="451451"/>
                      </a:cubicBezTo>
                      <a:cubicBezTo>
                        <a:pt x="786311" y="451451"/>
                        <a:pt x="786311" y="451451"/>
                        <a:pt x="728803" y="470373"/>
                      </a:cubicBezTo>
                      <a:cubicBezTo>
                        <a:pt x="726065" y="473076"/>
                        <a:pt x="723326" y="473076"/>
                        <a:pt x="723326" y="473076"/>
                      </a:cubicBezTo>
                      <a:cubicBezTo>
                        <a:pt x="717849" y="473076"/>
                        <a:pt x="709634" y="467670"/>
                        <a:pt x="709634" y="462264"/>
                      </a:cubicBezTo>
                      <a:cubicBezTo>
                        <a:pt x="709634" y="462264"/>
                        <a:pt x="709634" y="462264"/>
                        <a:pt x="693203" y="410906"/>
                      </a:cubicBezTo>
                      <a:cubicBezTo>
                        <a:pt x="690465" y="402796"/>
                        <a:pt x="693203" y="394687"/>
                        <a:pt x="701419" y="391984"/>
                      </a:cubicBezTo>
                      <a:cubicBezTo>
                        <a:pt x="701419" y="391984"/>
                        <a:pt x="701419" y="391984"/>
                        <a:pt x="761665" y="373063"/>
                      </a:cubicBezTo>
                      <a:close/>
                      <a:moveTo>
                        <a:pt x="1583698" y="346075"/>
                      </a:moveTo>
                      <a:cubicBezTo>
                        <a:pt x="1591834" y="346075"/>
                        <a:pt x="1599970" y="351479"/>
                        <a:pt x="1602682" y="359585"/>
                      </a:cubicBezTo>
                      <a:cubicBezTo>
                        <a:pt x="1602682" y="359585"/>
                        <a:pt x="1602682" y="359585"/>
                        <a:pt x="1624378" y="427139"/>
                      </a:cubicBezTo>
                      <a:cubicBezTo>
                        <a:pt x="1627090" y="437947"/>
                        <a:pt x="1621666" y="448756"/>
                        <a:pt x="1613530" y="451458"/>
                      </a:cubicBezTo>
                      <a:cubicBezTo>
                        <a:pt x="1613530" y="451458"/>
                        <a:pt x="1613530" y="451458"/>
                        <a:pt x="1548443" y="473075"/>
                      </a:cubicBezTo>
                      <a:cubicBezTo>
                        <a:pt x="1545731" y="473075"/>
                        <a:pt x="1543019" y="473075"/>
                        <a:pt x="1540307" y="473075"/>
                      </a:cubicBezTo>
                      <a:cubicBezTo>
                        <a:pt x="1532171" y="473075"/>
                        <a:pt x="1526747" y="467670"/>
                        <a:pt x="1524035" y="459564"/>
                      </a:cubicBezTo>
                      <a:cubicBezTo>
                        <a:pt x="1524035" y="459564"/>
                        <a:pt x="1524035" y="459564"/>
                        <a:pt x="1502339" y="392011"/>
                      </a:cubicBezTo>
                      <a:cubicBezTo>
                        <a:pt x="1496915" y="383905"/>
                        <a:pt x="1502339" y="373096"/>
                        <a:pt x="1513187" y="370394"/>
                      </a:cubicBezTo>
                      <a:cubicBezTo>
                        <a:pt x="1513187" y="370394"/>
                        <a:pt x="1513187" y="370394"/>
                        <a:pt x="1578274" y="348777"/>
                      </a:cubicBezTo>
                      <a:cubicBezTo>
                        <a:pt x="1580986" y="348777"/>
                        <a:pt x="1583698" y="346075"/>
                        <a:pt x="1583698" y="346075"/>
                      </a:cubicBezTo>
                      <a:close/>
                      <a:moveTo>
                        <a:pt x="2018444" y="336550"/>
                      </a:moveTo>
                      <a:cubicBezTo>
                        <a:pt x="2026623" y="336550"/>
                        <a:pt x="2034802" y="342022"/>
                        <a:pt x="2037529" y="350229"/>
                      </a:cubicBezTo>
                      <a:cubicBezTo>
                        <a:pt x="2037529" y="350229"/>
                        <a:pt x="2037529" y="350229"/>
                        <a:pt x="2059340" y="418627"/>
                      </a:cubicBezTo>
                      <a:cubicBezTo>
                        <a:pt x="2062066" y="429571"/>
                        <a:pt x="2056613" y="440515"/>
                        <a:pt x="2048434" y="443250"/>
                      </a:cubicBezTo>
                      <a:cubicBezTo>
                        <a:pt x="2048434" y="443250"/>
                        <a:pt x="2048434" y="443250"/>
                        <a:pt x="1985728" y="462402"/>
                      </a:cubicBezTo>
                      <a:cubicBezTo>
                        <a:pt x="1983001" y="462402"/>
                        <a:pt x="1980275" y="465138"/>
                        <a:pt x="1980275" y="465138"/>
                      </a:cubicBezTo>
                      <a:cubicBezTo>
                        <a:pt x="1972096" y="465138"/>
                        <a:pt x="1963917" y="459666"/>
                        <a:pt x="1961190" y="451458"/>
                      </a:cubicBezTo>
                      <a:cubicBezTo>
                        <a:pt x="1961190" y="451458"/>
                        <a:pt x="1961190" y="451458"/>
                        <a:pt x="1939379" y="383060"/>
                      </a:cubicBezTo>
                      <a:cubicBezTo>
                        <a:pt x="1936653" y="372117"/>
                        <a:pt x="1942106" y="361173"/>
                        <a:pt x="1950285" y="358437"/>
                      </a:cubicBezTo>
                      <a:cubicBezTo>
                        <a:pt x="1950285" y="358437"/>
                        <a:pt x="1950285" y="358437"/>
                        <a:pt x="2012991" y="339286"/>
                      </a:cubicBezTo>
                      <a:cubicBezTo>
                        <a:pt x="2015718" y="339286"/>
                        <a:pt x="2018444" y="336550"/>
                        <a:pt x="2018444" y="336550"/>
                      </a:cubicBezTo>
                      <a:close/>
                      <a:moveTo>
                        <a:pt x="878267" y="334963"/>
                      </a:moveTo>
                      <a:cubicBezTo>
                        <a:pt x="883743" y="334963"/>
                        <a:pt x="891959" y="340369"/>
                        <a:pt x="891959" y="345775"/>
                      </a:cubicBezTo>
                      <a:cubicBezTo>
                        <a:pt x="891959" y="345775"/>
                        <a:pt x="891959" y="345775"/>
                        <a:pt x="908390" y="397133"/>
                      </a:cubicBezTo>
                      <a:cubicBezTo>
                        <a:pt x="911128" y="405242"/>
                        <a:pt x="908390" y="413351"/>
                        <a:pt x="900174" y="416054"/>
                      </a:cubicBezTo>
                      <a:cubicBezTo>
                        <a:pt x="900174" y="416054"/>
                        <a:pt x="900174" y="416054"/>
                        <a:pt x="839928" y="434976"/>
                      </a:cubicBezTo>
                      <a:cubicBezTo>
                        <a:pt x="839928" y="434976"/>
                        <a:pt x="837190" y="434976"/>
                        <a:pt x="837190" y="434976"/>
                      </a:cubicBezTo>
                      <a:cubicBezTo>
                        <a:pt x="828975" y="434976"/>
                        <a:pt x="823498" y="432273"/>
                        <a:pt x="820759" y="424164"/>
                      </a:cubicBezTo>
                      <a:cubicBezTo>
                        <a:pt x="820759" y="424164"/>
                        <a:pt x="820759" y="424164"/>
                        <a:pt x="804328" y="375509"/>
                      </a:cubicBezTo>
                      <a:cubicBezTo>
                        <a:pt x="801590" y="367399"/>
                        <a:pt x="807067" y="359290"/>
                        <a:pt x="815282" y="356587"/>
                      </a:cubicBezTo>
                      <a:cubicBezTo>
                        <a:pt x="815282" y="356587"/>
                        <a:pt x="815282" y="356587"/>
                        <a:pt x="875528" y="337666"/>
                      </a:cubicBezTo>
                      <a:cubicBezTo>
                        <a:pt x="875528" y="337666"/>
                        <a:pt x="878267" y="334963"/>
                        <a:pt x="878267" y="334963"/>
                      </a:cubicBezTo>
                      <a:close/>
                      <a:moveTo>
                        <a:pt x="1211483" y="331788"/>
                      </a:moveTo>
                      <a:cubicBezTo>
                        <a:pt x="1214199" y="331788"/>
                        <a:pt x="1216916" y="331788"/>
                        <a:pt x="1216916" y="331788"/>
                      </a:cubicBezTo>
                      <a:cubicBezTo>
                        <a:pt x="1225065" y="331788"/>
                        <a:pt x="1233214" y="337240"/>
                        <a:pt x="1235930" y="345420"/>
                      </a:cubicBezTo>
                      <a:cubicBezTo>
                        <a:pt x="1235930" y="345420"/>
                        <a:pt x="1235930" y="345420"/>
                        <a:pt x="1257662" y="413579"/>
                      </a:cubicBezTo>
                      <a:cubicBezTo>
                        <a:pt x="1260378" y="424484"/>
                        <a:pt x="1254945" y="432663"/>
                        <a:pt x="1246796" y="435390"/>
                      </a:cubicBezTo>
                      <a:cubicBezTo>
                        <a:pt x="1246796" y="435390"/>
                        <a:pt x="1246796" y="435390"/>
                        <a:pt x="1184319" y="457201"/>
                      </a:cubicBezTo>
                      <a:cubicBezTo>
                        <a:pt x="1184319" y="457201"/>
                        <a:pt x="1181602" y="457201"/>
                        <a:pt x="1178886" y="457201"/>
                      </a:cubicBezTo>
                      <a:cubicBezTo>
                        <a:pt x="1173453" y="457201"/>
                        <a:pt x="1165304" y="451748"/>
                        <a:pt x="1162588" y="443569"/>
                      </a:cubicBezTo>
                      <a:cubicBezTo>
                        <a:pt x="1162588" y="443569"/>
                        <a:pt x="1162588" y="443569"/>
                        <a:pt x="1140856" y="375410"/>
                      </a:cubicBezTo>
                      <a:cubicBezTo>
                        <a:pt x="1138140" y="367231"/>
                        <a:pt x="1143573" y="356325"/>
                        <a:pt x="1151722" y="353599"/>
                      </a:cubicBezTo>
                      <a:cubicBezTo>
                        <a:pt x="1151722" y="353599"/>
                        <a:pt x="1151722" y="353599"/>
                        <a:pt x="1211483" y="331788"/>
                      </a:cubicBezTo>
                      <a:close/>
                      <a:moveTo>
                        <a:pt x="1709269" y="304800"/>
                      </a:moveTo>
                      <a:cubicBezTo>
                        <a:pt x="1717375" y="304800"/>
                        <a:pt x="1725482" y="310204"/>
                        <a:pt x="1728184" y="318310"/>
                      </a:cubicBezTo>
                      <a:cubicBezTo>
                        <a:pt x="1728184" y="318310"/>
                        <a:pt x="1728184" y="318310"/>
                        <a:pt x="1749801" y="385864"/>
                      </a:cubicBezTo>
                      <a:cubicBezTo>
                        <a:pt x="1752503" y="396672"/>
                        <a:pt x="1747099" y="407481"/>
                        <a:pt x="1738992" y="410183"/>
                      </a:cubicBezTo>
                      <a:cubicBezTo>
                        <a:pt x="1738992" y="410183"/>
                        <a:pt x="1738992" y="410183"/>
                        <a:pt x="1674141" y="431800"/>
                      </a:cubicBezTo>
                      <a:cubicBezTo>
                        <a:pt x="1671439" y="431800"/>
                        <a:pt x="1668737" y="431800"/>
                        <a:pt x="1666035" y="431800"/>
                      </a:cubicBezTo>
                      <a:cubicBezTo>
                        <a:pt x="1657929" y="431800"/>
                        <a:pt x="1652524" y="426395"/>
                        <a:pt x="1649822" y="418289"/>
                      </a:cubicBezTo>
                      <a:cubicBezTo>
                        <a:pt x="1649822" y="418289"/>
                        <a:pt x="1649822" y="418289"/>
                        <a:pt x="1628205" y="350736"/>
                      </a:cubicBezTo>
                      <a:cubicBezTo>
                        <a:pt x="1625503" y="342630"/>
                        <a:pt x="1630907" y="331821"/>
                        <a:pt x="1639014" y="329119"/>
                      </a:cubicBezTo>
                      <a:cubicBezTo>
                        <a:pt x="1639014" y="329119"/>
                        <a:pt x="1639014" y="329119"/>
                        <a:pt x="1703865" y="307502"/>
                      </a:cubicBezTo>
                      <a:cubicBezTo>
                        <a:pt x="1706567" y="307502"/>
                        <a:pt x="1709269" y="304800"/>
                        <a:pt x="1709269" y="304800"/>
                      </a:cubicBezTo>
                      <a:close/>
                      <a:moveTo>
                        <a:pt x="987090" y="298450"/>
                      </a:moveTo>
                      <a:cubicBezTo>
                        <a:pt x="989828" y="298450"/>
                        <a:pt x="989828" y="298450"/>
                        <a:pt x="992567" y="298450"/>
                      </a:cubicBezTo>
                      <a:cubicBezTo>
                        <a:pt x="998043" y="298450"/>
                        <a:pt x="1003520" y="301196"/>
                        <a:pt x="1006259" y="309434"/>
                      </a:cubicBezTo>
                      <a:cubicBezTo>
                        <a:pt x="1006259" y="309434"/>
                        <a:pt x="1006259" y="309434"/>
                        <a:pt x="1022690" y="358861"/>
                      </a:cubicBezTo>
                      <a:cubicBezTo>
                        <a:pt x="1025428" y="367098"/>
                        <a:pt x="1019951" y="375336"/>
                        <a:pt x="1014474" y="378082"/>
                      </a:cubicBezTo>
                      <a:cubicBezTo>
                        <a:pt x="1014474" y="378082"/>
                        <a:pt x="1014474" y="378082"/>
                        <a:pt x="954228" y="397304"/>
                      </a:cubicBezTo>
                      <a:cubicBezTo>
                        <a:pt x="951490" y="397304"/>
                        <a:pt x="951490" y="400050"/>
                        <a:pt x="948751" y="400050"/>
                      </a:cubicBezTo>
                      <a:cubicBezTo>
                        <a:pt x="943275" y="400050"/>
                        <a:pt x="937798" y="394558"/>
                        <a:pt x="935059" y="389066"/>
                      </a:cubicBezTo>
                      <a:cubicBezTo>
                        <a:pt x="935059" y="389066"/>
                        <a:pt x="935059" y="389066"/>
                        <a:pt x="918628" y="336893"/>
                      </a:cubicBezTo>
                      <a:cubicBezTo>
                        <a:pt x="915890" y="328655"/>
                        <a:pt x="921367" y="320417"/>
                        <a:pt x="926844" y="317671"/>
                      </a:cubicBezTo>
                      <a:cubicBezTo>
                        <a:pt x="926844" y="317671"/>
                        <a:pt x="926844" y="317671"/>
                        <a:pt x="987090" y="298450"/>
                      </a:cubicBezTo>
                      <a:close/>
                      <a:moveTo>
                        <a:pt x="1341870" y="290513"/>
                      </a:moveTo>
                      <a:cubicBezTo>
                        <a:pt x="1347303" y="290513"/>
                        <a:pt x="1355452" y="295965"/>
                        <a:pt x="1358168" y="304145"/>
                      </a:cubicBezTo>
                      <a:cubicBezTo>
                        <a:pt x="1358168" y="304145"/>
                        <a:pt x="1358168" y="304145"/>
                        <a:pt x="1379900" y="372304"/>
                      </a:cubicBezTo>
                      <a:cubicBezTo>
                        <a:pt x="1382616" y="383209"/>
                        <a:pt x="1377183" y="394115"/>
                        <a:pt x="1369034" y="396841"/>
                      </a:cubicBezTo>
                      <a:cubicBezTo>
                        <a:pt x="1369034" y="396841"/>
                        <a:pt x="1369034" y="396841"/>
                        <a:pt x="1309273" y="415926"/>
                      </a:cubicBezTo>
                      <a:cubicBezTo>
                        <a:pt x="1306557" y="415926"/>
                        <a:pt x="1303840" y="415926"/>
                        <a:pt x="1303840" y="415926"/>
                      </a:cubicBezTo>
                      <a:cubicBezTo>
                        <a:pt x="1295691" y="415926"/>
                        <a:pt x="1287542" y="413199"/>
                        <a:pt x="1284826" y="405020"/>
                      </a:cubicBezTo>
                      <a:cubicBezTo>
                        <a:pt x="1284826" y="405020"/>
                        <a:pt x="1284826" y="405020"/>
                        <a:pt x="1263094" y="334135"/>
                      </a:cubicBezTo>
                      <a:cubicBezTo>
                        <a:pt x="1260378" y="325956"/>
                        <a:pt x="1265811" y="315050"/>
                        <a:pt x="1273960" y="312324"/>
                      </a:cubicBezTo>
                      <a:cubicBezTo>
                        <a:pt x="1273960" y="312324"/>
                        <a:pt x="1273960" y="312324"/>
                        <a:pt x="1336437" y="293239"/>
                      </a:cubicBezTo>
                      <a:cubicBezTo>
                        <a:pt x="1336437" y="290513"/>
                        <a:pt x="1339154" y="290513"/>
                        <a:pt x="1341870" y="290513"/>
                      </a:cubicBezTo>
                      <a:close/>
                      <a:moveTo>
                        <a:pt x="1103056" y="260350"/>
                      </a:moveTo>
                      <a:cubicBezTo>
                        <a:pt x="1111153" y="260350"/>
                        <a:pt x="1116550" y="265842"/>
                        <a:pt x="1119249" y="271334"/>
                      </a:cubicBezTo>
                      <a:cubicBezTo>
                        <a:pt x="1119249" y="271334"/>
                        <a:pt x="1119249" y="271334"/>
                        <a:pt x="1135441" y="323507"/>
                      </a:cubicBezTo>
                      <a:cubicBezTo>
                        <a:pt x="1138140" y="331744"/>
                        <a:pt x="1132743" y="339982"/>
                        <a:pt x="1124646" y="342728"/>
                      </a:cubicBezTo>
                      <a:cubicBezTo>
                        <a:pt x="1124646" y="342728"/>
                        <a:pt x="1124646" y="342728"/>
                        <a:pt x="1067973" y="361950"/>
                      </a:cubicBezTo>
                      <a:cubicBezTo>
                        <a:pt x="1065274" y="361950"/>
                        <a:pt x="1062575" y="361950"/>
                        <a:pt x="1062575" y="361950"/>
                      </a:cubicBezTo>
                      <a:cubicBezTo>
                        <a:pt x="1057177" y="361950"/>
                        <a:pt x="1049081" y="359204"/>
                        <a:pt x="1049081" y="350966"/>
                      </a:cubicBezTo>
                      <a:cubicBezTo>
                        <a:pt x="1049081" y="350966"/>
                        <a:pt x="1049081" y="350966"/>
                        <a:pt x="1032889" y="301539"/>
                      </a:cubicBezTo>
                      <a:cubicBezTo>
                        <a:pt x="1030190" y="293301"/>
                        <a:pt x="1032889" y="285063"/>
                        <a:pt x="1040985" y="282317"/>
                      </a:cubicBezTo>
                      <a:cubicBezTo>
                        <a:pt x="1040985" y="282317"/>
                        <a:pt x="1040985" y="282317"/>
                        <a:pt x="1100357" y="263096"/>
                      </a:cubicBezTo>
                      <a:cubicBezTo>
                        <a:pt x="1100357" y="260350"/>
                        <a:pt x="1103056" y="260350"/>
                        <a:pt x="1103056" y="260350"/>
                      </a:cubicBezTo>
                      <a:close/>
                      <a:moveTo>
                        <a:pt x="1852953" y="258763"/>
                      </a:moveTo>
                      <a:cubicBezTo>
                        <a:pt x="1855663" y="258763"/>
                        <a:pt x="1855663" y="258763"/>
                        <a:pt x="1858373" y="258763"/>
                      </a:cubicBezTo>
                      <a:cubicBezTo>
                        <a:pt x="1866502" y="258763"/>
                        <a:pt x="1874631" y="261484"/>
                        <a:pt x="1877341" y="269648"/>
                      </a:cubicBezTo>
                      <a:cubicBezTo>
                        <a:pt x="1877341" y="269648"/>
                        <a:pt x="1877341" y="269648"/>
                        <a:pt x="1899018" y="337684"/>
                      </a:cubicBezTo>
                      <a:cubicBezTo>
                        <a:pt x="1901728" y="348570"/>
                        <a:pt x="1896309" y="359456"/>
                        <a:pt x="1885470" y="362177"/>
                      </a:cubicBezTo>
                      <a:cubicBezTo>
                        <a:pt x="1885470" y="362177"/>
                        <a:pt x="1885470" y="362177"/>
                        <a:pt x="1793340" y="392113"/>
                      </a:cubicBezTo>
                      <a:cubicBezTo>
                        <a:pt x="1793340" y="392113"/>
                        <a:pt x="1790630" y="392113"/>
                        <a:pt x="1787920" y="392113"/>
                      </a:cubicBezTo>
                      <a:cubicBezTo>
                        <a:pt x="1779791" y="392113"/>
                        <a:pt x="1771662" y="386670"/>
                        <a:pt x="1768952" y="378506"/>
                      </a:cubicBezTo>
                      <a:cubicBezTo>
                        <a:pt x="1768952" y="378506"/>
                        <a:pt x="1768952" y="378506"/>
                        <a:pt x="1747275" y="313191"/>
                      </a:cubicBezTo>
                      <a:cubicBezTo>
                        <a:pt x="1744565" y="302306"/>
                        <a:pt x="1749984" y="291420"/>
                        <a:pt x="1760823" y="288698"/>
                      </a:cubicBezTo>
                      <a:cubicBezTo>
                        <a:pt x="1760823" y="288698"/>
                        <a:pt x="1760823" y="288698"/>
                        <a:pt x="1852953" y="258763"/>
                      </a:cubicBezTo>
                      <a:close/>
                      <a:moveTo>
                        <a:pt x="1458674" y="252413"/>
                      </a:moveTo>
                      <a:cubicBezTo>
                        <a:pt x="1458674" y="252413"/>
                        <a:pt x="1461391" y="252413"/>
                        <a:pt x="1464107" y="252413"/>
                      </a:cubicBezTo>
                      <a:cubicBezTo>
                        <a:pt x="1472256" y="252413"/>
                        <a:pt x="1477689" y="255139"/>
                        <a:pt x="1480405" y="263318"/>
                      </a:cubicBezTo>
                      <a:cubicBezTo>
                        <a:pt x="1480405" y="263318"/>
                        <a:pt x="1480405" y="263318"/>
                        <a:pt x="1502137" y="334204"/>
                      </a:cubicBezTo>
                      <a:cubicBezTo>
                        <a:pt x="1504853" y="342383"/>
                        <a:pt x="1502137" y="353288"/>
                        <a:pt x="1491271" y="356015"/>
                      </a:cubicBezTo>
                      <a:cubicBezTo>
                        <a:pt x="1491271" y="356015"/>
                        <a:pt x="1491271" y="356015"/>
                        <a:pt x="1431510" y="375099"/>
                      </a:cubicBezTo>
                      <a:cubicBezTo>
                        <a:pt x="1428794" y="375099"/>
                        <a:pt x="1426077" y="377826"/>
                        <a:pt x="1426077" y="377826"/>
                      </a:cubicBezTo>
                      <a:cubicBezTo>
                        <a:pt x="1417928" y="377826"/>
                        <a:pt x="1409779" y="372373"/>
                        <a:pt x="1407063" y="364194"/>
                      </a:cubicBezTo>
                      <a:cubicBezTo>
                        <a:pt x="1407063" y="364194"/>
                        <a:pt x="1407063" y="364194"/>
                        <a:pt x="1385331" y="296035"/>
                      </a:cubicBezTo>
                      <a:cubicBezTo>
                        <a:pt x="1382615" y="285129"/>
                        <a:pt x="1388048" y="274224"/>
                        <a:pt x="1396197" y="271497"/>
                      </a:cubicBezTo>
                      <a:cubicBezTo>
                        <a:pt x="1396197" y="271497"/>
                        <a:pt x="1396197" y="271497"/>
                        <a:pt x="1458674" y="252413"/>
                      </a:cubicBezTo>
                      <a:close/>
                      <a:moveTo>
                        <a:pt x="1212515" y="225425"/>
                      </a:moveTo>
                      <a:cubicBezTo>
                        <a:pt x="1215253" y="225425"/>
                        <a:pt x="1217992" y="225425"/>
                        <a:pt x="1217992" y="225425"/>
                      </a:cubicBezTo>
                      <a:cubicBezTo>
                        <a:pt x="1223469" y="225425"/>
                        <a:pt x="1231684" y="228159"/>
                        <a:pt x="1231684" y="236361"/>
                      </a:cubicBezTo>
                      <a:cubicBezTo>
                        <a:pt x="1231684" y="236361"/>
                        <a:pt x="1231684" y="236361"/>
                        <a:pt x="1248115" y="285573"/>
                      </a:cubicBezTo>
                      <a:cubicBezTo>
                        <a:pt x="1250853" y="293775"/>
                        <a:pt x="1248115" y="301978"/>
                        <a:pt x="1239899" y="304712"/>
                      </a:cubicBezTo>
                      <a:cubicBezTo>
                        <a:pt x="1239899" y="304712"/>
                        <a:pt x="1239899" y="304712"/>
                        <a:pt x="1179653" y="323850"/>
                      </a:cubicBezTo>
                      <a:cubicBezTo>
                        <a:pt x="1179653" y="323850"/>
                        <a:pt x="1176915" y="323850"/>
                        <a:pt x="1174176" y="323850"/>
                      </a:cubicBezTo>
                      <a:cubicBezTo>
                        <a:pt x="1168699" y="323850"/>
                        <a:pt x="1163223" y="321116"/>
                        <a:pt x="1160484" y="315648"/>
                      </a:cubicBezTo>
                      <a:cubicBezTo>
                        <a:pt x="1160484" y="315648"/>
                        <a:pt x="1160484" y="315648"/>
                        <a:pt x="1144053" y="263701"/>
                      </a:cubicBezTo>
                      <a:cubicBezTo>
                        <a:pt x="1141315" y="255499"/>
                        <a:pt x="1146792" y="247297"/>
                        <a:pt x="1155007" y="244563"/>
                      </a:cubicBezTo>
                      <a:cubicBezTo>
                        <a:pt x="1155007" y="244563"/>
                        <a:pt x="1155007" y="244563"/>
                        <a:pt x="1212515" y="225425"/>
                      </a:cubicBezTo>
                      <a:close/>
                      <a:moveTo>
                        <a:pt x="1976030" y="217488"/>
                      </a:moveTo>
                      <a:cubicBezTo>
                        <a:pt x="1976030" y="217488"/>
                        <a:pt x="1978756" y="217488"/>
                        <a:pt x="1981482" y="217488"/>
                      </a:cubicBezTo>
                      <a:cubicBezTo>
                        <a:pt x="1989662" y="217488"/>
                        <a:pt x="1995114" y="222940"/>
                        <a:pt x="1997841" y="231120"/>
                      </a:cubicBezTo>
                      <a:cubicBezTo>
                        <a:pt x="1997841" y="231120"/>
                        <a:pt x="1997841" y="231120"/>
                        <a:pt x="2019652" y="299279"/>
                      </a:cubicBezTo>
                      <a:cubicBezTo>
                        <a:pt x="2022378" y="307458"/>
                        <a:pt x="2019652" y="318363"/>
                        <a:pt x="2008746" y="321090"/>
                      </a:cubicBezTo>
                      <a:cubicBezTo>
                        <a:pt x="2008746" y="321090"/>
                        <a:pt x="2008746" y="321090"/>
                        <a:pt x="1946040" y="342901"/>
                      </a:cubicBezTo>
                      <a:cubicBezTo>
                        <a:pt x="1946040" y="342901"/>
                        <a:pt x="1943313" y="342901"/>
                        <a:pt x="1940587" y="342901"/>
                      </a:cubicBezTo>
                      <a:cubicBezTo>
                        <a:pt x="1932408" y="342901"/>
                        <a:pt x="1926955" y="337448"/>
                        <a:pt x="1924229" y="329269"/>
                      </a:cubicBezTo>
                      <a:cubicBezTo>
                        <a:pt x="1924229" y="329269"/>
                        <a:pt x="1924229" y="329269"/>
                        <a:pt x="1902418" y="261110"/>
                      </a:cubicBezTo>
                      <a:cubicBezTo>
                        <a:pt x="1896965" y="252931"/>
                        <a:pt x="1902418" y="242025"/>
                        <a:pt x="1913323" y="239299"/>
                      </a:cubicBezTo>
                      <a:cubicBezTo>
                        <a:pt x="1913323" y="239299"/>
                        <a:pt x="1913323" y="239299"/>
                        <a:pt x="1976030" y="217488"/>
                      </a:cubicBezTo>
                      <a:close/>
                      <a:moveTo>
                        <a:pt x="1581191" y="212725"/>
                      </a:moveTo>
                      <a:cubicBezTo>
                        <a:pt x="1583918" y="212725"/>
                        <a:pt x="1583918" y="212725"/>
                        <a:pt x="1586644" y="212725"/>
                      </a:cubicBezTo>
                      <a:cubicBezTo>
                        <a:pt x="1594823" y="212725"/>
                        <a:pt x="1600276" y="218108"/>
                        <a:pt x="1603002" y="223492"/>
                      </a:cubicBezTo>
                      <a:cubicBezTo>
                        <a:pt x="1603002" y="223492"/>
                        <a:pt x="1603002" y="223492"/>
                        <a:pt x="1624813" y="293480"/>
                      </a:cubicBezTo>
                      <a:cubicBezTo>
                        <a:pt x="1630266" y="301556"/>
                        <a:pt x="1624813" y="312323"/>
                        <a:pt x="1613908" y="315015"/>
                      </a:cubicBezTo>
                      <a:cubicBezTo>
                        <a:pt x="1613908" y="315015"/>
                        <a:pt x="1613908" y="315015"/>
                        <a:pt x="1553928" y="333858"/>
                      </a:cubicBezTo>
                      <a:cubicBezTo>
                        <a:pt x="1551201" y="336550"/>
                        <a:pt x="1551201" y="336550"/>
                        <a:pt x="1548475" y="336550"/>
                      </a:cubicBezTo>
                      <a:cubicBezTo>
                        <a:pt x="1540296" y="336550"/>
                        <a:pt x="1534843" y="331166"/>
                        <a:pt x="1532117" y="323091"/>
                      </a:cubicBezTo>
                      <a:cubicBezTo>
                        <a:pt x="1532117" y="323091"/>
                        <a:pt x="1532117" y="323091"/>
                        <a:pt x="1507579" y="255794"/>
                      </a:cubicBezTo>
                      <a:cubicBezTo>
                        <a:pt x="1504853" y="245027"/>
                        <a:pt x="1510306" y="236951"/>
                        <a:pt x="1521211" y="234260"/>
                      </a:cubicBezTo>
                      <a:cubicBezTo>
                        <a:pt x="1521211" y="234260"/>
                        <a:pt x="1521211" y="234260"/>
                        <a:pt x="1581191" y="212725"/>
                      </a:cubicBezTo>
                      <a:close/>
                      <a:moveTo>
                        <a:pt x="1325783" y="187325"/>
                      </a:moveTo>
                      <a:cubicBezTo>
                        <a:pt x="1328481" y="187325"/>
                        <a:pt x="1328481" y="187325"/>
                        <a:pt x="1331180" y="187325"/>
                      </a:cubicBezTo>
                      <a:cubicBezTo>
                        <a:pt x="1336577" y="187325"/>
                        <a:pt x="1341975" y="192817"/>
                        <a:pt x="1344674" y="198309"/>
                      </a:cubicBezTo>
                      <a:cubicBezTo>
                        <a:pt x="1344674" y="198309"/>
                        <a:pt x="1344674" y="198309"/>
                        <a:pt x="1360866" y="250482"/>
                      </a:cubicBezTo>
                      <a:cubicBezTo>
                        <a:pt x="1363565" y="255973"/>
                        <a:pt x="1358167" y="266957"/>
                        <a:pt x="1352770" y="266957"/>
                      </a:cubicBezTo>
                      <a:cubicBezTo>
                        <a:pt x="1352770" y="266957"/>
                        <a:pt x="1352770" y="266957"/>
                        <a:pt x="1293397" y="288925"/>
                      </a:cubicBezTo>
                      <a:cubicBezTo>
                        <a:pt x="1290699" y="288925"/>
                        <a:pt x="1290699" y="288925"/>
                        <a:pt x="1288000" y="288925"/>
                      </a:cubicBezTo>
                      <a:cubicBezTo>
                        <a:pt x="1282603" y="288925"/>
                        <a:pt x="1277205" y="283433"/>
                        <a:pt x="1274506" y="277941"/>
                      </a:cubicBezTo>
                      <a:cubicBezTo>
                        <a:pt x="1274506" y="277941"/>
                        <a:pt x="1274506" y="277941"/>
                        <a:pt x="1258314" y="225768"/>
                      </a:cubicBezTo>
                      <a:cubicBezTo>
                        <a:pt x="1255615" y="220276"/>
                        <a:pt x="1258314" y="209292"/>
                        <a:pt x="1266410" y="209292"/>
                      </a:cubicBezTo>
                      <a:cubicBezTo>
                        <a:pt x="1266410" y="209292"/>
                        <a:pt x="1266410" y="209292"/>
                        <a:pt x="1325783" y="187325"/>
                      </a:cubicBezTo>
                      <a:close/>
                      <a:moveTo>
                        <a:pt x="1440083" y="152400"/>
                      </a:moveTo>
                      <a:cubicBezTo>
                        <a:pt x="1440083" y="152400"/>
                        <a:pt x="1442781" y="152400"/>
                        <a:pt x="1442781" y="152400"/>
                      </a:cubicBezTo>
                      <a:cubicBezTo>
                        <a:pt x="1450877" y="152400"/>
                        <a:pt x="1456275" y="155134"/>
                        <a:pt x="1458974" y="160602"/>
                      </a:cubicBezTo>
                      <a:cubicBezTo>
                        <a:pt x="1458974" y="160602"/>
                        <a:pt x="1458974" y="160602"/>
                        <a:pt x="1475166" y="212548"/>
                      </a:cubicBezTo>
                      <a:cubicBezTo>
                        <a:pt x="1477865" y="220750"/>
                        <a:pt x="1472467" y="228953"/>
                        <a:pt x="1464371" y="231687"/>
                      </a:cubicBezTo>
                      <a:cubicBezTo>
                        <a:pt x="1464371" y="231687"/>
                        <a:pt x="1464371" y="231687"/>
                        <a:pt x="1404999" y="250825"/>
                      </a:cubicBezTo>
                      <a:cubicBezTo>
                        <a:pt x="1404999" y="250825"/>
                        <a:pt x="1402300" y="250825"/>
                        <a:pt x="1402300" y="250825"/>
                      </a:cubicBezTo>
                      <a:cubicBezTo>
                        <a:pt x="1394204" y="250825"/>
                        <a:pt x="1388806" y="248091"/>
                        <a:pt x="1388806" y="239889"/>
                      </a:cubicBezTo>
                      <a:cubicBezTo>
                        <a:pt x="1388806" y="239889"/>
                        <a:pt x="1388806" y="239889"/>
                        <a:pt x="1369915" y="190676"/>
                      </a:cubicBezTo>
                      <a:cubicBezTo>
                        <a:pt x="1369915" y="182474"/>
                        <a:pt x="1372614" y="174272"/>
                        <a:pt x="1380710" y="171538"/>
                      </a:cubicBezTo>
                      <a:cubicBezTo>
                        <a:pt x="1380710" y="171538"/>
                        <a:pt x="1380710" y="171538"/>
                        <a:pt x="1440083" y="152400"/>
                      </a:cubicBezTo>
                      <a:close/>
                      <a:moveTo>
                        <a:pt x="1811970" y="136525"/>
                      </a:moveTo>
                      <a:cubicBezTo>
                        <a:pt x="1814689" y="136525"/>
                        <a:pt x="1817408" y="136525"/>
                        <a:pt x="1820127" y="136525"/>
                      </a:cubicBezTo>
                      <a:cubicBezTo>
                        <a:pt x="1828283" y="136525"/>
                        <a:pt x="1833721" y="141960"/>
                        <a:pt x="1836440" y="150113"/>
                      </a:cubicBezTo>
                      <a:cubicBezTo>
                        <a:pt x="1836440" y="150113"/>
                        <a:pt x="1836440" y="150113"/>
                        <a:pt x="1858190" y="215335"/>
                      </a:cubicBezTo>
                      <a:cubicBezTo>
                        <a:pt x="1863628" y="226205"/>
                        <a:pt x="1855472" y="237076"/>
                        <a:pt x="1847315" y="239793"/>
                      </a:cubicBezTo>
                      <a:cubicBezTo>
                        <a:pt x="1847315" y="239793"/>
                        <a:pt x="1847315" y="239793"/>
                        <a:pt x="1676029" y="296863"/>
                      </a:cubicBezTo>
                      <a:cubicBezTo>
                        <a:pt x="1673310" y="296863"/>
                        <a:pt x="1670591" y="296863"/>
                        <a:pt x="1670591" y="296863"/>
                      </a:cubicBezTo>
                      <a:cubicBezTo>
                        <a:pt x="1662435" y="296863"/>
                        <a:pt x="1654278" y="291428"/>
                        <a:pt x="1651559" y="283275"/>
                      </a:cubicBezTo>
                      <a:cubicBezTo>
                        <a:pt x="1651559" y="283275"/>
                        <a:pt x="1651559" y="283275"/>
                        <a:pt x="1629809" y="218053"/>
                      </a:cubicBezTo>
                      <a:cubicBezTo>
                        <a:pt x="1627090" y="207182"/>
                        <a:pt x="1632528" y="196312"/>
                        <a:pt x="1640684" y="193594"/>
                      </a:cubicBezTo>
                      <a:cubicBezTo>
                        <a:pt x="1640684" y="193594"/>
                        <a:pt x="1640684" y="193594"/>
                        <a:pt x="1811970" y="136525"/>
                      </a:cubicBezTo>
                      <a:close/>
                      <a:moveTo>
                        <a:pt x="1551207" y="114300"/>
                      </a:moveTo>
                      <a:cubicBezTo>
                        <a:pt x="1553906" y="114300"/>
                        <a:pt x="1553906" y="114300"/>
                        <a:pt x="1556605" y="114300"/>
                      </a:cubicBezTo>
                      <a:cubicBezTo>
                        <a:pt x="1562003" y="114300"/>
                        <a:pt x="1567400" y="117003"/>
                        <a:pt x="1570099" y="125112"/>
                      </a:cubicBezTo>
                      <a:cubicBezTo>
                        <a:pt x="1570099" y="125112"/>
                        <a:pt x="1570099" y="125112"/>
                        <a:pt x="1586291" y="173767"/>
                      </a:cubicBezTo>
                      <a:cubicBezTo>
                        <a:pt x="1588990" y="181876"/>
                        <a:pt x="1586291" y="189985"/>
                        <a:pt x="1578195" y="192688"/>
                      </a:cubicBezTo>
                      <a:cubicBezTo>
                        <a:pt x="1578195" y="192688"/>
                        <a:pt x="1578195" y="192688"/>
                        <a:pt x="1518823" y="211610"/>
                      </a:cubicBezTo>
                      <a:cubicBezTo>
                        <a:pt x="1518823" y="214313"/>
                        <a:pt x="1516124" y="214313"/>
                        <a:pt x="1513425" y="214313"/>
                      </a:cubicBezTo>
                      <a:cubicBezTo>
                        <a:pt x="1508027" y="214313"/>
                        <a:pt x="1502630" y="208907"/>
                        <a:pt x="1499931" y="203501"/>
                      </a:cubicBezTo>
                      <a:cubicBezTo>
                        <a:pt x="1499931" y="203501"/>
                        <a:pt x="1499931" y="203501"/>
                        <a:pt x="1483739" y="152143"/>
                      </a:cubicBezTo>
                      <a:cubicBezTo>
                        <a:pt x="1481040" y="144033"/>
                        <a:pt x="1486437" y="135924"/>
                        <a:pt x="1494534" y="133221"/>
                      </a:cubicBezTo>
                      <a:cubicBezTo>
                        <a:pt x="1494534" y="133221"/>
                        <a:pt x="1494534" y="133221"/>
                        <a:pt x="1551207" y="114300"/>
                      </a:cubicBezTo>
                      <a:close/>
                      <a:moveTo>
                        <a:pt x="1940656" y="95250"/>
                      </a:moveTo>
                      <a:cubicBezTo>
                        <a:pt x="1948835" y="95250"/>
                        <a:pt x="1957014" y="100702"/>
                        <a:pt x="1959741" y="108882"/>
                      </a:cubicBezTo>
                      <a:cubicBezTo>
                        <a:pt x="1959741" y="108882"/>
                        <a:pt x="1959741" y="108882"/>
                        <a:pt x="1981552" y="177041"/>
                      </a:cubicBezTo>
                      <a:cubicBezTo>
                        <a:pt x="1984278" y="187946"/>
                        <a:pt x="1978825" y="198852"/>
                        <a:pt x="1970646" y="201578"/>
                      </a:cubicBezTo>
                      <a:cubicBezTo>
                        <a:pt x="1970646" y="201578"/>
                        <a:pt x="1970646" y="201578"/>
                        <a:pt x="1907940" y="220663"/>
                      </a:cubicBezTo>
                      <a:cubicBezTo>
                        <a:pt x="1905213" y="220663"/>
                        <a:pt x="1902487" y="220663"/>
                        <a:pt x="1902487" y="220663"/>
                      </a:cubicBezTo>
                      <a:cubicBezTo>
                        <a:pt x="1894308" y="220663"/>
                        <a:pt x="1886129" y="217936"/>
                        <a:pt x="1883402" y="209757"/>
                      </a:cubicBezTo>
                      <a:cubicBezTo>
                        <a:pt x="1883402" y="209757"/>
                        <a:pt x="1883402" y="209757"/>
                        <a:pt x="1861591" y="141598"/>
                      </a:cubicBezTo>
                      <a:cubicBezTo>
                        <a:pt x="1858865" y="130693"/>
                        <a:pt x="1864318" y="119787"/>
                        <a:pt x="1872497" y="117061"/>
                      </a:cubicBezTo>
                      <a:cubicBezTo>
                        <a:pt x="1872497" y="117061"/>
                        <a:pt x="1872497" y="117061"/>
                        <a:pt x="1935203" y="97976"/>
                      </a:cubicBezTo>
                      <a:cubicBezTo>
                        <a:pt x="1937930" y="97976"/>
                        <a:pt x="1940656" y="95250"/>
                        <a:pt x="1940656" y="95250"/>
                      </a:cubicBezTo>
                      <a:close/>
                      <a:moveTo>
                        <a:pt x="1670905" y="76200"/>
                      </a:moveTo>
                      <a:cubicBezTo>
                        <a:pt x="1676303" y="76200"/>
                        <a:pt x="1681700" y="81606"/>
                        <a:pt x="1684399" y="87012"/>
                      </a:cubicBezTo>
                      <a:cubicBezTo>
                        <a:pt x="1684399" y="87012"/>
                        <a:pt x="1684399" y="87012"/>
                        <a:pt x="1700591" y="138370"/>
                      </a:cubicBezTo>
                      <a:cubicBezTo>
                        <a:pt x="1703290" y="146479"/>
                        <a:pt x="1697893" y="154588"/>
                        <a:pt x="1689796" y="157291"/>
                      </a:cubicBezTo>
                      <a:cubicBezTo>
                        <a:pt x="1689796" y="157291"/>
                        <a:pt x="1689796" y="157291"/>
                        <a:pt x="1633123" y="176213"/>
                      </a:cubicBezTo>
                      <a:cubicBezTo>
                        <a:pt x="1630424" y="176213"/>
                        <a:pt x="1630424" y="176213"/>
                        <a:pt x="1627725" y="176213"/>
                      </a:cubicBezTo>
                      <a:cubicBezTo>
                        <a:pt x="1622327" y="176213"/>
                        <a:pt x="1616930" y="173510"/>
                        <a:pt x="1614231" y="165401"/>
                      </a:cubicBezTo>
                      <a:cubicBezTo>
                        <a:pt x="1614231" y="165401"/>
                        <a:pt x="1614231" y="165401"/>
                        <a:pt x="1598039" y="116746"/>
                      </a:cubicBezTo>
                      <a:cubicBezTo>
                        <a:pt x="1595340" y="108636"/>
                        <a:pt x="1598039" y="100527"/>
                        <a:pt x="1606135" y="97824"/>
                      </a:cubicBezTo>
                      <a:cubicBezTo>
                        <a:pt x="1606135" y="97824"/>
                        <a:pt x="1606135" y="97824"/>
                        <a:pt x="1665507" y="78903"/>
                      </a:cubicBezTo>
                      <a:cubicBezTo>
                        <a:pt x="1668206" y="78903"/>
                        <a:pt x="1668206" y="76200"/>
                        <a:pt x="1670905" y="76200"/>
                      </a:cubicBezTo>
                      <a:close/>
                      <a:moveTo>
                        <a:pt x="1785692" y="38100"/>
                      </a:moveTo>
                      <a:cubicBezTo>
                        <a:pt x="1788424" y="38100"/>
                        <a:pt x="1788424" y="38100"/>
                        <a:pt x="1791156" y="38100"/>
                      </a:cubicBezTo>
                      <a:cubicBezTo>
                        <a:pt x="1796620" y="38100"/>
                        <a:pt x="1802084" y="40815"/>
                        <a:pt x="1804816" y="48962"/>
                      </a:cubicBezTo>
                      <a:cubicBezTo>
                        <a:pt x="1804816" y="48962"/>
                        <a:pt x="1804816" y="48962"/>
                        <a:pt x="1821208" y="97840"/>
                      </a:cubicBezTo>
                      <a:cubicBezTo>
                        <a:pt x="1823940" y="105987"/>
                        <a:pt x="1821208" y="114133"/>
                        <a:pt x="1813012" y="116848"/>
                      </a:cubicBezTo>
                      <a:cubicBezTo>
                        <a:pt x="1813012" y="116848"/>
                        <a:pt x="1813012" y="116848"/>
                        <a:pt x="1744713" y="138572"/>
                      </a:cubicBezTo>
                      <a:cubicBezTo>
                        <a:pt x="1741981" y="141288"/>
                        <a:pt x="1741981" y="141288"/>
                        <a:pt x="1739249" y="141288"/>
                      </a:cubicBezTo>
                      <a:cubicBezTo>
                        <a:pt x="1733785" y="141288"/>
                        <a:pt x="1728321" y="135857"/>
                        <a:pt x="1725589" y="130426"/>
                      </a:cubicBezTo>
                      <a:cubicBezTo>
                        <a:pt x="1725589" y="130426"/>
                        <a:pt x="1725589" y="130426"/>
                        <a:pt x="1709197" y="78832"/>
                      </a:cubicBezTo>
                      <a:cubicBezTo>
                        <a:pt x="1706465" y="70685"/>
                        <a:pt x="1709197" y="62539"/>
                        <a:pt x="1717393" y="59824"/>
                      </a:cubicBezTo>
                      <a:cubicBezTo>
                        <a:pt x="1717393" y="59824"/>
                        <a:pt x="1717393" y="59824"/>
                        <a:pt x="1785692" y="38100"/>
                      </a:cubicBezTo>
                      <a:close/>
                      <a:moveTo>
                        <a:pt x="1907789" y="0"/>
                      </a:moveTo>
                      <a:cubicBezTo>
                        <a:pt x="1907789" y="0"/>
                        <a:pt x="1910531" y="0"/>
                        <a:pt x="1910531" y="0"/>
                      </a:cubicBezTo>
                      <a:cubicBezTo>
                        <a:pt x="1918758" y="0"/>
                        <a:pt x="1924242" y="2703"/>
                        <a:pt x="1926984" y="8109"/>
                      </a:cubicBezTo>
                      <a:cubicBezTo>
                        <a:pt x="1926984" y="8109"/>
                        <a:pt x="1926984" y="8109"/>
                        <a:pt x="1943436" y="59467"/>
                      </a:cubicBezTo>
                      <a:cubicBezTo>
                        <a:pt x="1946178" y="67576"/>
                        <a:pt x="1940694" y="75685"/>
                        <a:pt x="1932468" y="78388"/>
                      </a:cubicBezTo>
                      <a:cubicBezTo>
                        <a:pt x="1932468" y="78388"/>
                        <a:pt x="1932468" y="78388"/>
                        <a:pt x="1863917" y="100013"/>
                      </a:cubicBezTo>
                      <a:cubicBezTo>
                        <a:pt x="1863917" y="100013"/>
                        <a:pt x="1861175" y="100013"/>
                        <a:pt x="1858433" y="100013"/>
                      </a:cubicBezTo>
                      <a:cubicBezTo>
                        <a:pt x="1852948" y="100013"/>
                        <a:pt x="1847464" y="97310"/>
                        <a:pt x="1844722" y="91904"/>
                      </a:cubicBezTo>
                      <a:cubicBezTo>
                        <a:pt x="1844722" y="91904"/>
                        <a:pt x="1844722" y="91904"/>
                        <a:pt x="1828270" y="40546"/>
                      </a:cubicBezTo>
                      <a:cubicBezTo>
                        <a:pt x="1825528" y="32436"/>
                        <a:pt x="1831012" y="24327"/>
                        <a:pt x="1839238" y="21624"/>
                      </a:cubicBezTo>
                      <a:cubicBezTo>
                        <a:pt x="1839238" y="21624"/>
                        <a:pt x="1839238" y="21624"/>
                        <a:pt x="1907789" y="0"/>
                      </a:cubicBezTo>
                      <a:close/>
                    </a:path>
                  </a:pathLst>
                </a:custGeom>
                <a:solidFill>
                  <a:srgbClr val="A1A1A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57150" tIns="28575" rIns="57150" bIns="28575" numCol="1" anchor="t" anchorCtr="0" compatLnSpc="1">
                  <a:prstTxWarp prst="textNoShape">
                    <a:avLst/>
                  </a:prstTxWarp>
                  <a:noAutofit/>
                </a:bodyPr>
                <a:lstStyle/>
                <a:p>
                  <a:endParaRPr lang="en-US" sz="1125">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8" name="Freeform 159">
                  <a:extLst>
                    <a:ext uri="{FF2B5EF4-FFF2-40B4-BE49-F238E27FC236}">
                      <a16:creationId xmlns:a16="http://schemas.microsoft.com/office/drawing/2014/main" id="{1260827D-1527-4817-8F0B-7B1C4D5F8087}"/>
                    </a:ext>
                  </a:extLst>
                </p:cNvPr>
                <p:cNvSpPr>
                  <a:spLocks/>
                </p:cNvSpPr>
                <p:nvPr/>
              </p:nvSpPr>
              <p:spPr bwMode="auto">
                <a:xfrm>
                  <a:off x="6935789" y="3951288"/>
                  <a:ext cx="3779838" cy="1847850"/>
                </a:xfrm>
                <a:custGeom>
                  <a:avLst/>
                  <a:gdLst>
                    <a:gd name="T0" fmla="*/ 21 w 1391"/>
                    <a:gd name="T1" fmla="*/ 446 h 680"/>
                    <a:gd name="T2" fmla="*/ 689 w 1391"/>
                    <a:gd name="T3" fmla="*/ 228 h 680"/>
                    <a:gd name="T4" fmla="*/ 1358 w 1391"/>
                    <a:gd name="T5" fmla="*/ 10 h 680"/>
                    <a:gd name="T6" fmla="*/ 1366 w 1391"/>
                    <a:gd name="T7" fmla="*/ 67 h 680"/>
                    <a:gd name="T8" fmla="*/ 1269 w 1391"/>
                    <a:gd name="T9" fmla="*/ 245 h 680"/>
                    <a:gd name="T10" fmla="*/ 1187 w 1391"/>
                    <a:gd name="T11" fmla="*/ 418 h 680"/>
                    <a:gd name="T12" fmla="*/ 785 w 1391"/>
                    <a:gd name="T13" fmla="*/ 549 h 680"/>
                    <a:gd name="T14" fmla="*/ 384 w 1391"/>
                    <a:gd name="T15" fmla="*/ 680 h 680"/>
                    <a:gd name="T16" fmla="*/ 239 w 1391"/>
                    <a:gd name="T17" fmla="*/ 596 h 680"/>
                    <a:gd name="T18" fmla="*/ 83 w 1391"/>
                    <a:gd name="T19" fmla="*/ 516 h 680"/>
                    <a:gd name="T20" fmla="*/ 11 w 1391"/>
                    <a:gd name="T21" fmla="*/ 472 h 680"/>
                    <a:gd name="T22" fmla="*/ 21 w 1391"/>
                    <a:gd name="T23" fmla="*/ 446 h 6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91" h="680">
                      <a:moveTo>
                        <a:pt x="21" y="446"/>
                      </a:moveTo>
                      <a:cubicBezTo>
                        <a:pt x="244" y="374"/>
                        <a:pt x="467" y="301"/>
                        <a:pt x="689" y="228"/>
                      </a:cubicBezTo>
                      <a:cubicBezTo>
                        <a:pt x="912" y="156"/>
                        <a:pt x="1135" y="83"/>
                        <a:pt x="1358" y="10"/>
                      </a:cubicBezTo>
                      <a:cubicBezTo>
                        <a:pt x="1390" y="0"/>
                        <a:pt x="1391" y="25"/>
                        <a:pt x="1366" y="67"/>
                      </a:cubicBezTo>
                      <a:cubicBezTo>
                        <a:pt x="1332" y="127"/>
                        <a:pt x="1299" y="186"/>
                        <a:pt x="1269" y="245"/>
                      </a:cubicBezTo>
                      <a:cubicBezTo>
                        <a:pt x="1240" y="303"/>
                        <a:pt x="1212" y="361"/>
                        <a:pt x="1187" y="418"/>
                      </a:cubicBezTo>
                      <a:cubicBezTo>
                        <a:pt x="1053" y="462"/>
                        <a:pt x="919" y="505"/>
                        <a:pt x="785" y="549"/>
                      </a:cubicBezTo>
                      <a:cubicBezTo>
                        <a:pt x="652" y="592"/>
                        <a:pt x="518" y="636"/>
                        <a:pt x="384" y="680"/>
                      </a:cubicBezTo>
                      <a:cubicBezTo>
                        <a:pt x="337" y="651"/>
                        <a:pt x="289" y="623"/>
                        <a:pt x="239" y="596"/>
                      </a:cubicBezTo>
                      <a:cubicBezTo>
                        <a:pt x="189" y="568"/>
                        <a:pt x="136" y="541"/>
                        <a:pt x="83" y="516"/>
                      </a:cubicBezTo>
                      <a:cubicBezTo>
                        <a:pt x="46" y="498"/>
                        <a:pt x="21" y="484"/>
                        <a:pt x="11" y="472"/>
                      </a:cubicBezTo>
                      <a:cubicBezTo>
                        <a:pt x="0" y="461"/>
                        <a:pt x="3" y="452"/>
                        <a:pt x="21" y="446"/>
                      </a:cubicBezTo>
                      <a:close/>
                    </a:path>
                  </a:pathLst>
                </a:custGeom>
                <a:solidFill>
                  <a:srgbClr val="4D4D4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57150" tIns="28575" rIns="57150" bIns="28575" numCol="1" anchor="t" anchorCtr="0" compatLnSpc="1">
                  <a:prstTxWarp prst="textNoShape">
                    <a:avLst/>
                  </a:prstTxWarp>
                </a:bodyPr>
                <a:lstStyle/>
                <a:p>
                  <a:endParaRPr lang="en-US" sz="1125">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9" name="Freeform 160">
                  <a:extLst>
                    <a:ext uri="{FF2B5EF4-FFF2-40B4-BE49-F238E27FC236}">
                      <a16:creationId xmlns:a16="http://schemas.microsoft.com/office/drawing/2014/main" id="{D0251EA0-F85E-4A77-917F-BB16BD3320D4}"/>
                    </a:ext>
                  </a:extLst>
                </p:cNvPr>
                <p:cNvSpPr>
                  <a:spLocks/>
                </p:cNvSpPr>
                <p:nvPr/>
              </p:nvSpPr>
              <p:spPr bwMode="auto">
                <a:xfrm>
                  <a:off x="7281864" y="4275138"/>
                  <a:ext cx="3182938" cy="1422400"/>
                </a:xfrm>
                <a:custGeom>
                  <a:avLst/>
                  <a:gdLst>
                    <a:gd name="T0" fmla="*/ 1172 w 1172"/>
                    <a:gd name="T1" fmla="*/ 0 h 524"/>
                    <a:gd name="T2" fmla="*/ 1105 w 1172"/>
                    <a:gd name="T3" fmla="*/ 133 h 524"/>
                    <a:gd name="T4" fmla="*/ 1046 w 1172"/>
                    <a:gd name="T5" fmla="*/ 264 h 524"/>
                    <a:gd name="T6" fmla="*/ 648 w 1172"/>
                    <a:gd name="T7" fmla="*/ 394 h 524"/>
                    <a:gd name="T8" fmla="*/ 249 w 1172"/>
                    <a:gd name="T9" fmla="*/ 524 h 524"/>
                    <a:gd name="T10" fmla="*/ 128 w 1172"/>
                    <a:gd name="T11" fmla="*/ 452 h 524"/>
                    <a:gd name="T12" fmla="*/ 0 w 1172"/>
                    <a:gd name="T13" fmla="*/ 382 h 524"/>
                    <a:gd name="T14" fmla="*/ 586 w 1172"/>
                    <a:gd name="T15" fmla="*/ 191 h 524"/>
                    <a:gd name="T16" fmla="*/ 1172 w 1172"/>
                    <a:gd name="T17" fmla="*/ 0 h 5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72" h="524">
                      <a:moveTo>
                        <a:pt x="1172" y="0"/>
                      </a:moveTo>
                      <a:cubicBezTo>
                        <a:pt x="1148" y="45"/>
                        <a:pt x="1126" y="89"/>
                        <a:pt x="1105" y="133"/>
                      </a:cubicBezTo>
                      <a:cubicBezTo>
                        <a:pt x="1084" y="177"/>
                        <a:pt x="1065" y="221"/>
                        <a:pt x="1046" y="264"/>
                      </a:cubicBezTo>
                      <a:cubicBezTo>
                        <a:pt x="913" y="307"/>
                        <a:pt x="781" y="351"/>
                        <a:pt x="648" y="394"/>
                      </a:cubicBezTo>
                      <a:cubicBezTo>
                        <a:pt x="515" y="437"/>
                        <a:pt x="382" y="481"/>
                        <a:pt x="249" y="524"/>
                      </a:cubicBezTo>
                      <a:cubicBezTo>
                        <a:pt x="210" y="500"/>
                        <a:pt x="169" y="475"/>
                        <a:pt x="128" y="452"/>
                      </a:cubicBezTo>
                      <a:cubicBezTo>
                        <a:pt x="87" y="428"/>
                        <a:pt x="44" y="405"/>
                        <a:pt x="0" y="382"/>
                      </a:cubicBezTo>
                      <a:cubicBezTo>
                        <a:pt x="195" y="318"/>
                        <a:pt x="390" y="254"/>
                        <a:pt x="586" y="191"/>
                      </a:cubicBezTo>
                      <a:cubicBezTo>
                        <a:pt x="781" y="127"/>
                        <a:pt x="976" y="63"/>
                        <a:pt x="1172" y="0"/>
                      </a:cubicBez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57150" tIns="28575" rIns="57150" bIns="28575" numCol="1" anchor="t" anchorCtr="0" compatLnSpc="1">
                  <a:prstTxWarp prst="textNoShape">
                    <a:avLst/>
                  </a:prstTxWarp>
                </a:bodyPr>
                <a:lstStyle/>
                <a:p>
                  <a:endParaRPr lang="en-US" sz="1125">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0" name="Freeform 161">
                  <a:extLst>
                    <a:ext uri="{FF2B5EF4-FFF2-40B4-BE49-F238E27FC236}">
                      <a16:creationId xmlns:a16="http://schemas.microsoft.com/office/drawing/2014/main" id="{19EE05D6-EE48-4A0E-BF68-2718BBA2917E}"/>
                    </a:ext>
                  </a:extLst>
                </p:cNvPr>
                <p:cNvSpPr>
                  <a:spLocks/>
                </p:cNvSpPr>
                <p:nvPr/>
              </p:nvSpPr>
              <p:spPr bwMode="auto">
                <a:xfrm>
                  <a:off x="6961189" y="3986213"/>
                  <a:ext cx="3716338" cy="1244600"/>
                </a:xfrm>
                <a:custGeom>
                  <a:avLst/>
                  <a:gdLst>
                    <a:gd name="T0" fmla="*/ 3 w 1368"/>
                    <a:gd name="T1" fmla="*/ 444 h 458"/>
                    <a:gd name="T2" fmla="*/ 684 w 1368"/>
                    <a:gd name="T3" fmla="*/ 222 h 458"/>
                    <a:gd name="T4" fmla="*/ 1364 w 1368"/>
                    <a:gd name="T5" fmla="*/ 1 h 458"/>
                    <a:gd name="T6" fmla="*/ 1366 w 1368"/>
                    <a:gd name="T7" fmla="*/ 9 h 458"/>
                    <a:gd name="T8" fmla="*/ 1358 w 1368"/>
                    <a:gd name="T9" fmla="*/ 20 h 458"/>
                    <a:gd name="T10" fmla="*/ 688 w 1368"/>
                    <a:gd name="T11" fmla="*/ 238 h 458"/>
                    <a:gd name="T12" fmla="*/ 19 w 1368"/>
                    <a:gd name="T13" fmla="*/ 457 h 458"/>
                    <a:gd name="T14" fmla="*/ 6 w 1368"/>
                    <a:gd name="T15" fmla="*/ 452 h 458"/>
                    <a:gd name="T16" fmla="*/ 3 w 1368"/>
                    <a:gd name="T17" fmla="*/ 444 h 4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68" h="458">
                      <a:moveTo>
                        <a:pt x="3" y="444"/>
                      </a:moveTo>
                      <a:cubicBezTo>
                        <a:pt x="230" y="370"/>
                        <a:pt x="457" y="296"/>
                        <a:pt x="684" y="222"/>
                      </a:cubicBezTo>
                      <a:cubicBezTo>
                        <a:pt x="910" y="148"/>
                        <a:pt x="1137" y="75"/>
                        <a:pt x="1364" y="1"/>
                      </a:cubicBezTo>
                      <a:cubicBezTo>
                        <a:pt x="1367" y="0"/>
                        <a:pt x="1368" y="3"/>
                        <a:pt x="1366" y="9"/>
                      </a:cubicBezTo>
                      <a:cubicBezTo>
                        <a:pt x="1364" y="14"/>
                        <a:pt x="1361" y="19"/>
                        <a:pt x="1358" y="20"/>
                      </a:cubicBezTo>
                      <a:cubicBezTo>
                        <a:pt x="1135" y="93"/>
                        <a:pt x="911" y="166"/>
                        <a:pt x="688" y="238"/>
                      </a:cubicBezTo>
                      <a:cubicBezTo>
                        <a:pt x="465" y="311"/>
                        <a:pt x="242" y="384"/>
                        <a:pt x="19" y="457"/>
                      </a:cubicBezTo>
                      <a:cubicBezTo>
                        <a:pt x="16" y="458"/>
                        <a:pt x="10" y="456"/>
                        <a:pt x="6" y="452"/>
                      </a:cubicBezTo>
                      <a:cubicBezTo>
                        <a:pt x="1" y="449"/>
                        <a:pt x="0" y="445"/>
                        <a:pt x="3" y="444"/>
                      </a:cubicBezTo>
                      <a:close/>
                    </a:path>
                  </a:pathLst>
                </a:custGeom>
                <a:solidFill>
                  <a:srgbClr val="A1A1A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57150" tIns="28575" rIns="57150" bIns="28575" numCol="1" anchor="t" anchorCtr="0" compatLnSpc="1">
                  <a:prstTxWarp prst="textNoShape">
                    <a:avLst/>
                  </a:prstTxWarp>
                </a:bodyPr>
                <a:lstStyle/>
                <a:p>
                  <a:endParaRPr lang="en-US" sz="1125">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1" name="Freeform 585">
                  <a:extLst>
                    <a:ext uri="{FF2B5EF4-FFF2-40B4-BE49-F238E27FC236}">
                      <a16:creationId xmlns:a16="http://schemas.microsoft.com/office/drawing/2014/main" id="{328461ED-19D4-4359-BE34-88ECBBB7A265}"/>
                    </a:ext>
                  </a:extLst>
                </p:cNvPr>
                <p:cNvSpPr>
                  <a:spLocks/>
                </p:cNvSpPr>
                <p:nvPr/>
              </p:nvSpPr>
              <p:spPr bwMode="auto">
                <a:xfrm>
                  <a:off x="7858416" y="5146676"/>
                  <a:ext cx="366278" cy="142531"/>
                </a:xfrm>
                <a:custGeom>
                  <a:avLst/>
                  <a:gdLst>
                    <a:gd name="connsiteX0" fmla="*/ 178164 w 366278"/>
                    <a:gd name="connsiteY0" fmla="*/ 39688 h 142531"/>
                    <a:gd name="connsiteX1" fmla="*/ 241166 w 366278"/>
                    <a:gd name="connsiteY1" fmla="*/ 39688 h 142531"/>
                    <a:gd name="connsiteX2" fmla="*/ 243906 w 366278"/>
                    <a:gd name="connsiteY2" fmla="*/ 47960 h 142531"/>
                    <a:gd name="connsiteX3" fmla="*/ 216513 w 366278"/>
                    <a:gd name="connsiteY3" fmla="*/ 56232 h 142531"/>
                    <a:gd name="connsiteX4" fmla="*/ 200078 w 366278"/>
                    <a:gd name="connsiteY4" fmla="*/ 56232 h 142531"/>
                    <a:gd name="connsiteX5" fmla="*/ 216513 w 366278"/>
                    <a:gd name="connsiteY5" fmla="*/ 78290 h 142531"/>
                    <a:gd name="connsiteX6" fmla="*/ 202817 w 366278"/>
                    <a:gd name="connsiteY6" fmla="*/ 89319 h 142531"/>
                    <a:gd name="connsiteX7" fmla="*/ 178164 w 366278"/>
                    <a:gd name="connsiteY7" fmla="*/ 89319 h 142531"/>
                    <a:gd name="connsiteX8" fmla="*/ 161729 w 366278"/>
                    <a:gd name="connsiteY8" fmla="*/ 70018 h 142531"/>
                    <a:gd name="connsiteX9" fmla="*/ 153511 w 366278"/>
                    <a:gd name="connsiteY9" fmla="*/ 78290 h 142531"/>
                    <a:gd name="connsiteX10" fmla="*/ 126119 w 366278"/>
                    <a:gd name="connsiteY10" fmla="*/ 86562 h 142531"/>
                    <a:gd name="connsiteX11" fmla="*/ 117902 w 366278"/>
                    <a:gd name="connsiteY11" fmla="*/ 81047 h 142531"/>
                    <a:gd name="connsiteX12" fmla="*/ 153511 w 366278"/>
                    <a:gd name="connsiteY12" fmla="*/ 47960 h 142531"/>
                    <a:gd name="connsiteX13" fmla="*/ 178164 w 366278"/>
                    <a:gd name="connsiteY13" fmla="*/ 39688 h 142531"/>
                    <a:gd name="connsiteX14" fmla="*/ 207900 w 366278"/>
                    <a:gd name="connsiteY14" fmla="*/ 0 h 142531"/>
                    <a:gd name="connsiteX15" fmla="*/ 202457 w 366278"/>
                    <a:gd name="connsiteY15" fmla="*/ 13607 h 142531"/>
                    <a:gd name="connsiteX16" fmla="*/ 36450 w 366278"/>
                    <a:gd name="connsiteY16" fmla="*/ 97972 h 142531"/>
                    <a:gd name="connsiteX17" fmla="*/ 164357 w 366278"/>
                    <a:gd name="connsiteY17" fmla="*/ 119743 h 142531"/>
                    <a:gd name="connsiteX18" fmla="*/ 327642 w 366278"/>
                    <a:gd name="connsiteY18" fmla="*/ 38100 h 142531"/>
                    <a:gd name="connsiteX19" fmla="*/ 319478 w 366278"/>
                    <a:gd name="connsiteY19" fmla="*/ 13607 h 142531"/>
                    <a:gd name="connsiteX20" fmla="*/ 349414 w 366278"/>
                    <a:gd name="connsiteY20" fmla="*/ 0 h 142531"/>
                    <a:gd name="connsiteX21" fmla="*/ 363021 w 366278"/>
                    <a:gd name="connsiteY21" fmla="*/ 29936 h 142531"/>
                    <a:gd name="connsiteX22" fmla="*/ 161635 w 366278"/>
                    <a:gd name="connsiteY22" fmla="*/ 133350 h 142531"/>
                    <a:gd name="connsiteX23" fmla="*/ 1071 w 366278"/>
                    <a:gd name="connsiteY23" fmla="*/ 103415 h 142531"/>
                    <a:gd name="connsiteX24" fmla="*/ 207900 w 366278"/>
                    <a:gd name="connsiteY24" fmla="*/ 0 h 14253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66278" h="142531">
                      <a:moveTo>
                        <a:pt x="178164" y="39688"/>
                      </a:moveTo>
                      <a:cubicBezTo>
                        <a:pt x="200078" y="39688"/>
                        <a:pt x="219253" y="39688"/>
                        <a:pt x="241166" y="39688"/>
                      </a:cubicBezTo>
                      <a:cubicBezTo>
                        <a:pt x="249384" y="39688"/>
                        <a:pt x="252123" y="45203"/>
                        <a:pt x="243906" y="47960"/>
                      </a:cubicBezTo>
                      <a:cubicBezTo>
                        <a:pt x="238427" y="53475"/>
                        <a:pt x="224731" y="56232"/>
                        <a:pt x="216513" y="56232"/>
                      </a:cubicBezTo>
                      <a:cubicBezTo>
                        <a:pt x="211035" y="56232"/>
                        <a:pt x="205557" y="56232"/>
                        <a:pt x="200078" y="56232"/>
                      </a:cubicBezTo>
                      <a:cubicBezTo>
                        <a:pt x="205557" y="64504"/>
                        <a:pt x="211035" y="70018"/>
                        <a:pt x="216513" y="78290"/>
                      </a:cubicBezTo>
                      <a:cubicBezTo>
                        <a:pt x="219253" y="81047"/>
                        <a:pt x="213774" y="86562"/>
                        <a:pt x="202817" y="89319"/>
                      </a:cubicBezTo>
                      <a:cubicBezTo>
                        <a:pt x="191861" y="92076"/>
                        <a:pt x="180904" y="92076"/>
                        <a:pt x="178164" y="89319"/>
                      </a:cubicBezTo>
                      <a:cubicBezTo>
                        <a:pt x="172686" y="83804"/>
                        <a:pt x="167208" y="75533"/>
                        <a:pt x="161729" y="70018"/>
                      </a:cubicBezTo>
                      <a:cubicBezTo>
                        <a:pt x="158990" y="72775"/>
                        <a:pt x="156251" y="75533"/>
                        <a:pt x="153511" y="78290"/>
                      </a:cubicBezTo>
                      <a:cubicBezTo>
                        <a:pt x="148033" y="83804"/>
                        <a:pt x="134337" y="86562"/>
                        <a:pt x="126119" y="86562"/>
                      </a:cubicBezTo>
                      <a:cubicBezTo>
                        <a:pt x="115162" y="89319"/>
                        <a:pt x="112423" y="83804"/>
                        <a:pt x="117902" y="81047"/>
                      </a:cubicBezTo>
                      <a:cubicBezTo>
                        <a:pt x="128859" y="70018"/>
                        <a:pt x="142555" y="58989"/>
                        <a:pt x="153511" y="47960"/>
                      </a:cubicBezTo>
                      <a:cubicBezTo>
                        <a:pt x="158990" y="45203"/>
                        <a:pt x="169947" y="39688"/>
                        <a:pt x="178164" y="39688"/>
                      </a:cubicBezTo>
                      <a:close/>
                      <a:moveTo>
                        <a:pt x="207900" y="0"/>
                      </a:moveTo>
                      <a:cubicBezTo>
                        <a:pt x="205178" y="5443"/>
                        <a:pt x="205178" y="8165"/>
                        <a:pt x="202457" y="13607"/>
                      </a:cubicBezTo>
                      <a:cubicBezTo>
                        <a:pt x="120814" y="29936"/>
                        <a:pt x="44614" y="68036"/>
                        <a:pt x="36450" y="97972"/>
                      </a:cubicBezTo>
                      <a:cubicBezTo>
                        <a:pt x="25564" y="125186"/>
                        <a:pt x="85435" y="136072"/>
                        <a:pt x="164357" y="119743"/>
                      </a:cubicBezTo>
                      <a:cubicBezTo>
                        <a:pt x="246000" y="103415"/>
                        <a:pt x="319478" y="57150"/>
                        <a:pt x="327642" y="38100"/>
                      </a:cubicBezTo>
                      <a:cubicBezTo>
                        <a:pt x="335807" y="16329"/>
                        <a:pt x="327642" y="19050"/>
                        <a:pt x="319478" y="13607"/>
                      </a:cubicBezTo>
                      <a:cubicBezTo>
                        <a:pt x="330364" y="8165"/>
                        <a:pt x="338528" y="5443"/>
                        <a:pt x="349414" y="0"/>
                      </a:cubicBezTo>
                      <a:cubicBezTo>
                        <a:pt x="363021" y="8165"/>
                        <a:pt x="371185" y="5443"/>
                        <a:pt x="363021" y="29936"/>
                      </a:cubicBezTo>
                      <a:cubicBezTo>
                        <a:pt x="352135" y="54429"/>
                        <a:pt x="259607" y="111579"/>
                        <a:pt x="161635" y="133350"/>
                      </a:cubicBezTo>
                      <a:cubicBezTo>
                        <a:pt x="63664" y="152400"/>
                        <a:pt x="-9815" y="141515"/>
                        <a:pt x="1071" y="103415"/>
                      </a:cubicBezTo>
                      <a:cubicBezTo>
                        <a:pt x="11957" y="68036"/>
                        <a:pt x="104485" y="21772"/>
                        <a:pt x="207900" y="0"/>
                      </a:cubicBezTo>
                      <a:close/>
                    </a:path>
                  </a:pathLst>
                </a:cu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57150" tIns="28575" rIns="57150" bIns="28575" numCol="1" anchor="t" anchorCtr="0" compatLnSpc="1">
                  <a:prstTxWarp prst="textNoShape">
                    <a:avLst/>
                  </a:prstTxWarp>
                  <a:noAutofit/>
                </a:bodyPr>
                <a:lstStyle/>
                <a:p>
                  <a:endParaRPr lang="en-US" sz="1125">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2" name="Freeform 586">
                  <a:extLst>
                    <a:ext uri="{FF2B5EF4-FFF2-40B4-BE49-F238E27FC236}">
                      <a16:creationId xmlns:a16="http://schemas.microsoft.com/office/drawing/2014/main" id="{E85BDAFA-FF77-4CA8-B896-F153A5788A57}"/>
                    </a:ext>
                  </a:extLst>
                </p:cNvPr>
                <p:cNvSpPr>
                  <a:spLocks/>
                </p:cNvSpPr>
                <p:nvPr/>
              </p:nvSpPr>
              <p:spPr bwMode="auto">
                <a:xfrm>
                  <a:off x="8390228" y="4999038"/>
                  <a:ext cx="355310" cy="120582"/>
                </a:xfrm>
                <a:custGeom>
                  <a:avLst/>
                  <a:gdLst>
                    <a:gd name="connsiteX0" fmla="*/ 182599 w 355310"/>
                    <a:gd name="connsiteY0" fmla="*/ 15308 h 120582"/>
                    <a:gd name="connsiteX1" fmla="*/ 189370 w 355310"/>
                    <a:gd name="connsiteY1" fmla="*/ 17009 h 120582"/>
                    <a:gd name="connsiteX2" fmla="*/ 200202 w 355310"/>
                    <a:gd name="connsiteY2" fmla="*/ 38780 h 120582"/>
                    <a:gd name="connsiteX3" fmla="*/ 211035 w 355310"/>
                    <a:gd name="connsiteY3" fmla="*/ 30616 h 120582"/>
                    <a:gd name="connsiteX4" fmla="*/ 238116 w 355310"/>
                    <a:gd name="connsiteY4" fmla="*/ 22452 h 120582"/>
                    <a:gd name="connsiteX5" fmla="*/ 243532 w 355310"/>
                    <a:gd name="connsiteY5" fmla="*/ 30616 h 120582"/>
                    <a:gd name="connsiteX6" fmla="*/ 202910 w 355310"/>
                    <a:gd name="connsiteY6" fmla="*/ 63273 h 120582"/>
                    <a:gd name="connsiteX7" fmla="*/ 178537 w 355310"/>
                    <a:gd name="connsiteY7" fmla="*/ 71437 h 120582"/>
                    <a:gd name="connsiteX8" fmla="*/ 121667 w 355310"/>
                    <a:gd name="connsiteY8" fmla="*/ 68716 h 120582"/>
                    <a:gd name="connsiteX9" fmla="*/ 118959 w 355310"/>
                    <a:gd name="connsiteY9" fmla="*/ 60552 h 120582"/>
                    <a:gd name="connsiteX10" fmla="*/ 146040 w 355310"/>
                    <a:gd name="connsiteY10" fmla="*/ 52387 h 120582"/>
                    <a:gd name="connsiteX11" fmla="*/ 159581 w 355310"/>
                    <a:gd name="connsiteY11" fmla="*/ 52387 h 120582"/>
                    <a:gd name="connsiteX12" fmla="*/ 151456 w 355310"/>
                    <a:gd name="connsiteY12" fmla="*/ 30616 h 120582"/>
                    <a:gd name="connsiteX13" fmla="*/ 167705 w 355310"/>
                    <a:gd name="connsiteY13" fmla="*/ 19730 h 120582"/>
                    <a:gd name="connsiteX14" fmla="*/ 182599 w 355310"/>
                    <a:gd name="connsiteY14" fmla="*/ 15308 h 120582"/>
                    <a:gd name="connsiteX15" fmla="*/ 122242 w 355310"/>
                    <a:gd name="connsiteY15" fmla="*/ 0 h 120582"/>
                    <a:gd name="connsiteX16" fmla="*/ 133082 w 355310"/>
                    <a:gd name="connsiteY16" fmla="*/ 8235 h 120582"/>
                    <a:gd name="connsiteX17" fmla="*/ 43649 w 355310"/>
                    <a:gd name="connsiteY17" fmla="*/ 96077 h 120582"/>
                    <a:gd name="connsiteX18" fmla="*/ 225226 w 355310"/>
                    <a:gd name="connsiteY18" fmla="*/ 79607 h 120582"/>
                    <a:gd name="connsiteX19" fmla="*/ 322789 w 355310"/>
                    <a:gd name="connsiteY19" fmla="*/ 10980 h 120582"/>
                    <a:gd name="connsiteX20" fmla="*/ 355310 w 355310"/>
                    <a:gd name="connsiteY20" fmla="*/ 2745 h 120582"/>
                    <a:gd name="connsiteX21" fmla="*/ 233356 w 355310"/>
                    <a:gd name="connsiteY21" fmla="*/ 87842 h 120582"/>
                    <a:gd name="connsiteX22" fmla="*/ 11128 w 355310"/>
                    <a:gd name="connsiteY22" fmla="*/ 109803 h 120582"/>
                    <a:gd name="connsiteX23" fmla="*/ 122242 w 355310"/>
                    <a:gd name="connsiteY23" fmla="*/ 0 h 12058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55310" h="120582">
                      <a:moveTo>
                        <a:pt x="182599" y="15308"/>
                      </a:moveTo>
                      <a:cubicBezTo>
                        <a:pt x="186662" y="14968"/>
                        <a:pt x="189370" y="15648"/>
                        <a:pt x="189370" y="17009"/>
                      </a:cubicBezTo>
                      <a:cubicBezTo>
                        <a:pt x="192078" y="25173"/>
                        <a:pt x="197494" y="33337"/>
                        <a:pt x="200202" y="38780"/>
                      </a:cubicBezTo>
                      <a:cubicBezTo>
                        <a:pt x="202910" y="36059"/>
                        <a:pt x="205618" y="33337"/>
                        <a:pt x="211035" y="30616"/>
                      </a:cubicBezTo>
                      <a:cubicBezTo>
                        <a:pt x="216451" y="25173"/>
                        <a:pt x="227283" y="22452"/>
                        <a:pt x="238116" y="22452"/>
                      </a:cubicBezTo>
                      <a:cubicBezTo>
                        <a:pt x="246240" y="22452"/>
                        <a:pt x="248948" y="25173"/>
                        <a:pt x="243532" y="30616"/>
                      </a:cubicBezTo>
                      <a:cubicBezTo>
                        <a:pt x="229991" y="41502"/>
                        <a:pt x="216451" y="52387"/>
                        <a:pt x="202910" y="63273"/>
                      </a:cubicBezTo>
                      <a:cubicBezTo>
                        <a:pt x="194786" y="68716"/>
                        <a:pt x="186662" y="71437"/>
                        <a:pt x="178537" y="71437"/>
                      </a:cubicBezTo>
                      <a:cubicBezTo>
                        <a:pt x="159581" y="71437"/>
                        <a:pt x="140624" y="68716"/>
                        <a:pt x="121667" y="68716"/>
                      </a:cubicBezTo>
                      <a:cubicBezTo>
                        <a:pt x="113543" y="68716"/>
                        <a:pt x="110835" y="65994"/>
                        <a:pt x="118959" y="60552"/>
                      </a:cubicBezTo>
                      <a:cubicBezTo>
                        <a:pt x="124375" y="55109"/>
                        <a:pt x="137916" y="52387"/>
                        <a:pt x="146040" y="52387"/>
                      </a:cubicBezTo>
                      <a:cubicBezTo>
                        <a:pt x="151456" y="52387"/>
                        <a:pt x="156873" y="52387"/>
                        <a:pt x="159581" y="52387"/>
                      </a:cubicBezTo>
                      <a:cubicBezTo>
                        <a:pt x="156873" y="44223"/>
                        <a:pt x="154165" y="38780"/>
                        <a:pt x="151456" y="30616"/>
                      </a:cubicBezTo>
                      <a:cubicBezTo>
                        <a:pt x="148748" y="27894"/>
                        <a:pt x="156873" y="22452"/>
                        <a:pt x="167705" y="19730"/>
                      </a:cubicBezTo>
                      <a:cubicBezTo>
                        <a:pt x="173121" y="17009"/>
                        <a:pt x="178537" y="15648"/>
                        <a:pt x="182599" y="15308"/>
                      </a:cubicBezTo>
                      <a:close/>
                      <a:moveTo>
                        <a:pt x="122242" y="0"/>
                      </a:moveTo>
                      <a:cubicBezTo>
                        <a:pt x="127662" y="2745"/>
                        <a:pt x="130372" y="5490"/>
                        <a:pt x="133082" y="8235"/>
                      </a:cubicBezTo>
                      <a:cubicBezTo>
                        <a:pt x="57200" y="38431"/>
                        <a:pt x="16548" y="76862"/>
                        <a:pt x="43649" y="96077"/>
                      </a:cubicBezTo>
                      <a:cubicBezTo>
                        <a:pt x="68040" y="115293"/>
                        <a:pt x="160183" y="104313"/>
                        <a:pt x="225226" y="79607"/>
                      </a:cubicBezTo>
                      <a:cubicBezTo>
                        <a:pt x="287558" y="54901"/>
                        <a:pt x="314659" y="32941"/>
                        <a:pt x="322789" y="10980"/>
                      </a:cubicBezTo>
                      <a:cubicBezTo>
                        <a:pt x="333629" y="8235"/>
                        <a:pt x="344470" y="5490"/>
                        <a:pt x="355310" y="2745"/>
                      </a:cubicBezTo>
                      <a:cubicBezTo>
                        <a:pt x="344470" y="30196"/>
                        <a:pt x="311949" y="57647"/>
                        <a:pt x="233356" y="87842"/>
                      </a:cubicBezTo>
                      <a:cubicBezTo>
                        <a:pt x="157473" y="118038"/>
                        <a:pt x="43649" y="131763"/>
                        <a:pt x="11128" y="109803"/>
                      </a:cubicBezTo>
                      <a:cubicBezTo>
                        <a:pt x="-24103" y="85097"/>
                        <a:pt x="27389" y="38431"/>
                        <a:pt x="122242" y="0"/>
                      </a:cubicBezTo>
                      <a:close/>
                    </a:path>
                  </a:pathLst>
                </a:custGeom>
                <a:solidFill>
                  <a:schemeClr val="accent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57150" tIns="28575" rIns="57150" bIns="28575" numCol="1" anchor="t" anchorCtr="0" compatLnSpc="1">
                  <a:prstTxWarp prst="textNoShape">
                    <a:avLst/>
                  </a:prstTxWarp>
                  <a:noAutofit/>
                </a:bodyPr>
                <a:lstStyle/>
                <a:p>
                  <a:endParaRPr lang="en-US" sz="1125">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3" name="Freeform 587">
                  <a:extLst>
                    <a:ext uri="{FF2B5EF4-FFF2-40B4-BE49-F238E27FC236}">
                      <a16:creationId xmlns:a16="http://schemas.microsoft.com/office/drawing/2014/main" id="{9F36ED74-CBBE-4589-AB86-1CE64D72C5F0}"/>
                    </a:ext>
                  </a:extLst>
                </p:cNvPr>
                <p:cNvSpPr>
                  <a:spLocks/>
                </p:cNvSpPr>
                <p:nvPr/>
              </p:nvSpPr>
              <p:spPr bwMode="auto">
                <a:xfrm>
                  <a:off x="7985475" y="5284788"/>
                  <a:ext cx="339257" cy="135543"/>
                </a:xfrm>
                <a:custGeom>
                  <a:avLst/>
                  <a:gdLst>
                    <a:gd name="connsiteX0" fmla="*/ 162759 w 339257"/>
                    <a:gd name="connsiteY0" fmla="*/ 38100 h 135543"/>
                    <a:gd name="connsiteX1" fmla="*/ 222206 w 339257"/>
                    <a:gd name="connsiteY1" fmla="*/ 40858 h 135543"/>
                    <a:gd name="connsiteX2" fmla="*/ 227610 w 339257"/>
                    <a:gd name="connsiteY2" fmla="*/ 49129 h 135543"/>
                    <a:gd name="connsiteX3" fmla="*/ 200589 w 339257"/>
                    <a:gd name="connsiteY3" fmla="*/ 57401 h 135543"/>
                    <a:gd name="connsiteX4" fmla="*/ 187078 w 339257"/>
                    <a:gd name="connsiteY4" fmla="*/ 57401 h 135543"/>
                    <a:gd name="connsiteX5" fmla="*/ 203291 w 339257"/>
                    <a:gd name="connsiteY5" fmla="*/ 76702 h 135543"/>
                    <a:gd name="connsiteX6" fmla="*/ 189780 w 339257"/>
                    <a:gd name="connsiteY6" fmla="*/ 87731 h 135543"/>
                    <a:gd name="connsiteX7" fmla="*/ 168163 w 339257"/>
                    <a:gd name="connsiteY7" fmla="*/ 87731 h 135543"/>
                    <a:gd name="connsiteX8" fmla="*/ 151950 w 339257"/>
                    <a:gd name="connsiteY8" fmla="*/ 68430 h 135543"/>
                    <a:gd name="connsiteX9" fmla="*/ 143844 w 339257"/>
                    <a:gd name="connsiteY9" fmla="*/ 76702 h 135543"/>
                    <a:gd name="connsiteX10" fmla="*/ 116823 w 339257"/>
                    <a:gd name="connsiteY10" fmla="*/ 84974 h 135543"/>
                    <a:gd name="connsiteX11" fmla="*/ 108716 w 339257"/>
                    <a:gd name="connsiteY11" fmla="*/ 76702 h 135543"/>
                    <a:gd name="connsiteX12" fmla="*/ 141142 w 339257"/>
                    <a:gd name="connsiteY12" fmla="*/ 46372 h 135543"/>
                    <a:gd name="connsiteX13" fmla="*/ 162759 w 339257"/>
                    <a:gd name="connsiteY13" fmla="*/ 38100 h 135543"/>
                    <a:gd name="connsiteX14" fmla="*/ 189819 w 339257"/>
                    <a:gd name="connsiteY14" fmla="*/ 0 h 135543"/>
                    <a:gd name="connsiteX15" fmla="*/ 187112 w 339257"/>
                    <a:gd name="connsiteY15" fmla="*/ 10903 h 135543"/>
                    <a:gd name="connsiteX16" fmla="*/ 32792 w 339257"/>
                    <a:gd name="connsiteY16" fmla="*/ 89949 h 135543"/>
                    <a:gd name="connsiteX17" fmla="*/ 157331 w 339257"/>
                    <a:gd name="connsiteY17" fmla="*/ 117206 h 135543"/>
                    <a:gd name="connsiteX18" fmla="*/ 303529 w 339257"/>
                    <a:gd name="connsiteY18" fmla="*/ 38160 h 135543"/>
                    <a:gd name="connsiteX19" fmla="*/ 295407 w 339257"/>
                    <a:gd name="connsiteY19" fmla="*/ 13628 h 135543"/>
                    <a:gd name="connsiteX20" fmla="*/ 322480 w 339257"/>
                    <a:gd name="connsiteY20" fmla="*/ 2725 h 135543"/>
                    <a:gd name="connsiteX21" fmla="*/ 336017 w 339257"/>
                    <a:gd name="connsiteY21" fmla="*/ 32708 h 135543"/>
                    <a:gd name="connsiteX22" fmla="*/ 154624 w 339257"/>
                    <a:gd name="connsiteY22" fmla="*/ 128109 h 135543"/>
                    <a:gd name="connsiteX23" fmla="*/ 303 w 339257"/>
                    <a:gd name="connsiteY23" fmla="*/ 98126 h 135543"/>
                    <a:gd name="connsiteX24" fmla="*/ 189819 w 339257"/>
                    <a:gd name="connsiteY24" fmla="*/ 0 h 1355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339257" h="135543">
                      <a:moveTo>
                        <a:pt x="162759" y="38100"/>
                      </a:moveTo>
                      <a:cubicBezTo>
                        <a:pt x="184376" y="40858"/>
                        <a:pt x="203291" y="40858"/>
                        <a:pt x="222206" y="40858"/>
                      </a:cubicBezTo>
                      <a:cubicBezTo>
                        <a:pt x="230312" y="40858"/>
                        <a:pt x="233014" y="43615"/>
                        <a:pt x="227610" y="49129"/>
                      </a:cubicBezTo>
                      <a:cubicBezTo>
                        <a:pt x="222206" y="51887"/>
                        <a:pt x="208695" y="57401"/>
                        <a:pt x="200589" y="57401"/>
                      </a:cubicBezTo>
                      <a:cubicBezTo>
                        <a:pt x="197887" y="57401"/>
                        <a:pt x="192482" y="57401"/>
                        <a:pt x="187078" y="57401"/>
                      </a:cubicBezTo>
                      <a:cubicBezTo>
                        <a:pt x="192482" y="62916"/>
                        <a:pt x="197887" y="68430"/>
                        <a:pt x="203291" y="76702"/>
                      </a:cubicBezTo>
                      <a:cubicBezTo>
                        <a:pt x="205993" y="79459"/>
                        <a:pt x="197887" y="84974"/>
                        <a:pt x="189780" y="87731"/>
                      </a:cubicBezTo>
                      <a:cubicBezTo>
                        <a:pt x="178972" y="90488"/>
                        <a:pt x="170865" y="90488"/>
                        <a:pt x="168163" y="87731"/>
                      </a:cubicBezTo>
                      <a:cubicBezTo>
                        <a:pt x="162759" y="82216"/>
                        <a:pt x="157355" y="73945"/>
                        <a:pt x="151950" y="68430"/>
                      </a:cubicBezTo>
                      <a:cubicBezTo>
                        <a:pt x="149248" y="71187"/>
                        <a:pt x="146546" y="73945"/>
                        <a:pt x="143844" y="76702"/>
                      </a:cubicBezTo>
                      <a:cubicBezTo>
                        <a:pt x="138440" y="79459"/>
                        <a:pt x="127631" y="84974"/>
                        <a:pt x="116823" y="84974"/>
                      </a:cubicBezTo>
                      <a:cubicBezTo>
                        <a:pt x="108716" y="84974"/>
                        <a:pt x="106014" y="82216"/>
                        <a:pt x="108716" y="76702"/>
                      </a:cubicBezTo>
                      <a:cubicBezTo>
                        <a:pt x="119525" y="68430"/>
                        <a:pt x="130333" y="57401"/>
                        <a:pt x="141142" y="46372"/>
                      </a:cubicBezTo>
                      <a:cubicBezTo>
                        <a:pt x="146546" y="40858"/>
                        <a:pt x="157355" y="38100"/>
                        <a:pt x="162759" y="38100"/>
                      </a:cubicBezTo>
                      <a:close/>
                      <a:moveTo>
                        <a:pt x="189819" y="0"/>
                      </a:moveTo>
                      <a:cubicBezTo>
                        <a:pt x="189819" y="2725"/>
                        <a:pt x="187112" y="8177"/>
                        <a:pt x="187112" y="10903"/>
                      </a:cubicBezTo>
                      <a:cubicBezTo>
                        <a:pt x="108599" y="27257"/>
                        <a:pt x="40914" y="62692"/>
                        <a:pt x="32792" y="89949"/>
                      </a:cubicBezTo>
                      <a:cubicBezTo>
                        <a:pt x="27377" y="119932"/>
                        <a:pt x="84232" y="130835"/>
                        <a:pt x="157331" y="117206"/>
                      </a:cubicBezTo>
                      <a:cubicBezTo>
                        <a:pt x="230430" y="100852"/>
                        <a:pt x="298114" y="57240"/>
                        <a:pt x="303529" y="38160"/>
                      </a:cubicBezTo>
                      <a:cubicBezTo>
                        <a:pt x="311651" y="19080"/>
                        <a:pt x="303529" y="19080"/>
                        <a:pt x="295407" y="13628"/>
                      </a:cubicBezTo>
                      <a:cubicBezTo>
                        <a:pt x="303529" y="10903"/>
                        <a:pt x="314358" y="5451"/>
                        <a:pt x="322480" y="2725"/>
                      </a:cubicBezTo>
                      <a:cubicBezTo>
                        <a:pt x="336017" y="8177"/>
                        <a:pt x="344139" y="8177"/>
                        <a:pt x="336017" y="32708"/>
                      </a:cubicBezTo>
                      <a:cubicBezTo>
                        <a:pt x="327895" y="57240"/>
                        <a:pt x="243967" y="111755"/>
                        <a:pt x="154624" y="128109"/>
                      </a:cubicBezTo>
                      <a:cubicBezTo>
                        <a:pt x="62573" y="144463"/>
                        <a:pt x="-5111" y="133560"/>
                        <a:pt x="303" y="98126"/>
                      </a:cubicBezTo>
                      <a:cubicBezTo>
                        <a:pt x="8426" y="62692"/>
                        <a:pt x="95061" y="19080"/>
                        <a:pt x="189819" y="0"/>
                      </a:cubicBezTo>
                      <a:close/>
                    </a:path>
                  </a:pathLst>
                </a:custGeom>
                <a:solidFill>
                  <a:schemeClr val="accent5"/>
                </a:solidFill>
                <a:ln>
                  <a:noFill/>
                </a:ln>
              </p:spPr>
              <p:txBody>
                <a:bodyPr vert="horz" wrap="square" lIns="57150" tIns="28575" rIns="57150" bIns="28575" numCol="1" anchor="t" anchorCtr="0" compatLnSpc="1">
                  <a:prstTxWarp prst="textNoShape">
                    <a:avLst/>
                  </a:prstTxWarp>
                  <a:noAutofit/>
                </a:bodyPr>
                <a:lstStyle/>
                <a:p>
                  <a:endParaRPr lang="en-US" sz="1125">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4" name="Freeform 588">
                  <a:extLst>
                    <a:ext uri="{FF2B5EF4-FFF2-40B4-BE49-F238E27FC236}">
                      <a16:creationId xmlns:a16="http://schemas.microsoft.com/office/drawing/2014/main" id="{FE60CEE5-7546-4F0D-BDF4-04EBCEAB0696}"/>
                    </a:ext>
                  </a:extLst>
                </p:cNvPr>
                <p:cNvSpPr>
                  <a:spLocks/>
                </p:cNvSpPr>
                <p:nvPr/>
              </p:nvSpPr>
              <p:spPr bwMode="auto">
                <a:xfrm>
                  <a:off x="8476858" y="5149850"/>
                  <a:ext cx="329006" cy="116077"/>
                </a:xfrm>
                <a:custGeom>
                  <a:avLst/>
                  <a:gdLst>
                    <a:gd name="connsiteX0" fmla="*/ 167419 w 329006"/>
                    <a:gd name="connsiteY0" fmla="*/ 14061 h 116077"/>
                    <a:gd name="connsiteX1" fmla="*/ 173836 w 329006"/>
                    <a:gd name="connsiteY1" fmla="*/ 18143 h 116077"/>
                    <a:gd name="connsiteX2" fmla="*/ 184645 w 329006"/>
                    <a:gd name="connsiteY2" fmla="*/ 39915 h 116077"/>
                    <a:gd name="connsiteX3" fmla="*/ 195453 w 329006"/>
                    <a:gd name="connsiteY3" fmla="*/ 31750 h 116077"/>
                    <a:gd name="connsiteX4" fmla="*/ 219772 w 329006"/>
                    <a:gd name="connsiteY4" fmla="*/ 20865 h 116077"/>
                    <a:gd name="connsiteX5" fmla="*/ 225177 w 329006"/>
                    <a:gd name="connsiteY5" fmla="*/ 29029 h 116077"/>
                    <a:gd name="connsiteX6" fmla="*/ 187347 w 329006"/>
                    <a:gd name="connsiteY6" fmla="*/ 61686 h 116077"/>
                    <a:gd name="connsiteX7" fmla="*/ 165730 w 329006"/>
                    <a:gd name="connsiteY7" fmla="*/ 69850 h 116077"/>
                    <a:gd name="connsiteX8" fmla="*/ 111687 w 329006"/>
                    <a:gd name="connsiteY8" fmla="*/ 67129 h 116077"/>
                    <a:gd name="connsiteX9" fmla="*/ 108985 w 329006"/>
                    <a:gd name="connsiteY9" fmla="*/ 56243 h 116077"/>
                    <a:gd name="connsiteX10" fmla="*/ 136007 w 329006"/>
                    <a:gd name="connsiteY10" fmla="*/ 50800 h 116077"/>
                    <a:gd name="connsiteX11" fmla="*/ 149517 w 329006"/>
                    <a:gd name="connsiteY11" fmla="*/ 50800 h 116077"/>
                    <a:gd name="connsiteX12" fmla="*/ 138709 w 329006"/>
                    <a:gd name="connsiteY12" fmla="*/ 29029 h 116077"/>
                    <a:gd name="connsiteX13" fmla="*/ 154921 w 329006"/>
                    <a:gd name="connsiteY13" fmla="*/ 18143 h 116077"/>
                    <a:gd name="connsiteX14" fmla="*/ 167419 w 329006"/>
                    <a:gd name="connsiteY14" fmla="*/ 14061 h 116077"/>
                    <a:gd name="connsiteX15" fmla="*/ 111432 w 329006"/>
                    <a:gd name="connsiteY15" fmla="*/ 0 h 116077"/>
                    <a:gd name="connsiteX16" fmla="*/ 122311 w 329006"/>
                    <a:gd name="connsiteY16" fmla="*/ 8106 h 116077"/>
                    <a:gd name="connsiteX17" fmla="*/ 38001 w 329006"/>
                    <a:gd name="connsiteY17" fmla="*/ 91873 h 116077"/>
                    <a:gd name="connsiteX18" fmla="*/ 209340 w 329006"/>
                    <a:gd name="connsiteY18" fmla="*/ 78362 h 116077"/>
                    <a:gd name="connsiteX19" fmla="*/ 299090 w 329006"/>
                    <a:gd name="connsiteY19" fmla="*/ 13511 h 116077"/>
                    <a:gd name="connsiteX20" fmla="*/ 329006 w 329006"/>
                    <a:gd name="connsiteY20" fmla="*/ 8106 h 116077"/>
                    <a:gd name="connsiteX21" fmla="*/ 217499 w 329006"/>
                    <a:gd name="connsiteY21" fmla="*/ 86468 h 116077"/>
                    <a:gd name="connsiteX22" fmla="*/ 10804 w 329006"/>
                    <a:gd name="connsiteY22" fmla="*/ 102681 h 116077"/>
                    <a:gd name="connsiteX23" fmla="*/ 111432 w 329006"/>
                    <a:gd name="connsiteY23" fmla="*/ 0 h 1160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329006" h="116077">
                      <a:moveTo>
                        <a:pt x="167419" y="14061"/>
                      </a:moveTo>
                      <a:cubicBezTo>
                        <a:pt x="171134" y="14061"/>
                        <a:pt x="173836" y="15422"/>
                        <a:pt x="173836" y="18143"/>
                      </a:cubicBezTo>
                      <a:cubicBezTo>
                        <a:pt x="179241" y="23586"/>
                        <a:pt x="181943" y="31750"/>
                        <a:pt x="184645" y="39915"/>
                      </a:cubicBezTo>
                      <a:cubicBezTo>
                        <a:pt x="187347" y="37193"/>
                        <a:pt x="190049" y="34472"/>
                        <a:pt x="195453" y="31750"/>
                      </a:cubicBezTo>
                      <a:cubicBezTo>
                        <a:pt x="200858" y="26307"/>
                        <a:pt x="211666" y="20865"/>
                        <a:pt x="219772" y="20865"/>
                      </a:cubicBezTo>
                      <a:cubicBezTo>
                        <a:pt x="227879" y="20865"/>
                        <a:pt x="230581" y="26307"/>
                        <a:pt x="225177" y="29029"/>
                      </a:cubicBezTo>
                      <a:cubicBezTo>
                        <a:pt x="211666" y="39915"/>
                        <a:pt x="200858" y="50800"/>
                        <a:pt x="187347" y="61686"/>
                      </a:cubicBezTo>
                      <a:cubicBezTo>
                        <a:pt x="181943" y="67129"/>
                        <a:pt x="173836" y="69850"/>
                        <a:pt x="165730" y="69850"/>
                      </a:cubicBezTo>
                      <a:cubicBezTo>
                        <a:pt x="149517" y="67129"/>
                        <a:pt x="130602" y="67129"/>
                        <a:pt x="111687" y="67129"/>
                      </a:cubicBezTo>
                      <a:cubicBezTo>
                        <a:pt x="106283" y="64407"/>
                        <a:pt x="103581" y="61686"/>
                        <a:pt x="108985" y="56243"/>
                      </a:cubicBezTo>
                      <a:cubicBezTo>
                        <a:pt x="117092" y="53522"/>
                        <a:pt x="127900" y="48079"/>
                        <a:pt x="136007" y="50800"/>
                      </a:cubicBezTo>
                      <a:cubicBezTo>
                        <a:pt x="141411" y="50800"/>
                        <a:pt x="144113" y="50800"/>
                        <a:pt x="149517" y="50800"/>
                      </a:cubicBezTo>
                      <a:cubicBezTo>
                        <a:pt x="146815" y="42636"/>
                        <a:pt x="141411" y="37193"/>
                        <a:pt x="138709" y="29029"/>
                      </a:cubicBezTo>
                      <a:cubicBezTo>
                        <a:pt x="138709" y="26307"/>
                        <a:pt x="144113" y="20865"/>
                        <a:pt x="154921" y="18143"/>
                      </a:cubicBezTo>
                      <a:cubicBezTo>
                        <a:pt x="158975" y="15422"/>
                        <a:pt x="163703" y="14061"/>
                        <a:pt x="167419" y="14061"/>
                      </a:cubicBezTo>
                      <a:close/>
                      <a:moveTo>
                        <a:pt x="111432" y="0"/>
                      </a:moveTo>
                      <a:cubicBezTo>
                        <a:pt x="114152" y="2702"/>
                        <a:pt x="119591" y="5404"/>
                        <a:pt x="122311" y="8106"/>
                      </a:cubicBezTo>
                      <a:cubicBezTo>
                        <a:pt x="51599" y="35128"/>
                        <a:pt x="13524" y="72958"/>
                        <a:pt x="38001" y="91873"/>
                      </a:cubicBezTo>
                      <a:cubicBezTo>
                        <a:pt x="65198" y="110787"/>
                        <a:pt x="149507" y="99979"/>
                        <a:pt x="209340" y="78362"/>
                      </a:cubicBezTo>
                      <a:cubicBezTo>
                        <a:pt x="266454" y="54043"/>
                        <a:pt x="290931" y="35128"/>
                        <a:pt x="299090" y="13511"/>
                      </a:cubicBezTo>
                      <a:cubicBezTo>
                        <a:pt x="309968" y="10808"/>
                        <a:pt x="318127" y="10808"/>
                        <a:pt x="329006" y="8106"/>
                      </a:cubicBezTo>
                      <a:cubicBezTo>
                        <a:pt x="320847" y="32426"/>
                        <a:pt x="290931" y="59447"/>
                        <a:pt x="217499" y="86468"/>
                      </a:cubicBezTo>
                      <a:cubicBezTo>
                        <a:pt x="146788" y="116192"/>
                        <a:pt x="43440" y="127000"/>
                        <a:pt x="10804" y="102681"/>
                      </a:cubicBezTo>
                      <a:cubicBezTo>
                        <a:pt x="-21832" y="81064"/>
                        <a:pt x="21683" y="32426"/>
                        <a:pt x="111432" y="0"/>
                      </a:cubicBezTo>
                      <a:close/>
                    </a:path>
                  </a:pathLst>
                </a:custGeom>
                <a:solidFill>
                  <a:schemeClr val="accent4"/>
                </a:solidFill>
                <a:ln>
                  <a:noFill/>
                </a:ln>
              </p:spPr>
              <p:txBody>
                <a:bodyPr vert="horz" wrap="square" lIns="57150" tIns="28575" rIns="57150" bIns="28575" numCol="1" anchor="t" anchorCtr="0" compatLnSpc="1">
                  <a:prstTxWarp prst="textNoShape">
                    <a:avLst/>
                  </a:prstTxWarp>
                  <a:noAutofit/>
                </a:bodyPr>
                <a:lstStyle/>
                <a:p>
                  <a:endParaRPr lang="en-US" sz="1125">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5" name="Freeform 176">
                  <a:extLst>
                    <a:ext uri="{FF2B5EF4-FFF2-40B4-BE49-F238E27FC236}">
                      <a16:creationId xmlns:a16="http://schemas.microsoft.com/office/drawing/2014/main" id="{A1C92B33-CA42-42BB-AC90-8260DE2E54A0}"/>
                    </a:ext>
                  </a:extLst>
                </p:cNvPr>
                <p:cNvSpPr>
                  <a:spLocks/>
                </p:cNvSpPr>
                <p:nvPr/>
              </p:nvSpPr>
              <p:spPr bwMode="auto">
                <a:xfrm>
                  <a:off x="8085139" y="5437188"/>
                  <a:ext cx="334963" cy="117475"/>
                </a:xfrm>
                <a:custGeom>
                  <a:avLst/>
                  <a:gdLst>
                    <a:gd name="T0" fmla="*/ 112 w 123"/>
                    <a:gd name="T1" fmla="*/ 5 h 43"/>
                    <a:gd name="T2" fmla="*/ 85 w 123"/>
                    <a:gd name="T3" fmla="*/ 27 h 43"/>
                    <a:gd name="T4" fmla="*/ 24 w 123"/>
                    <a:gd name="T5" fmla="*/ 31 h 43"/>
                    <a:gd name="T6" fmla="*/ 46 w 123"/>
                    <a:gd name="T7" fmla="*/ 3 h 43"/>
                    <a:gd name="T8" fmla="*/ 41 w 123"/>
                    <a:gd name="T9" fmla="*/ 0 h 43"/>
                    <a:gd name="T10" fmla="*/ 14 w 123"/>
                    <a:gd name="T11" fmla="*/ 35 h 43"/>
                    <a:gd name="T12" fmla="*/ 90 w 123"/>
                    <a:gd name="T13" fmla="*/ 29 h 43"/>
                    <a:gd name="T14" fmla="*/ 123 w 123"/>
                    <a:gd name="T15" fmla="*/ 2 h 43"/>
                    <a:gd name="T16" fmla="*/ 112 w 123"/>
                    <a:gd name="T17" fmla="*/ 5 h 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3" h="43">
                      <a:moveTo>
                        <a:pt x="112" y="5"/>
                      </a:moveTo>
                      <a:cubicBezTo>
                        <a:pt x="111" y="12"/>
                        <a:pt x="105" y="19"/>
                        <a:pt x="85" y="27"/>
                      </a:cubicBezTo>
                      <a:cubicBezTo>
                        <a:pt x="66" y="34"/>
                        <a:pt x="35" y="38"/>
                        <a:pt x="24" y="31"/>
                      </a:cubicBezTo>
                      <a:cubicBezTo>
                        <a:pt x="12" y="25"/>
                        <a:pt x="22" y="12"/>
                        <a:pt x="46" y="3"/>
                      </a:cubicBezTo>
                      <a:cubicBezTo>
                        <a:pt x="44" y="2"/>
                        <a:pt x="43" y="1"/>
                        <a:pt x="41" y="0"/>
                      </a:cubicBezTo>
                      <a:cubicBezTo>
                        <a:pt x="12" y="12"/>
                        <a:pt x="0" y="27"/>
                        <a:pt x="14" y="35"/>
                      </a:cubicBezTo>
                      <a:cubicBezTo>
                        <a:pt x="28" y="43"/>
                        <a:pt x="66" y="39"/>
                        <a:pt x="90" y="29"/>
                      </a:cubicBezTo>
                      <a:cubicBezTo>
                        <a:pt x="114" y="20"/>
                        <a:pt x="122" y="11"/>
                        <a:pt x="123" y="2"/>
                      </a:cubicBezTo>
                      <a:cubicBezTo>
                        <a:pt x="119" y="3"/>
                        <a:pt x="116" y="4"/>
                        <a:pt x="112" y="5"/>
                      </a:cubicBezTo>
                      <a:close/>
                    </a:path>
                  </a:pathLst>
                </a:custGeom>
                <a:solidFill>
                  <a:schemeClr val="accent2"/>
                </a:solidFill>
                <a:ln>
                  <a:noFill/>
                </a:ln>
              </p:spPr>
              <p:txBody>
                <a:bodyPr vert="horz" wrap="square" lIns="57150" tIns="28575" rIns="57150" bIns="28575" numCol="1" anchor="t" anchorCtr="0" compatLnSpc="1">
                  <a:prstTxWarp prst="textNoShape">
                    <a:avLst/>
                  </a:prstTxWarp>
                </a:bodyPr>
                <a:lstStyle/>
                <a:p>
                  <a:endParaRPr lang="en-US" sz="1125">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6" name="Freeform 590">
                  <a:extLst>
                    <a:ext uri="{FF2B5EF4-FFF2-40B4-BE49-F238E27FC236}">
                      <a16:creationId xmlns:a16="http://schemas.microsoft.com/office/drawing/2014/main" id="{224A1A93-68FB-42D8-B8A6-6E10185B7B6B}"/>
                    </a:ext>
                  </a:extLst>
                </p:cNvPr>
                <p:cNvSpPr>
                  <a:spLocks/>
                </p:cNvSpPr>
                <p:nvPr/>
              </p:nvSpPr>
              <p:spPr bwMode="auto">
                <a:xfrm>
                  <a:off x="8553450" y="5253037"/>
                  <a:ext cx="314326" cy="157162"/>
                </a:xfrm>
                <a:custGeom>
                  <a:avLst/>
                  <a:gdLst>
                    <a:gd name="connsiteX0" fmla="*/ 186203 w 314326"/>
                    <a:gd name="connsiteY0" fmla="*/ 100012 h 157162"/>
                    <a:gd name="connsiteX1" fmla="*/ 188913 w 314326"/>
                    <a:gd name="connsiteY1" fmla="*/ 105455 h 157162"/>
                    <a:gd name="connsiteX2" fmla="*/ 37169 w 314326"/>
                    <a:gd name="connsiteY2" fmla="*/ 157162 h 157162"/>
                    <a:gd name="connsiteX3" fmla="*/ 31750 w 314326"/>
                    <a:gd name="connsiteY3" fmla="*/ 148998 h 157162"/>
                    <a:gd name="connsiteX4" fmla="*/ 186203 w 314326"/>
                    <a:gd name="connsiteY4" fmla="*/ 100012 h 157162"/>
                    <a:gd name="connsiteX5" fmla="*/ 311611 w 314326"/>
                    <a:gd name="connsiteY5" fmla="*/ 42862 h 157162"/>
                    <a:gd name="connsiteX6" fmla="*/ 314326 w 314326"/>
                    <a:gd name="connsiteY6" fmla="*/ 51064 h 157162"/>
                    <a:gd name="connsiteX7" fmla="*/ 170427 w 314326"/>
                    <a:gd name="connsiteY7" fmla="*/ 97543 h 157162"/>
                    <a:gd name="connsiteX8" fmla="*/ 29243 w 314326"/>
                    <a:gd name="connsiteY8" fmla="*/ 141287 h 157162"/>
                    <a:gd name="connsiteX9" fmla="*/ 23813 w 314326"/>
                    <a:gd name="connsiteY9" fmla="*/ 135819 h 157162"/>
                    <a:gd name="connsiteX10" fmla="*/ 167712 w 314326"/>
                    <a:gd name="connsiteY10" fmla="*/ 89341 h 157162"/>
                    <a:gd name="connsiteX11" fmla="*/ 311611 w 314326"/>
                    <a:gd name="connsiteY11" fmla="*/ 42862 h 157162"/>
                    <a:gd name="connsiteX12" fmla="*/ 306388 w 314326"/>
                    <a:gd name="connsiteY12" fmla="*/ 28575 h 157162"/>
                    <a:gd name="connsiteX13" fmla="*/ 306388 w 314326"/>
                    <a:gd name="connsiteY13" fmla="*/ 34043 h 157162"/>
                    <a:gd name="connsiteX14" fmla="*/ 165204 w 314326"/>
                    <a:gd name="connsiteY14" fmla="*/ 80522 h 157162"/>
                    <a:gd name="connsiteX15" fmla="*/ 21305 w 314326"/>
                    <a:gd name="connsiteY15" fmla="*/ 127000 h 157162"/>
                    <a:gd name="connsiteX16" fmla="*/ 15875 w 314326"/>
                    <a:gd name="connsiteY16" fmla="*/ 121532 h 157162"/>
                    <a:gd name="connsiteX17" fmla="*/ 159774 w 314326"/>
                    <a:gd name="connsiteY17" fmla="*/ 75054 h 157162"/>
                    <a:gd name="connsiteX18" fmla="*/ 306388 w 314326"/>
                    <a:gd name="connsiteY18" fmla="*/ 28575 h 157162"/>
                    <a:gd name="connsiteX19" fmla="*/ 301626 w 314326"/>
                    <a:gd name="connsiteY19" fmla="*/ 12700 h 157162"/>
                    <a:gd name="connsiteX20" fmla="*/ 301626 w 314326"/>
                    <a:gd name="connsiteY20" fmla="*/ 20809 h 157162"/>
                    <a:gd name="connsiteX21" fmla="*/ 157501 w 314326"/>
                    <a:gd name="connsiteY21" fmla="*/ 66761 h 157162"/>
                    <a:gd name="connsiteX22" fmla="*/ 13377 w 314326"/>
                    <a:gd name="connsiteY22" fmla="*/ 112713 h 157162"/>
                    <a:gd name="connsiteX23" fmla="*/ 7938 w 314326"/>
                    <a:gd name="connsiteY23" fmla="*/ 107307 h 157162"/>
                    <a:gd name="connsiteX24" fmla="*/ 154782 w 314326"/>
                    <a:gd name="connsiteY24" fmla="*/ 61355 h 157162"/>
                    <a:gd name="connsiteX25" fmla="*/ 301626 w 314326"/>
                    <a:gd name="connsiteY25" fmla="*/ 12700 h 157162"/>
                    <a:gd name="connsiteX26" fmla="*/ 295275 w 314326"/>
                    <a:gd name="connsiteY26" fmla="*/ 0 h 157162"/>
                    <a:gd name="connsiteX27" fmla="*/ 295275 w 314326"/>
                    <a:gd name="connsiteY27" fmla="*/ 5406 h 157162"/>
                    <a:gd name="connsiteX28" fmla="*/ 151701 w 314326"/>
                    <a:gd name="connsiteY28" fmla="*/ 54061 h 157162"/>
                    <a:gd name="connsiteX29" fmla="*/ 5418 w 314326"/>
                    <a:gd name="connsiteY29" fmla="*/ 100013 h 157162"/>
                    <a:gd name="connsiteX30" fmla="*/ 0 w 314326"/>
                    <a:gd name="connsiteY30" fmla="*/ 94607 h 157162"/>
                    <a:gd name="connsiteX31" fmla="*/ 146283 w 314326"/>
                    <a:gd name="connsiteY31" fmla="*/ 45952 h 157162"/>
                    <a:gd name="connsiteX32" fmla="*/ 295275 w 314326"/>
                    <a:gd name="connsiteY32" fmla="*/ 0 h 1571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314326" h="157162">
                      <a:moveTo>
                        <a:pt x="186203" y="100012"/>
                      </a:moveTo>
                      <a:cubicBezTo>
                        <a:pt x="186203" y="102734"/>
                        <a:pt x="186203" y="105455"/>
                        <a:pt x="188913" y="105455"/>
                      </a:cubicBezTo>
                      <a:cubicBezTo>
                        <a:pt x="137429" y="124505"/>
                        <a:pt x="85944" y="140834"/>
                        <a:pt x="37169" y="157162"/>
                      </a:cubicBezTo>
                      <a:cubicBezTo>
                        <a:pt x="34460" y="154441"/>
                        <a:pt x="34460" y="151719"/>
                        <a:pt x="31750" y="148998"/>
                      </a:cubicBezTo>
                      <a:cubicBezTo>
                        <a:pt x="83234" y="132669"/>
                        <a:pt x="134719" y="116341"/>
                        <a:pt x="186203" y="100012"/>
                      </a:cubicBezTo>
                      <a:close/>
                      <a:moveTo>
                        <a:pt x="311611" y="42862"/>
                      </a:moveTo>
                      <a:cubicBezTo>
                        <a:pt x="311611" y="45596"/>
                        <a:pt x="311611" y="48330"/>
                        <a:pt x="314326" y="51064"/>
                      </a:cubicBezTo>
                      <a:cubicBezTo>
                        <a:pt x="265455" y="64734"/>
                        <a:pt x="219298" y="81139"/>
                        <a:pt x="170427" y="97543"/>
                      </a:cubicBezTo>
                      <a:cubicBezTo>
                        <a:pt x="124271" y="111213"/>
                        <a:pt x="75399" y="127617"/>
                        <a:pt x="29243" y="141287"/>
                      </a:cubicBezTo>
                      <a:cubicBezTo>
                        <a:pt x="26528" y="141287"/>
                        <a:pt x="26528" y="138553"/>
                        <a:pt x="23813" y="135819"/>
                      </a:cubicBezTo>
                      <a:cubicBezTo>
                        <a:pt x="72684" y="119415"/>
                        <a:pt x="118841" y="105745"/>
                        <a:pt x="167712" y="89341"/>
                      </a:cubicBezTo>
                      <a:cubicBezTo>
                        <a:pt x="213868" y="72937"/>
                        <a:pt x="262740" y="59266"/>
                        <a:pt x="311611" y="42862"/>
                      </a:cubicBezTo>
                      <a:close/>
                      <a:moveTo>
                        <a:pt x="306388" y="28575"/>
                      </a:moveTo>
                      <a:cubicBezTo>
                        <a:pt x="306388" y="31309"/>
                        <a:pt x="306388" y="31309"/>
                        <a:pt x="306388" y="34043"/>
                      </a:cubicBezTo>
                      <a:cubicBezTo>
                        <a:pt x="260232" y="50447"/>
                        <a:pt x="211360" y="66852"/>
                        <a:pt x="165204" y="80522"/>
                      </a:cubicBezTo>
                      <a:cubicBezTo>
                        <a:pt x="116333" y="96926"/>
                        <a:pt x="67461" y="113330"/>
                        <a:pt x="21305" y="127000"/>
                      </a:cubicBezTo>
                      <a:cubicBezTo>
                        <a:pt x="18590" y="127000"/>
                        <a:pt x="18590" y="124266"/>
                        <a:pt x="15875" y="121532"/>
                      </a:cubicBezTo>
                      <a:cubicBezTo>
                        <a:pt x="64746" y="105128"/>
                        <a:pt x="113618" y="91458"/>
                        <a:pt x="159774" y="75054"/>
                      </a:cubicBezTo>
                      <a:cubicBezTo>
                        <a:pt x="208645" y="58650"/>
                        <a:pt x="257517" y="42245"/>
                        <a:pt x="306388" y="28575"/>
                      </a:cubicBezTo>
                      <a:close/>
                      <a:moveTo>
                        <a:pt x="301626" y="12700"/>
                      </a:moveTo>
                      <a:cubicBezTo>
                        <a:pt x="301626" y="15403"/>
                        <a:pt x="301626" y="18106"/>
                        <a:pt x="301626" y="20809"/>
                      </a:cubicBezTo>
                      <a:cubicBezTo>
                        <a:pt x="255397" y="34325"/>
                        <a:pt x="206449" y="50543"/>
                        <a:pt x="157501" y="66761"/>
                      </a:cubicBezTo>
                      <a:cubicBezTo>
                        <a:pt x="108553" y="82980"/>
                        <a:pt x="59605" y="96495"/>
                        <a:pt x="13377" y="112713"/>
                      </a:cubicBezTo>
                      <a:cubicBezTo>
                        <a:pt x="10657" y="110010"/>
                        <a:pt x="10657" y="110010"/>
                        <a:pt x="7938" y="107307"/>
                      </a:cubicBezTo>
                      <a:cubicBezTo>
                        <a:pt x="56886" y="91089"/>
                        <a:pt x="105834" y="74870"/>
                        <a:pt x="154782" y="61355"/>
                      </a:cubicBezTo>
                      <a:cubicBezTo>
                        <a:pt x="203730" y="45137"/>
                        <a:pt x="252678" y="28919"/>
                        <a:pt x="301626" y="12700"/>
                      </a:cubicBezTo>
                      <a:close/>
                      <a:moveTo>
                        <a:pt x="295275" y="0"/>
                      </a:moveTo>
                      <a:cubicBezTo>
                        <a:pt x="295275" y="2703"/>
                        <a:pt x="295275" y="5406"/>
                        <a:pt x="295275" y="5406"/>
                      </a:cubicBezTo>
                      <a:cubicBezTo>
                        <a:pt x="246514" y="21625"/>
                        <a:pt x="200462" y="37843"/>
                        <a:pt x="151701" y="54061"/>
                      </a:cubicBezTo>
                      <a:cubicBezTo>
                        <a:pt x="102940" y="67577"/>
                        <a:pt x="54179" y="83795"/>
                        <a:pt x="5418" y="100013"/>
                      </a:cubicBezTo>
                      <a:cubicBezTo>
                        <a:pt x="2709" y="97310"/>
                        <a:pt x="2709" y="94607"/>
                        <a:pt x="0" y="94607"/>
                      </a:cubicBezTo>
                      <a:cubicBezTo>
                        <a:pt x="48761" y="78389"/>
                        <a:pt x="97522" y="62170"/>
                        <a:pt x="146283" y="45952"/>
                      </a:cubicBezTo>
                      <a:cubicBezTo>
                        <a:pt x="195044" y="29734"/>
                        <a:pt x="243805" y="16219"/>
                        <a:pt x="295275" y="0"/>
                      </a:cubicBezTo>
                      <a:close/>
                    </a:path>
                  </a:pathLst>
                </a:custGeom>
                <a:solidFill>
                  <a:schemeClr val="accent1"/>
                </a:solidFill>
                <a:ln>
                  <a:noFill/>
                </a:ln>
              </p:spPr>
              <p:txBody>
                <a:bodyPr vert="horz" wrap="square" lIns="57150" tIns="28575" rIns="57150" bIns="28575" numCol="1" anchor="t" anchorCtr="0" compatLnSpc="1">
                  <a:prstTxWarp prst="textNoShape">
                    <a:avLst/>
                  </a:prstTxWarp>
                  <a:noAutofit/>
                </a:bodyPr>
                <a:lstStyle/>
                <a:p>
                  <a:endParaRPr lang="en-US" sz="1125">
                    <a:latin typeface="Helvetica Neue" panose="02000503000000020004" pitchFamily="2" charset="0"/>
                    <a:ea typeface="Helvetica Neue" panose="02000503000000020004" pitchFamily="2" charset="0"/>
                    <a:cs typeface="Helvetica Neue" panose="02000503000000020004" pitchFamily="2" charset="0"/>
                  </a:endParaRPr>
                </a:p>
              </p:txBody>
            </p:sp>
            <p:grpSp>
              <p:nvGrpSpPr>
                <p:cNvPr id="27" name="Group 26">
                  <a:extLst>
                    <a:ext uri="{FF2B5EF4-FFF2-40B4-BE49-F238E27FC236}">
                      <a16:creationId xmlns:a16="http://schemas.microsoft.com/office/drawing/2014/main" id="{2C07CBDE-0120-471D-A5A1-7859C0BA6816}"/>
                    </a:ext>
                  </a:extLst>
                </p:cNvPr>
                <p:cNvGrpSpPr/>
                <p:nvPr/>
              </p:nvGrpSpPr>
              <p:grpSpPr>
                <a:xfrm>
                  <a:off x="9340851" y="4651375"/>
                  <a:ext cx="566738" cy="309563"/>
                  <a:chOff x="9340851" y="4651375"/>
                  <a:chExt cx="566738" cy="309563"/>
                </a:xfrm>
              </p:grpSpPr>
              <p:sp>
                <p:nvSpPr>
                  <p:cNvPr id="39" name="Freeform 184">
                    <a:extLst>
                      <a:ext uri="{FF2B5EF4-FFF2-40B4-BE49-F238E27FC236}">
                        <a16:creationId xmlns:a16="http://schemas.microsoft.com/office/drawing/2014/main" id="{03DB0305-D58B-47CB-9B68-E2412890E502}"/>
                      </a:ext>
                    </a:extLst>
                  </p:cNvPr>
                  <p:cNvSpPr>
                    <a:spLocks/>
                  </p:cNvSpPr>
                  <p:nvPr/>
                </p:nvSpPr>
                <p:spPr bwMode="auto">
                  <a:xfrm>
                    <a:off x="9340851" y="4651375"/>
                    <a:ext cx="566738" cy="309563"/>
                  </a:xfrm>
                  <a:custGeom>
                    <a:avLst/>
                    <a:gdLst>
                      <a:gd name="T0" fmla="*/ 106 w 209"/>
                      <a:gd name="T1" fmla="*/ 12 h 114"/>
                      <a:gd name="T2" fmla="*/ 181 w 209"/>
                      <a:gd name="T3" fmla="*/ 2 h 114"/>
                      <a:gd name="T4" fmla="*/ 206 w 209"/>
                      <a:gd name="T5" fmla="*/ 28 h 114"/>
                      <a:gd name="T6" fmla="*/ 171 w 209"/>
                      <a:gd name="T7" fmla="*/ 71 h 114"/>
                      <a:gd name="T8" fmla="*/ 102 w 209"/>
                      <a:gd name="T9" fmla="*/ 104 h 114"/>
                      <a:gd name="T10" fmla="*/ 34 w 209"/>
                      <a:gd name="T11" fmla="*/ 111 h 114"/>
                      <a:gd name="T12" fmla="*/ 1 w 209"/>
                      <a:gd name="T13" fmla="*/ 89 h 114"/>
                      <a:gd name="T14" fmla="*/ 29 w 209"/>
                      <a:gd name="T15" fmla="*/ 49 h 114"/>
                      <a:gd name="T16" fmla="*/ 106 w 209"/>
                      <a:gd name="T17" fmla="*/ 12 h 1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09" h="114">
                        <a:moveTo>
                          <a:pt x="106" y="12"/>
                        </a:moveTo>
                        <a:cubicBezTo>
                          <a:pt x="136" y="3"/>
                          <a:pt x="163" y="0"/>
                          <a:pt x="181" y="2"/>
                        </a:cubicBezTo>
                        <a:cubicBezTo>
                          <a:pt x="199" y="5"/>
                          <a:pt x="209" y="14"/>
                          <a:pt x="206" y="28"/>
                        </a:cubicBezTo>
                        <a:cubicBezTo>
                          <a:pt x="203" y="41"/>
                          <a:pt x="190" y="57"/>
                          <a:pt x="171" y="71"/>
                        </a:cubicBezTo>
                        <a:cubicBezTo>
                          <a:pt x="152" y="85"/>
                          <a:pt x="128" y="97"/>
                          <a:pt x="102" y="104"/>
                        </a:cubicBezTo>
                        <a:cubicBezTo>
                          <a:pt x="76" y="112"/>
                          <a:pt x="52" y="114"/>
                          <a:pt x="34" y="111"/>
                        </a:cubicBezTo>
                        <a:cubicBezTo>
                          <a:pt x="15" y="108"/>
                          <a:pt x="3" y="101"/>
                          <a:pt x="1" y="89"/>
                        </a:cubicBezTo>
                        <a:cubicBezTo>
                          <a:pt x="0" y="77"/>
                          <a:pt x="10" y="63"/>
                          <a:pt x="29" y="49"/>
                        </a:cubicBezTo>
                        <a:cubicBezTo>
                          <a:pt x="48" y="35"/>
                          <a:pt x="75" y="22"/>
                          <a:pt x="106" y="12"/>
                        </a:cubicBezTo>
                        <a:close/>
                      </a:path>
                    </a:pathLst>
                  </a:custGeom>
                  <a:solidFill>
                    <a:schemeClr val="accent4"/>
                  </a:solidFill>
                  <a:ln>
                    <a:noFill/>
                  </a:ln>
                </p:spPr>
                <p:txBody>
                  <a:bodyPr vert="horz" wrap="square" lIns="57150" tIns="28575" rIns="57150" bIns="28575" numCol="1" anchor="t" anchorCtr="0" compatLnSpc="1">
                    <a:prstTxWarp prst="textNoShape">
                      <a:avLst/>
                    </a:prstTxWarp>
                  </a:bodyPr>
                  <a:lstStyle/>
                  <a:p>
                    <a:endParaRPr lang="en-US" sz="1125">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40" name="Freeform 185">
                    <a:extLst>
                      <a:ext uri="{FF2B5EF4-FFF2-40B4-BE49-F238E27FC236}">
                        <a16:creationId xmlns:a16="http://schemas.microsoft.com/office/drawing/2014/main" id="{AB5D44A6-17D9-429C-BED0-07196A8F7C8D}"/>
                      </a:ext>
                    </a:extLst>
                  </p:cNvPr>
                  <p:cNvSpPr>
                    <a:spLocks/>
                  </p:cNvSpPr>
                  <p:nvPr/>
                </p:nvSpPr>
                <p:spPr bwMode="auto">
                  <a:xfrm>
                    <a:off x="9380539" y="4810125"/>
                    <a:ext cx="242888" cy="146050"/>
                  </a:xfrm>
                  <a:custGeom>
                    <a:avLst/>
                    <a:gdLst>
                      <a:gd name="T0" fmla="*/ 34 w 89"/>
                      <a:gd name="T1" fmla="*/ 54 h 54"/>
                      <a:gd name="T2" fmla="*/ 0 w 89"/>
                      <a:gd name="T3" fmla="*/ 47 h 54"/>
                      <a:gd name="T4" fmla="*/ 89 w 89"/>
                      <a:gd name="T5" fmla="*/ 0 h 54"/>
                      <a:gd name="T6" fmla="*/ 34 w 89"/>
                      <a:gd name="T7" fmla="*/ 54 h 54"/>
                    </a:gdLst>
                    <a:ahLst/>
                    <a:cxnLst>
                      <a:cxn ang="0">
                        <a:pos x="T0" y="T1"/>
                      </a:cxn>
                      <a:cxn ang="0">
                        <a:pos x="T2" y="T3"/>
                      </a:cxn>
                      <a:cxn ang="0">
                        <a:pos x="T4" y="T5"/>
                      </a:cxn>
                      <a:cxn ang="0">
                        <a:pos x="T6" y="T7"/>
                      </a:cxn>
                    </a:cxnLst>
                    <a:rect l="0" t="0" r="r" b="b"/>
                    <a:pathLst>
                      <a:path w="89" h="54">
                        <a:moveTo>
                          <a:pt x="34" y="54"/>
                        </a:moveTo>
                        <a:cubicBezTo>
                          <a:pt x="20" y="54"/>
                          <a:pt x="8" y="52"/>
                          <a:pt x="0" y="47"/>
                        </a:cubicBezTo>
                        <a:cubicBezTo>
                          <a:pt x="29" y="32"/>
                          <a:pt x="58" y="16"/>
                          <a:pt x="89" y="0"/>
                        </a:cubicBezTo>
                        <a:cubicBezTo>
                          <a:pt x="70" y="19"/>
                          <a:pt x="52" y="36"/>
                          <a:pt x="34" y="54"/>
                        </a:cubicBezTo>
                        <a:close/>
                      </a:path>
                    </a:pathLst>
                  </a:custGeom>
                  <a:solidFill>
                    <a:schemeClr val="accent5"/>
                  </a:solidFill>
                  <a:ln>
                    <a:noFill/>
                  </a:ln>
                </p:spPr>
                <p:txBody>
                  <a:bodyPr vert="horz" wrap="square" lIns="57150" tIns="28575" rIns="57150" bIns="28575" numCol="1" anchor="t" anchorCtr="0" compatLnSpc="1">
                    <a:prstTxWarp prst="textNoShape">
                      <a:avLst/>
                    </a:prstTxWarp>
                  </a:bodyPr>
                  <a:lstStyle/>
                  <a:p>
                    <a:endParaRPr lang="en-US" sz="1125">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41" name="Freeform 186">
                    <a:extLst>
                      <a:ext uri="{FF2B5EF4-FFF2-40B4-BE49-F238E27FC236}">
                        <a16:creationId xmlns:a16="http://schemas.microsoft.com/office/drawing/2014/main" id="{2D3894B0-6D31-4551-BF5F-2C8F3AB2F91C}"/>
                      </a:ext>
                    </a:extLst>
                  </p:cNvPr>
                  <p:cNvSpPr>
                    <a:spLocks/>
                  </p:cNvSpPr>
                  <p:nvPr/>
                </p:nvSpPr>
                <p:spPr bwMode="auto">
                  <a:xfrm>
                    <a:off x="9340851" y="4768850"/>
                    <a:ext cx="282575" cy="168275"/>
                  </a:xfrm>
                  <a:custGeom>
                    <a:avLst/>
                    <a:gdLst>
                      <a:gd name="T0" fmla="*/ 15 w 104"/>
                      <a:gd name="T1" fmla="*/ 62 h 62"/>
                      <a:gd name="T2" fmla="*/ 1 w 104"/>
                      <a:gd name="T3" fmla="*/ 46 h 62"/>
                      <a:gd name="T4" fmla="*/ 39 w 104"/>
                      <a:gd name="T5" fmla="*/ 0 h 62"/>
                      <a:gd name="T6" fmla="*/ 104 w 104"/>
                      <a:gd name="T7" fmla="*/ 15 h 62"/>
                      <a:gd name="T8" fmla="*/ 15 w 104"/>
                      <a:gd name="T9" fmla="*/ 62 h 62"/>
                    </a:gdLst>
                    <a:ahLst/>
                    <a:cxnLst>
                      <a:cxn ang="0">
                        <a:pos x="T0" y="T1"/>
                      </a:cxn>
                      <a:cxn ang="0">
                        <a:pos x="T2" y="T3"/>
                      </a:cxn>
                      <a:cxn ang="0">
                        <a:pos x="T4" y="T5"/>
                      </a:cxn>
                      <a:cxn ang="0">
                        <a:pos x="T6" y="T7"/>
                      </a:cxn>
                      <a:cxn ang="0">
                        <a:pos x="T8" y="T9"/>
                      </a:cxn>
                    </a:cxnLst>
                    <a:rect l="0" t="0" r="r" b="b"/>
                    <a:pathLst>
                      <a:path w="104" h="62">
                        <a:moveTo>
                          <a:pt x="15" y="62"/>
                        </a:moveTo>
                        <a:cubicBezTo>
                          <a:pt x="7" y="58"/>
                          <a:pt x="3" y="56"/>
                          <a:pt x="1" y="46"/>
                        </a:cubicBezTo>
                        <a:cubicBezTo>
                          <a:pt x="0" y="36"/>
                          <a:pt x="14" y="16"/>
                          <a:pt x="39" y="0"/>
                        </a:cubicBezTo>
                        <a:cubicBezTo>
                          <a:pt x="61" y="5"/>
                          <a:pt x="83" y="10"/>
                          <a:pt x="104" y="15"/>
                        </a:cubicBezTo>
                        <a:cubicBezTo>
                          <a:pt x="73" y="31"/>
                          <a:pt x="44" y="47"/>
                          <a:pt x="15" y="62"/>
                        </a:cubicBezTo>
                        <a:close/>
                      </a:path>
                    </a:pathLst>
                  </a:custGeom>
                  <a:solidFill>
                    <a:schemeClr val="accent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57150" tIns="28575" rIns="57150" bIns="28575" numCol="1" anchor="t" anchorCtr="0" compatLnSpc="1">
                    <a:prstTxWarp prst="textNoShape">
                      <a:avLst/>
                    </a:prstTxWarp>
                  </a:bodyPr>
                  <a:lstStyle/>
                  <a:p>
                    <a:endParaRPr lang="en-US" sz="1125">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42" name="Freeform 187">
                    <a:extLst>
                      <a:ext uri="{FF2B5EF4-FFF2-40B4-BE49-F238E27FC236}">
                        <a16:creationId xmlns:a16="http://schemas.microsoft.com/office/drawing/2014/main" id="{3A256AB7-9A90-486B-8D0E-4B57A96CB547}"/>
                      </a:ext>
                    </a:extLst>
                  </p:cNvPr>
                  <p:cNvSpPr>
                    <a:spLocks/>
                  </p:cNvSpPr>
                  <p:nvPr/>
                </p:nvSpPr>
                <p:spPr bwMode="auto">
                  <a:xfrm>
                    <a:off x="9447214" y="4684713"/>
                    <a:ext cx="180975" cy="125413"/>
                  </a:xfrm>
                  <a:custGeom>
                    <a:avLst/>
                    <a:gdLst>
                      <a:gd name="T0" fmla="*/ 0 w 67"/>
                      <a:gd name="T1" fmla="*/ 31 h 46"/>
                      <a:gd name="T2" fmla="*/ 67 w 67"/>
                      <a:gd name="T3" fmla="*/ 0 h 46"/>
                      <a:gd name="T4" fmla="*/ 65 w 67"/>
                      <a:gd name="T5" fmla="*/ 46 h 46"/>
                      <a:gd name="T6" fmla="*/ 0 w 67"/>
                      <a:gd name="T7" fmla="*/ 31 h 46"/>
                    </a:gdLst>
                    <a:ahLst/>
                    <a:cxnLst>
                      <a:cxn ang="0">
                        <a:pos x="T0" y="T1"/>
                      </a:cxn>
                      <a:cxn ang="0">
                        <a:pos x="T2" y="T3"/>
                      </a:cxn>
                      <a:cxn ang="0">
                        <a:pos x="T4" y="T5"/>
                      </a:cxn>
                      <a:cxn ang="0">
                        <a:pos x="T6" y="T7"/>
                      </a:cxn>
                    </a:cxnLst>
                    <a:rect l="0" t="0" r="r" b="b"/>
                    <a:pathLst>
                      <a:path w="67" h="46">
                        <a:moveTo>
                          <a:pt x="0" y="31"/>
                        </a:moveTo>
                        <a:cubicBezTo>
                          <a:pt x="18" y="19"/>
                          <a:pt x="41" y="8"/>
                          <a:pt x="67" y="0"/>
                        </a:cubicBezTo>
                        <a:cubicBezTo>
                          <a:pt x="66" y="16"/>
                          <a:pt x="65" y="31"/>
                          <a:pt x="65" y="46"/>
                        </a:cubicBezTo>
                        <a:cubicBezTo>
                          <a:pt x="44" y="41"/>
                          <a:pt x="22" y="36"/>
                          <a:pt x="0" y="31"/>
                        </a:cubicBezTo>
                        <a:close/>
                      </a:path>
                    </a:pathLst>
                  </a:custGeom>
                  <a:solidFill>
                    <a:schemeClr val="accent4"/>
                  </a:solidFill>
                  <a:ln>
                    <a:noFill/>
                  </a:ln>
                </p:spPr>
                <p:txBody>
                  <a:bodyPr vert="horz" wrap="square" lIns="57150" tIns="28575" rIns="57150" bIns="28575" numCol="1" anchor="t" anchorCtr="0" compatLnSpc="1">
                    <a:prstTxWarp prst="textNoShape">
                      <a:avLst/>
                    </a:prstTxWarp>
                  </a:bodyPr>
                  <a:lstStyle/>
                  <a:p>
                    <a:endParaRPr lang="en-US" sz="1125">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43" name="Freeform 188">
                    <a:extLst>
                      <a:ext uri="{FF2B5EF4-FFF2-40B4-BE49-F238E27FC236}">
                        <a16:creationId xmlns:a16="http://schemas.microsoft.com/office/drawing/2014/main" id="{BE6B7172-249B-4208-BA86-84AA2A26FED1}"/>
                      </a:ext>
                    </a:extLst>
                  </p:cNvPr>
                  <p:cNvSpPr>
                    <a:spLocks/>
                  </p:cNvSpPr>
                  <p:nvPr/>
                </p:nvSpPr>
                <p:spPr bwMode="auto">
                  <a:xfrm>
                    <a:off x="9623426" y="4651375"/>
                    <a:ext cx="211138" cy="158750"/>
                  </a:xfrm>
                  <a:custGeom>
                    <a:avLst/>
                    <a:gdLst>
                      <a:gd name="T0" fmla="*/ 2 w 78"/>
                      <a:gd name="T1" fmla="*/ 12 h 58"/>
                      <a:gd name="T2" fmla="*/ 0 w 78"/>
                      <a:gd name="T3" fmla="*/ 58 h 58"/>
                      <a:gd name="T4" fmla="*/ 78 w 78"/>
                      <a:gd name="T5" fmla="*/ 2 h 58"/>
                      <a:gd name="T6" fmla="*/ 2 w 78"/>
                      <a:gd name="T7" fmla="*/ 12 h 58"/>
                    </a:gdLst>
                    <a:ahLst/>
                    <a:cxnLst>
                      <a:cxn ang="0">
                        <a:pos x="T0" y="T1"/>
                      </a:cxn>
                      <a:cxn ang="0">
                        <a:pos x="T2" y="T3"/>
                      </a:cxn>
                      <a:cxn ang="0">
                        <a:pos x="T4" y="T5"/>
                      </a:cxn>
                      <a:cxn ang="0">
                        <a:pos x="T6" y="T7"/>
                      </a:cxn>
                    </a:cxnLst>
                    <a:rect l="0" t="0" r="r" b="b"/>
                    <a:pathLst>
                      <a:path w="78" h="58">
                        <a:moveTo>
                          <a:pt x="2" y="12"/>
                        </a:moveTo>
                        <a:cubicBezTo>
                          <a:pt x="1" y="28"/>
                          <a:pt x="0" y="43"/>
                          <a:pt x="0" y="58"/>
                        </a:cubicBezTo>
                        <a:cubicBezTo>
                          <a:pt x="25" y="40"/>
                          <a:pt x="51" y="21"/>
                          <a:pt x="78" y="2"/>
                        </a:cubicBezTo>
                        <a:cubicBezTo>
                          <a:pt x="59" y="0"/>
                          <a:pt x="32" y="3"/>
                          <a:pt x="2" y="12"/>
                        </a:cubicBezTo>
                        <a:close/>
                      </a:path>
                    </a:pathLst>
                  </a:cu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57150" tIns="28575" rIns="57150" bIns="28575" numCol="1" anchor="t" anchorCtr="0" compatLnSpc="1">
                    <a:prstTxWarp prst="textNoShape">
                      <a:avLst/>
                    </a:prstTxWarp>
                  </a:bodyPr>
                  <a:lstStyle/>
                  <a:p>
                    <a:endParaRPr lang="en-US" sz="1125">
                      <a:latin typeface="Helvetica Neue" panose="02000503000000020004" pitchFamily="2" charset="0"/>
                      <a:ea typeface="Helvetica Neue" panose="02000503000000020004" pitchFamily="2" charset="0"/>
                      <a:cs typeface="Helvetica Neue" panose="02000503000000020004" pitchFamily="2" charset="0"/>
                    </a:endParaRPr>
                  </a:p>
                </p:txBody>
              </p:sp>
            </p:grpSp>
            <p:sp>
              <p:nvSpPr>
                <p:cNvPr id="28" name="Rectangle 194">
                  <a:extLst>
                    <a:ext uri="{FF2B5EF4-FFF2-40B4-BE49-F238E27FC236}">
                      <a16:creationId xmlns:a16="http://schemas.microsoft.com/office/drawing/2014/main" id="{D68395E5-1A1F-4DA5-8D1A-63DB9E9EC83B}"/>
                    </a:ext>
                  </a:extLst>
                </p:cNvPr>
                <p:cNvSpPr>
                  <a:spLocks noChangeArrowheads="1"/>
                </p:cNvSpPr>
                <p:nvPr/>
              </p:nvSpPr>
              <p:spPr bwMode="auto">
                <a:xfrm>
                  <a:off x="8574089" y="7151688"/>
                  <a:ext cx="334963" cy="466725"/>
                </a:xfrm>
                <a:prstGeom prst="rect">
                  <a:avLst/>
                </a:prstGeom>
                <a:solidFill>
                  <a:srgbClr val="FED4A4"/>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57150" tIns="28575" rIns="57150" bIns="28575" numCol="1" anchor="t" anchorCtr="0" compatLnSpc="1">
                  <a:prstTxWarp prst="textNoShape">
                    <a:avLst/>
                  </a:prstTxWarp>
                </a:bodyPr>
                <a:lstStyle/>
                <a:p>
                  <a:endParaRPr lang="en-US" sz="1125">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9" name="Freeform 195">
                  <a:extLst>
                    <a:ext uri="{FF2B5EF4-FFF2-40B4-BE49-F238E27FC236}">
                      <a16:creationId xmlns:a16="http://schemas.microsoft.com/office/drawing/2014/main" id="{1E230626-A89B-4B52-AC21-54C7112A47DF}"/>
                    </a:ext>
                  </a:extLst>
                </p:cNvPr>
                <p:cNvSpPr>
                  <a:spLocks/>
                </p:cNvSpPr>
                <p:nvPr/>
              </p:nvSpPr>
              <p:spPr bwMode="auto">
                <a:xfrm>
                  <a:off x="8356601" y="6259513"/>
                  <a:ext cx="828675" cy="1030288"/>
                </a:xfrm>
                <a:custGeom>
                  <a:avLst/>
                  <a:gdLst>
                    <a:gd name="T0" fmla="*/ 212 w 305"/>
                    <a:gd name="T1" fmla="*/ 208 h 379"/>
                    <a:gd name="T2" fmla="*/ 211 w 305"/>
                    <a:gd name="T3" fmla="*/ 262 h 379"/>
                    <a:gd name="T4" fmla="*/ 251 w 305"/>
                    <a:gd name="T5" fmla="*/ 201 h 379"/>
                    <a:gd name="T6" fmla="*/ 305 w 305"/>
                    <a:gd name="T7" fmla="*/ 198 h 379"/>
                    <a:gd name="T8" fmla="*/ 224 w 305"/>
                    <a:gd name="T9" fmla="*/ 345 h 379"/>
                    <a:gd name="T10" fmla="*/ 146 w 305"/>
                    <a:gd name="T11" fmla="*/ 377 h 379"/>
                    <a:gd name="T12" fmla="*/ 35 w 305"/>
                    <a:gd name="T13" fmla="*/ 242 h 379"/>
                    <a:gd name="T14" fmla="*/ 7 w 305"/>
                    <a:gd name="T15" fmla="*/ 101 h 379"/>
                    <a:gd name="T16" fmla="*/ 49 w 305"/>
                    <a:gd name="T17" fmla="*/ 93 h 379"/>
                    <a:gd name="T18" fmla="*/ 68 w 305"/>
                    <a:gd name="T19" fmla="*/ 193 h 379"/>
                    <a:gd name="T20" fmla="*/ 73 w 305"/>
                    <a:gd name="T21" fmla="*/ 188 h 379"/>
                    <a:gd name="T22" fmla="*/ 60 w 305"/>
                    <a:gd name="T23" fmla="*/ 54 h 379"/>
                    <a:gd name="T24" fmla="*/ 103 w 305"/>
                    <a:gd name="T25" fmla="*/ 49 h 379"/>
                    <a:gd name="T26" fmla="*/ 116 w 305"/>
                    <a:gd name="T27" fmla="*/ 173 h 379"/>
                    <a:gd name="T28" fmla="*/ 121 w 305"/>
                    <a:gd name="T29" fmla="*/ 172 h 379"/>
                    <a:gd name="T30" fmla="*/ 118 w 305"/>
                    <a:gd name="T31" fmla="*/ 30 h 379"/>
                    <a:gd name="T32" fmla="*/ 161 w 305"/>
                    <a:gd name="T33" fmla="*/ 29 h 379"/>
                    <a:gd name="T34" fmla="*/ 164 w 305"/>
                    <a:gd name="T35" fmla="*/ 181 h 379"/>
                    <a:gd name="T36" fmla="*/ 170 w 305"/>
                    <a:gd name="T37" fmla="*/ 185 h 379"/>
                    <a:gd name="T38" fmla="*/ 182 w 305"/>
                    <a:gd name="T39" fmla="*/ 37 h 379"/>
                    <a:gd name="T40" fmla="*/ 225 w 305"/>
                    <a:gd name="T41" fmla="*/ 41 h 379"/>
                    <a:gd name="T42" fmla="*/ 212 w 305"/>
                    <a:gd name="T43" fmla="*/ 208 h 3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05" h="379">
                      <a:moveTo>
                        <a:pt x="212" y="208"/>
                      </a:moveTo>
                      <a:cubicBezTo>
                        <a:pt x="211" y="223"/>
                        <a:pt x="211" y="241"/>
                        <a:pt x="211" y="262"/>
                      </a:cubicBezTo>
                      <a:cubicBezTo>
                        <a:pt x="251" y="201"/>
                        <a:pt x="251" y="201"/>
                        <a:pt x="251" y="201"/>
                      </a:cubicBezTo>
                      <a:cubicBezTo>
                        <a:pt x="269" y="175"/>
                        <a:pt x="297" y="185"/>
                        <a:pt x="305" y="198"/>
                      </a:cubicBezTo>
                      <a:cubicBezTo>
                        <a:pt x="224" y="345"/>
                        <a:pt x="224" y="345"/>
                        <a:pt x="224" y="345"/>
                      </a:cubicBezTo>
                      <a:cubicBezTo>
                        <a:pt x="212" y="366"/>
                        <a:pt x="178" y="376"/>
                        <a:pt x="146" y="377"/>
                      </a:cubicBezTo>
                      <a:cubicBezTo>
                        <a:pt x="78" y="379"/>
                        <a:pt x="36" y="335"/>
                        <a:pt x="35" y="242"/>
                      </a:cubicBezTo>
                      <a:cubicBezTo>
                        <a:pt x="7" y="101"/>
                        <a:pt x="7" y="101"/>
                        <a:pt x="7" y="101"/>
                      </a:cubicBezTo>
                      <a:cubicBezTo>
                        <a:pt x="0" y="71"/>
                        <a:pt x="43" y="62"/>
                        <a:pt x="49" y="93"/>
                      </a:cubicBezTo>
                      <a:cubicBezTo>
                        <a:pt x="68" y="193"/>
                        <a:pt x="68" y="193"/>
                        <a:pt x="68" y="193"/>
                      </a:cubicBezTo>
                      <a:cubicBezTo>
                        <a:pt x="70" y="191"/>
                        <a:pt x="71" y="189"/>
                        <a:pt x="73" y="188"/>
                      </a:cubicBezTo>
                      <a:cubicBezTo>
                        <a:pt x="60" y="54"/>
                        <a:pt x="60" y="54"/>
                        <a:pt x="60" y="54"/>
                      </a:cubicBezTo>
                      <a:cubicBezTo>
                        <a:pt x="57" y="23"/>
                        <a:pt x="100" y="23"/>
                        <a:pt x="103" y="49"/>
                      </a:cubicBezTo>
                      <a:cubicBezTo>
                        <a:pt x="116" y="173"/>
                        <a:pt x="116" y="173"/>
                        <a:pt x="116" y="173"/>
                      </a:cubicBezTo>
                      <a:cubicBezTo>
                        <a:pt x="117" y="172"/>
                        <a:pt x="120" y="172"/>
                        <a:pt x="121" y="172"/>
                      </a:cubicBezTo>
                      <a:cubicBezTo>
                        <a:pt x="118" y="30"/>
                        <a:pt x="118" y="30"/>
                        <a:pt x="118" y="30"/>
                      </a:cubicBezTo>
                      <a:cubicBezTo>
                        <a:pt x="118" y="1"/>
                        <a:pt x="161" y="0"/>
                        <a:pt x="161" y="29"/>
                      </a:cubicBezTo>
                      <a:cubicBezTo>
                        <a:pt x="164" y="181"/>
                        <a:pt x="164" y="181"/>
                        <a:pt x="164" y="181"/>
                      </a:cubicBezTo>
                      <a:cubicBezTo>
                        <a:pt x="166" y="182"/>
                        <a:pt x="168" y="184"/>
                        <a:pt x="170" y="185"/>
                      </a:cubicBezTo>
                      <a:cubicBezTo>
                        <a:pt x="182" y="37"/>
                        <a:pt x="182" y="37"/>
                        <a:pt x="182" y="37"/>
                      </a:cubicBezTo>
                      <a:cubicBezTo>
                        <a:pt x="184" y="9"/>
                        <a:pt x="227" y="12"/>
                        <a:pt x="225" y="41"/>
                      </a:cubicBezTo>
                      <a:lnTo>
                        <a:pt x="212" y="208"/>
                      </a:lnTo>
                      <a:close/>
                    </a:path>
                  </a:pathLst>
                </a:custGeom>
                <a:solidFill>
                  <a:srgbClr val="FED4A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57150" tIns="28575" rIns="57150" bIns="28575" numCol="1" anchor="t" anchorCtr="0" compatLnSpc="1">
                  <a:prstTxWarp prst="textNoShape">
                    <a:avLst/>
                  </a:prstTxWarp>
                </a:bodyPr>
                <a:lstStyle/>
                <a:p>
                  <a:endParaRPr lang="en-US" sz="1125">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30" name="Rectangle 196">
                  <a:extLst>
                    <a:ext uri="{FF2B5EF4-FFF2-40B4-BE49-F238E27FC236}">
                      <a16:creationId xmlns:a16="http://schemas.microsoft.com/office/drawing/2014/main" id="{F62B4B0F-E3B8-4761-9EFE-4627252F35A1}"/>
                    </a:ext>
                  </a:extLst>
                </p:cNvPr>
                <p:cNvSpPr>
                  <a:spLocks noChangeArrowheads="1"/>
                </p:cNvSpPr>
                <p:nvPr/>
              </p:nvSpPr>
              <p:spPr bwMode="auto">
                <a:xfrm>
                  <a:off x="8535989" y="7308850"/>
                  <a:ext cx="411163" cy="171450"/>
                </a:xfrm>
                <a:prstGeom prst="rect">
                  <a:avLst/>
                </a:prstGeom>
                <a:solidFill>
                  <a:srgbClr val="FFFFFF"/>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57150" tIns="28575" rIns="57150" bIns="28575" numCol="1" anchor="t" anchorCtr="0" compatLnSpc="1">
                  <a:prstTxWarp prst="textNoShape">
                    <a:avLst/>
                  </a:prstTxWarp>
                </a:bodyPr>
                <a:lstStyle/>
                <a:p>
                  <a:endParaRPr lang="en-US" sz="1125">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31" name="Rectangle 197">
                  <a:extLst>
                    <a:ext uri="{FF2B5EF4-FFF2-40B4-BE49-F238E27FC236}">
                      <a16:creationId xmlns:a16="http://schemas.microsoft.com/office/drawing/2014/main" id="{1E5D852F-8CC7-4F1D-BD1B-C883A36877E5}"/>
                    </a:ext>
                  </a:extLst>
                </p:cNvPr>
                <p:cNvSpPr>
                  <a:spLocks noChangeArrowheads="1"/>
                </p:cNvSpPr>
                <p:nvPr/>
              </p:nvSpPr>
              <p:spPr bwMode="auto">
                <a:xfrm>
                  <a:off x="8496301" y="7480300"/>
                  <a:ext cx="490538" cy="1536700"/>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57150" tIns="28575" rIns="57150" bIns="28575" numCol="1" anchor="t" anchorCtr="0" compatLnSpc="1">
                  <a:prstTxWarp prst="textNoShape">
                    <a:avLst/>
                  </a:prstTxWarp>
                </a:bodyPr>
                <a:lstStyle/>
                <a:p>
                  <a:endParaRPr lang="en-US" sz="1125">
                    <a:latin typeface="Helvetica Neue" panose="02000503000000020004" pitchFamily="2" charset="0"/>
                    <a:ea typeface="Helvetica Neue" panose="02000503000000020004" pitchFamily="2" charset="0"/>
                    <a:cs typeface="Helvetica Neue" panose="02000503000000020004" pitchFamily="2" charset="0"/>
                  </a:endParaRPr>
                </a:p>
              </p:txBody>
            </p:sp>
            <p:grpSp>
              <p:nvGrpSpPr>
                <p:cNvPr id="32" name="Group 31">
                  <a:extLst>
                    <a:ext uri="{FF2B5EF4-FFF2-40B4-BE49-F238E27FC236}">
                      <a16:creationId xmlns:a16="http://schemas.microsoft.com/office/drawing/2014/main" id="{D9465F4D-7A40-4A36-B439-89456E275A99}"/>
                    </a:ext>
                  </a:extLst>
                </p:cNvPr>
                <p:cNvGrpSpPr/>
                <p:nvPr/>
              </p:nvGrpSpPr>
              <p:grpSpPr>
                <a:xfrm>
                  <a:off x="8653464" y="4826000"/>
                  <a:ext cx="2689225" cy="1482726"/>
                  <a:chOff x="8653464" y="4826000"/>
                  <a:chExt cx="2689225" cy="1482726"/>
                </a:xfrm>
              </p:grpSpPr>
              <p:sp>
                <p:nvSpPr>
                  <p:cNvPr id="33" name="Freeform 198">
                    <a:extLst>
                      <a:ext uri="{FF2B5EF4-FFF2-40B4-BE49-F238E27FC236}">
                        <a16:creationId xmlns:a16="http://schemas.microsoft.com/office/drawing/2014/main" id="{1C75849B-55B9-40A4-8B34-373B84371ECE}"/>
                      </a:ext>
                    </a:extLst>
                  </p:cNvPr>
                  <p:cNvSpPr>
                    <a:spLocks/>
                  </p:cNvSpPr>
                  <p:nvPr/>
                </p:nvSpPr>
                <p:spPr bwMode="auto">
                  <a:xfrm>
                    <a:off x="9750426" y="5214938"/>
                    <a:ext cx="777875" cy="539750"/>
                  </a:xfrm>
                  <a:custGeom>
                    <a:avLst/>
                    <a:gdLst>
                      <a:gd name="T0" fmla="*/ 106 w 490"/>
                      <a:gd name="T1" fmla="*/ 0 h 340"/>
                      <a:gd name="T2" fmla="*/ 490 w 490"/>
                      <a:gd name="T3" fmla="*/ 220 h 340"/>
                      <a:gd name="T4" fmla="*/ 433 w 490"/>
                      <a:gd name="T5" fmla="*/ 320 h 340"/>
                      <a:gd name="T6" fmla="*/ 224 w 490"/>
                      <a:gd name="T7" fmla="*/ 340 h 340"/>
                      <a:gd name="T8" fmla="*/ 0 w 490"/>
                      <a:gd name="T9" fmla="*/ 212 h 340"/>
                      <a:gd name="T10" fmla="*/ 106 w 490"/>
                      <a:gd name="T11" fmla="*/ 0 h 340"/>
                    </a:gdLst>
                    <a:ahLst/>
                    <a:cxnLst>
                      <a:cxn ang="0">
                        <a:pos x="T0" y="T1"/>
                      </a:cxn>
                      <a:cxn ang="0">
                        <a:pos x="T2" y="T3"/>
                      </a:cxn>
                      <a:cxn ang="0">
                        <a:pos x="T4" y="T5"/>
                      </a:cxn>
                      <a:cxn ang="0">
                        <a:pos x="T6" y="T7"/>
                      </a:cxn>
                      <a:cxn ang="0">
                        <a:pos x="T8" y="T9"/>
                      </a:cxn>
                      <a:cxn ang="0">
                        <a:pos x="T10" y="T11"/>
                      </a:cxn>
                    </a:cxnLst>
                    <a:rect l="0" t="0" r="r" b="b"/>
                    <a:pathLst>
                      <a:path w="490" h="340">
                        <a:moveTo>
                          <a:pt x="106" y="0"/>
                        </a:moveTo>
                        <a:lnTo>
                          <a:pt x="490" y="220"/>
                        </a:lnTo>
                        <a:lnTo>
                          <a:pt x="433" y="320"/>
                        </a:lnTo>
                        <a:lnTo>
                          <a:pt x="224" y="340"/>
                        </a:lnTo>
                        <a:lnTo>
                          <a:pt x="0" y="212"/>
                        </a:lnTo>
                        <a:lnTo>
                          <a:pt x="106" y="0"/>
                        </a:lnTo>
                        <a:close/>
                      </a:path>
                    </a:pathLst>
                  </a:custGeom>
                  <a:solidFill>
                    <a:srgbClr val="FED4A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57150" tIns="28575" rIns="57150" bIns="28575" numCol="1" anchor="t" anchorCtr="0" compatLnSpc="1">
                    <a:prstTxWarp prst="textNoShape">
                      <a:avLst/>
                    </a:prstTxWarp>
                  </a:bodyPr>
                  <a:lstStyle/>
                  <a:p>
                    <a:endParaRPr lang="en-US" sz="1125">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34" name="Freeform 199">
                    <a:extLst>
                      <a:ext uri="{FF2B5EF4-FFF2-40B4-BE49-F238E27FC236}">
                        <a16:creationId xmlns:a16="http://schemas.microsoft.com/office/drawing/2014/main" id="{377F22A6-7C99-4DAD-BF8F-D04058E199ED}"/>
                      </a:ext>
                    </a:extLst>
                  </p:cNvPr>
                  <p:cNvSpPr>
                    <a:spLocks/>
                  </p:cNvSpPr>
                  <p:nvPr/>
                </p:nvSpPr>
                <p:spPr bwMode="auto">
                  <a:xfrm>
                    <a:off x="9888539" y="5291138"/>
                    <a:ext cx="614363" cy="479425"/>
                  </a:xfrm>
                  <a:custGeom>
                    <a:avLst/>
                    <a:gdLst>
                      <a:gd name="T0" fmla="*/ 132 w 387"/>
                      <a:gd name="T1" fmla="*/ 0 h 302"/>
                      <a:gd name="T2" fmla="*/ 368 w 387"/>
                      <a:gd name="T3" fmla="*/ 138 h 302"/>
                      <a:gd name="T4" fmla="*/ 387 w 387"/>
                      <a:gd name="T5" fmla="*/ 189 h 302"/>
                      <a:gd name="T6" fmla="*/ 334 w 387"/>
                      <a:gd name="T7" fmla="*/ 282 h 302"/>
                      <a:gd name="T8" fmla="*/ 120 w 387"/>
                      <a:gd name="T9" fmla="*/ 302 h 302"/>
                      <a:gd name="T10" fmla="*/ 0 w 387"/>
                      <a:gd name="T11" fmla="*/ 232 h 302"/>
                      <a:gd name="T12" fmla="*/ 132 w 387"/>
                      <a:gd name="T13" fmla="*/ 0 h 302"/>
                    </a:gdLst>
                    <a:ahLst/>
                    <a:cxnLst>
                      <a:cxn ang="0">
                        <a:pos x="T0" y="T1"/>
                      </a:cxn>
                      <a:cxn ang="0">
                        <a:pos x="T2" y="T3"/>
                      </a:cxn>
                      <a:cxn ang="0">
                        <a:pos x="T4" y="T5"/>
                      </a:cxn>
                      <a:cxn ang="0">
                        <a:pos x="T6" y="T7"/>
                      </a:cxn>
                      <a:cxn ang="0">
                        <a:pos x="T8" y="T9"/>
                      </a:cxn>
                      <a:cxn ang="0">
                        <a:pos x="T10" y="T11"/>
                      </a:cxn>
                      <a:cxn ang="0">
                        <a:pos x="T12" y="T13"/>
                      </a:cxn>
                    </a:cxnLst>
                    <a:rect l="0" t="0" r="r" b="b"/>
                    <a:pathLst>
                      <a:path w="387" h="302">
                        <a:moveTo>
                          <a:pt x="132" y="0"/>
                        </a:moveTo>
                        <a:lnTo>
                          <a:pt x="368" y="138"/>
                        </a:lnTo>
                        <a:lnTo>
                          <a:pt x="387" y="189"/>
                        </a:lnTo>
                        <a:lnTo>
                          <a:pt x="334" y="282"/>
                        </a:lnTo>
                        <a:lnTo>
                          <a:pt x="120" y="302"/>
                        </a:lnTo>
                        <a:lnTo>
                          <a:pt x="0" y="232"/>
                        </a:lnTo>
                        <a:lnTo>
                          <a:pt x="132" y="0"/>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57150" tIns="28575" rIns="57150" bIns="28575" numCol="1" anchor="t" anchorCtr="0" compatLnSpc="1">
                    <a:prstTxWarp prst="textNoShape">
                      <a:avLst/>
                    </a:prstTxWarp>
                  </a:bodyPr>
                  <a:lstStyle/>
                  <a:p>
                    <a:endParaRPr lang="en-US" sz="1125">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35" name="Freeform 200">
                    <a:extLst>
                      <a:ext uri="{FF2B5EF4-FFF2-40B4-BE49-F238E27FC236}">
                        <a16:creationId xmlns:a16="http://schemas.microsoft.com/office/drawing/2014/main" id="{BE359B7D-8978-4579-8AEC-82573316FB7A}"/>
                      </a:ext>
                    </a:extLst>
                  </p:cNvPr>
                  <p:cNvSpPr>
                    <a:spLocks/>
                  </p:cNvSpPr>
                  <p:nvPr/>
                </p:nvSpPr>
                <p:spPr bwMode="auto">
                  <a:xfrm>
                    <a:off x="10033001" y="5345113"/>
                    <a:ext cx="1309688" cy="963613"/>
                  </a:xfrm>
                  <a:custGeom>
                    <a:avLst/>
                    <a:gdLst>
                      <a:gd name="T0" fmla="*/ 156 w 825"/>
                      <a:gd name="T1" fmla="*/ 0 h 607"/>
                      <a:gd name="T2" fmla="*/ 825 w 825"/>
                      <a:gd name="T3" fmla="*/ 380 h 607"/>
                      <a:gd name="T4" fmla="*/ 597 w 825"/>
                      <a:gd name="T5" fmla="*/ 607 h 607"/>
                      <a:gd name="T6" fmla="*/ 0 w 825"/>
                      <a:gd name="T7" fmla="*/ 270 h 607"/>
                      <a:gd name="T8" fmla="*/ 156 w 825"/>
                      <a:gd name="T9" fmla="*/ 0 h 607"/>
                    </a:gdLst>
                    <a:ahLst/>
                    <a:cxnLst>
                      <a:cxn ang="0">
                        <a:pos x="T0" y="T1"/>
                      </a:cxn>
                      <a:cxn ang="0">
                        <a:pos x="T2" y="T3"/>
                      </a:cxn>
                      <a:cxn ang="0">
                        <a:pos x="T4" y="T5"/>
                      </a:cxn>
                      <a:cxn ang="0">
                        <a:pos x="T6" y="T7"/>
                      </a:cxn>
                      <a:cxn ang="0">
                        <a:pos x="T8" y="T9"/>
                      </a:cxn>
                    </a:cxnLst>
                    <a:rect l="0" t="0" r="r" b="b"/>
                    <a:pathLst>
                      <a:path w="825" h="607">
                        <a:moveTo>
                          <a:pt x="156" y="0"/>
                        </a:moveTo>
                        <a:lnTo>
                          <a:pt x="825" y="380"/>
                        </a:lnTo>
                        <a:lnTo>
                          <a:pt x="597" y="607"/>
                        </a:lnTo>
                        <a:lnTo>
                          <a:pt x="0" y="270"/>
                        </a:lnTo>
                        <a:lnTo>
                          <a:pt x="156" y="0"/>
                        </a:lnTo>
                        <a:close/>
                      </a:path>
                    </a:pathLst>
                  </a:cu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57150" tIns="28575" rIns="57150" bIns="28575" numCol="1" anchor="t" anchorCtr="0" compatLnSpc="1">
                    <a:prstTxWarp prst="textNoShape">
                      <a:avLst/>
                    </a:prstTxWarp>
                  </a:bodyPr>
                  <a:lstStyle/>
                  <a:p>
                    <a:endParaRPr lang="en-US" sz="1125">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36" name="Freeform 201">
                    <a:extLst>
                      <a:ext uri="{FF2B5EF4-FFF2-40B4-BE49-F238E27FC236}">
                        <a16:creationId xmlns:a16="http://schemas.microsoft.com/office/drawing/2014/main" id="{2AA0801E-F155-48CD-B8EB-672FD60764E5}"/>
                      </a:ext>
                    </a:extLst>
                  </p:cNvPr>
                  <p:cNvSpPr>
                    <a:spLocks/>
                  </p:cNvSpPr>
                  <p:nvPr/>
                </p:nvSpPr>
                <p:spPr bwMode="auto">
                  <a:xfrm>
                    <a:off x="9109076" y="5318125"/>
                    <a:ext cx="573088" cy="263525"/>
                  </a:xfrm>
                  <a:custGeom>
                    <a:avLst/>
                    <a:gdLst>
                      <a:gd name="T0" fmla="*/ 0 w 211"/>
                      <a:gd name="T1" fmla="*/ 47 h 97"/>
                      <a:gd name="T2" fmla="*/ 119 w 211"/>
                      <a:gd name="T3" fmla="*/ 87 h 97"/>
                      <a:gd name="T4" fmla="*/ 204 w 211"/>
                      <a:gd name="T5" fmla="*/ 82 h 97"/>
                      <a:gd name="T6" fmla="*/ 153 w 211"/>
                      <a:gd name="T7" fmla="*/ 38 h 97"/>
                      <a:gd name="T8" fmla="*/ 67 w 211"/>
                      <a:gd name="T9" fmla="*/ 14 h 97"/>
                      <a:gd name="T10" fmla="*/ 0 w 211"/>
                      <a:gd name="T11" fmla="*/ 47 h 97"/>
                    </a:gdLst>
                    <a:ahLst/>
                    <a:cxnLst>
                      <a:cxn ang="0">
                        <a:pos x="T0" y="T1"/>
                      </a:cxn>
                      <a:cxn ang="0">
                        <a:pos x="T2" y="T3"/>
                      </a:cxn>
                      <a:cxn ang="0">
                        <a:pos x="T4" y="T5"/>
                      </a:cxn>
                      <a:cxn ang="0">
                        <a:pos x="T6" y="T7"/>
                      </a:cxn>
                      <a:cxn ang="0">
                        <a:pos x="T8" y="T9"/>
                      </a:cxn>
                      <a:cxn ang="0">
                        <a:pos x="T10" y="T11"/>
                      </a:cxn>
                    </a:cxnLst>
                    <a:rect l="0" t="0" r="r" b="b"/>
                    <a:pathLst>
                      <a:path w="211" h="97">
                        <a:moveTo>
                          <a:pt x="0" y="47"/>
                        </a:moveTo>
                        <a:cubicBezTo>
                          <a:pt x="119" y="87"/>
                          <a:pt x="119" y="87"/>
                          <a:pt x="119" y="87"/>
                        </a:cubicBezTo>
                        <a:cubicBezTo>
                          <a:pt x="135" y="93"/>
                          <a:pt x="198" y="97"/>
                          <a:pt x="204" y="82"/>
                        </a:cubicBezTo>
                        <a:cubicBezTo>
                          <a:pt x="211" y="68"/>
                          <a:pt x="168" y="43"/>
                          <a:pt x="153" y="38"/>
                        </a:cubicBezTo>
                        <a:cubicBezTo>
                          <a:pt x="67" y="14"/>
                          <a:pt x="67" y="14"/>
                          <a:pt x="67" y="14"/>
                        </a:cubicBezTo>
                        <a:cubicBezTo>
                          <a:pt x="18" y="0"/>
                          <a:pt x="5" y="30"/>
                          <a:pt x="0" y="47"/>
                        </a:cubicBezTo>
                        <a:close/>
                      </a:path>
                    </a:pathLst>
                  </a:custGeom>
                  <a:solidFill>
                    <a:srgbClr val="D4A26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57150" tIns="28575" rIns="57150" bIns="28575" numCol="1" anchor="t" anchorCtr="0" compatLnSpc="1">
                    <a:prstTxWarp prst="textNoShape">
                      <a:avLst/>
                    </a:prstTxWarp>
                  </a:bodyPr>
                  <a:lstStyle/>
                  <a:p>
                    <a:endParaRPr lang="en-US" sz="1125">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37" name="Freeform 202">
                    <a:extLst>
                      <a:ext uri="{FF2B5EF4-FFF2-40B4-BE49-F238E27FC236}">
                        <a16:creationId xmlns:a16="http://schemas.microsoft.com/office/drawing/2014/main" id="{40E64A9F-817E-4451-9206-0B4825D3E751}"/>
                      </a:ext>
                    </a:extLst>
                  </p:cNvPr>
                  <p:cNvSpPr>
                    <a:spLocks/>
                  </p:cNvSpPr>
                  <p:nvPr/>
                </p:nvSpPr>
                <p:spPr bwMode="auto">
                  <a:xfrm>
                    <a:off x="8653464" y="4826000"/>
                    <a:ext cx="1376363" cy="752475"/>
                  </a:xfrm>
                  <a:custGeom>
                    <a:avLst/>
                    <a:gdLst>
                      <a:gd name="T0" fmla="*/ 65 w 507"/>
                      <a:gd name="T1" fmla="*/ 50 h 277"/>
                      <a:gd name="T2" fmla="*/ 192 w 507"/>
                      <a:gd name="T3" fmla="*/ 123 h 277"/>
                      <a:gd name="T4" fmla="*/ 233 w 507"/>
                      <a:gd name="T5" fmla="*/ 87 h 277"/>
                      <a:gd name="T6" fmla="*/ 267 w 507"/>
                      <a:gd name="T7" fmla="*/ 45 h 277"/>
                      <a:gd name="T8" fmla="*/ 310 w 507"/>
                      <a:gd name="T9" fmla="*/ 13 h 277"/>
                      <a:gd name="T10" fmla="*/ 416 w 507"/>
                      <a:gd name="T11" fmla="*/ 76 h 277"/>
                      <a:gd name="T12" fmla="*/ 484 w 507"/>
                      <a:gd name="T13" fmla="*/ 153 h 277"/>
                      <a:gd name="T14" fmla="*/ 401 w 507"/>
                      <a:gd name="T15" fmla="*/ 272 h 277"/>
                      <a:gd name="T16" fmla="*/ 336 w 507"/>
                      <a:gd name="T17" fmla="*/ 268 h 277"/>
                      <a:gd name="T18" fmla="*/ 38 w 507"/>
                      <a:gd name="T19" fmla="*/ 97 h 277"/>
                      <a:gd name="T20" fmla="*/ 65 w 507"/>
                      <a:gd name="T21" fmla="*/ 50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507" h="277">
                        <a:moveTo>
                          <a:pt x="65" y="50"/>
                        </a:moveTo>
                        <a:cubicBezTo>
                          <a:pt x="192" y="123"/>
                          <a:pt x="192" y="123"/>
                          <a:pt x="192" y="123"/>
                        </a:cubicBezTo>
                        <a:cubicBezTo>
                          <a:pt x="181" y="101"/>
                          <a:pt x="209" y="76"/>
                          <a:pt x="233" y="87"/>
                        </a:cubicBezTo>
                        <a:cubicBezTo>
                          <a:pt x="219" y="65"/>
                          <a:pt x="243" y="40"/>
                          <a:pt x="267" y="45"/>
                        </a:cubicBezTo>
                        <a:cubicBezTo>
                          <a:pt x="258" y="23"/>
                          <a:pt x="286" y="0"/>
                          <a:pt x="310" y="13"/>
                        </a:cubicBezTo>
                        <a:cubicBezTo>
                          <a:pt x="416" y="76"/>
                          <a:pt x="416" y="76"/>
                          <a:pt x="416" y="76"/>
                        </a:cubicBezTo>
                        <a:cubicBezTo>
                          <a:pt x="446" y="93"/>
                          <a:pt x="476" y="132"/>
                          <a:pt x="484" y="153"/>
                        </a:cubicBezTo>
                        <a:cubicBezTo>
                          <a:pt x="507" y="218"/>
                          <a:pt x="438" y="270"/>
                          <a:pt x="401" y="272"/>
                        </a:cubicBezTo>
                        <a:cubicBezTo>
                          <a:pt x="373" y="273"/>
                          <a:pt x="352" y="277"/>
                          <a:pt x="336" y="268"/>
                        </a:cubicBezTo>
                        <a:cubicBezTo>
                          <a:pt x="38" y="97"/>
                          <a:pt x="38" y="97"/>
                          <a:pt x="38" y="97"/>
                        </a:cubicBezTo>
                        <a:cubicBezTo>
                          <a:pt x="0" y="76"/>
                          <a:pt x="34" y="31"/>
                          <a:pt x="65" y="50"/>
                        </a:cubicBezTo>
                        <a:close/>
                      </a:path>
                    </a:pathLst>
                  </a:custGeom>
                  <a:solidFill>
                    <a:srgbClr val="FED4A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57150" tIns="28575" rIns="57150" bIns="28575" numCol="1" anchor="t" anchorCtr="0" compatLnSpc="1">
                    <a:prstTxWarp prst="textNoShape">
                      <a:avLst/>
                    </a:prstTxWarp>
                  </a:bodyPr>
                  <a:lstStyle/>
                  <a:p>
                    <a:endParaRPr lang="en-US" sz="1125">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38" name="Freeform 203">
                    <a:extLst>
                      <a:ext uri="{FF2B5EF4-FFF2-40B4-BE49-F238E27FC236}">
                        <a16:creationId xmlns:a16="http://schemas.microsoft.com/office/drawing/2014/main" id="{E9CFFE81-745B-4FEA-B541-7C43D5FCCCFE}"/>
                      </a:ext>
                    </a:extLst>
                  </p:cNvPr>
                  <p:cNvSpPr>
                    <a:spLocks noEditPoints="1"/>
                  </p:cNvSpPr>
                  <p:nvPr/>
                </p:nvSpPr>
                <p:spPr bwMode="auto">
                  <a:xfrm>
                    <a:off x="9169401" y="4937125"/>
                    <a:ext cx="315913" cy="298450"/>
                  </a:xfrm>
                  <a:custGeom>
                    <a:avLst/>
                    <a:gdLst>
                      <a:gd name="T0" fmla="*/ 116 w 116"/>
                      <a:gd name="T1" fmla="*/ 24 h 110"/>
                      <a:gd name="T2" fmla="*/ 76 w 116"/>
                      <a:gd name="T3" fmla="*/ 0 h 110"/>
                      <a:gd name="T4" fmla="*/ 77 w 116"/>
                      <a:gd name="T5" fmla="*/ 4 h 110"/>
                      <a:gd name="T6" fmla="*/ 71 w 116"/>
                      <a:gd name="T7" fmla="*/ 4 h 110"/>
                      <a:gd name="T8" fmla="*/ 116 w 116"/>
                      <a:gd name="T9" fmla="*/ 24 h 110"/>
                      <a:gd name="T10" fmla="*/ 2 w 116"/>
                      <a:gd name="T11" fmla="*/ 81 h 110"/>
                      <a:gd name="T12" fmla="*/ 0 w 116"/>
                      <a:gd name="T13" fmla="*/ 75 h 110"/>
                      <a:gd name="T14" fmla="*/ 56 w 116"/>
                      <a:gd name="T15" fmla="*/ 110 h 110"/>
                      <a:gd name="T16" fmla="*/ 2 w 116"/>
                      <a:gd name="T17" fmla="*/ 82 h 110"/>
                      <a:gd name="T18" fmla="*/ 2 w 116"/>
                      <a:gd name="T19" fmla="*/ 81 h 110"/>
                      <a:gd name="T20" fmla="*/ 33 w 116"/>
                      <a:gd name="T21" fmla="*/ 43 h 110"/>
                      <a:gd name="T22" fmla="*/ 43 w 116"/>
                      <a:gd name="T23" fmla="*/ 46 h 110"/>
                      <a:gd name="T24" fmla="*/ 41 w 116"/>
                      <a:gd name="T25" fmla="*/ 41 h 110"/>
                      <a:gd name="T26" fmla="*/ 87 w 116"/>
                      <a:gd name="T27" fmla="*/ 69 h 110"/>
                      <a:gd name="T28" fmla="*/ 33 w 116"/>
                      <a:gd name="T29" fmla="*/ 43 h 1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6" h="110">
                        <a:moveTo>
                          <a:pt x="116" y="24"/>
                        </a:moveTo>
                        <a:cubicBezTo>
                          <a:pt x="116" y="24"/>
                          <a:pt x="95" y="12"/>
                          <a:pt x="76" y="0"/>
                        </a:cubicBezTo>
                        <a:cubicBezTo>
                          <a:pt x="76" y="2"/>
                          <a:pt x="77" y="3"/>
                          <a:pt x="77" y="4"/>
                        </a:cubicBezTo>
                        <a:cubicBezTo>
                          <a:pt x="75" y="4"/>
                          <a:pt x="73" y="4"/>
                          <a:pt x="71" y="4"/>
                        </a:cubicBezTo>
                        <a:cubicBezTo>
                          <a:pt x="91" y="13"/>
                          <a:pt x="116" y="24"/>
                          <a:pt x="116" y="24"/>
                        </a:cubicBezTo>
                        <a:close/>
                        <a:moveTo>
                          <a:pt x="2" y="81"/>
                        </a:moveTo>
                        <a:cubicBezTo>
                          <a:pt x="1" y="79"/>
                          <a:pt x="0" y="77"/>
                          <a:pt x="0" y="75"/>
                        </a:cubicBezTo>
                        <a:cubicBezTo>
                          <a:pt x="21" y="88"/>
                          <a:pt x="56" y="110"/>
                          <a:pt x="56" y="110"/>
                        </a:cubicBezTo>
                        <a:cubicBezTo>
                          <a:pt x="56" y="110"/>
                          <a:pt x="18" y="91"/>
                          <a:pt x="2" y="82"/>
                        </a:cubicBezTo>
                        <a:cubicBezTo>
                          <a:pt x="2" y="82"/>
                          <a:pt x="2" y="82"/>
                          <a:pt x="2" y="81"/>
                        </a:cubicBezTo>
                        <a:close/>
                        <a:moveTo>
                          <a:pt x="33" y="43"/>
                        </a:moveTo>
                        <a:cubicBezTo>
                          <a:pt x="36" y="43"/>
                          <a:pt x="40" y="44"/>
                          <a:pt x="43" y="46"/>
                        </a:cubicBezTo>
                        <a:cubicBezTo>
                          <a:pt x="42" y="44"/>
                          <a:pt x="41" y="43"/>
                          <a:pt x="41" y="41"/>
                        </a:cubicBezTo>
                        <a:cubicBezTo>
                          <a:pt x="62" y="54"/>
                          <a:pt x="87" y="69"/>
                          <a:pt x="87" y="69"/>
                        </a:cubicBezTo>
                        <a:cubicBezTo>
                          <a:pt x="87" y="69"/>
                          <a:pt x="53" y="53"/>
                          <a:pt x="33" y="43"/>
                        </a:cubicBezTo>
                        <a:close/>
                      </a:path>
                    </a:pathLst>
                  </a:custGeom>
                  <a:solidFill>
                    <a:srgbClr val="D4A26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57150" tIns="28575" rIns="57150" bIns="28575" numCol="1" anchor="t" anchorCtr="0" compatLnSpc="1">
                    <a:prstTxWarp prst="textNoShape">
                      <a:avLst/>
                    </a:prstTxWarp>
                  </a:bodyPr>
                  <a:lstStyle/>
                  <a:p>
                    <a:endParaRPr lang="en-US" sz="1125">
                      <a:latin typeface="Helvetica Neue" panose="02000503000000020004" pitchFamily="2" charset="0"/>
                      <a:ea typeface="Helvetica Neue" panose="02000503000000020004" pitchFamily="2" charset="0"/>
                      <a:cs typeface="Helvetica Neue" panose="02000503000000020004" pitchFamily="2" charset="0"/>
                    </a:endParaRPr>
                  </a:p>
                </p:txBody>
              </p:sp>
            </p:grpSp>
          </p:grpSp>
        </p:grpSp>
      </p:grpSp>
      <p:grpSp>
        <p:nvGrpSpPr>
          <p:cNvPr id="122" name="Group 121">
            <a:extLst>
              <a:ext uri="{FF2B5EF4-FFF2-40B4-BE49-F238E27FC236}">
                <a16:creationId xmlns:a16="http://schemas.microsoft.com/office/drawing/2014/main" id="{42334A9F-30EB-457F-9D75-934B999D76F5}"/>
              </a:ext>
            </a:extLst>
          </p:cNvPr>
          <p:cNvGrpSpPr/>
          <p:nvPr/>
        </p:nvGrpSpPr>
        <p:grpSpPr>
          <a:xfrm>
            <a:off x="2271921" y="7025336"/>
            <a:ext cx="666024" cy="666025"/>
            <a:chOff x="10877384" y="1844754"/>
            <a:chExt cx="1114390" cy="1114394"/>
          </a:xfrm>
        </p:grpSpPr>
        <p:grpSp>
          <p:nvGrpSpPr>
            <p:cNvPr id="123" name="Group 122">
              <a:extLst>
                <a:ext uri="{FF2B5EF4-FFF2-40B4-BE49-F238E27FC236}">
                  <a16:creationId xmlns:a16="http://schemas.microsoft.com/office/drawing/2014/main" id="{FE941773-8F21-43C6-870A-ABE06164208F}"/>
                </a:ext>
              </a:extLst>
            </p:cNvPr>
            <p:cNvGrpSpPr/>
            <p:nvPr/>
          </p:nvGrpSpPr>
          <p:grpSpPr>
            <a:xfrm rot="2700000">
              <a:off x="10877382" y="1844756"/>
              <a:ext cx="1114394" cy="1114390"/>
              <a:chOff x="8381400" y="7194550"/>
              <a:chExt cx="1327750" cy="1327748"/>
            </a:xfrm>
          </p:grpSpPr>
          <p:sp>
            <p:nvSpPr>
              <p:cNvPr id="125" name="Oval 124">
                <a:extLst>
                  <a:ext uri="{FF2B5EF4-FFF2-40B4-BE49-F238E27FC236}">
                    <a16:creationId xmlns:a16="http://schemas.microsoft.com/office/drawing/2014/main" id="{05B27C8A-5534-4C60-9A6B-BE43425E8310}"/>
                  </a:ext>
                </a:extLst>
              </p:cNvPr>
              <p:cNvSpPr/>
              <p:nvPr/>
            </p:nvSpPr>
            <p:spPr>
              <a:xfrm>
                <a:off x="8381400" y="7194550"/>
                <a:ext cx="1327750" cy="1327748"/>
              </a:xfrm>
              <a:prstGeom prst="ellipse">
                <a:avLst/>
              </a:prstGeom>
              <a:solidFill>
                <a:schemeClr val="bg1"/>
              </a:solidFill>
              <a:ln>
                <a:noFill/>
              </a:ln>
              <a:effectLst>
                <a:outerShdw blurRad="609600" dist="508000" dir="2700000" sx="79000" sy="79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125">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26" name="Oval 125">
                <a:extLst>
                  <a:ext uri="{FF2B5EF4-FFF2-40B4-BE49-F238E27FC236}">
                    <a16:creationId xmlns:a16="http://schemas.microsoft.com/office/drawing/2014/main" id="{DEAED97A-BCC3-4595-A39A-371F3F52366E}"/>
                  </a:ext>
                </a:extLst>
              </p:cNvPr>
              <p:cNvSpPr/>
              <p:nvPr/>
            </p:nvSpPr>
            <p:spPr>
              <a:xfrm>
                <a:off x="8508401" y="7321549"/>
                <a:ext cx="1073750" cy="1073748"/>
              </a:xfrm>
              <a:prstGeom prst="ellipse">
                <a:avLst/>
              </a:prstGeom>
              <a:gradFill>
                <a:gsLst>
                  <a:gs pos="0">
                    <a:schemeClr val="accent2"/>
                  </a:gs>
                  <a:gs pos="100000">
                    <a:schemeClr val="accent2">
                      <a:lumMod val="75000"/>
                    </a:schemeClr>
                  </a:gs>
                </a:gsLst>
                <a:lin ang="2700000" scaled="0"/>
              </a:gradFill>
              <a:ln>
                <a:noFill/>
              </a:ln>
              <a:effectLst>
                <a:outerShdw blurRad="127000" dist="139700" dir="2700000" sx="90000" sy="9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125" dirty="0">
                  <a:latin typeface="Helvetica Neue" panose="02000503000000020004" pitchFamily="2" charset="0"/>
                  <a:ea typeface="Helvetica Neue" panose="02000503000000020004" pitchFamily="2" charset="0"/>
                  <a:cs typeface="Helvetica Neue" panose="02000503000000020004" pitchFamily="2" charset="0"/>
                </a:endParaRPr>
              </a:p>
            </p:txBody>
          </p:sp>
        </p:grpSp>
        <p:sp>
          <p:nvSpPr>
            <p:cNvPr id="124" name="Rectangle 123">
              <a:extLst>
                <a:ext uri="{FF2B5EF4-FFF2-40B4-BE49-F238E27FC236}">
                  <a16:creationId xmlns:a16="http://schemas.microsoft.com/office/drawing/2014/main" id="{4AB4D5FC-8FB4-4ECE-9B2C-3A3C0FADE93F}"/>
                </a:ext>
              </a:extLst>
            </p:cNvPr>
            <p:cNvSpPr/>
            <p:nvPr/>
          </p:nvSpPr>
          <p:spPr>
            <a:xfrm>
              <a:off x="10921203" y="2078786"/>
              <a:ext cx="1026751" cy="733836"/>
            </a:xfrm>
            <a:prstGeom prst="rect">
              <a:avLst/>
            </a:prstGeom>
            <a:effectLst>
              <a:outerShdw blurRad="457200" dist="88900" dir="2700000" algn="tl" rotWithShape="0">
                <a:prstClr val="black">
                  <a:alpha val="40000"/>
                </a:prstClr>
              </a:outerShdw>
            </a:effectLst>
          </p:spPr>
          <p:txBody>
            <a:bodyPr wrap="square">
              <a:spAutoFit/>
            </a:bodyPr>
            <a:lstStyle/>
            <a:p>
              <a:pPr algn="ctr"/>
              <a:r>
                <a:rPr lang="en-US" sz="225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01</a:t>
              </a:r>
            </a:p>
          </p:txBody>
        </p:sp>
      </p:grpSp>
      <p:grpSp>
        <p:nvGrpSpPr>
          <p:cNvPr id="127" name="Group 126">
            <a:extLst>
              <a:ext uri="{FF2B5EF4-FFF2-40B4-BE49-F238E27FC236}">
                <a16:creationId xmlns:a16="http://schemas.microsoft.com/office/drawing/2014/main" id="{E1D47F45-7160-4B4E-BCFC-8C7C97F5F072}"/>
              </a:ext>
            </a:extLst>
          </p:cNvPr>
          <p:cNvGrpSpPr/>
          <p:nvPr/>
        </p:nvGrpSpPr>
        <p:grpSpPr>
          <a:xfrm>
            <a:off x="4741061" y="4726075"/>
            <a:ext cx="666024" cy="666025"/>
            <a:chOff x="10877384" y="1844754"/>
            <a:chExt cx="1114390" cy="1114394"/>
          </a:xfrm>
        </p:grpSpPr>
        <p:grpSp>
          <p:nvGrpSpPr>
            <p:cNvPr id="128" name="Group 127">
              <a:extLst>
                <a:ext uri="{FF2B5EF4-FFF2-40B4-BE49-F238E27FC236}">
                  <a16:creationId xmlns:a16="http://schemas.microsoft.com/office/drawing/2014/main" id="{8124B5AE-7551-4EAB-AD34-362852A2E960}"/>
                </a:ext>
              </a:extLst>
            </p:cNvPr>
            <p:cNvGrpSpPr/>
            <p:nvPr/>
          </p:nvGrpSpPr>
          <p:grpSpPr>
            <a:xfrm rot="2700000">
              <a:off x="10877382" y="1844756"/>
              <a:ext cx="1114394" cy="1114390"/>
              <a:chOff x="8381400" y="7194550"/>
              <a:chExt cx="1327750" cy="1327748"/>
            </a:xfrm>
          </p:grpSpPr>
          <p:sp>
            <p:nvSpPr>
              <p:cNvPr id="130" name="Oval 129">
                <a:extLst>
                  <a:ext uri="{FF2B5EF4-FFF2-40B4-BE49-F238E27FC236}">
                    <a16:creationId xmlns:a16="http://schemas.microsoft.com/office/drawing/2014/main" id="{E6091456-68D3-4CD0-A72F-DCDD6FA46B72}"/>
                  </a:ext>
                </a:extLst>
              </p:cNvPr>
              <p:cNvSpPr/>
              <p:nvPr/>
            </p:nvSpPr>
            <p:spPr>
              <a:xfrm>
                <a:off x="8381400" y="7194550"/>
                <a:ext cx="1327750" cy="1327748"/>
              </a:xfrm>
              <a:prstGeom prst="ellipse">
                <a:avLst/>
              </a:prstGeom>
              <a:solidFill>
                <a:schemeClr val="bg1"/>
              </a:solidFill>
              <a:ln>
                <a:noFill/>
              </a:ln>
              <a:effectLst>
                <a:outerShdw blurRad="609600" dist="508000" dir="2700000" sx="79000" sy="79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125">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31" name="Oval 130">
                <a:extLst>
                  <a:ext uri="{FF2B5EF4-FFF2-40B4-BE49-F238E27FC236}">
                    <a16:creationId xmlns:a16="http://schemas.microsoft.com/office/drawing/2014/main" id="{39C3A8A5-9E8C-4A93-A5B6-AF5086DC4095}"/>
                  </a:ext>
                </a:extLst>
              </p:cNvPr>
              <p:cNvSpPr/>
              <p:nvPr/>
            </p:nvSpPr>
            <p:spPr>
              <a:xfrm>
                <a:off x="8508400" y="7321550"/>
                <a:ext cx="1073750" cy="1073748"/>
              </a:xfrm>
              <a:prstGeom prst="ellipse">
                <a:avLst/>
              </a:prstGeom>
              <a:gradFill>
                <a:gsLst>
                  <a:gs pos="0">
                    <a:schemeClr val="accent4"/>
                  </a:gs>
                  <a:gs pos="100000">
                    <a:schemeClr val="accent4">
                      <a:lumMod val="75000"/>
                    </a:schemeClr>
                  </a:gs>
                </a:gsLst>
                <a:lin ang="2700000" scaled="0"/>
              </a:gradFill>
              <a:ln>
                <a:noFill/>
              </a:ln>
              <a:effectLst>
                <a:outerShdw blurRad="127000" dist="139700" dir="2700000" sx="90000" sy="9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125" dirty="0">
                  <a:latin typeface="Helvetica Neue" panose="02000503000000020004" pitchFamily="2" charset="0"/>
                  <a:ea typeface="Helvetica Neue" panose="02000503000000020004" pitchFamily="2" charset="0"/>
                  <a:cs typeface="Helvetica Neue" panose="02000503000000020004" pitchFamily="2" charset="0"/>
                </a:endParaRPr>
              </a:p>
            </p:txBody>
          </p:sp>
        </p:grpSp>
        <p:sp>
          <p:nvSpPr>
            <p:cNvPr id="129" name="Rectangle 128">
              <a:extLst>
                <a:ext uri="{FF2B5EF4-FFF2-40B4-BE49-F238E27FC236}">
                  <a16:creationId xmlns:a16="http://schemas.microsoft.com/office/drawing/2014/main" id="{A50EE9E5-EB1E-448E-AE00-C348A73FAC45}"/>
                </a:ext>
              </a:extLst>
            </p:cNvPr>
            <p:cNvSpPr/>
            <p:nvPr/>
          </p:nvSpPr>
          <p:spPr>
            <a:xfrm>
              <a:off x="10921203" y="2078786"/>
              <a:ext cx="1026751" cy="733836"/>
            </a:xfrm>
            <a:prstGeom prst="rect">
              <a:avLst/>
            </a:prstGeom>
            <a:effectLst>
              <a:outerShdw blurRad="457200" dist="88900" dir="2700000" algn="tl" rotWithShape="0">
                <a:prstClr val="black">
                  <a:alpha val="40000"/>
                </a:prstClr>
              </a:outerShdw>
            </a:effectLst>
          </p:spPr>
          <p:txBody>
            <a:bodyPr wrap="square">
              <a:spAutoFit/>
            </a:bodyPr>
            <a:lstStyle/>
            <a:p>
              <a:pPr algn="ctr"/>
              <a:r>
                <a:rPr lang="en-US" sz="225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03</a:t>
              </a:r>
            </a:p>
          </p:txBody>
        </p:sp>
      </p:grpSp>
      <p:grpSp>
        <p:nvGrpSpPr>
          <p:cNvPr id="132" name="Group 131">
            <a:extLst>
              <a:ext uri="{FF2B5EF4-FFF2-40B4-BE49-F238E27FC236}">
                <a16:creationId xmlns:a16="http://schemas.microsoft.com/office/drawing/2014/main" id="{942B9BEB-7B1E-4D9B-B5D5-CEFE87C1E35E}"/>
              </a:ext>
            </a:extLst>
          </p:cNvPr>
          <p:cNvGrpSpPr/>
          <p:nvPr/>
        </p:nvGrpSpPr>
        <p:grpSpPr>
          <a:xfrm>
            <a:off x="3136597" y="5445150"/>
            <a:ext cx="666024" cy="666025"/>
            <a:chOff x="10877384" y="1844754"/>
            <a:chExt cx="1114390" cy="1114394"/>
          </a:xfrm>
        </p:grpSpPr>
        <p:grpSp>
          <p:nvGrpSpPr>
            <p:cNvPr id="133" name="Group 132">
              <a:extLst>
                <a:ext uri="{FF2B5EF4-FFF2-40B4-BE49-F238E27FC236}">
                  <a16:creationId xmlns:a16="http://schemas.microsoft.com/office/drawing/2014/main" id="{4DA76160-D6EF-4A6E-B911-0DEE5D562861}"/>
                </a:ext>
              </a:extLst>
            </p:cNvPr>
            <p:cNvGrpSpPr/>
            <p:nvPr/>
          </p:nvGrpSpPr>
          <p:grpSpPr>
            <a:xfrm rot="2700000">
              <a:off x="10877382" y="1844756"/>
              <a:ext cx="1114394" cy="1114390"/>
              <a:chOff x="8381400" y="7194550"/>
              <a:chExt cx="1327750" cy="1327748"/>
            </a:xfrm>
          </p:grpSpPr>
          <p:sp>
            <p:nvSpPr>
              <p:cNvPr id="135" name="Oval 134">
                <a:extLst>
                  <a:ext uri="{FF2B5EF4-FFF2-40B4-BE49-F238E27FC236}">
                    <a16:creationId xmlns:a16="http://schemas.microsoft.com/office/drawing/2014/main" id="{A3D4C9FB-0A5C-451F-8D3B-D536D1715447}"/>
                  </a:ext>
                </a:extLst>
              </p:cNvPr>
              <p:cNvSpPr/>
              <p:nvPr/>
            </p:nvSpPr>
            <p:spPr>
              <a:xfrm>
                <a:off x="8381400" y="7194550"/>
                <a:ext cx="1327750" cy="1327748"/>
              </a:xfrm>
              <a:prstGeom prst="ellipse">
                <a:avLst/>
              </a:prstGeom>
              <a:solidFill>
                <a:schemeClr val="bg1"/>
              </a:solidFill>
              <a:ln>
                <a:noFill/>
              </a:ln>
              <a:effectLst>
                <a:outerShdw blurRad="609600" dist="508000" dir="2700000" sx="79000" sy="79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125">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36" name="Oval 135">
                <a:extLst>
                  <a:ext uri="{FF2B5EF4-FFF2-40B4-BE49-F238E27FC236}">
                    <a16:creationId xmlns:a16="http://schemas.microsoft.com/office/drawing/2014/main" id="{23C958E2-884E-48B9-922C-92691319F5DE}"/>
                  </a:ext>
                </a:extLst>
              </p:cNvPr>
              <p:cNvSpPr/>
              <p:nvPr/>
            </p:nvSpPr>
            <p:spPr>
              <a:xfrm>
                <a:off x="8508400" y="7321550"/>
                <a:ext cx="1073750" cy="1073748"/>
              </a:xfrm>
              <a:prstGeom prst="ellipse">
                <a:avLst/>
              </a:prstGeom>
              <a:gradFill>
                <a:gsLst>
                  <a:gs pos="0">
                    <a:schemeClr val="accent3"/>
                  </a:gs>
                  <a:gs pos="100000">
                    <a:schemeClr val="accent3">
                      <a:lumMod val="75000"/>
                    </a:schemeClr>
                  </a:gs>
                </a:gsLst>
                <a:lin ang="2700000" scaled="0"/>
              </a:gradFill>
              <a:ln>
                <a:noFill/>
              </a:ln>
              <a:effectLst>
                <a:outerShdw blurRad="127000" dist="139700" dir="2700000" sx="90000" sy="9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1125" dirty="0">
                  <a:latin typeface="Helvetica Neue" panose="02000503000000020004" pitchFamily="2" charset="0"/>
                  <a:ea typeface="Helvetica Neue" panose="02000503000000020004" pitchFamily="2" charset="0"/>
                  <a:cs typeface="Helvetica Neue" panose="02000503000000020004" pitchFamily="2" charset="0"/>
                </a:endParaRPr>
              </a:p>
            </p:txBody>
          </p:sp>
        </p:grpSp>
        <p:sp>
          <p:nvSpPr>
            <p:cNvPr id="134" name="Rectangle 133">
              <a:extLst>
                <a:ext uri="{FF2B5EF4-FFF2-40B4-BE49-F238E27FC236}">
                  <a16:creationId xmlns:a16="http://schemas.microsoft.com/office/drawing/2014/main" id="{B02B1A7C-74C8-43A1-9521-E7756C88699A}"/>
                </a:ext>
              </a:extLst>
            </p:cNvPr>
            <p:cNvSpPr/>
            <p:nvPr/>
          </p:nvSpPr>
          <p:spPr>
            <a:xfrm>
              <a:off x="10921203" y="2078786"/>
              <a:ext cx="1026751" cy="733836"/>
            </a:xfrm>
            <a:prstGeom prst="rect">
              <a:avLst/>
            </a:prstGeom>
            <a:effectLst>
              <a:outerShdw blurRad="457200" dist="88900" dir="2700000" algn="tl" rotWithShape="0">
                <a:prstClr val="black">
                  <a:alpha val="40000"/>
                </a:prstClr>
              </a:outerShdw>
            </a:effectLst>
          </p:spPr>
          <p:txBody>
            <a:bodyPr wrap="square">
              <a:spAutoFit/>
            </a:bodyPr>
            <a:lstStyle/>
            <a:p>
              <a:pPr algn="ctr"/>
              <a:r>
                <a:rPr lang="en-US" sz="225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02</a:t>
              </a:r>
            </a:p>
          </p:txBody>
        </p:sp>
      </p:grpSp>
      <p:sp>
        <p:nvSpPr>
          <p:cNvPr id="142" name="Rectangle 141">
            <a:extLst>
              <a:ext uri="{FF2B5EF4-FFF2-40B4-BE49-F238E27FC236}">
                <a16:creationId xmlns:a16="http://schemas.microsoft.com/office/drawing/2014/main" id="{55046BC9-C539-4385-B157-F93677FAD18E}"/>
              </a:ext>
            </a:extLst>
          </p:cNvPr>
          <p:cNvSpPr/>
          <p:nvPr/>
        </p:nvSpPr>
        <p:spPr>
          <a:xfrm>
            <a:off x="272927" y="7081164"/>
            <a:ext cx="1959684" cy="1815882"/>
          </a:xfrm>
          <a:prstGeom prst="rect">
            <a:avLst/>
          </a:prstGeom>
        </p:spPr>
        <p:txBody>
          <a:bodyPr wrap="square">
            <a:spAutoFit/>
          </a:bodyPr>
          <a:lstStyle/>
          <a:p>
            <a:pPr algn="r"/>
            <a:r>
              <a:rPr lang="fr-BE" sz="1400" b="1" dirty="0">
                <a:solidFill>
                  <a:schemeClr val="tx1">
                    <a:lumMod val="65000"/>
                    <a:lumOff val="35000"/>
                  </a:schemeClr>
                </a:solidFill>
                <a:latin typeface="Helvetica Neue" panose="02000503000000020004" pitchFamily="2" charset="0"/>
                <a:ea typeface="Helvetica Neue" panose="02000503000000020004" pitchFamily="2" charset="0"/>
                <a:cs typeface="Helvetica Neue" panose="02000503000000020004" pitchFamily="2" charset="0"/>
              </a:rPr>
              <a:t>sélectionne et fait correspondre les talents et compétences des personnes dans le cadre de la résolution de problèmes.</a:t>
            </a:r>
          </a:p>
        </p:txBody>
      </p:sp>
      <p:sp>
        <p:nvSpPr>
          <p:cNvPr id="145" name="Rectangle 144">
            <a:extLst>
              <a:ext uri="{FF2B5EF4-FFF2-40B4-BE49-F238E27FC236}">
                <a16:creationId xmlns:a16="http://schemas.microsoft.com/office/drawing/2014/main" id="{0043B307-0840-43DE-B3EC-DC7F8C61EC04}"/>
              </a:ext>
            </a:extLst>
          </p:cNvPr>
          <p:cNvSpPr/>
          <p:nvPr/>
        </p:nvSpPr>
        <p:spPr>
          <a:xfrm>
            <a:off x="499172" y="5406219"/>
            <a:ext cx="2487531" cy="1169551"/>
          </a:xfrm>
          <a:prstGeom prst="rect">
            <a:avLst/>
          </a:prstGeom>
        </p:spPr>
        <p:txBody>
          <a:bodyPr wrap="square">
            <a:spAutoFit/>
          </a:bodyPr>
          <a:lstStyle/>
          <a:p>
            <a:pPr algn="r"/>
            <a:r>
              <a:rPr lang="fr-BE" sz="1400" b="1" dirty="0">
                <a:solidFill>
                  <a:schemeClr val="tx1">
                    <a:lumMod val="65000"/>
                    <a:lumOff val="35000"/>
                  </a:schemeClr>
                </a:solidFill>
                <a:latin typeface="Helvetica Neue" panose="02000503000000020004" pitchFamily="2" charset="0"/>
                <a:ea typeface="Helvetica Neue" panose="02000503000000020004" pitchFamily="2" charset="0"/>
                <a:cs typeface="Helvetica Neue" panose="02000503000000020004" pitchFamily="2" charset="0"/>
              </a:rPr>
              <a:t>et ce non seulement sur la base d’activités adaptées, mais aussi du potentiel de développement de l’entreprise.</a:t>
            </a:r>
          </a:p>
        </p:txBody>
      </p:sp>
      <p:sp>
        <p:nvSpPr>
          <p:cNvPr id="148" name="Rectangle 147">
            <a:extLst>
              <a:ext uri="{FF2B5EF4-FFF2-40B4-BE49-F238E27FC236}">
                <a16:creationId xmlns:a16="http://schemas.microsoft.com/office/drawing/2014/main" id="{90269F02-A514-4812-9E29-20DBC6BB066B}"/>
              </a:ext>
            </a:extLst>
          </p:cNvPr>
          <p:cNvSpPr/>
          <p:nvPr/>
        </p:nvSpPr>
        <p:spPr>
          <a:xfrm>
            <a:off x="2576309" y="4443302"/>
            <a:ext cx="1853593" cy="738664"/>
          </a:xfrm>
          <a:prstGeom prst="rect">
            <a:avLst/>
          </a:prstGeom>
        </p:spPr>
        <p:txBody>
          <a:bodyPr wrap="square">
            <a:spAutoFit/>
          </a:bodyPr>
          <a:lstStyle/>
          <a:p>
            <a:pPr algn="r"/>
            <a:r>
              <a:rPr lang="fr-BE" sz="1400" b="1" dirty="0">
                <a:solidFill>
                  <a:schemeClr val="tx1">
                    <a:lumMod val="65000"/>
                    <a:lumOff val="35000"/>
                  </a:schemeClr>
                </a:solidFill>
                <a:latin typeface="Helvetica Neue" panose="02000503000000020004" pitchFamily="2" charset="0"/>
                <a:ea typeface="Helvetica Neue" panose="02000503000000020004" pitchFamily="2" charset="0"/>
                <a:cs typeface="Helvetica Neue" panose="02000503000000020004" pitchFamily="2" charset="0"/>
              </a:rPr>
              <a:t>garantit une certaine flexibilité et adaptabilité.</a:t>
            </a:r>
          </a:p>
        </p:txBody>
      </p:sp>
      <p:sp>
        <p:nvSpPr>
          <p:cNvPr id="149" name="Rectangle 148">
            <a:extLst>
              <a:ext uri="{FF2B5EF4-FFF2-40B4-BE49-F238E27FC236}">
                <a16:creationId xmlns:a16="http://schemas.microsoft.com/office/drawing/2014/main" id="{DC32D572-E142-4103-9976-B77439234A8B}"/>
              </a:ext>
            </a:extLst>
          </p:cNvPr>
          <p:cNvSpPr/>
          <p:nvPr/>
        </p:nvSpPr>
        <p:spPr>
          <a:xfrm>
            <a:off x="728797" y="2506179"/>
            <a:ext cx="5433091" cy="1844800"/>
          </a:xfrm>
          <a:prstGeom prst="rect">
            <a:avLst/>
          </a:prstGeom>
        </p:spPr>
        <p:txBody>
          <a:bodyPr wrap="square">
            <a:spAutoFit/>
          </a:bodyPr>
          <a:lstStyle/>
          <a:p>
            <a:pPr>
              <a:lnSpc>
                <a:spcPct val="120000"/>
              </a:lnSpc>
            </a:pPr>
            <a:r>
              <a:rPr lang="fr-BE" sz="1200" dirty="0">
                <a:solidFill>
                  <a:schemeClr val="bg1">
                    <a:lumMod val="50000"/>
                  </a:schemeClr>
                </a:solidFill>
                <a:latin typeface="Helvetica Neue" panose="02000503000000020004" pitchFamily="2" charset="0"/>
                <a:ea typeface="Helvetica Neue" panose="02000503000000020004" pitchFamily="2" charset="0"/>
                <a:cs typeface="Helvetica Neue" panose="02000503000000020004" pitchFamily="2" charset="0"/>
              </a:rPr>
              <a:t>Par le passé, la sélection en fonction des postes, des rôles ou des projets passait par les diplômes et des compétences éprouvées. Dans un monde en constant changement, les connaissances et les diplômes sont sujets à l’obsolescence. C’est pourquoi la tendance consiste à mettre de côté les critères traditionnels et à reconnaître les talents et capacités cognitives des candidats. Si une personne dispose des talents nécessaires pour une compétence donnée, elle saura acquérir la compétence en question dans les délais requis.</a:t>
            </a:r>
          </a:p>
        </p:txBody>
      </p:sp>
      <p:sp>
        <p:nvSpPr>
          <p:cNvPr id="151" name="Text Placeholder 2">
            <a:extLst>
              <a:ext uri="{FF2B5EF4-FFF2-40B4-BE49-F238E27FC236}">
                <a16:creationId xmlns:a16="http://schemas.microsoft.com/office/drawing/2014/main" id="{7482CCC1-91F6-43C6-A251-B7BB1D77A3DB}"/>
              </a:ext>
            </a:extLst>
          </p:cNvPr>
          <p:cNvSpPr txBox="1">
            <a:spLocks/>
          </p:cNvSpPr>
          <p:nvPr/>
        </p:nvSpPr>
        <p:spPr>
          <a:xfrm>
            <a:off x="728799" y="1121467"/>
            <a:ext cx="5734009" cy="1119602"/>
          </a:xfrm>
          <a:prstGeom prst="rect">
            <a:avLst/>
          </a:prstGeom>
        </p:spPr>
        <p:txBody>
          <a:bodyPr/>
          <a:lstStyle>
            <a:lvl1pPr marL="0" indent="0" algn="ctr" defTabSz="1460754" rtl="0" eaLnBrk="1" latinLnBrk="0" hangingPunct="1">
              <a:lnSpc>
                <a:spcPct val="90000"/>
              </a:lnSpc>
              <a:spcBef>
                <a:spcPts val="1598"/>
              </a:spcBef>
              <a:buFont typeface="Arial" panose="020B0604020202020204" pitchFamily="34" charset="0"/>
              <a:buNone/>
              <a:defRPr sz="4000" kern="1200">
                <a:solidFill>
                  <a:schemeClr val="tx1">
                    <a:lumMod val="65000"/>
                    <a:lumOff val="35000"/>
                  </a:schemeClr>
                </a:solidFill>
                <a:latin typeface="+mn-lt"/>
                <a:ea typeface="+mn-ea"/>
                <a:cs typeface="+mn-cs"/>
              </a:defRPr>
            </a:lvl1pPr>
            <a:lvl2pPr marL="1095566" indent="-365189" algn="l" defTabSz="1460754" rtl="0" eaLnBrk="1" latinLnBrk="0" hangingPunct="1">
              <a:lnSpc>
                <a:spcPct val="90000"/>
              </a:lnSpc>
              <a:spcBef>
                <a:spcPts val="799"/>
              </a:spcBef>
              <a:buFont typeface="Arial" panose="020B0604020202020204" pitchFamily="34" charset="0"/>
              <a:buChar char="•"/>
              <a:defRPr sz="3834" kern="1200">
                <a:solidFill>
                  <a:schemeClr val="tx1"/>
                </a:solidFill>
                <a:latin typeface="+mn-lt"/>
                <a:ea typeface="+mn-ea"/>
                <a:cs typeface="+mn-cs"/>
              </a:defRPr>
            </a:lvl2pPr>
            <a:lvl3pPr marL="1825943" indent="-365189" algn="l" defTabSz="1460754" rtl="0" eaLnBrk="1" latinLnBrk="0" hangingPunct="1">
              <a:lnSpc>
                <a:spcPct val="90000"/>
              </a:lnSpc>
              <a:spcBef>
                <a:spcPts val="799"/>
              </a:spcBef>
              <a:buFont typeface="Arial" panose="020B0604020202020204" pitchFamily="34" charset="0"/>
              <a:buChar char="•"/>
              <a:defRPr sz="3195" kern="1200">
                <a:solidFill>
                  <a:schemeClr val="tx1"/>
                </a:solidFill>
                <a:latin typeface="+mn-lt"/>
                <a:ea typeface="+mn-ea"/>
                <a:cs typeface="+mn-cs"/>
              </a:defRPr>
            </a:lvl3pPr>
            <a:lvl4pPr marL="2556320"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4pPr>
            <a:lvl5pPr marL="3286697"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5pPr>
            <a:lvl6pPr marL="4017074"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6pPr>
            <a:lvl7pPr marL="4747451"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7pPr>
            <a:lvl8pPr marL="5477828"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8pPr>
            <a:lvl9pPr marL="6208205"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9pPr>
          </a:lstStyle>
          <a:p>
            <a:pPr algn="l"/>
            <a:r>
              <a:rPr lang="en-US" dirty="0" err="1">
                <a:gradFill>
                  <a:gsLst>
                    <a:gs pos="100000">
                      <a:schemeClr val="accent1"/>
                    </a:gs>
                    <a:gs pos="0">
                      <a:schemeClr val="accent1">
                        <a:lumMod val="75000"/>
                      </a:schemeClr>
                    </a:gs>
                  </a:gsLst>
                  <a:lin ang="2700000" scaled="1"/>
                </a:gradFill>
                <a:latin typeface="Helvetica Neue" panose="02000503000000020004" pitchFamily="2" charset="0"/>
                <a:ea typeface="Helvetica Neue" panose="02000503000000020004" pitchFamily="2" charset="0"/>
                <a:cs typeface="Helvetica Neue" panose="02000503000000020004" pitchFamily="2" charset="0"/>
              </a:rPr>
              <a:t>Sélection</a:t>
            </a:r>
            <a:r>
              <a:rPr lang="en-US" dirty="0">
                <a:latin typeface="Helvetica Neue" panose="02000503000000020004" pitchFamily="2" charset="0"/>
                <a:ea typeface="Helvetica Neue" panose="02000503000000020004" pitchFamily="2" charset="0"/>
                <a:cs typeface="Helvetica Neue" panose="02000503000000020004" pitchFamily="2" charset="0"/>
              </a:rPr>
              <a:t> et </a:t>
            </a:r>
            <a:r>
              <a:rPr lang="en-US" dirty="0" err="1">
                <a:latin typeface="Helvetica Neue" panose="02000503000000020004" pitchFamily="2" charset="0"/>
                <a:ea typeface="Helvetica Neue" panose="02000503000000020004" pitchFamily="2" charset="0"/>
                <a:cs typeface="Helvetica Neue" panose="02000503000000020004" pitchFamily="2" charset="0"/>
              </a:rPr>
              <a:t>adéquation</a:t>
            </a:r>
            <a:r>
              <a:rPr lang="en-US" dirty="0">
                <a:latin typeface="Helvetica Neue" panose="02000503000000020004" pitchFamily="2" charset="0"/>
                <a:ea typeface="Helvetica Neue" panose="02000503000000020004" pitchFamily="2" charset="0"/>
                <a:cs typeface="Helvetica Neue" panose="02000503000000020004" pitchFamily="2" charset="0"/>
              </a:rPr>
              <a:t> </a:t>
            </a:r>
            <a:r>
              <a:rPr lang="en-US" dirty="0" err="1">
                <a:latin typeface="Helvetica Neue" panose="02000503000000020004" pitchFamily="2" charset="0"/>
                <a:ea typeface="Helvetica Neue" panose="02000503000000020004" pitchFamily="2" charset="0"/>
                <a:cs typeface="Helvetica Neue" panose="02000503000000020004" pitchFamily="2" charset="0"/>
              </a:rPr>
              <a:t>axées</a:t>
            </a:r>
            <a:r>
              <a:rPr lang="en-US" dirty="0">
                <a:latin typeface="Helvetica Neue" panose="02000503000000020004" pitchFamily="2" charset="0"/>
                <a:ea typeface="Helvetica Neue" panose="02000503000000020004" pitchFamily="2" charset="0"/>
                <a:cs typeface="Helvetica Neue" panose="02000503000000020004" pitchFamily="2" charset="0"/>
              </a:rPr>
              <a:t> sur les talents</a:t>
            </a:r>
            <a:endParaRPr lang="id-ID"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54" name="Rectangle 153">
            <a:extLst>
              <a:ext uri="{FF2B5EF4-FFF2-40B4-BE49-F238E27FC236}">
                <a16:creationId xmlns:a16="http://schemas.microsoft.com/office/drawing/2014/main" id="{2A9CB6E4-2764-9C46-A5F8-555CD6AF1EE6}"/>
              </a:ext>
            </a:extLst>
          </p:cNvPr>
          <p:cNvSpPr/>
          <p:nvPr/>
        </p:nvSpPr>
        <p:spPr>
          <a:xfrm>
            <a:off x="728797" y="4405645"/>
            <a:ext cx="1847512" cy="515206"/>
          </a:xfrm>
          <a:prstGeom prst="rect">
            <a:avLst/>
          </a:prstGeom>
        </p:spPr>
        <p:txBody>
          <a:bodyPr wrap="square">
            <a:spAutoFit/>
          </a:bodyPr>
          <a:lstStyle/>
          <a:p>
            <a:pPr>
              <a:lnSpc>
                <a:spcPct val="120000"/>
              </a:lnSpc>
            </a:pPr>
            <a:r>
              <a:rPr lang="fr-FR" sz="1200" dirty="0">
                <a:solidFill>
                  <a:schemeClr val="bg1">
                    <a:lumMod val="50000"/>
                  </a:schemeClr>
                </a:solidFill>
                <a:latin typeface="Helvetica Neue" panose="02000503000000020004" pitchFamily="2" charset="0"/>
                <a:ea typeface="Helvetica Neue" panose="02000503000000020004" pitchFamily="2" charset="0"/>
                <a:cs typeface="Helvetica Neue" panose="02000503000000020004" pitchFamily="2" charset="0"/>
              </a:rPr>
              <a:t>Le Talent Manager d’aujourd’hui :</a:t>
            </a:r>
          </a:p>
        </p:txBody>
      </p:sp>
      <p:pic>
        <p:nvPicPr>
          <p:cNvPr id="138" name="Afbeelding 137">
            <a:extLst>
              <a:ext uri="{FF2B5EF4-FFF2-40B4-BE49-F238E27FC236}">
                <a16:creationId xmlns:a16="http://schemas.microsoft.com/office/drawing/2014/main" id="{E88BEB3A-E2C4-4460-AF98-B71EF88BD9B1}"/>
              </a:ext>
            </a:extLst>
          </p:cNvPr>
          <p:cNvPicPr>
            <a:picLocks noChangeAspect="1"/>
          </p:cNvPicPr>
          <p:nvPr/>
        </p:nvPicPr>
        <p:blipFill>
          <a:blip r:embed="rId2"/>
          <a:stretch>
            <a:fillRect/>
          </a:stretch>
        </p:blipFill>
        <p:spPr>
          <a:xfrm>
            <a:off x="229840" y="193013"/>
            <a:ext cx="1237595" cy="542591"/>
          </a:xfrm>
          <a:prstGeom prst="rect">
            <a:avLst/>
          </a:prstGeom>
        </p:spPr>
      </p:pic>
    </p:spTree>
    <p:extLst>
      <p:ext uri="{BB962C8B-B14F-4D97-AF65-F5344CB8AC3E}">
        <p14:creationId xmlns:p14="http://schemas.microsoft.com/office/powerpoint/2010/main" val="152763006"/>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7" name="Rectangle 26">
            <a:extLst>
              <a:ext uri="{FF2B5EF4-FFF2-40B4-BE49-F238E27FC236}">
                <a16:creationId xmlns:a16="http://schemas.microsoft.com/office/drawing/2014/main" id="{7469AD73-7D7D-4186-8F60-CE9915FD81A5}"/>
              </a:ext>
            </a:extLst>
          </p:cNvPr>
          <p:cNvSpPr/>
          <p:nvPr/>
        </p:nvSpPr>
        <p:spPr>
          <a:xfrm>
            <a:off x="467280" y="5161113"/>
            <a:ext cx="5950122" cy="2428870"/>
          </a:xfrm>
          <a:prstGeom prst="rect">
            <a:avLst/>
          </a:prstGeom>
        </p:spPr>
        <p:txBody>
          <a:bodyPr wrap="square">
            <a:spAutoFit/>
          </a:bodyPr>
          <a:lstStyle/>
          <a:p>
            <a:pPr>
              <a:lnSpc>
                <a:spcPct val="120000"/>
              </a:lnSpc>
            </a:pPr>
            <a:r>
              <a:rPr lang="fr-BE" sz="1600" dirty="0">
                <a:solidFill>
                  <a:schemeClr val="bg1">
                    <a:lumMod val="50000"/>
                  </a:schemeClr>
                </a:solidFill>
                <a:latin typeface="Helvetica Neue" panose="02000503000000020004" pitchFamily="2" charset="0"/>
                <a:ea typeface="Helvetica Neue" panose="02000503000000020004" pitchFamily="2" charset="0"/>
                <a:cs typeface="Helvetica Neue" panose="02000503000000020004" pitchFamily="2" charset="0"/>
              </a:rPr>
              <a:t>Ce dicton est la quintessence d’un coaching intelligent des personnes au jour d’aujourd’hui : le coaching moderne ne se focalise plus sur les faiblesses d’un individu, mais examine avec créativité la façon dont il gère des problèmes sur la base de ses talents : quel travail convient au mieux aux membres d’une équipe, et quel travail le moins ? Quelle stratégie appliquer à chaque membre d’une équipe afin qu’il/elle soit en mesure de gérer un problème spécifique ?</a:t>
            </a:r>
          </a:p>
        </p:txBody>
      </p:sp>
      <p:sp>
        <p:nvSpPr>
          <p:cNvPr id="19" name="object 53">
            <a:extLst>
              <a:ext uri="{FF2B5EF4-FFF2-40B4-BE49-F238E27FC236}">
                <a16:creationId xmlns:a16="http://schemas.microsoft.com/office/drawing/2014/main" id="{627024F1-5D67-4B61-BFE2-02CD33EF8D84}"/>
              </a:ext>
            </a:extLst>
          </p:cNvPr>
          <p:cNvSpPr/>
          <p:nvPr/>
        </p:nvSpPr>
        <p:spPr>
          <a:xfrm rot="5400000">
            <a:off x="2317177" y="871879"/>
            <a:ext cx="1389768" cy="6024128"/>
          </a:xfrm>
          <a:prstGeom prst="round2SameRect">
            <a:avLst>
              <a:gd name="adj1" fmla="val 30606"/>
              <a:gd name="adj2" fmla="val 0"/>
            </a:avLst>
          </a:prstGeom>
          <a:gradFill>
            <a:gsLst>
              <a:gs pos="0">
                <a:schemeClr val="accent1"/>
              </a:gs>
              <a:gs pos="100000">
                <a:schemeClr val="accent1">
                  <a:lumMod val="75000"/>
                </a:schemeClr>
              </a:gs>
            </a:gsLst>
            <a:lin ang="2700000" scaled="0"/>
          </a:gradFill>
          <a:effectLst>
            <a:outerShdw blurRad="1270000" dist="114300" dir="9600000" sx="95000" sy="95000" algn="tr" rotWithShape="0">
              <a:prstClr val="black">
                <a:alpha val="40000"/>
              </a:prstClr>
            </a:outerShdw>
          </a:effectLst>
        </p:spPr>
        <p:txBody>
          <a:bodyPr wrap="square" lIns="0" tIns="0" rIns="0" bIns="0" rtlCol="0">
            <a:noAutofit/>
          </a:bodyPr>
          <a:lstStyle/>
          <a:p>
            <a:endParaRPr sz="1200"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0" name="Freeform: Shape 19">
            <a:extLst>
              <a:ext uri="{FF2B5EF4-FFF2-40B4-BE49-F238E27FC236}">
                <a16:creationId xmlns:a16="http://schemas.microsoft.com/office/drawing/2014/main" id="{01E3ABA3-B10B-4994-BEEA-98F279F2D21C}"/>
              </a:ext>
            </a:extLst>
          </p:cNvPr>
          <p:cNvSpPr/>
          <p:nvPr/>
        </p:nvSpPr>
        <p:spPr>
          <a:xfrm>
            <a:off x="211203" y="2898851"/>
            <a:ext cx="503760" cy="438457"/>
          </a:xfrm>
          <a:custGeom>
            <a:avLst/>
            <a:gdLst>
              <a:gd name="connsiteX0" fmla="*/ 395021 w 395021"/>
              <a:gd name="connsiteY0" fmla="*/ 0 h 343815"/>
              <a:gd name="connsiteX1" fmla="*/ 395021 w 395021"/>
              <a:gd name="connsiteY1" fmla="*/ 70714 h 343815"/>
              <a:gd name="connsiteX2" fmla="*/ 320650 w 395021"/>
              <a:gd name="connsiteY2" fmla="*/ 179223 h 343815"/>
              <a:gd name="connsiteX3" fmla="*/ 395021 w 395021"/>
              <a:gd name="connsiteY3" fmla="*/ 179223 h 343815"/>
              <a:gd name="connsiteX4" fmla="*/ 395021 w 395021"/>
              <a:gd name="connsiteY4" fmla="*/ 343815 h 343815"/>
              <a:gd name="connsiteX5" fmla="*/ 242621 w 395021"/>
              <a:gd name="connsiteY5" fmla="*/ 343815 h 343815"/>
              <a:gd name="connsiteX6" fmla="*/ 242621 w 395021"/>
              <a:gd name="connsiteY6" fmla="*/ 179223 h 343815"/>
              <a:gd name="connsiteX7" fmla="*/ 287731 w 395021"/>
              <a:gd name="connsiteY7" fmla="*/ 63399 h 343815"/>
              <a:gd name="connsiteX8" fmla="*/ 395021 w 395021"/>
              <a:gd name="connsiteY8" fmla="*/ 0 h 343815"/>
              <a:gd name="connsiteX9" fmla="*/ 152400 w 395021"/>
              <a:gd name="connsiteY9" fmla="*/ 0 h 343815"/>
              <a:gd name="connsiteX10" fmla="*/ 152400 w 395021"/>
              <a:gd name="connsiteY10" fmla="*/ 70714 h 343815"/>
              <a:gd name="connsiteX11" fmla="*/ 78029 w 395021"/>
              <a:gd name="connsiteY11" fmla="*/ 179223 h 343815"/>
              <a:gd name="connsiteX12" fmla="*/ 152400 w 395021"/>
              <a:gd name="connsiteY12" fmla="*/ 179223 h 343815"/>
              <a:gd name="connsiteX13" fmla="*/ 152400 w 395021"/>
              <a:gd name="connsiteY13" fmla="*/ 343815 h 343815"/>
              <a:gd name="connsiteX14" fmla="*/ 0 w 395021"/>
              <a:gd name="connsiteY14" fmla="*/ 343815 h 343815"/>
              <a:gd name="connsiteX15" fmla="*/ 0 w 395021"/>
              <a:gd name="connsiteY15" fmla="*/ 179223 h 343815"/>
              <a:gd name="connsiteX16" fmla="*/ 45111 w 395021"/>
              <a:gd name="connsiteY16" fmla="*/ 63399 h 343815"/>
              <a:gd name="connsiteX17" fmla="*/ 152400 w 395021"/>
              <a:gd name="connsiteY17" fmla="*/ 0 h 3438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395021" h="343815">
                <a:moveTo>
                  <a:pt x="395021" y="0"/>
                </a:moveTo>
                <a:lnTo>
                  <a:pt x="395021" y="70714"/>
                </a:lnTo>
                <a:cubicBezTo>
                  <a:pt x="345440" y="87783"/>
                  <a:pt x="320650" y="123952"/>
                  <a:pt x="320650" y="179223"/>
                </a:cubicBezTo>
                <a:lnTo>
                  <a:pt x="395021" y="179223"/>
                </a:lnTo>
                <a:lnTo>
                  <a:pt x="395021" y="343815"/>
                </a:lnTo>
                <a:lnTo>
                  <a:pt x="242621" y="343815"/>
                </a:lnTo>
                <a:lnTo>
                  <a:pt x="242621" y="179223"/>
                </a:lnTo>
                <a:cubicBezTo>
                  <a:pt x="242621" y="135332"/>
                  <a:pt x="257658" y="96724"/>
                  <a:pt x="287731" y="63399"/>
                </a:cubicBezTo>
                <a:cubicBezTo>
                  <a:pt x="314554" y="34138"/>
                  <a:pt x="350317" y="13005"/>
                  <a:pt x="395021" y="0"/>
                </a:cubicBezTo>
                <a:close/>
                <a:moveTo>
                  <a:pt x="152400" y="0"/>
                </a:moveTo>
                <a:lnTo>
                  <a:pt x="152400" y="70714"/>
                </a:lnTo>
                <a:cubicBezTo>
                  <a:pt x="102819" y="87783"/>
                  <a:pt x="78029" y="123952"/>
                  <a:pt x="78029" y="179223"/>
                </a:cubicBezTo>
                <a:lnTo>
                  <a:pt x="152400" y="179223"/>
                </a:lnTo>
                <a:lnTo>
                  <a:pt x="152400" y="343815"/>
                </a:lnTo>
                <a:lnTo>
                  <a:pt x="0" y="343815"/>
                </a:lnTo>
                <a:lnTo>
                  <a:pt x="0" y="179223"/>
                </a:lnTo>
                <a:cubicBezTo>
                  <a:pt x="0" y="135332"/>
                  <a:pt x="15037" y="96724"/>
                  <a:pt x="45111" y="63399"/>
                </a:cubicBezTo>
                <a:cubicBezTo>
                  <a:pt x="71933" y="34138"/>
                  <a:pt x="107696" y="13005"/>
                  <a:pt x="152400" y="0"/>
                </a:cubicBezTo>
                <a:close/>
              </a:path>
            </a:pathLst>
          </a:custGeom>
          <a:solidFill>
            <a:schemeClr val="bg1"/>
          </a:solidFill>
          <a:ln>
            <a:noFill/>
          </a:ln>
          <a:effectLst>
            <a:outerShdw blurRad="381000" dist="152400" dir="2700000" sx="93000" sy="93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sz="4000"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3" name="Rectangle 22">
            <a:extLst>
              <a:ext uri="{FF2B5EF4-FFF2-40B4-BE49-F238E27FC236}">
                <a16:creationId xmlns:a16="http://schemas.microsoft.com/office/drawing/2014/main" id="{E3815A7E-83F4-447B-AECE-38BBD67FFE04}"/>
              </a:ext>
            </a:extLst>
          </p:cNvPr>
          <p:cNvSpPr/>
          <p:nvPr/>
        </p:nvSpPr>
        <p:spPr>
          <a:xfrm>
            <a:off x="714963" y="3534678"/>
            <a:ext cx="5095023" cy="425629"/>
          </a:xfrm>
          <a:prstGeom prst="rect">
            <a:avLst/>
          </a:prstGeom>
        </p:spPr>
        <p:txBody>
          <a:bodyPr wrap="square">
            <a:spAutoFit/>
          </a:bodyPr>
          <a:lstStyle/>
          <a:p>
            <a:pPr>
              <a:lnSpc>
                <a:spcPct val="120000"/>
              </a:lnSpc>
            </a:pPr>
            <a:r>
              <a:rPr lang="fr-BE" sz="20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“La douceur c’est la plénitude de la force." </a:t>
            </a:r>
          </a:p>
        </p:txBody>
      </p:sp>
      <p:sp>
        <p:nvSpPr>
          <p:cNvPr id="15" name="Text Placeholder 2">
            <a:extLst>
              <a:ext uri="{FF2B5EF4-FFF2-40B4-BE49-F238E27FC236}">
                <a16:creationId xmlns:a16="http://schemas.microsoft.com/office/drawing/2014/main" id="{516CF93C-F43D-B94D-AF06-A3951461275E}"/>
              </a:ext>
            </a:extLst>
          </p:cNvPr>
          <p:cNvSpPr txBox="1">
            <a:spLocks/>
          </p:cNvSpPr>
          <p:nvPr/>
        </p:nvSpPr>
        <p:spPr>
          <a:xfrm>
            <a:off x="714963" y="1410970"/>
            <a:ext cx="2727378" cy="1119602"/>
          </a:xfrm>
          <a:prstGeom prst="rect">
            <a:avLst/>
          </a:prstGeom>
        </p:spPr>
        <p:txBody>
          <a:bodyPr/>
          <a:lstStyle>
            <a:lvl1pPr marL="0" indent="0" algn="ctr" defTabSz="1460754" rtl="0" eaLnBrk="1" latinLnBrk="0" hangingPunct="1">
              <a:lnSpc>
                <a:spcPct val="90000"/>
              </a:lnSpc>
              <a:spcBef>
                <a:spcPts val="1598"/>
              </a:spcBef>
              <a:buFont typeface="Arial" panose="020B0604020202020204" pitchFamily="34" charset="0"/>
              <a:buNone/>
              <a:defRPr sz="4000" kern="1200">
                <a:solidFill>
                  <a:schemeClr val="tx1">
                    <a:lumMod val="65000"/>
                    <a:lumOff val="35000"/>
                  </a:schemeClr>
                </a:solidFill>
                <a:latin typeface="+mn-lt"/>
                <a:ea typeface="+mn-ea"/>
                <a:cs typeface="+mn-cs"/>
              </a:defRPr>
            </a:lvl1pPr>
            <a:lvl2pPr marL="1095566" indent="-365189" algn="l" defTabSz="1460754" rtl="0" eaLnBrk="1" latinLnBrk="0" hangingPunct="1">
              <a:lnSpc>
                <a:spcPct val="90000"/>
              </a:lnSpc>
              <a:spcBef>
                <a:spcPts val="799"/>
              </a:spcBef>
              <a:buFont typeface="Arial" panose="020B0604020202020204" pitchFamily="34" charset="0"/>
              <a:buChar char="•"/>
              <a:defRPr sz="3834" kern="1200">
                <a:solidFill>
                  <a:schemeClr val="tx1"/>
                </a:solidFill>
                <a:latin typeface="+mn-lt"/>
                <a:ea typeface="+mn-ea"/>
                <a:cs typeface="+mn-cs"/>
              </a:defRPr>
            </a:lvl2pPr>
            <a:lvl3pPr marL="1825943" indent="-365189" algn="l" defTabSz="1460754" rtl="0" eaLnBrk="1" latinLnBrk="0" hangingPunct="1">
              <a:lnSpc>
                <a:spcPct val="90000"/>
              </a:lnSpc>
              <a:spcBef>
                <a:spcPts val="799"/>
              </a:spcBef>
              <a:buFont typeface="Arial" panose="020B0604020202020204" pitchFamily="34" charset="0"/>
              <a:buChar char="•"/>
              <a:defRPr sz="3195" kern="1200">
                <a:solidFill>
                  <a:schemeClr val="tx1"/>
                </a:solidFill>
                <a:latin typeface="+mn-lt"/>
                <a:ea typeface="+mn-ea"/>
                <a:cs typeface="+mn-cs"/>
              </a:defRPr>
            </a:lvl3pPr>
            <a:lvl4pPr marL="2556320"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4pPr>
            <a:lvl5pPr marL="3286697"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5pPr>
            <a:lvl6pPr marL="4017074"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6pPr>
            <a:lvl7pPr marL="4747451"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7pPr>
            <a:lvl8pPr marL="5477828"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8pPr>
            <a:lvl9pPr marL="6208205"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9pPr>
          </a:lstStyle>
          <a:p>
            <a:pPr algn="l"/>
            <a:r>
              <a:rPr lang="en-US" dirty="0">
                <a:gradFill>
                  <a:gsLst>
                    <a:gs pos="100000">
                      <a:schemeClr val="accent1"/>
                    </a:gs>
                    <a:gs pos="0">
                      <a:schemeClr val="accent1">
                        <a:lumMod val="75000"/>
                      </a:schemeClr>
                    </a:gs>
                  </a:gsLst>
                  <a:lin ang="2700000" scaled="1"/>
                </a:gradFill>
                <a:latin typeface="Helvetica Neue" panose="02000503000000020004" pitchFamily="2" charset="0"/>
                <a:ea typeface="Helvetica Neue" panose="02000503000000020004" pitchFamily="2" charset="0"/>
                <a:cs typeface="Helvetica Neue" panose="02000503000000020004" pitchFamily="2" charset="0"/>
              </a:rPr>
              <a:t>Coacher </a:t>
            </a:r>
            <a:r>
              <a:rPr lang="en-US" dirty="0">
                <a:latin typeface="Helvetica Neue" panose="02000503000000020004" pitchFamily="2" charset="0"/>
                <a:ea typeface="Helvetica Neue" panose="02000503000000020004" pitchFamily="2" charset="0"/>
                <a:cs typeface="Helvetica Neue" panose="02000503000000020004" pitchFamily="2" charset="0"/>
              </a:rPr>
              <a:t>sur la base des talents</a:t>
            </a:r>
            <a:endParaRPr lang="id-ID" dirty="0">
              <a:latin typeface="Helvetica Neue" panose="02000503000000020004" pitchFamily="2" charset="0"/>
              <a:ea typeface="Helvetica Neue" panose="02000503000000020004" pitchFamily="2" charset="0"/>
              <a:cs typeface="Helvetica Neue" panose="02000503000000020004" pitchFamily="2" charset="0"/>
            </a:endParaRPr>
          </a:p>
        </p:txBody>
      </p:sp>
    </p:spTree>
    <p:extLst>
      <p:ext uri="{BB962C8B-B14F-4D97-AF65-F5344CB8AC3E}">
        <p14:creationId xmlns:p14="http://schemas.microsoft.com/office/powerpoint/2010/main" val="1322283678"/>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41" name="Rectangle: Rounded Corners 140">
            <a:extLst>
              <a:ext uri="{FF2B5EF4-FFF2-40B4-BE49-F238E27FC236}">
                <a16:creationId xmlns:a16="http://schemas.microsoft.com/office/drawing/2014/main" id="{BED2072F-F696-4A4E-93DF-781319AAE55A}"/>
              </a:ext>
            </a:extLst>
          </p:cNvPr>
          <p:cNvSpPr/>
          <p:nvPr/>
        </p:nvSpPr>
        <p:spPr>
          <a:xfrm>
            <a:off x="978129" y="5349076"/>
            <a:ext cx="4901742" cy="1365700"/>
          </a:xfrm>
          <a:prstGeom prst="roundRect">
            <a:avLst>
              <a:gd name="adj" fmla="val 1623"/>
            </a:avLst>
          </a:prstGeom>
          <a:solidFill>
            <a:schemeClr val="bg1"/>
          </a:solidFill>
          <a:ln>
            <a:noFill/>
          </a:ln>
          <a:effectLst>
            <a:outerShdw blurRad="1270000" dist="508000" dir="5400000" sx="66000" sy="66000" algn="t" rotWithShape="0">
              <a:schemeClr val="bg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43" name="Rectangle 142">
            <a:extLst>
              <a:ext uri="{FF2B5EF4-FFF2-40B4-BE49-F238E27FC236}">
                <a16:creationId xmlns:a16="http://schemas.microsoft.com/office/drawing/2014/main" id="{CFCE06F8-DBC8-48E4-9B58-09B71B78A55A}"/>
              </a:ext>
            </a:extLst>
          </p:cNvPr>
          <p:cNvSpPr/>
          <p:nvPr/>
        </p:nvSpPr>
        <p:spPr>
          <a:xfrm>
            <a:off x="1121290" y="5477928"/>
            <a:ext cx="991757" cy="1107996"/>
          </a:xfrm>
          <a:prstGeom prst="rect">
            <a:avLst/>
          </a:prstGeom>
        </p:spPr>
        <p:txBody>
          <a:bodyPr wrap="square">
            <a:spAutoFit/>
          </a:bodyPr>
          <a:lstStyle/>
          <a:p>
            <a:pPr algn="ctr"/>
            <a:r>
              <a:rPr lang="en-US" sz="6600" b="1" dirty="0">
                <a:gradFill>
                  <a:gsLst>
                    <a:gs pos="100000">
                      <a:schemeClr val="accent1"/>
                    </a:gs>
                    <a:gs pos="0">
                      <a:schemeClr val="accent1">
                        <a:lumMod val="75000"/>
                      </a:schemeClr>
                    </a:gs>
                  </a:gsLst>
                  <a:lin ang="2700000" scaled="1"/>
                </a:gradFill>
                <a:latin typeface="Helvetica Neue" panose="02000503000000020004" pitchFamily="2" charset="0"/>
                <a:ea typeface="Helvetica Neue" panose="02000503000000020004" pitchFamily="2" charset="0"/>
                <a:cs typeface="Helvetica Neue" panose="02000503000000020004" pitchFamily="2" charset="0"/>
              </a:rPr>
              <a:t>1.</a:t>
            </a:r>
            <a:endParaRPr lang="en-US" sz="6600" b="1" i="0" dirty="0">
              <a:gradFill>
                <a:gsLst>
                  <a:gs pos="100000">
                    <a:schemeClr val="accent1"/>
                  </a:gs>
                  <a:gs pos="0">
                    <a:schemeClr val="accent1">
                      <a:lumMod val="75000"/>
                    </a:schemeClr>
                  </a:gs>
                </a:gsLst>
                <a:lin ang="2700000" scaled="1"/>
              </a:gra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45" name="Rectangle 9">
            <a:extLst>
              <a:ext uri="{FF2B5EF4-FFF2-40B4-BE49-F238E27FC236}">
                <a16:creationId xmlns:a16="http://schemas.microsoft.com/office/drawing/2014/main" id="{0831F6E2-66E3-4FC5-BFA7-5E43590C2896}"/>
              </a:ext>
            </a:extLst>
          </p:cNvPr>
          <p:cNvSpPr>
            <a:spLocks/>
          </p:cNvSpPr>
          <p:nvPr/>
        </p:nvSpPr>
        <p:spPr bwMode="auto">
          <a:xfrm>
            <a:off x="1973576" y="5712444"/>
            <a:ext cx="3608019" cy="717205"/>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nchor="ctr"/>
          <a:lstStyle/>
          <a:p>
            <a:pPr marL="88900">
              <a:defRPr/>
            </a:pPr>
            <a:r>
              <a:rPr lang="fr-BE" sz="1600" dirty="0">
                <a:solidFill>
                  <a:schemeClr val="bg1">
                    <a:lumMod val="50000"/>
                  </a:schemeClr>
                </a:solidFill>
                <a:latin typeface="Helvetica Neue" panose="02000503000000020004" pitchFamily="2" charset="0"/>
                <a:ea typeface="Helvetica Neue" panose="02000503000000020004" pitchFamily="2" charset="0"/>
                <a:cs typeface="Helvetica Neue" panose="02000503000000020004" pitchFamily="2" charset="0"/>
                <a:sym typeface="Source Sans Pro Bold" charset="0"/>
              </a:rPr>
              <a:t>Examine pour chaque problème quels talents mettre en œuvre comme une véritable approche de coaching.</a:t>
            </a:r>
          </a:p>
        </p:txBody>
      </p:sp>
      <p:sp>
        <p:nvSpPr>
          <p:cNvPr id="148" name="Rectangle 147">
            <a:extLst>
              <a:ext uri="{FF2B5EF4-FFF2-40B4-BE49-F238E27FC236}">
                <a16:creationId xmlns:a16="http://schemas.microsoft.com/office/drawing/2014/main" id="{58D34215-2D8D-4306-8CBD-EB934D1DF9CC}"/>
              </a:ext>
            </a:extLst>
          </p:cNvPr>
          <p:cNvSpPr/>
          <p:nvPr/>
        </p:nvSpPr>
        <p:spPr>
          <a:xfrm>
            <a:off x="1037819" y="6941205"/>
            <a:ext cx="991757" cy="1107996"/>
          </a:xfrm>
          <a:prstGeom prst="rect">
            <a:avLst/>
          </a:prstGeom>
        </p:spPr>
        <p:txBody>
          <a:bodyPr wrap="square">
            <a:spAutoFit/>
          </a:bodyPr>
          <a:lstStyle/>
          <a:p>
            <a:pPr algn="ctr"/>
            <a:r>
              <a:rPr lang="en-US" sz="6600" b="1" dirty="0">
                <a:gradFill>
                  <a:gsLst>
                    <a:gs pos="0">
                      <a:schemeClr val="accent2"/>
                    </a:gs>
                    <a:gs pos="100000">
                      <a:schemeClr val="accent2">
                        <a:lumMod val="75000"/>
                      </a:schemeClr>
                    </a:gs>
                  </a:gsLst>
                  <a:lin ang="2700000" scaled="0"/>
                </a:gradFill>
                <a:latin typeface="Helvetica Neue" panose="02000503000000020004" pitchFamily="2" charset="0"/>
                <a:ea typeface="Helvetica Neue" panose="02000503000000020004" pitchFamily="2" charset="0"/>
                <a:cs typeface="Helvetica Neue" panose="02000503000000020004" pitchFamily="2" charset="0"/>
              </a:rPr>
              <a:t>2.</a:t>
            </a:r>
            <a:endParaRPr lang="en-US" sz="6600" b="1" i="0" dirty="0">
              <a:gradFill>
                <a:gsLst>
                  <a:gs pos="0">
                    <a:schemeClr val="accent2"/>
                  </a:gs>
                  <a:gs pos="100000">
                    <a:schemeClr val="accent2">
                      <a:lumMod val="75000"/>
                    </a:schemeClr>
                  </a:gs>
                </a:gsLst>
                <a:lin ang="2700000" scaled="0"/>
              </a:gra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50" name="Rectangle 9">
            <a:extLst>
              <a:ext uri="{FF2B5EF4-FFF2-40B4-BE49-F238E27FC236}">
                <a16:creationId xmlns:a16="http://schemas.microsoft.com/office/drawing/2014/main" id="{C46F46CB-331D-480D-B24A-F41A6674EA69}"/>
              </a:ext>
            </a:extLst>
          </p:cNvPr>
          <p:cNvSpPr>
            <a:spLocks/>
          </p:cNvSpPr>
          <p:nvPr/>
        </p:nvSpPr>
        <p:spPr bwMode="auto">
          <a:xfrm>
            <a:off x="1973576" y="7261224"/>
            <a:ext cx="3428036" cy="680684"/>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nchor="ctr"/>
          <a:lstStyle/>
          <a:p>
            <a:pPr marL="88900">
              <a:defRPr/>
            </a:pPr>
            <a:r>
              <a:rPr lang="fr-BE" sz="1600" dirty="0">
                <a:solidFill>
                  <a:schemeClr val="bg1">
                    <a:lumMod val="50000"/>
                  </a:schemeClr>
                </a:solidFill>
                <a:latin typeface="Helvetica Neue" panose="02000503000000020004" pitchFamily="2" charset="0"/>
                <a:ea typeface="Helvetica Neue" panose="02000503000000020004" pitchFamily="2" charset="0"/>
                <a:cs typeface="Helvetica Neue" panose="02000503000000020004" pitchFamily="2" charset="0"/>
                <a:sym typeface="Source Sans Pro Bold" charset="0"/>
              </a:rPr>
              <a:t>Offre aux membres de l’équipe un environnement dans lequel ils/elles peuvent expérimenter différents comportements.</a:t>
            </a:r>
          </a:p>
        </p:txBody>
      </p:sp>
      <p:sp>
        <p:nvSpPr>
          <p:cNvPr id="153" name="Rectangle 152">
            <a:extLst>
              <a:ext uri="{FF2B5EF4-FFF2-40B4-BE49-F238E27FC236}">
                <a16:creationId xmlns:a16="http://schemas.microsoft.com/office/drawing/2014/main" id="{05CCF708-5BC1-4530-8CA6-672480D0DDDF}"/>
              </a:ext>
            </a:extLst>
          </p:cNvPr>
          <p:cNvSpPr/>
          <p:nvPr/>
        </p:nvSpPr>
        <p:spPr>
          <a:xfrm>
            <a:off x="1054123" y="8270633"/>
            <a:ext cx="959148" cy="1107996"/>
          </a:xfrm>
          <a:prstGeom prst="rect">
            <a:avLst/>
          </a:prstGeom>
        </p:spPr>
        <p:txBody>
          <a:bodyPr wrap="square">
            <a:spAutoFit/>
          </a:bodyPr>
          <a:lstStyle/>
          <a:p>
            <a:pPr algn="ctr"/>
            <a:r>
              <a:rPr lang="en-US" sz="6600" b="1" dirty="0">
                <a:gradFill>
                  <a:gsLst>
                    <a:gs pos="0">
                      <a:schemeClr val="accent3"/>
                    </a:gs>
                    <a:gs pos="100000">
                      <a:schemeClr val="accent3">
                        <a:lumMod val="75000"/>
                      </a:schemeClr>
                    </a:gs>
                  </a:gsLst>
                  <a:lin ang="2700000" scaled="0"/>
                </a:gradFill>
                <a:latin typeface="Helvetica Neue" panose="02000503000000020004" pitchFamily="2" charset="0"/>
                <a:ea typeface="Helvetica Neue" panose="02000503000000020004" pitchFamily="2" charset="0"/>
                <a:cs typeface="Helvetica Neue" panose="02000503000000020004" pitchFamily="2" charset="0"/>
              </a:rPr>
              <a:t>3.</a:t>
            </a:r>
            <a:endParaRPr lang="en-US" sz="6600" b="1" i="0" dirty="0">
              <a:gradFill>
                <a:gsLst>
                  <a:gs pos="0">
                    <a:schemeClr val="accent3"/>
                  </a:gs>
                  <a:gs pos="100000">
                    <a:schemeClr val="accent3">
                      <a:lumMod val="75000"/>
                    </a:schemeClr>
                  </a:gs>
                </a:gsLst>
                <a:lin ang="2700000" scaled="0"/>
              </a:gra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55" name="Rectangle 9">
            <a:extLst>
              <a:ext uri="{FF2B5EF4-FFF2-40B4-BE49-F238E27FC236}">
                <a16:creationId xmlns:a16="http://schemas.microsoft.com/office/drawing/2014/main" id="{E5058D1B-4952-4024-A9D4-00AA0AC8288F}"/>
              </a:ext>
            </a:extLst>
          </p:cNvPr>
          <p:cNvSpPr>
            <a:spLocks/>
          </p:cNvSpPr>
          <p:nvPr/>
        </p:nvSpPr>
        <p:spPr bwMode="auto">
          <a:xfrm>
            <a:off x="1994979" y="8641111"/>
            <a:ext cx="3046973" cy="613202"/>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nchor="ctr"/>
          <a:lstStyle/>
          <a:p>
            <a:pPr marL="88900">
              <a:defRPr/>
            </a:pPr>
            <a:r>
              <a:rPr lang="fr-BE" sz="1600" dirty="0">
                <a:solidFill>
                  <a:schemeClr val="bg1">
                    <a:lumMod val="50000"/>
                  </a:schemeClr>
                </a:solidFill>
                <a:latin typeface="Helvetica Neue" panose="02000503000000020004" pitchFamily="2" charset="0"/>
                <a:ea typeface="Helvetica Neue" panose="02000503000000020004" pitchFamily="2" charset="0"/>
                <a:cs typeface="Helvetica Neue" panose="02000503000000020004" pitchFamily="2" charset="0"/>
                <a:sym typeface="Source Sans Pro Bold" charset="0"/>
              </a:rPr>
              <a:t>Crée un maximum d’indépendance et une sensation de sécurité</a:t>
            </a:r>
          </a:p>
        </p:txBody>
      </p:sp>
      <p:sp>
        <p:nvSpPr>
          <p:cNvPr id="158" name="Text Placeholder 2">
            <a:extLst>
              <a:ext uri="{FF2B5EF4-FFF2-40B4-BE49-F238E27FC236}">
                <a16:creationId xmlns:a16="http://schemas.microsoft.com/office/drawing/2014/main" id="{320B0142-4A2D-B14C-AF27-41002430061F}"/>
              </a:ext>
            </a:extLst>
          </p:cNvPr>
          <p:cNvSpPr txBox="1">
            <a:spLocks/>
          </p:cNvSpPr>
          <p:nvPr/>
        </p:nvSpPr>
        <p:spPr>
          <a:xfrm>
            <a:off x="262164" y="862721"/>
            <a:ext cx="6333671" cy="722638"/>
          </a:xfrm>
          <a:prstGeom prst="rect">
            <a:avLst/>
          </a:prstGeom>
        </p:spPr>
        <p:txBody>
          <a:bodyPr/>
          <a:lstStyle>
            <a:lvl1pPr marL="0" indent="0" algn="ctr" defTabSz="1460754" rtl="0" eaLnBrk="1" latinLnBrk="0" hangingPunct="1">
              <a:lnSpc>
                <a:spcPct val="90000"/>
              </a:lnSpc>
              <a:spcBef>
                <a:spcPts val="1598"/>
              </a:spcBef>
              <a:buFont typeface="Arial" panose="020B0604020202020204" pitchFamily="34" charset="0"/>
              <a:buNone/>
              <a:defRPr sz="4000" kern="1200">
                <a:solidFill>
                  <a:schemeClr val="tx1">
                    <a:lumMod val="65000"/>
                    <a:lumOff val="35000"/>
                  </a:schemeClr>
                </a:solidFill>
                <a:latin typeface="+mn-lt"/>
                <a:ea typeface="+mn-ea"/>
                <a:cs typeface="+mn-cs"/>
              </a:defRPr>
            </a:lvl1pPr>
            <a:lvl2pPr marL="1095566" indent="-365189" algn="l" defTabSz="1460754" rtl="0" eaLnBrk="1" latinLnBrk="0" hangingPunct="1">
              <a:lnSpc>
                <a:spcPct val="90000"/>
              </a:lnSpc>
              <a:spcBef>
                <a:spcPts val="799"/>
              </a:spcBef>
              <a:buFont typeface="Arial" panose="020B0604020202020204" pitchFamily="34" charset="0"/>
              <a:buChar char="•"/>
              <a:defRPr sz="3834" kern="1200">
                <a:solidFill>
                  <a:schemeClr val="tx1"/>
                </a:solidFill>
                <a:latin typeface="+mn-lt"/>
                <a:ea typeface="+mn-ea"/>
                <a:cs typeface="+mn-cs"/>
              </a:defRPr>
            </a:lvl2pPr>
            <a:lvl3pPr marL="1825943" indent="-365189" algn="l" defTabSz="1460754" rtl="0" eaLnBrk="1" latinLnBrk="0" hangingPunct="1">
              <a:lnSpc>
                <a:spcPct val="90000"/>
              </a:lnSpc>
              <a:spcBef>
                <a:spcPts val="799"/>
              </a:spcBef>
              <a:buFont typeface="Arial" panose="020B0604020202020204" pitchFamily="34" charset="0"/>
              <a:buChar char="•"/>
              <a:defRPr sz="3195" kern="1200">
                <a:solidFill>
                  <a:schemeClr val="tx1"/>
                </a:solidFill>
                <a:latin typeface="+mn-lt"/>
                <a:ea typeface="+mn-ea"/>
                <a:cs typeface="+mn-cs"/>
              </a:defRPr>
            </a:lvl3pPr>
            <a:lvl4pPr marL="2556320"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4pPr>
            <a:lvl5pPr marL="3286697"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5pPr>
            <a:lvl6pPr marL="4017074"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6pPr>
            <a:lvl7pPr marL="4747451"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7pPr>
            <a:lvl8pPr marL="5477828"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8pPr>
            <a:lvl9pPr marL="6208205"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9pPr>
          </a:lstStyle>
          <a:p>
            <a:r>
              <a:rPr lang="en-US" dirty="0">
                <a:latin typeface="Helvetica Neue" panose="02000503000000020004" pitchFamily="2" charset="0"/>
                <a:ea typeface="Helvetica Neue" panose="02000503000000020004" pitchFamily="2" charset="0"/>
                <a:cs typeface="Helvetica Neue" panose="02000503000000020004" pitchFamily="2" charset="0"/>
              </a:rPr>
              <a:t>Un Talent Manager </a:t>
            </a:r>
            <a:r>
              <a:rPr lang="en-US" dirty="0" err="1">
                <a:latin typeface="Helvetica Neue" panose="02000503000000020004" pitchFamily="2" charset="0"/>
                <a:ea typeface="Helvetica Neue" panose="02000503000000020004" pitchFamily="2" charset="0"/>
                <a:cs typeface="Helvetica Neue" panose="02000503000000020004" pitchFamily="2" charset="0"/>
              </a:rPr>
              <a:t>inspirant</a:t>
            </a:r>
            <a:r>
              <a:rPr lang="en-US" dirty="0">
                <a:latin typeface="Helvetica Neue" panose="02000503000000020004" pitchFamily="2" charset="0"/>
                <a:ea typeface="Helvetica Neue" panose="02000503000000020004" pitchFamily="2" charset="0"/>
                <a:cs typeface="Helvetica Neue" panose="02000503000000020004" pitchFamily="2" charset="0"/>
              </a:rPr>
              <a:t> :</a:t>
            </a:r>
            <a:endParaRPr lang="id-ID" dirty="0">
              <a:latin typeface="Helvetica Neue" panose="02000503000000020004" pitchFamily="2" charset="0"/>
              <a:ea typeface="Helvetica Neue" panose="02000503000000020004" pitchFamily="2" charset="0"/>
              <a:cs typeface="Helvetica Neue" panose="02000503000000020004" pitchFamily="2" charset="0"/>
            </a:endParaRPr>
          </a:p>
        </p:txBody>
      </p:sp>
      <p:grpSp>
        <p:nvGrpSpPr>
          <p:cNvPr id="177" name="Group 176">
            <a:extLst>
              <a:ext uri="{FF2B5EF4-FFF2-40B4-BE49-F238E27FC236}">
                <a16:creationId xmlns:a16="http://schemas.microsoft.com/office/drawing/2014/main" id="{E4F7A083-A3AD-2F4A-9DF7-D4648C1CD932}"/>
              </a:ext>
            </a:extLst>
          </p:cNvPr>
          <p:cNvGrpSpPr/>
          <p:nvPr/>
        </p:nvGrpSpPr>
        <p:grpSpPr>
          <a:xfrm>
            <a:off x="1207883" y="1857282"/>
            <a:ext cx="5139404" cy="3581938"/>
            <a:chOff x="509834" y="5637055"/>
            <a:chExt cx="5832363" cy="4064900"/>
          </a:xfrm>
        </p:grpSpPr>
        <p:grpSp>
          <p:nvGrpSpPr>
            <p:cNvPr id="178" name="Group 177">
              <a:extLst>
                <a:ext uri="{FF2B5EF4-FFF2-40B4-BE49-F238E27FC236}">
                  <a16:creationId xmlns:a16="http://schemas.microsoft.com/office/drawing/2014/main" id="{B451C712-1FFB-3242-9541-F3FCF2CDB470}"/>
                </a:ext>
              </a:extLst>
            </p:cNvPr>
            <p:cNvGrpSpPr/>
            <p:nvPr/>
          </p:nvGrpSpPr>
          <p:grpSpPr>
            <a:xfrm>
              <a:off x="509834" y="5694501"/>
              <a:ext cx="4061112" cy="2759599"/>
              <a:chOff x="6096000" y="1777939"/>
              <a:chExt cx="4057650" cy="3092451"/>
            </a:xfrm>
            <a:solidFill>
              <a:schemeClr val="bg1">
                <a:lumMod val="85000"/>
              </a:schemeClr>
            </a:solidFill>
          </p:grpSpPr>
          <p:sp>
            <p:nvSpPr>
              <p:cNvPr id="240" name="Freeform 8">
                <a:extLst>
                  <a:ext uri="{FF2B5EF4-FFF2-40B4-BE49-F238E27FC236}">
                    <a16:creationId xmlns:a16="http://schemas.microsoft.com/office/drawing/2014/main" id="{B19D45A6-FA20-254B-A39C-D2E0BCEF7A7A}"/>
                  </a:ext>
                </a:extLst>
              </p:cNvPr>
              <p:cNvSpPr>
                <a:spLocks noEditPoints="1"/>
              </p:cNvSpPr>
              <p:nvPr/>
            </p:nvSpPr>
            <p:spPr bwMode="auto">
              <a:xfrm>
                <a:off x="6096000" y="1916052"/>
                <a:ext cx="3878263" cy="2941638"/>
              </a:xfrm>
              <a:custGeom>
                <a:avLst/>
                <a:gdLst>
                  <a:gd name="T0" fmla="*/ 2014 w 2073"/>
                  <a:gd name="T1" fmla="*/ 23 h 1572"/>
                  <a:gd name="T2" fmla="*/ 1957 w 2073"/>
                  <a:gd name="T3" fmla="*/ 30 h 1572"/>
                  <a:gd name="T4" fmla="*/ 1892 w 2073"/>
                  <a:gd name="T5" fmla="*/ 75 h 1572"/>
                  <a:gd name="T6" fmla="*/ 1822 w 2073"/>
                  <a:gd name="T7" fmla="*/ 153 h 1572"/>
                  <a:gd name="T8" fmla="*/ 1798 w 2073"/>
                  <a:gd name="T9" fmla="*/ 177 h 1572"/>
                  <a:gd name="T10" fmla="*/ 1755 w 2073"/>
                  <a:gd name="T11" fmla="*/ 243 h 1572"/>
                  <a:gd name="T12" fmla="*/ 1746 w 2073"/>
                  <a:gd name="T13" fmla="*/ 300 h 1572"/>
                  <a:gd name="T14" fmla="*/ 1720 w 2073"/>
                  <a:gd name="T15" fmla="*/ 391 h 1572"/>
                  <a:gd name="T16" fmla="*/ 1698 w 2073"/>
                  <a:gd name="T17" fmla="*/ 444 h 1572"/>
                  <a:gd name="T18" fmla="*/ 1694 w 2073"/>
                  <a:gd name="T19" fmla="*/ 523 h 1572"/>
                  <a:gd name="T20" fmla="*/ 1695 w 2073"/>
                  <a:gd name="T21" fmla="*/ 629 h 1572"/>
                  <a:gd name="T22" fmla="*/ 1688 w 2073"/>
                  <a:gd name="T23" fmla="*/ 662 h 1572"/>
                  <a:gd name="T24" fmla="*/ 1685 w 2073"/>
                  <a:gd name="T25" fmla="*/ 741 h 1572"/>
                  <a:gd name="T26" fmla="*/ 1700 w 2073"/>
                  <a:gd name="T27" fmla="*/ 796 h 1572"/>
                  <a:gd name="T28" fmla="*/ 1690 w 2073"/>
                  <a:gd name="T29" fmla="*/ 845 h 1572"/>
                  <a:gd name="T30" fmla="*/ 1683 w 2073"/>
                  <a:gd name="T31" fmla="*/ 788 h 1572"/>
                  <a:gd name="T32" fmla="*/ 1644 w 2073"/>
                  <a:gd name="T33" fmla="*/ 720 h 1572"/>
                  <a:gd name="T34" fmla="*/ 1580 w 2073"/>
                  <a:gd name="T35" fmla="*/ 636 h 1572"/>
                  <a:gd name="T36" fmla="*/ 1562 w 2073"/>
                  <a:gd name="T37" fmla="*/ 607 h 1572"/>
                  <a:gd name="T38" fmla="*/ 1504 w 2073"/>
                  <a:gd name="T39" fmla="*/ 553 h 1572"/>
                  <a:gd name="T40" fmla="*/ 1449 w 2073"/>
                  <a:gd name="T41" fmla="*/ 538 h 1572"/>
                  <a:gd name="T42" fmla="*/ 1358 w 2073"/>
                  <a:gd name="T43" fmla="*/ 516 h 1572"/>
                  <a:gd name="T44" fmla="*/ 1302 w 2073"/>
                  <a:gd name="T45" fmla="*/ 505 h 1572"/>
                  <a:gd name="T46" fmla="*/ 1226 w 2073"/>
                  <a:gd name="T47" fmla="*/ 525 h 1572"/>
                  <a:gd name="T48" fmla="*/ 1173 w 2073"/>
                  <a:gd name="T49" fmla="*/ 543 h 1572"/>
                  <a:gd name="T50" fmla="*/ 1082 w 2073"/>
                  <a:gd name="T51" fmla="*/ 596 h 1572"/>
                  <a:gd name="T52" fmla="*/ 1052 w 2073"/>
                  <a:gd name="T53" fmla="*/ 611 h 1572"/>
                  <a:gd name="T54" fmla="*/ 993 w 2073"/>
                  <a:gd name="T55" fmla="*/ 663 h 1572"/>
                  <a:gd name="T56" fmla="*/ 973 w 2073"/>
                  <a:gd name="T57" fmla="*/ 717 h 1572"/>
                  <a:gd name="T58" fmla="*/ 941 w 2073"/>
                  <a:gd name="T59" fmla="*/ 805 h 1572"/>
                  <a:gd name="T60" fmla="*/ 921 w 2073"/>
                  <a:gd name="T61" fmla="*/ 859 h 1572"/>
                  <a:gd name="T62" fmla="*/ 927 w 2073"/>
                  <a:gd name="T63" fmla="*/ 937 h 1572"/>
                  <a:gd name="T64" fmla="*/ 950 w 2073"/>
                  <a:gd name="T65" fmla="*/ 1040 h 1572"/>
                  <a:gd name="T66" fmla="*/ 952 w 2073"/>
                  <a:gd name="T67" fmla="*/ 1075 h 1572"/>
                  <a:gd name="T68" fmla="*/ 971 w 2073"/>
                  <a:gd name="T69" fmla="*/ 1151 h 1572"/>
                  <a:gd name="T70" fmla="*/ 1004 w 2073"/>
                  <a:gd name="T71" fmla="*/ 1198 h 1572"/>
                  <a:gd name="T72" fmla="*/ 978 w 2073"/>
                  <a:gd name="T73" fmla="*/ 1156 h 1572"/>
                  <a:gd name="T74" fmla="*/ 954 w 2073"/>
                  <a:gd name="T75" fmla="*/ 1104 h 1572"/>
                  <a:gd name="T76" fmla="*/ 892 w 2073"/>
                  <a:gd name="T77" fmla="*/ 1056 h 1572"/>
                  <a:gd name="T78" fmla="*/ 796 w 2073"/>
                  <a:gd name="T79" fmla="*/ 1012 h 1572"/>
                  <a:gd name="T80" fmla="*/ 766 w 2073"/>
                  <a:gd name="T81" fmla="*/ 995 h 1572"/>
                  <a:gd name="T82" fmla="*/ 691 w 2073"/>
                  <a:gd name="T83" fmla="*/ 974 h 1572"/>
                  <a:gd name="T84" fmla="*/ 635 w 2073"/>
                  <a:gd name="T85" fmla="*/ 985 h 1572"/>
                  <a:gd name="T86" fmla="*/ 543 w 2073"/>
                  <a:gd name="T87" fmla="*/ 1007 h 1572"/>
                  <a:gd name="T88" fmla="*/ 487 w 2073"/>
                  <a:gd name="T89" fmla="*/ 1017 h 1572"/>
                  <a:gd name="T90" fmla="*/ 422 w 2073"/>
                  <a:gd name="T91" fmla="*/ 1062 h 1572"/>
                  <a:gd name="T92" fmla="*/ 352 w 2073"/>
                  <a:gd name="T93" fmla="*/ 1140 h 1572"/>
                  <a:gd name="T94" fmla="*/ 328 w 2073"/>
                  <a:gd name="T95" fmla="*/ 1164 h 1572"/>
                  <a:gd name="T96" fmla="*/ 289 w 2073"/>
                  <a:gd name="T97" fmla="*/ 1232 h 1572"/>
                  <a:gd name="T98" fmla="*/ 284 w 2073"/>
                  <a:gd name="T99" fmla="*/ 1289 h 1572"/>
                  <a:gd name="T100" fmla="*/ 273 w 2073"/>
                  <a:gd name="T101" fmla="*/ 1383 h 1572"/>
                  <a:gd name="T102" fmla="*/ 261 w 2073"/>
                  <a:gd name="T103" fmla="*/ 1439 h 1572"/>
                  <a:gd name="T104" fmla="*/ 276 w 2073"/>
                  <a:gd name="T105" fmla="*/ 1517 h 1572"/>
                  <a:gd name="T106" fmla="*/ 271 w 2073"/>
                  <a:gd name="T107" fmla="*/ 1533 h 1572"/>
                  <a:gd name="T108" fmla="*/ 267 w 2073"/>
                  <a:gd name="T109" fmla="*/ 1498 h 1572"/>
                  <a:gd name="T110" fmla="*/ 241 w 2073"/>
                  <a:gd name="T111" fmla="*/ 1424 h 1572"/>
                  <a:gd name="T112" fmla="*/ 201 w 2073"/>
                  <a:gd name="T113" fmla="*/ 1384 h 1572"/>
                  <a:gd name="T114" fmla="*/ 129 w 2073"/>
                  <a:gd name="T115" fmla="*/ 1326 h 1572"/>
                  <a:gd name="T116" fmla="*/ 83 w 2073"/>
                  <a:gd name="T117" fmla="*/ 1308 h 1572"/>
                  <a:gd name="T118" fmla="*/ 9 w 2073"/>
                  <a:gd name="T119" fmla="*/ 1323 h 15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073" h="1572">
                    <a:moveTo>
                      <a:pt x="2052" y="15"/>
                    </a:moveTo>
                    <a:cubicBezTo>
                      <a:pt x="2057" y="14"/>
                      <a:pt x="2063" y="13"/>
                      <a:pt x="2068" y="13"/>
                    </a:cubicBezTo>
                    <a:cubicBezTo>
                      <a:pt x="2071" y="12"/>
                      <a:pt x="2073" y="9"/>
                      <a:pt x="2073" y="6"/>
                    </a:cubicBezTo>
                    <a:cubicBezTo>
                      <a:pt x="2073" y="3"/>
                      <a:pt x="2070" y="0"/>
                      <a:pt x="2066" y="1"/>
                    </a:cubicBezTo>
                    <a:cubicBezTo>
                      <a:pt x="2061" y="2"/>
                      <a:pt x="2056" y="2"/>
                      <a:pt x="2050" y="3"/>
                    </a:cubicBezTo>
                    <a:cubicBezTo>
                      <a:pt x="2047" y="4"/>
                      <a:pt x="2045" y="7"/>
                      <a:pt x="2045" y="10"/>
                    </a:cubicBezTo>
                    <a:cubicBezTo>
                      <a:pt x="2046" y="13"/>
                      <a:pt x="2049" y="16"/>
                      <a:pt x="2052" y="15"/>
                    </a:cubicBezTo>
                    <a:close/>
                    <a:moveTo>
                      <a:pt x="1999" y="28"/>
                    </a:moveTo>
                    <a:cubicBezTo>
                      <a:pt x="2004" y="26"/>
                      <a:pt x="2009" y="25"/>
                      <a:pt x="2014" y="23"/>
                    </a:cubicBezTo>
                    <a:cubicBezTo>
                      <a:pt x="2017" y="22"/>
                      <a:pt x="2019" y="19"/>
                      <a:pt x="2018" y="16"/>
                    </a:cubicBezTo>
                    <a:cubicBezTo>
                      <a:pt x="2017" y="13"/>
                      <a:pt x="2014" y="11"/>
                      <a:pt x="2011" y="12"/>
                    </a:cubicBezTo>
                    <a:cubicBezTo>
                      <a:pt x="2005" y="13"/>
                      <a:pt x="2000" y="15"/>
                      <a:pt x="1995" y="16"/>
                    </a:cubicBezTo>
                    <a:cubicBezTo>
                      <a:pt x="1992" y="17"/>
                      <a:pt x="1990" y="21"/>
                      <a:pt x="1991" y="24"/>
                    </a:cubicBezTo>
                    <a:cubicBezTo>
                      <a:pt x="1992" y="27"/>
                      <a:pt x="1996" y="29"/>
                      <a:pt x="1999" y="28"/>
                    </a:cubicBezTo>
                    <a:close/>
                    <a:moveTo>
                      <a:pt x="1948" y="48"/>
                    </a:moveTo>
                    <a:cubicBezTo>
                      <a:pt x="1952" y="46"/>
                      <a:pt x="1957" y="43"/>
                      <a:pt x="1962" y="41"/>
                    </a:cubicBezTo>
                    <a:cubicBezTo>
                      <a:pt x="1965" y="40"/>
                      <a:pt x="1966" y="36"/>
                      <a:pt x="1965" y="33"/>
                    </a:cubicBezTo>
                    <a:cubicBezTo>
                      <a:pt x="1964" y="30"/>
                      <a:pt x="1960" y="29"/>
                      <a:pt x="1957" y="30"/>
                    </a:cubicBezTo>
                    <a:cubicBezTo>
                      <a:pt x="1952" y="33"/>
                      <a:pt x="1947" y="35"/>
                      <a:pt x="1942" y="37"/>
                    </a:cubicBezTo>
                    <a:cubicBezTo>
                      <a:pt x="1939" y="39"/>
                      <a:pt x="1938" y="42"/>
                      <a:pt x="1940" y="45"/>
                    </a:cubicBezTo>
                    <a:cubicBezTo>
                      <a:pt x="1941" y="48"/>
                      <a:pt x="1945" y="49"/>
                      <a:pt x="1948" y="48"/>
                    </a:cubicBezTo>
                    <a:close/>
                    <a:moveTo>
                      <a:pt x="1901" y="76"/>
                    </a:moveTo>
                    <a:cubicBezTo>
                      <a:pt x="1905" y="73"/>
                      <a:pt x="1909" y="70"/>
                      <a:pt x="1914" y="67"/>
                    </a:cubicBezTo>
                    <a:cubicBezTo>
                      <a:pt x="1916" y="66"/>
                      <a:pt x="1917" y="62"/>
                      <a:pt x="1915" y="59"/>
                    </a:cubicBezTo>
                    <a:cubicBezTo>
                      <a:pt x="1914" y="56"/>
                      <a:pt x="1910" y="55"/>
                      <a:pt x="1907" y="57"/>
                    </a:cubicBezTo>
                    <a:cubicBezTo>
                      <a:pt x="1903" y="60"/>
                      <a:pt x="1898" y="63"/>
                      <a:pt x="1894" y="66"/>
                    </a:cubicBezTo>
                    <a:cubicBezTo>
                      <a:pt x="1891" y="68"/>
                      <a:pt x="1890" y="72"/>
                      <a:pt x="1892" y="75"/>
                    </a:cubicBezTo>
                    <a:cubicBezTo>
                      <a:pt x="1894" y="77"/>
                      <a:pt x="1898" y="78"/>
                      <a:pt x="1901" y="76"/>
                    </a:cubicBezTo>
                    <a:close/>
                    <a:moveTo>
                      <a:pt x="1859" y="111"/>
                    </a:moveTo>
                    <a:cubicBezTo>
                      <a:pt x="1862" y="108"/>
                      <a:pt x="1866" y="104"/>
                      <a:pt x="1870" y="101"/>
                    </a:cubicBezTo>
                    <a:cubicBezTo>
                      <a:pt x="1873" y="98"/>
                      <a:pt x="1873" y="95"/>
                      <a:pt x="1870" y="92"/>
                    </a:cubicBezTo>
                    <a:cubicBezTo>
                      <a:pt x="1868" y="90"/>
                      <a:pt x="1864" y="90"/>
                      <a:pt x="1862" y="92"/>
                    </a:cubicBezTo>
                    <a:cubicBezTo>
                      <a:pt x="1858" y="95"/>
                      <a:pt x="1854" y="99"/>
                      <a:pt x="1850" y="103"/>
                    </a:cubicBezTo>
                    <a:cubicBezTo>
                      <a:pt x="1848" y="105"/>
                      <a:pt x="1848" y="109"/>
                      <a:pt x="1850" y="111"/>
                    </a:cubicBezTo>
                    <a:cubicBezTo>
                      <a:pt x="1852" y="114"/>
                      <a:pt x="1856" y="114"/>
                      <a:pt x="1859" y="111"/>
                    </a:cubicBezTo>
                    <a:close/>
                    <a:moveTo>
                      <a:pt x="1822" y="153"/>
                    </a:moveTo>
                    <a:cubicBezTo>
                      <a:pt x="1825" y="149"/>
                      <a:pt x="1829" y="144"/>
                      <a:pt x="1832" y="140"/>
                    </a:cubicBezTo>
                    <a:cubicBezTo>
                      <a:pt x="1834" y="138"/>
                      <a:pt x="1834" y="134"/>
                      <a:pt x="1831" y="132"/>
                    </a:cubicBezTo>
                    <a:cubicBezTo>
                      <a:pt x="1829" y="130"/>
                      <a:pt x="1825" y="130"/>
                      <a:pt x="1823" y="133"/>
                    </a:cubicBezTo>
                    <a:cubicBezTo>
                      <a:pt x="1819" y="137"/>
                      <a:pt x="1816" y="141"/>
                      <a:pt x="1813" y="145"/>
                    </a:cubicBezTo>
                    <a:cubicBezTo>
                      <a:pt x="1811" y="148"/>
                      <a:pt x="1811" y="152"/>
                      <a:pt x="1814" y="154"/>
                    </a:cubicBezTo>
                    <a:cubicBezTo>
                      <a:pt x="1816" y="156"/>
                      <a:pt x="1820" y="155"/>
                      <a:pt x="1822" y="153"/>
                    </a:cubicBezTo>
                    <a:close/>
                    <a:moveTo>
                      <a:pt x="1792" y="199"/>
                    </a:moveTo>
                    <a:cubicBezTo>
                      <a:pt x="1794" y="194"/>
                      <a:pt x="1797" y="190"/>
                      <a:pt x="1800" y="185"/>
                    </a:cubicBezTo>
                    <a:cubicBezTo>
                      <a:pt x="1802" y="182"/>
                      <a:pt x="1801" y="179"/>
                      <a:pt x="1798" y="177"/>
                    </a:cubicBezTo>
                    <a:cubicBezTo>
                      <a:pt x="1795" y="175"/>
                      <a:pt x="1791" y="176"/>
                      <a:pt x="1790" y="179"/>
                    </a:cubicBezTo>
                    <a:cubicBezTo>
                      <a:pt x="1787" y="183"/>
                      <a:pt x="1784" y="188"/>
                      <a:pt x="1781" y="193"/>
                    </a:cubicBezTo>
                    <a:cubicBezTo>
                      <a:pt x="1780" y="196"/>
                      <a:pt x="1781" y="199"/>
                      <a:pt x="1783" y="201"/>
                    </a:cubicBezTo>
                    <a:cubicBezTo>
                      <a:pt x="1786" y="203"/>
                      <a:pt x="1790" y="202"/>
                      <a:pt x="1792" y="199"/>
                    </a:cubicBezTo>
                    <a:close/>
                    <a:moveTo>
                      <a:pt x="1766" y="248"/>
                    </a:moveTo>
                    <a:cubicBezTo>
                      <a:pt x="1768" y="243"/>
                      <a:pt x="1771" y="238"/>
                      <a:pt x="1773" y="234"/>
                    </a:cubicBezTo>
                    <a:cubicBezTo>
                      <a:pt x="1774" y="231"/>
                      <a:pt x="1773" y="227"/>
                      <a:pt x="1770" y="226"/>
                    </a:cubicBezTo>
                    <a:cubicBezTo>
                      <a:pt x="1767" y="224"/>
                      <a:pt x="1764" y="225"/>
                      <a:pt x="1762" y="228"/>
                    </a:cubicBezTo>
                    <a:cubicBezTo>
                      <a:pt x="1760" y="233"/>
                      <a:pt x="1758" y="238"/>
                      <a:pt x="1755" y="243"/>
                    </a:cubicBezTo>
                    <a:cubicBezTo>
                      <a:pt x="1754" y="246"/>
                      <a:pt x="1755" y="250"/>
                      <a:pt x="1758" y="251"/>
                    </a:cubicBezTo>
                    <a:cubicBezTo>
                      <a:pt x="1761" y="252"/>
                      <a:pt x="1765" y="251"/>
                      <a:pt x="1766" y="248"/>
                    </a:cubicBezTo>
                    <a:close/>
                    <a:moveTo>
                      <a:pt x="1746" y="300"/>
                    </a:moveTo>
                    <a:cubicBezTo>
                      <a:pt x="1748" y="295"/>
                      <a:pt x="1749" y="290"/>
                      <a:pt x="1751" y="285"/>
                    </a:cubicBezTo>
                    <a:cubicBezTo>
                      <a:pt x="1752" y="281"/>
                      <a:pt x="1751" y="278"/>
                      <a:pt x="1748" y="277"/>
                    </a:cubicBezTo>
                    <a:cubicBezTo>
                      <a:pt x="1745" y="276"/>
                      <a:pt x="1741" y="277"/>
                      <a:pt x="1740" y="280"/>
                    </a:cubicBezTo>
                    <a:cubicBezTo>
                      <a:pt x="1738" y="285"/>
                      <a:pt x="1736" y="290"/>
                      <a:pt x="1735" y="296"/>
                    </a:cubicBezTo>
                    <a:cubicBezTo>
                      <a:pt x="1733" y="299"/>
                      <a:pt x="1735" y="302"/>
                      <a:pt x="1738" y="303"/>
                    </a:cubicBezTo>
                    <a:cubicBezTo>
                      <a:pt x="1741" y="304"/>
                      <a:pt x="1745" y="303"/>
                      <a:pt x="1746" y="300"/>
                    </a:cubicBezTo>
                    <a:close/>
                    <a:moveTo>
                      <a:pt x="1730" y="353"/>
                    </a:moveTo>
                    <a:cubicBezTo>
                      <a:pt x="1731" y="348"/>
                      <a:pt x="1732" y="342"/>
                      <a:pt x="1734" y="337"/>
                    </a:cubicBezTo>
                    <a:cubicBezTo>
                      <a:pt x="1735" y="334"/>
                      <a:pt x="1733" y="331"/>
                      <a:pt x="1730" y="330"/>
                    </a:cubicBezTo>
                    <a:cubicBezTo>
                      <a:pt x="1727" y="329"/>
                      <a:pt x="1723" y="331"/>
                      <a:pt x="1722" y="334"/>
                    </a:cubicBezTo>
                    <a:cubicBezTo>
                      <a:pt x="1721" y="339"/>
                      <a:pt x="1719" y="344"/>
                      <a:pt x="1718" y="350"/>
                    </a:cubicBezTo>
                    <a:cubicBezTo>
                      <a:pt x="1717" y="353"/>
                      <a:pt x="1719" y="356"/>
                      <a:pt x="1722" y="357"/>
                    </a:cubicBezTo>
                    <a:cubicBezTo>
                      <a:pt x="1725" y="358"/>
                      <a:pt x="1729" y="356"/>
                      <a:pt x="1730" y="353"/>
                    </a:cubicBezTo>
                    <a:close/>
                    <a:moveTo>
                      <a:pt x="1717" y="407"/>
                    </a:moveTo>
                    <a:cubicBezTo>
                      <a:pt x="1718" y="402"/>
                      <a:pt x="1719" y="397"/>
                      <a:pt x="1720" y="391"/>
                    </a:cubicBezTo>
                    <a:cubicBezTo>
                      <a:pt x="1721" y="388"/>
                      <a:pt x="1719" y="385"/>
                      <a:pt x="1716" y="384"/>
                    </a:cubicBezTo>
                    <a:cubicBezTo>
                      <a:pt x="1712" y="384"/>
                      <a:pt x="1709" y="386"/>
                      <a:pt x="1708" y="389"/>
                    </a:cubicBezTo>
                    <a:cubicBezTo>
                      <a:pt x="1707" y="394"/>
                      <a:pt x="1706" y="399"/>
                      <a:pt x="1705" y="405"/>
                    </a:cubicBezTo>
                    <a:cubicBezTo>
                      <a:pt x="1704" y="408"/>
                      <a:pt x="1707" y="411"/>
                      <a:pt x="1710" y="412"/>
                    </a:cubicBezTo>
                    <a:cubicBezTo>
                      <a:pt x="1713" y="412"/>
                      <a:pt x="1716" y="410"/>
                      <a:pt x="1717" y="407"/>
                    </a:cubicBezTo>
                    <a:close/>
                    <a:moveTo>
                      <a:pt x="1707" y="462"/>
                    </a:moveTo>
                    <a:cubicBezTo>
                      <a:pt x="1708" y="457"/>
                      <a:pt x="1709" y="451"/>
                      <a:pt x="1710" y="446"/>
                    </a:cubicBezTo>
                    <a:cubicBezTo>
                      <a:pt x="1710" y="443"/>
                      <a:pt x="1708" y="440"/>
                      <a:pt x="1705" y="439"/>
                    </a:cubicBezTo>
                    <a:cubicBezTo>
                      <a:pt x="1702" y="439"/>
                      <a:pt x="1699" y="441"/>
                      <a:pt x="1698" y="444"/>
                    </a:cubicBezTo>
                    <a:cubicBezTo>
                      <a:pt x="1697" y="449"/>
                      <a:pt x="1696" y="455"/>
                      <a:pt x="1696" y="460"/>
                    </a:cubicBezTo>
                    <a:cubicBezTo>
                      <a:pt x="1695" y="463"/>
                      <a:pt x="1697" y="466"/>
                      <a:pt x="1701" y="467"/>
                    </a:cubicBezTo>
                    <a:cubicBezTo>
                      <a:pt x="1704" y="467"/>
                      <a:pt x="1707" y="465"/>
                      <a:pt x="1707" y="462"/>
                    </a:cubicBezTo>
                    <a:close/>
                    <a:moveTo>
                      <a:pt x="1701" y="517"/>
                    </a:moveTo>
                    <a:cubicBezTo>
                      <a:pt x="1701" y="512"/>
                      <a:pt x="1702" y="507"/>
                      <a:pt x="1702" y="501"/>
                    </a:cubicBezTo>
                    <a:cubicBezTo>
                      <a:pt x="1703" y="498"/>
                      <a:pt x="1700" y="495"/>
                      <a:pt x="1697" y="495"/>
                    </a:cubicBezTo>
                    <a:cubicBezTo>
                      <a:pt x="1694" y="494"/>
                      <a:pt x="1691" y="497"/>
                      <a:pt x="1691" y="500"/>
                    </a:cubicBezTo>
                    <a:cubicBezTo>
                      <a:pt x="1690" y="505"/>
                      <a:pt x="1689" y="511"/>
                      <a:pt x="1689" y="516"/>
                    </a:cubicBezTo>
                    <a:cubicBezTo>
                      <a:pt x="1689" y="519"/>
                      <a:pt x="1691" y="522"/>
                      <a:pt x="1694" y="523"/>
                    </a:cubicBezTo>
                    <a:cubicBezTo>
                      <a:pt x="1698" y="523"/>
                      <a:pt x="1700" y="520"/>
                      <a:pt x="1701" y="517"/>
                    </a:cubicBezTo>
                    <a:close/>
                    <a:moveTo>
                      <a:pt x="1697" y="573"/>
                    </a:moveTo>
                    <a:cubicBezTo>
                      <a:pt x="1697" y="567"/>
                      <a:pt x="1697" y="562"/>
                      <a:pt x="1698" y="557"/>
                    </a:cubicBezTo>
                    <a:cubicBezTo>
                      <a:pt x="1698" y="554"/>
                      <a:pt x="1695" y="551"/>
                      <a:pt x="1692" y="550"/>
                    </a:cubicBezTo>
                    <a:cubicBezTo>
                      <a:pt x="1689" y="550"/>
                      <a:pt x="1686" y="553"/>
                      <a:pt x="1686" y="556"/>
                    </a:cubicBezTo>
                    <a:cubicBezTo>
                      <a:pt x="1685" y="561"/>
                      <a:pt x="1685" y="567"/>
                      <a:pt x="1685" y="572"/>
                    </a:cubicBezTo>
                    <a:cubicBezTo>
                      <a:pt x="1684" y="575"/>
                      <a:pt x="1687" y="578"/>
                      <a:pt x="1690" y="578"/>
                    </a:cubicBezTo>
                    <a:cubicBezTo>
                      <a:pt x="1694" y="579"/>
                      <a:pt x="1696" y="576"/>
                      <a:pt x="1697" y="573"/>
                    </a:cubicBezTo>
                    <a:close/>
                    <a:moveTo>
                      <a:pt x="1695" y="629"/>
                    </a:moveTo>
                    <a:cubicBezTo>
                      <a:pt x="1695" y="623"/>
                      <a:pt x="1695" y="618"/>
                      <a:pt x="1695" y="613"/>
                    </a:cubicBezTo>
                    <a:cubicBezTo>
                      <a:pt x="1695" y="609"/>
                      <a:pt x="1692" y="607"/>
                      <a:pt x="1689" y="606"/>
                    </a:cubicBezTo>
                    <a:cubicBezTo>
                      <a:pt x="1686" y="606"/>
                      <a:pt x="1683" y="609"/>
                      <a:pt x="1683" y="612"/>
                    </a:cubicBezTo>
                    <a:cubicBezTo>
                      <a:pt x="1683" y="618"/>
                      <a:pt x="1683" y="623"/>
                      <a:pt x="1683" y="628"/>
                    </a:cubicBezTo>
                    <a:cubicBezTo>
                      <a:pt x="1683" y="632"/>
                      <a:pt x="1685" y="634"/>
                      <a:pt x="1688" y="634"/>
                    </a:cubicBezTo>
                    <a:cubicBezTo>
                      <a:pt x="1692" y="635"/>
                      <a:pt x="1695" y="632"/>
                      <a:pt x="1695" y="629"/>
                    </a:cubicBezTo>
                    <a:close/>
                    <a:moveTo>
                      <a:pt x="1695" y="684"/>
                    </a:moveTo>
                    <a:cubicBezTo>
                      <a:pt x="1695" y="679"/>
                      <a:pt x="1694" y="674"/>
                      <a:pt x="1694" y="668"/>
                    </a:cubicBezTo>
                    <a:cubicBezTo>
                      <a:pt x="1694" y="665"/>
                      <a:pt x="1692" y="662"/>
                      <a:pt x="1688" y="662"/>
                    </a:cubicBezTo>
                    <a:cubicBezTo>
                      <a:pt x="1685" y="663"/>
                      <a:pt x="1682" y="665"/>
                      <a:pt x="1682" y="669"/>
                    </a:cubicBezTo>
                    <a:cubicBezTo>
                      <a:pt x="1682" y="674"/>
                      <a:pt x="1683" y="679"/>
                      <a:pt x="1683" y="685"/>
                    </a:cubicBezTo>
                    <a:cubicBezTo>
                      <a:pt x="1683" y="688"/>
                      <a:pt x="1685" y="691"/>
                      <a:pt x="1689" y="690"/>
                    </a:cubicBezTo>
                    <a:cubicBezTo>
                      <a:pt x="1692" y="690"/>
                      <a:pt x="1695" y="688"/>
                      <a:pt x="1695" y="684"/>
                    </a:cubicBezTo>
                    <a:close/>
                    <a:moveTo>
                      <a:pt x="1697" y="740"/>
                    </a:moveTo>
                    <a:cubicBezTo>
                      <a:pt x="1696" y="735"/>
                      <a:pt x="1696" y="730"/>
                      <a:pt x="1696" y="724"/>
                    </a:cubicBezTo>
                    <a:cubicBezTo>
                      <a:pt x="1696" y="721"/>
                      <a:pt x="1693" y="718"/>
                      <a:pt x="1690" y="718"/>
                    </a:cubicBezTo>
                    <a:cubicBezTo>
                      <a:pt x="1686" y="719"/>
                      <a:pt x="1684" y="721"/>
                      <a:pt x="1684" y="725"/>
                    </a:cubicBezTo>
                    <a:cubicBezTo>
                      <a:pt x="1684" y="730"/>
                      <a:pt x="1684" y="736"/>
                      <a:pt x="1685" y="741"/>
                    </a:cubicBezTo>
                    <a:cubicBezTo>
                      <a:pt x="1685" y="744"/>
                      <a:pt x="1688" y="747"/>
                      <a:pt x="1691" y="746"/>
                    </a:cubicBezTo>
                    <a:cubicBezTo>
                      <a:pt x="1694" y="746"/>
                      <a:pt x="1697" y="743"/>
                      <a:pt x="1697" y="740"/>
                    </a:cubicBezTo>
                    <a:close/>
                    <a:moveTo>
                      <a:pt x="1700" y="796"/>
                    </a:moveTo>
                    <a:cubicBezTo>
                      <a:pt x="1700" y="791"/>
                      <a:pt x="1700" y="785"/>
                      <a:pt x="1699" y="780"/>
                    </a:cubicBezTo>
                    <a:cubicBezTo>
                      <a:pt x="1699" y="777"/>
                      <a:pt x="1696" y="774"/>
                      <a:pt x="1693" y="774"/>
                    </a:cubicBezTo>
                    <a:cubicBezTo>
                      <a:pt x="1689" y="775"/>
                      <a:pt x="1687" y="778"/>
                      <a:pt x="1687" y="781"/>
                    </a:cubicBezTo>
                    <a:cubicBezTo>
                      <a:pt x="1688" y="786"/>
                      <a:pt x="1688" y="792"/>
                      <a:pt x="1688" y="797"/>
                    </a:cubicBezTo>
                    <a:cubicBezTo>
                      <a:pt x="1689" y="800"/>
                      <a:pt x="1692" y="803"/>
                      <a:pt x="1695" y="802"/>
                    </a:cubicBezTo>
                    <a:cubicBezTo>
                      <a:pt x="1698" y="802"/>
                      <a:pt x="1701" y="799"/>
                      <a:pt x="1700" y="796"/>
                    </a:cubicBezTo>
                    <a:close/>
                    <a:moveTo>
                      <a:pt x="1706" y="851"/>
                    </a:moveTo>
                    <a:cubicBezTo>
                      <a:pt x="1706" y="847"/>
                      <a:pt x="1705" y="842"/>
                      <a:pt x="1704" y="836"/>
                    </a:cubicBezTo>
                    <a:cubicBezTo>
                      <a:pt x="1704" y="832"/>
                      <a:pt x="1701" y="830"/>
                      <a:pt x="1698" y="830"/>
                    </a:cubicBezTo>
                    <a:cubicBezTo>
                      <a:pt x="1694" y="831"/>
                      <a:pt x="1692" y="834"/>
                      <a:pt x="1692" y="837"/>
                    </a:cubicBezTo>
                    <a:cubicBezTo>
                      <a:pt x="1693" y="843"/>
                      <a:pt x="1694" y="848"/>
                      <a:pt x="1694" y="853"/>
                    </a:cubicBezTo>
                    <a:cubicBezTo>
                      <a:pt x="1695" y="856"/>
                      <a:pt x="1698" y="858"/>
                      <a:pt x="1701" y="858"/>
                    </a:cubicBezTo>
                    <a:cubicBezTo>
                      <a:pt x="1704" y="858"/>
                      <a:pt x="1707" y="855"/>
                      <a:pt x="1706" y="851"/>
                    </a:cubicBezTo>
                    <a:close/>
                    <a:moveTo>
                      <a:pt x="1685" y="830"/>
                    </a:moveTo>
                    <a:cubicBezTo>
                      <a:pt x="1687" y="836"/>
                      <a:pt x="1689" y="841"/>
                      <a:pt x="1690" y="845"/>
                    </a:cubicBezTo>
                    <a:cubicBezTo>
                      <a:pt x="1691" y="848"/>
                      <a:pt x="1694" y="850"/>
                      <a:pt x="1697" y="849"/>
                    </a:cubicBezTo>
                    <a:cubicBezTo>
                      <a:pt x="1701" y="848"/>
                      <a:pt x="1702" y="845"/>
                      <a:pt x="1701" y="842"/>
                    </a:cubicBezTo>
                    <a:cubicBezTo>
                      <a:pt x="1700" y="837"/>
                      <a:pt x="1698" y="832"/>
                      <a:pt x="1697" y="826"/>
                    </a:cubicBezTo>
                    <a:cubicBezTo>
                      <a:pt x="1696" y="823"/>
                      <a:pt x="1692" y="821"/>
                      <a:pt x="1689" y="823"/>
                    </a:cubicBezTo>
                    <a:cubicBezTo>
                      <a:pt x="1686" y="824"/>
                      <a:pt x="1684" y="827"/>
                      <a:pt x="1685" y="830"/>
                    </a:cubicBezTo>
                    <a:close/>
                    <a:moveTo>
                      <a:pt x="1665" y="778"/>
                    </a:moveTo>
                    <a:cubicBezTo>
                      <a:pt x="1668" y="783"/>
                      <a:pt x="1670" y="788"/>
                      <a:pt x="1672" y="793"/>
                    </a:cubicBezTo>
                    <a:cubicBezTo>
                      <a:pt x="1673" y="796"/>
                      <a:pt x="1676" y="797"/>
                      <a:pt x="1679" y="796"/>
                    </a:cubicBezTo>
                    <a:cubicBezTo>
                      <a:pt x="1682" y="795"/>
                      <a:pt x="1684" y="791"/>
                      <a:pt x="1683" y="788"/>
                    </a:cubicBezTo>
                    <a:cubicBezTo>
                      <a:pt x="1681" y="783"/>
                      <a:pt x="1679" y="778"/>
                      <a:pt x="1677" y="773"/>
                    </a:cubicBezTo>
                    <a:cubicBezTo>
                      <a:pt x="1675" y="770"/>
                      <a:pt x="1672" y="769"/>
                      <a:pt x="1669" y="770"/>
                    </a:cubicBezTo>
                    <a:cubicBezTo>
                      <a:pt x="1666" y="771"/>
                      <a:pt x="1664" y="775"/>
                      <a:pt x="1665" y="778"/>
                    </a:cubicBezTo>
                    <a:close/>
                    <a:moveTo>
                      <a:pt x="1642" y="728"/>
                    </a:moveTo>
                    <a:cubicBezTo>
                      <a:pt x="1644" y="733"/>
                      <a:pt x="1646" y="737"/>
                      <a:pt x="1649" y="742"/>
                    </a:cubicBezTo>
                    <a:cubicBezTo>
                      <a:pt x="1650" y="745"/>
                      <a:pt x="1654" y="746"/>
                      <a:pt x="1657" y="745"/>
                    </a:cubicBezTo>
                    <a:cubicBezTo>
                      <a:pt x="1660" y="743"/>
                      <a:pt x="1661" y="740"/>
                      <a:pt x="1660" y="737"/>
                    </a:cubicBezTo>
                    <a:cubicBezTo>
                      <a:pt x="1657" y="732"/>
                      <a:pt x="1655" y="727"/>
                      <a:pt x="1652" y="722"/>
                    </a:cubicBezTo>
                    <a:cubicBezTo>
                      <a:pt x="1651" y="719"/>
                      <a:pt x="1647" y="718"/>
                      <a:pt x="1644" y="720"/>
                    </a:cubicBezTo>
                    <a:cubicBezTo>
                      <a:pt x="1641" y="721"/>
                      <a:pt x="1640" y="725"/>
                      <a:pt x="1642" y="728"/>
                    </a:cubicBezTo>
                    <a:close/>
                    <a:moveTo>
                      <a:pt x="1613" y="680"/>
                    </a:moveTo>
                    <a:cubicBezTo>
                      <a:pt x="1616" y="685"/>
                      <a:pt x="1619" y="689"/>
                      <a:pt x="1622" y="694"/>
                    </a:cubicBezTo>
                    <a:cubicBezTo>
                      <a:pt x="1624" y="696"/>
                      <a:pt x="1627" y="697"/>
                      <a:pt x="1630" y="695"/>
                    </a:cubicBezTo>
                    <a:cubicBezTo>
                      <a:pt x="1633" y="694"/>
                      <a:pt x="1634" y="690"/>
                      <a:pt x="1632" y="687"/>
                    </a:cubicBezTo>
                    <a:cubicBezTo>
                      <a:pt x="1629" y="683"/>
                      <a:pt x="1626" y="678"/>
                      <a:pt x="1623" y="674"/>
                    </a:cubicBezTo>
                    <a:cubicBezTo>
                      <a:pt x="1621" y="671"/>
                      <a:pt x="1618" y="670"/>
                      <a:pt x="1615" y="672"/>
                    </a:cubicBezTo>
                    <a:cubicBezTo>
                      <a:pt x="1612" y="674"/>
                      <a:pt x="1611" y="677"/>
                      <a:pt x="1613" y="680"/>
                    </a:cubicBezTo>
                    <a:close/>
                    <a:moveTo>
                      <a:pt x="1580" y="636"/>
                    </a:moveTo>
                    <a:cubicBezTo>
                      <a:pt x="1583" y="640"/>
                      <a:pt x="1587" y="644"/>
                      <a:pt x="1590" y="648"/>
                    </a:cubicBezTo>
                    <a:cubicBezTo>
                      <a:pt x="1592" y="651"/>
                      <a:pt x="1596" y="651"/>
                      <a:pt x="1598" y="649"/>
                    </a:cubicBezTo>
                    <a:cubicBezTo>
                      <a:pt x="1601" y="647"/>
                      <a:pt x="1601" y="643"/>
                      <a:pt x="1599" y="641"/>
                    </a:cubicBezTo>
                    <a:cubicBezTo>
                      <a:pt x="1596" y="637"/>
                      <a:pt x="1593" y="632"/>
                      <a:pt x="1589" y="628"/>
                    </a:cubicBezTo>
                    <a:cubicBezTo>
                      <a:pt x="1587" y="626"/>
                      <a:pt x="1583" y="625"/>
                      <a:pt x="1581" y="628"/>
                    </a:cubicBezTo>
                    <a:cubicBezTo>
                      <a:pt x="1578" y="630"/>
                      <a:pt x="1578" y="633"/>
                      <a:pt x="1580" y="636"/>
                    </a:cubicBezTo>
                    <a:close/>
                    <a:moveTo>
                      <a:pt x="1542" y="596"/>
                    </a:moveTo>
                    <a:cubicBezTo>
                      <a:pt x="1546" y="600"/>
                      <a:pt x="1549" y="603"/>
                      <a:pt x="1553" y="607"/>
                    </a:cubicBezTo>
                    <a:cubicBezTo>
                      <a:pt x="1556" y="609"/>
                      <a:pt x="1559" y="609"/>
                      <a:pt x="1562" y="607"/>
                    </a:cubicBezTo>
                    <a:cubicBezTo>
                      <a:pt x="1564" y="605"/>
                      <a:pt x="1564" y="601"/>
                      <a:pt x="1562" y="599"/>
                    </a:cubicBezTo>
                    <a:cubicBezTo>
                      <a:pt x="1558" y="595"/>
                      <a:pt x="1554" y="591"/>
                      <a:pt x="1550" y="587"/>
                    </a:cubicBezTo>
                    <a:cubicBezTo>
                      <a:pt x="1547" y="585"/>
                      <a:pt x="1543" y="585"/>
                      <a:pt x="1541" y="588"/>
                    </a:cubicBezTo>
                    <a:cubicBezTo>
                      <a:pt x="1539" y="590"/>
                      <a:pt x="1539" y="594"/>
                      <a:pt x="1542" y="596"/>
                    </a:cubicBezTo>
                    <a:close/>
                    <a:moveTo>
                      <a:pt x="1498" y="563"/>
                    </a:moveTo>
                    <a:cubicBezTo>
                      <a:pt x="1502" y="566"/>
                      <a:pt x="1507" y="569"/>
                      <a:pt x="1511" y="572"/>
                    </a:cubicBezTo>
                    <a:cubicBezTo>
                      <a:pt x="1514" y="574"/>
                      <a:pt x="1517" y="573"/>
                      <a:pt x="1519" y="570"/>
                    </a:cubicBezTo>
                    <a:cubicBezTo>
                      <a:pt x="1521" y="568"/>
                      <a:pt x="1521" y="564"/>
                      <a:pt x="1518" y="562"/>
                    </a:cubicBezTo>
                    <a:cubicBezTo>
                      <a:pt x="1514" y="559"/>
                      <a:pt x="1509" y="556"/>
                      <a:pt x="1504" y="553"/>
                    </a:cubicBezTo>
                    <a:cubicBezTo>
                      <a:pt x="1502" y="551"/>
                      <a:pt x="1498" y="552"/>
                      <a:pt x="1496" y="555"/>
                    </a:cubicBezTo>
                    <a:cubicBezTo>
                      <a:pt x="1494" y="558"/>
                      <a:pt x="1495" y="561"/>
                      <a:pt x="1498" y="563"/>
                    </a:cubicBezTo>
                    <a:close/>
                    <a:moveTo>
                      <a:pt x="1449" y="538"/>
                    </a:moveTo>
                    <a:cubicBezTo>
                      <a:pt x="1454" y="540"/>
                      <a:pt x="1459" y="542"/>
                      <a:pt x="1464" y="544"/>
                    </a:cubicBezTo>
                    <a:cubicBezTo>
                      <a:pt x="1467" y="545"/>
                      <a:pt x="1470" y="544"/>
                      <a:pt x="1472" y="541"/>
                    </a:cubicBezTo>
                    <a:cubicBezTo>
                      <a:pt x="1473" y="538"/>
                      <a:pt x="1472" y="535"/>
                      <a:pt x="1469" y="533"/>
                    </a:cubicBezTo>
                    <a:cubicBezTo>
                      <a:pt x="1464" y="531"/>
                      <a:pt x="1459" y="529"/>
                      <a:pt x="1454" y="527"/>
                    </a:cubicBezTo>
                    <a:cubicBezTo>
                      <a:pt x="1451" y="525"/>
                      <a:pt x="1447" y="527"/>
                      <a:pt x="1446" y="530"/>
                    </a:cubicBezTo>
                    <a:cubicBezTo>
                      <a:pt x="1445" y="533"/>
                      <a:pt x="1446" y="536"/>
                      <a:pt x="1449" y="538"/>
                    </a:cubicBezTo>
                    <a:close/>
                    <a:moveTo>
                      <a:pt x="1397" y="522"/>
                    </a:moveTo>
                    <a:cubicBezTo>
                      <a:pt x="1402" y="523"/>
                      <a:pt x="1407" y="524"/>
                      <a:pt x="1412" y="525"/>
                    </a:cubicBezTo>
                    <a:cubicBezTo>
                      <a:pt x="1415" y="526"/>
                      <a:pt x="1419" y="524"/>
                      <a:pt x="1420" y="521"/>
                    </a:cubicBezTo>
                    <a:cubicBezTo>
                      <a:pt x="1420" y="518"/>
                      <a:pt x="1419" y="515"/>
                      <a:pt x="1415" y="514"/>
                    </a:cubicBezTo>
                    <a:cubicBezTo>
                      <a:pt x="1410" y="512"/>
                      <a:pt x="1405" y="511"/>
                      <a:pt x="1399" y="510"/>
                    </a:cubicBezTo>
                    <a:cubicBezTo>
                      <a:pt x="1396" y="509"/>
                      <a:pt x="1393" y="511"/>
                      <a:pt x="1392" y="515"/>
                    </a:cubicBezTo>
                    <a:cubicBezTo>
                      <a:pt x="1392" y="518"/>
                      <a:pt x="1394" y="521"/>
                      <a:pt x="1397" y="522"/>
                    </a:cubicBezTo>
                    <a:close/>
                    <a:moveTo>
                      <a:pt x="1343" y="516"/>
                    </a:moveTo>
                    <a:cubicBezTo>
                      <a:pt x="1348" y="516"/>
                      <a:pt x="1353" y="516"/>
                      <a:pt x="1358" y="516"/>
                    </a:cubicBezTo>
                    <a:cubicBezTo>
                      <a:pt x="1362" y="517"/>
                      <a:pt x="1364" y="514"/>
                      <a:pt x="1365" y="511"/>
                    </a:cubicBezTo>
                    <a:cubicBezTo>
                      <a:pt x="1365" y="508"/>
                      <a:pt x="1362" y="505"/>
                      <a:pt x="1359" y="504"/>
                    </a:cubicBezTo>
                    <a:cubicBezTo>
                      <a:pt x="1354" y="504"/>
                      <a:pt x="1348" y="504"/>
                      <a:pt x="1343" y="504"/>
                    </a:cubicBezTo>
                    <a:cubicBezTo>
                      <a:pt x="1340" y="504"/>
                      <a:pt x="1337" y="506"/>
                      <a:pt x="1337" y="510"/>
                    </a:cubicBezTo>
                    <a:cubicBezTo>
                      <a:pt x="1337" y="513"/>
                      <a:pt x="1339" y="516"/>
                      <a:pt x="1343" y="516"/>
                    </a:cubicBezTo>
                    <a:close/>
                    <a:moveTo>
                      <a:pt x="1288" y="519"/>
                    </a:moveTo>
                    <a:cubicBezTo>
                      <a:pt x="1293" y="518"/>
                      <a:pt x="1298" y="517"/>
                      <a:pt x="1303" y="517"/>
                    </a:cubicBezTo>
                    <a:cubicBezTo>
                      <a:pt x="1307" y="517"/>
                      <a:pt x="1309" y="514"/>
                      <a:pt x="1309" y="510"/>
                    </a:cubicBezTo>
                    <a:cubicBezTo>
                      <a:pt x="1309" y="507"/>
                      <a:pt x="1306" y="505"/>
                      <a:pt x="1302" y="505"/>
                    </a:cubicBezTo>
                    <a:cubicBezTo>
                      <a:pt x="1297" y="505"/>
                      <a:pt x="1292" y="506"/>
                      <a:pt x="1286" y="507"/>
                    </a:cubicBezTo>
                    <a:cubicBezTo>
                      <a:pt x="1283" y="507"/>
                      <a:pt x="1281" y="510"/>
                      <a:pt x="1281" y="513"/>
                    </a:cubicBezTo>
                    <a:cubicBezTo>
                      <a:pt x="1281" y="517"/>
                      <a:pt x="1284" y="519"/>
                      <a:pt x="1288" y="519"/>
                    </a:cubicBezTo>
                    <a:close/>
                    <a:moveTo>
                      <a:pt x="1234" y="529"/>
                    </a:moveTo>
                    <a:cubicBezTo>
                      <a:pt x="1239" y="528"/>
                      <a:pt x="1244" y="527"/>
                      <a:pt x="1249" y="525"/>
                    </a:cubicBezTo>
                    <a:cubicBezTo>
                      <a:pt x="1252" y="525"/>
                      <a:pt x="1254" y="522"/>
                      <a:pt x="1253" y="518"/>
                    </a:cubicBezTo>
                    <a:cubicBezTo>
                      <a:pt x="1253" y="515"/>
                      <a:pt x="1249" y="513"/>
                      <a:pt x="1246" y="514"/>
                    </a:cubicBezTo>
                    <a:cubicBezTo>
                      <a:pt x="1241" y="515"/>
                      <a:pt x="1236" y="516"/>
                      <a:pt x="1231" y="518"/>
                    </a:cubicBezTo>
                    <a:cubicBezTo>
                      <a:pt x="1227" y="518"/>
                      <a:pt x="1225" y="522"/>
                      <a:pt x="1226" y="525"/>
                    </a:cubicBezTo>
                    <a:cubicBezTo>
                      <a:pt x="1227" y="528"/>
                      <a:pt x="1230" y="530"/>
                      <a:pt x="1234" y="529"/>
                    </a:cubicBezTo>
                    <a:close/>
                    <a:moveTo>
                      <a:pt x="1181" y="546"/>
                    </a:moveTo>
                    <a:cubicBezTo>
                      <a:pt x="1184" y="545"/>
                      <a:pt x="1187" y="544"/>
                      <a:pt x="1190" y="543"/>
                    </a:cubicBezTo>
                    <a:cubicBezTo>
                      <a:pt x="1192" y="542"/>
                      <a:pt x="1194" y="541"/>
                      <a:pt x="1196" y="541"/>
                    </a:cubicBezTo>
                    <a:cubicBezTo>
                      <a:pt x="1199" y="540"/>
                      <a:pt x="1201" y="536"/>
                      <a:pt x="1199" y="533"/>
                    </a:cubicBezTo>
                    <a:cubicBezTo>
                      <a:pt x="1198" y="530"/>
                      <a:pt x="1195" y="528"/>
                      <a:pt x="1192" y="529"/>
                    </a:cubicBezTo>
                    <a:cubicBezTo>
                      <a:pt x="1190" y="530"/>
                      <a:pt x="1188" y="531"/>
                      <a:pt x="1186" y="531"/>
                    </a:cubicBezTo>
                    <a:cubicBezTo>
                      <a:pt x="1183" y="532"/>
                      <a:pt x="1180" y="534"/>
                      <a:pt x="1177" y="535"/>
                    </a:cubicBezTo>
                    <a:cubicBezTo>
                      <a:pt x="1173" y="536"/>
                      <a:pt x="1172" y="539"/>
                      <a:pt x="1173" y="543"/>
                    </a:cubicBezTo>
                    <a:cubicBezTo>
                      <a:pt x="1174" y="546"/>
                      <a:pt x="1178" y="547"/>
                      <a:pt x="1181" y="546"/>
                    </a:cubicBezTo>
                    <a:close/>
                    <a:moveTo>
                      <a:pt x="1130" y="568"/>
                    </a:moveTo>
                    <a:cubicBezTo>
                      <a:pt x="1135" y="566"/>
                      <a:pt x="1139" y="563"/>
                      <a:pt x="1144" y="561"/>
                    </a:cubicBezTo>
                    <a:cubicBezTo>
                      <a:pt x="1147" y="560"/>
                      <a:pt x="1149" y="556"/>
                      <a:pt x="1147" y="553"/>
                    </a:cubicBezTo>
                    <a:cubicBezTo>
                      <a:pt x="1146" y="550"/>
                      <a:pt x="1142" y="549"/>
                      <a:pt x="1139" y="550"/>
                    </a:cubicBezTo>
                    <a:cubicBezTo>
                      <a:pt x="1134" y="553"/>
                      <a:pt x="1129" y="555"/>
                      <a:pt x="1125" y="557"/>
                    </a:cubicBezTo>
                    <a:cubicBezTo>
                      <a:pt x="1122" y="559"/>
                      <a:pt x="1121" y="562"/>
                      <a:pt x="1122" y="565"/>
                    </a:cubicBezTo>
                    <a:cubicBezTo>
                      <a:pt x="1124" y="568"/>
                      <a:pt x="1127" y="570"/>
                      <a:pt x="1130" y="568"/>
                    </a:cubicBezTo>
                    <a:close/>
                    <a:moveTo>
                      <a:pt x="1082" y="596"/>
                    </a:moveTo>
                    <a:cubicBezTo>
                      <a:pt x="1087" y="593"/>
                      <a:pt x="1091" y="590"/>
                      <a:pt x="1096" y="587"/>
                    </a:cubicBezTo>
                    <a:cubicBezTo>
                      <a:pt x="1099" y="586"/>
                      <a:pt x="1099" y="582"/>
                      <a:pt x="1098" y="579"/>
                    </a:cubicBezTo>
                    <a:cubicBezTo>
                      <a:pt x="1096" y="576"/>
                      <a:pt x="1092" y="575"/>
                      <a:pt x="1089" y="577"/>
                    </a:cubicBezTo>
                    <a:cubicBezTo>
                      <a:pt x="1085" y="580"/>
                      <a:pt x="1080" y="583"/>
                      <a:pt x="1076" y="586"/>
                    </a:cubicBezTo>
                    <a:cubicBezTo>
                      <a:pt x="1073" y="588"/>
                      <a:pt x="1072" y="592"/>
                      <a:pt x="1074" y="594"/>
                    </a:cubicBezTo>
                    <a:cubicBezTo>
                      <a:pt x="1076" y="597"/>
                      <a:pt x="1080" y="598"/>
                      <a:pt x="1082" y="596"/>
                    </a:cubicBezTo>
                    <a:close/>
                    <a:moveTo>
                      <a:pt x="1039" y="630"/>
                    </a:moveTo>
                    <a:cubicBezTo>
                      <a:pt x="1043" y="627"/>
                      <a:pt x="1047" y="623"/>
                      <a:pt x="1051" y="620"/>
                    </a:cubicBezTo>
                    <a:cubicBezTo>
                      <a:pt x="1054" y="617"/>
                      <a:pt x="1054" y="614"/>
                      <a:pt x="1052" y="611"/>
                    </a:cubicBezTo>
                    <a:cubicBezTo>
                      <a:pt x="1050" y="609"/>
                      <a:pt x="1046" y="608"/>
                      <a:pt x="1043" y="610"/>
                    </a:cubicBezTo>
                    <a:cubicBezTo>
                      <a:pt x="1039" y="614"/>
                      <a:pt x="1035" y="618"/>
                      <a:pt x="1031" y="621"/>
                    </a:cubicBezTo>
                    <a:cubicBezTo>
                      <a:pt x="1029" y="623"/>
                      <a:pt x="1029" y="627"/>
                      <a:pt x="1031" y="630"/>
                    </a:cubicBezTo>
                    <a:cubicBezTo>
                      <a:pt x="1033" y="632"/>
                      <a:pt x="1037" y="632"/>
                      <a:pt x="1039" y="630"/>
                    </a:cubicBezTo>
                    <a:close/>
                    <a:moveTo>
                      <a:pt x="1002" y="670"/>
                    </a:moveTo>
                    <a:cubicBezTo>
                      <a:pt x="1005" y="666"/>
                      <a:pt x="1009" y="662"/>
                      <a:pt x="1012" y="658"/>
                    </a:cubicBezTo>
                    <a:cubicBezTo>
                      <a:pt x="1014" y="656"/>
                      <a:pt x="1014" y="652"/>
                      <a:pt x="1011" y="650"/>
                    </a:cubicBezTo>
                    <a:cubicBezTo>
                      <a:pt x="1009" y="648"/>
                      <a:pt x="1005" y="648"/>
                      <a:pt x="1003" y="650"/>
                    </a:cubicBezTo>
                    <a:cubicBezTo>
                      <a:pt x="999" y="655"/>
                      <a:pt x="996" y="659"/>
                      <a:pt x="993" y="663"/>
                    </a:cubicBezTo>
                    <a:cubicBezTo>
                      <a:pt x="991" y="666"/>
                      <a:pt x="991" y="670"/>
                      <a:pt x="994" y="672"/>
                    </a:cubicBezTo>
                    <a:cubicBezTo>
                      <a:pt x="996" y="674"/>
                      <a:pt x="1000" y="673"/>
                      <a:pt x="1002" y="670"/>
                    </a:cubicBezTo>
                    <a:close/>
                    <a:moveTo>
                      <a:pt x="973" y="717"/>
                    </a:moveTo>
                    <a:cubicBezTo>
                      <a:pt x="975" y="712"/>
                      <a:pt x="978" y="707"/>
                      <a:pt x="980" y="703"/>
                    </a:cubicBezTo>
                    <a:cubicBezTo>
                      <a:pt x="982" y="700"/>
                      <a:pt x="981" y="696"/>
                      <a:pt x="978" y="695"/>
                    </a:cubicBezTo>
                    <a:cubicBezTo>
                      <a:pt x="975" y="693"/>
                      <a:pt x="972" y="694"/>
                      <a:pt x="970" y="697"/>
                    </a:cubicBezTo>
                    <a:cubicBezTo>
                      <a:pt x="967" y="702"/>
                      <a:pt x="964" y="706"/>
                      <a:pt x="962" y="711"/>
                    </a:cubicBezTo>
                    <a:cubicBezTo>
                      <a:pt x="960" y="714"/>
                      <a:pt x="962" y="718"/>
                      <a:pt x="964" y="719"/>
                    </a:cubicBezTo>
                    <a:cubicBezTo>
                      <a:pt x="967" y="721"/>
                      <a:pt x="971" y="720"/>
                      <a:pt x="973" y="717"/>
                    </a:cubicBezTo>
                    <a:close/>
                    <a:moveTo>
                      <a:pt x="951" y="767"/>
                    </a:moveTo>
                    <a:cubicBezTo>
                      <a:pt x="953" y="762"/>
                      <a:pt x="955" y="757"/>
                      <a:pt x="956" y="752"/>
                    </a:cubicBezTo>
                    <a:cubicBezTo>
                      <a:pt x="958" y="749"/>
                      <a:pt x="956" y="746"/>
                      <a:pt x="953" y="745"/>
                    </a:cubicBezTo>
                    <a:cubicBezTo>
                      <a:pt x="950" y="743"/>
                      <a:pt x="946" y="745"/>
                      <a:pt x="945" y="748"/>
                    </a:cubicBezTo>
                    <a:cubicBezTo>
                      <a:pt x="943" y="753"/>
                      <a:pt x="942" y="758"/>
                      <a:pt x="940" y="763"/>
                    </a:cubicBezTo>
                    <a:cubicBezTo>
                      <a:pt x="939" y="767"/>
                      <a:pt x="941" y="770"/>
                      <a:pt x="944" y="771"/>
                    </a:cubicBezTo>
                    <a:cubicBezTo>
                      <a:pt x="947" y="772"/>
                      <a:pt x="950" y="770"/>
                      <a:pt x="951" y="767"/>
                    </a:cubicBezTo>
                    <a:close/>
                    <a:moveTo>
                      <a:pt x="938" y="821"/>
                    </a:moveTo>
                    <a:cubicBezTo>
                      <a:pt x="939" y="815"/>
                      <a:pt x="940" y="810"/>
                      <a:pt x="941" y="805"/>
                    </a:cubicBezTo>
                    <a:cubicBezTo>
                      <a:pt x="942" y="802"/>
                      <a:pt x="940" y="799"/>
                      <a:pt x="936" y="798"/>
                    </a:cubicBezTo>
                    <a:cubicBezTo>
                      <a:pt x="933" y="797"/>
                      <a:pt x="930" y="799"/>
                      <a:pt x="929" y="803"/>
                    </a:cubicBezTo>
                    <a:cubicBezTo>
                      <a:pt x="928" y="808"/>
                      <a:pt x="927" y="813"/>
                      <a:pt x="926" y="819"/>
                    </a:cubicBezTo>
                    <a:cubicBezTo>
                      <a:pt x="926" y="822"/>
                      <a:pt x="928" y="825"/>
                      <a:pt x="931" y="826"/>
                    </a:cubicBezTo>
                    <a:cubicBezTo>
                      <a:pt x="934" y="826"/>
                      <a:pt x="938" y="824"/>
                      <a:pt x="938" y="821"/>
                    </a:cubicBezTo>
                    <a:close/>
                    <a:moveTo>
                      <a:pt x="932" y="876"/>
                    </a:moveTo>
                    <a:cubicBezTo>
                      <a:pt x="933" y="870"/>
                      <a:pt x="933" y="865"/>
                      <a:pt x="933" y="860"/>
                    </a:cubicBezTo>
                    <a:cubicBezTo>
                      <a:pt x="934" y="856"/>
                      <a:pt x="931" y="854"/>
                      <a:pt x="928" y="853"/>
                    </a:cubicBezTo>
                    <a:cubicBezTo>
                      <a:pt x="924" y="853"/>
                      <a:pt x="922" y="856"/>
                      <a:pt x="921" y="859"/>
                    </a:cubicBezTo>
                    <a:cubicBezTo>
                      <a:pt x="921" y="864"/>
                      <a:pt x="921" y="870"/>
                      <a:pt x="920" y="875"/>
                    </a:cubicBezTo>
                    <a:cubicBezTo>
                      <a:pt x="920" y="878"/>
                      <a:pt x="923" y="881"/>
                      <a:pt x="926" y="881"/>
                    </a:cubicBezTo>
                    <a:cubicBezTo>
                      <a:pt x="929" y="881"/>
                      <a:pt x="932" y="879"/>
                      <a:pt x="932" y="876"/>
                    </a:cubicBezTo>
                    <a:close/>
                    <a:moveTo>
                      <a:pt x="933" y="931"/>
                    </a:moveTo>
                    <a:cubicBezTo>
                      <a:pt x="933" y="926"/>
                      <a:pt x="932" y="920"/>
                      <a:pt x="932" y="915"/>
                    </a:cubicBezTo>
                    <a:cubicBezTo>
                      <a:pt x="932" y="912"/>
                      <a:pt x="929" y="909"/>
                      <a:pt x="926" y="909"/>
                    </a:cubicBezTo>
                    <a:cubicBezTo>
                      <a:pt x="923" y="909"/>
                      <a:pt x="920" y="912"/>
                      <a:pt x="920" y="915"/>
                    </a:cubicBezTo>
                    <a:cubicBezTo>
                      <a:pt x="920" y="921"/>
                      <a:pt x="921" y="926"/>
                      <a:pt x="921" y="932"/>
                    </a:cubicBezTo>
                    <a:cubicBezTo>
                      <a:pt x="921" y="935"/>
                      <a:pt x="924" y="937"/>
                      <a:pt x="927" y="937"/>
                    </a:cubicBezTo>
                    <a:cubicBezTo>
                      <a:pt x="931" y="937"/>
                      <a:pt x="933" y="934"/>
                      <a:pt x="933" y="931"/>
                    </a:cubicBezTo>
                    <a:close/>
                    <a:moveTo>
                      <a:pt x="939" y="986"/>
                    </a:moveTo>
                    <a:cubicBezTo>
                      <a:pt x="938" y="981"/>
                      <a:pt x="938" y="976"/>
                      <a:pt x="937" y="970"/>
                    </a:cubicBezTo>
                    <a:cubicBezTo>
                      <a:pt x="936" y="967"/>
                      <a:pt x="933" y="965"/>
                      <a:pt x="930" y="965"/>
                    </a:cubicBezTo>
                    <a:cubicBezTo>
                      <a:pt x="927" y="966"/>
                      <a:pt x="925" y="969"/>
                      <a:pt x="925" y="972"/>
                    </a:cubicBezTo>
                    <a:cubicBezTo>
                      <a:pt x="926" y="977"/>
                      <a:pt x="926" y="983"/>
                      <a:pt x="927" y="988"/>
                    </a:cubicBezTo>
                    <a:cubicBezTo>
                      <a:pt x="928" y="991"/>
                      <a:pt x="931" y="993"/>
                      <a:pt x="934" y="993"/>
                    </a:cubicBezTo>
                    <a:cubicBezTo>
                      <a:pt x="937" y="992"/>
                      <a:pt x="940" y="989"/>
                      <a:pt x="939" y="986"/>
                    </a:cubicBezTo>
                    <a:close/>
                    <a:moveTo>
                      <a:pt x="950" y="1040"/>
                    </a:moveTo>
                    <a:cubicBezTo>
                      <a:pt x="949" y="1035"/>
                      <a:pt x="947" y="1030"/>
                      <a:pt x="946" y="1025"/>
                    </a:cubicBezTo>
                    <a:cubicBezTo>
                      <a:pt x="946" y="1022"/>
                      <a:pt x="942" y="1020"/>
                      <a:pt x="939" y="1020"/>
                    </a:cubicBezTo>
                    <a:cubicBezTo>
                      <a:pt x="936" y="1021"/>
                      <a:pt x="934" y="1024"/>
                      <a:pt x="935" y="1027"/>
                    </a:cubicBezTo>
                    <a:cubicBezTo>
                      <a:pt x="936" y="1033"/>
                      <a:pt x="937" y="1038"/>
                      <a:pt x="938" y="1043"/>
                    </a:cubicBezTo>
                    <a:cubicBezTo>
                      <a:pt x="939" y="1046"/>
                      <a:pt x="942" y="1048"/>
                      <a:pt x="945" y="1048"/>
                    </a:cubicBezTo>
                    <a:cubicBezTo>
                      <a:pt x="949" y="1047"/>
                      <a:pt x="951" y="1044"/>
                      <a:pt x="950" y="1040"/>
                    </a:cubicBezTo>
                    <a:close/>
                    <a:moveTo>
                      <a:pt x="964" y="1094"/>
                    </a:moveTo>
                    <a:cubicBezTo>
                      <a:pt x="963" y="1089"/>
                      <a:pt x="961" y="1084"/>
                      <a:pt x="960" y="1079"/>
                    </a:cubicBezTo>
                    <a:cubicBezTo>
                      <a:pt x="959" y="1076"/>
                      <a:pt x="956" y="1074"/>
                      <a:pt x="952" y="1075"/>
                    </a:cubicBezTo>
                    <a:cubicBezTo>
                      <a:pt x="949" y="1076"/>
                      <a:pt x="947" y="1079"/>
                      <a:pt x="948" y="1082"/>
                    </a:cubicBezTo>
                    <a:cubicBezTo>
                      <a:pt x="950" y="1087"/>
                      <a:pt x="951" y="1093"/>
                      <a:pt x="953" y="1098"/>
                    </a:cubicBezTo>
                    <a:cubicBezTo>
                      <a:pt x="954" y="1101"/>
                      <a:pt x="957" y="1103"/>
                      <a:pt x="960" y="1102"/>
                    </a:cubicBezTo>
                    <a:cubicBezTo>
                      <a:pt x="964" y="1101"/>
                      <a:pt x="965" y="1097"/>
                      <a:pt x="964" y="1094"/>
                    </a:cubicBezTo>
                    <a:close/>
                    <a:moveTo>
                      <a:pt x="982" y="1147"/>
                    </a:moveTo>
                    <a:cubicBezTo>
                      <a:pt x="981" y="1142"/>
                      <a:pt x="979" y="1137"/>
                      <a:pt x="977" y="1132"/>
                    </a:cubicBezTo>
                    <a:cubicBezTo>
                      <a:pt x="976" y="1129"/>
                      <a:pt x="972" y="1127"/>
                      <a:pt x="969" y="1128"/>
                    </a:cubicBezTo>
                    <a:cubicBezTo>
                      <a:pt x="966" y="1129"/>
                      <a:pt x="964" y="1133"/>
                      <a:pt x="966" y="1136"/>
                    </a:cubicBezTo>
                    <a:cubicBezTo>
                      <a:pt x="967" y="1141"/>
                      <a:pt x="969" y="1146"/>
                      <a:pt x="971" y="1151"/>
                    </a:cubicBezTo>
                    <a:cubicBezTo>
                      <a:pt x="972" y="1154"/>
                      <a:pt x="976" y="1156"/>
                      <a:pt x="979" y="1155"/>
                    </a:cubicBezTo>
                    <a:cubicBezTo>
                      <a:pt x="982" y="1153"/>
                      <a:pt x="984" y="1150"/>
                      <a:pt x="982" y="1147"/>
                    </a:cubicBezTo>
                    <a:close/>
                    <a:moveTo>
                      <a:pt x="1004" y="1198"/>
                    </a:moveTo>
                    <a:cubicBezTo>
                      <a:pt x="1002" y="1194"/>
                      <a:pt x="1000" y="1189"/>
                      <a:pt x="997" y="1184"/>
                    </a:cubicBezTo>
                    <a:cubicBezTo>
                      <a:pt x="996" y="1181"/>
                      <a:pt x="992" y="1179"/>
                      <a:pt x="989" y="1181"/>
                    </a:cubicBezTo>
                    <a:cubicBezTo>
                      <a:pt x="986" y="1182"/>
                      <a:pt x="985" y="1185"/>
                      <a:pt x="986" y="1188"/>
                    </a:cubicBezTo>
                    <a:cubicBezTo>
                      <a:pt x="989" y="1194"/>
                      <a:pt x="991" y="1199"/>
                      <a:pt x="993" y="1203"/>
                    </a:cubicBezTo>
                    <a:cubicBezTo>
                      <a:pt x="994" y="1206"/>
                      <a:pt x="998" y="1208"/>
                      <a:pt x="1001" y="1206"/>
                    </a:cubicBezTo>
                    <a:cubicBezTo>
                      <a:pt x="1004" y="1205"/>
                      <a:pt x="1005" y="1201"/>
                      <a:pt x="1004" y="1198"/>
                    </a:cubicBezTo>
                    <a:close/>
                    <a:moveTo>
                      <a:pt x="994" y="1192"/>
                    </a:moveTo>
                    <a:cubicBezTo>
                      <a:pt x="996" y="1196"/>
                      <a:pt x="997" y="1201"/>
                      <a:pt x="999" y="1206"/>
                    </a:cubicBezTo>
                    <a:cubicBezTo>
                      <a:pt x="1000" y="1209"/>
                      <a:pt x="1003" y="1211"/>
                      <a:pt x="1006" y="1210"/>
                    </a:cubicBezTo>
                    <a:cubicBezTo>
                      <a:pt x="1009" y="1210"/>
                      <a:pt x="1011" y="1206"/>
                      <a:pt x="1010" y="1203"/>
                    </a:cubicBezTo>
                    <a:cubicBezTo>
                      <a:pt x="1009" y="1198"/>
                      <a:pt x="1007" y="1193"/>
                      <a:pt x="1005" y="1187"/>
                    </a:cubicBezTo>
                    <a:cubicBezTo>
                      <a:pt x="1004" y="1184"/>
                      <a:pt x="1001" y="1183"/>
                      <a:pt x="998" y="1184"/>
                    </a:cubicBezTo>
                    <a:cubicBezTo>
                      <a:pt x="995" y="1185"/>
                      <a:pt x="993" y="1188"/>
                      <a:pt x="994" y="1192"/>
                    </a:cubicBezTo>
                    <a:close/>
                    <a:moveTo>
                      <a:pt x="969" y="1143"/>
                    </a:moveTo>
                    <a:cubicBezTo>
                      <a:pt x="972" y="1147"/>
                      <a:pt x="975" y="1152"/>
                      <a:pt x="978" y="1156"/>
                    </a:cubicBezTo>
                    <a:cubicBezTo>
                      <a:pt x="979" y="1159"/>
                      <a:pt x="983" y="1160"/>
                      <a:pt x="986" y="1158"/>
                    </a:cubicBezTo>
                    <a:cubicBezTo>
                      <a:pt x="989" y="1157"/>
                      <a:pt x="990" y="1153"/>
                      <a:pt x="988" y="1150"/>
                    </a:cubicBezTo>
                    <a:cubicBezTo>
                      <a:pt x="985" y="1146"/>
                      <a:pt x="982" y="1141"/>
                      <a:pt x="979" y="1136"/>
                    </a:cubicBezTo>
                    <a:cubicBezTo>
                      <a:pt x="977" y="1134"/>
                      <a:pt x="974" y="1133"/>
                      <a:pt x="971" y="1135"/>
                    </a:cubicBezTo>
                    <a:cubicBezTo>
                      <a:pt x="968" y="1137"/>
                      <a:pt x="967" y="1140"/>
                      <a:pt x="969" y="1143"/>
                    </a:cubicBezTo>
                    <a:close/>
                    <a:moveTo>
                      <a:pt x="935" y="1101"/>
                    </a:moveTo>
                    <a:cubicBezTo>
                      <a:pt x="938" y="1104"/>
                      <a:pt x="942" y="1108"/>
                      <a:pt x="945" y="1112"/>
                    </a:cubicBezTo>
                    <a:cubicBezTo>
                      <a:pt x="948" y="1115"/>
                      <a:pt x="951" y="1115"/>
                      <a:pt x="954" y="1113"/>
                    </a:cubicBezTo>
                    <a:cubicBezTo>
                      <a:pt x="956" y="1110"/>
                      <a:pt x="957" y="1107"/>
                      <a:pt x="954" y="1104"/>
                    </a:cubicBezTo>
                    <a:cubicBezTo>
                      <a:pt x="951" y="1100"/>
                      <a:pt x="947" y="1096"/>
                      <a:pt x="943" y="1092"/>
                    </a:cubicBezTo>
                    <a:cubicBezTo>
                      <a:pt x="941" y="1090"/>
                      <a:pt x="937" y="1090"/>
                      <a:pt x="935" y="1092"/>
                    </a:cubicBezTo>
                    <a:cubicBezTo>
                      <a:pt x="932" y="1094"/>
                      <a:pt x="932" y="1098"/>
                      <a:pt x="935" y="1101"/>
                    </a:cubicBezTo>
                    <a:close/>
                    <a:moveTo>
                      <a:pt x="893" y="1065"/>
                    </a:moveTo>
                    <a:cubicBezTo>
                      <a:pt x="897" y="1068"/>
                      <a:pt x="901" y="1071"/>
                      <a:pt x="905" y="1074"/>
                    </a:cubicBezTo>
                    <a:cubicBezTo>
                      <a:pt x="908" y="1076"/>
                      <a:pt x="912" y="1076"/>
                      <a:pt x="914" y="1073"/>
                    </a:cubicBezTo>
                    <a:cubicBezTo>
                      <a:pt x="916" y="1071"/>
                      <a:pt x="916" y="1067"/>
                      <a:pt x="913" y="1065"/>
                    </a:cubicBezTo>
                    <a:cubicBezTo>
                      <a:pt x="909" y="1062"/>
                      <a:pt x="904" y="1058"/>
                      <a:pt x="900" y="1055"/>
                    </a:cubicBezTo>
                    <a:cubicBezTo>
                      <a:pt x="897" y="1053"/>
                      <a:pt x="894" y="1054"/>
                      <a:pt x="892" y="1056"/>
                    </a:cubicBezTo>
                    <a:cubicBezTo>
                      <a:pt x="890" y="1059"/>
                      <a:pt x="890" y="1063"/>
                      <a:pt x="893" y="1065"/>
                    </a:cubicBezTo>
                    <a:close/>
                    <a:moveTo>
                      <a:pt x="846" y="1035"/>
                    </a:moveTo>
                    <a:cubicBezTo>
                      <a:pt x="851" y="1038"/>
                      <a:pt x="856" y="1040"/>
                      <a:pt x="860" y="1043"/>
                    </a:cubicBezTo>
                    <a:cubicBezTo>
                      <a:pt x="863" y="1045"/>
                      <a:pt x="867" y="1044"/>
                      <a:pt x="868" y="1041"/>
                    </a:cubicBezTo>
                    <a:cubicBezTo>
                      <a:pt x="870" y="1038"/>
                      <a:pt x="869" y="1034"/>
                      <a:pt x="866" y="1033"/>
                    </a:cubicBezTo>
                    <a:cubicBezTo>
                      <a:pt x="862" y="1030"/>
                      <a:pt x="857" y="1027"/>
                      <a:pt x="852" y="1025"/>
                    </a:cubicBezTo>
                    <a:cubicBezTo>
                      <a:pt x="849" y="1023"/>
                      <a:pt x="846" y="1024"/>
                      <a:pt x="844" y="1027"/>
                    </a:cubicBezTo>
                    <a:cubicBezTo>
                      <a:pt x="842" y="1030"/>
                      <a:pt x="843" y="1034"/>
                      <a:pt x="846" y="1035"/>
                    </a:cubicBezTo>
                    <a:close/>
                    <a:moveTo>
                      <a:pt x="796" y="1012"/>
                    </a:moveTo>
                    <a:cubicBezTo>
                      <a:pt x="801" y="1014"/>
                      <a:pt x="806" y="1016"/>
                      <a:pt x="811" y="1018"/>
                    </a:cubicBezTo>
                    <a:cubicBezTo>
                      <a:pt x="814" y="1019"/>
                      <a:pt x="817" y="1018"/>
                      <a:pt x="819" y="1015"/>
                    </a:cubicBezTo>
                    <a:cubicBezTo>
                      <a:pt x="820" y="1012"/>
                      <a:pt x="819" y="1008"/>
                      <a:pt x="816" y="1007"/>
                    </a:cubicBezTo>
                    <a:cubicBezTo>
                      <a:pt x="811" y="1005"/>
                      <a:pt x="806" y="1003"/>
                      <a:pt x="801" y="1001"/>
                    </a:cubicBezTo>
                    <a:cubicBezTo>
                      <a:pt x="798" y="999"/>
                      <a:pt x="794" y="1001"/>
                      <a:pt x="793" y="1004"/>
                    </a:cubicBezTo>
                    <a:cubicBezTo>
                      <a:pt x="792" y="1007"/>
                      <a:pt x="793" y="1011"/>
                      <a:pt x="796" y="1012"/>
                    </a:cubicBezTo>
                    <a:close/>
                    <a:moveTo>
                      <a:pt x="744" y="995"/>
                    </a:moveTo>
                    <a:cubicBezTo>
                      <a:pt x="749" y="996"/>
                      <a:pt x="754" y="998"/>
                      <a:pt x="759" y="999"/>
                    </a:cubicBezTo>
                    <a:cubicBezTo>
                      <a:pt x="762" y="1000"/>
                      <a:pt x="765" y="998"/>
                      <a:pt x="766" y="995"/>
                    </a:cubicBezTo>
                    <a:cubicBezTo>
                      <a:pt x="767" y="992"/>
                      <a:pt x="766" y="988"/>
                      <a:pt x="762" y="988"/>
                    </a:cubicBezTo>
                    <a:cubicBezTo>
                      <a:pt x="757" y="986"/>
                      <a:pt x="752" y="985"/>
                      <a:pt x="747" y="983"/>
                    </a:cubicBezTo>
                    <a:cubicBezTo>
                      <a:pt x="743" y="983"/>
                      <a:pt x="740" y="985"/>
                      <a:pt x="739" y="988"/>
                    </a:cubicBezTo>
                    <a:cubicBezTo>
                      <a:pt x="739" y="991"/>
                      <a:pt x="741" y="994"/>
                      <a:pt x="744" y="995"/>
                    </a:cubicBezTo>
                    <a:close/>
                    <a:moveTo>
                      <a:pt x="689" y="985"/>
                    </a:moveTo>
                    <a:cubicBezTo>
                      <a:pt x="695" y="986"/>
                      <a:pt x="700" y="987"/>
                      <a:pt x="705" y="987"/>
                    </a:cubicBezTo>
                    <a:cubicBezTo>
                      <a:pt x="708" y="988"/>
                      <a:pt x="711" y="986"/>
                      <a:pt x="712" y="982"/>
                    </a:cubicBezTo>
                    <a:cubicBezTo>
                      <a:pt x="712" y="979"/>
                      <a:pt x="710" y="976"/>
                      <a:pt x="707" y="976"/>
                    </a:cubicBezTo>
                    <a:cubicBezTo>
                      <a:pt x="701" y="975"/>
                      <a:pt x="696" y="974"/>
                      <a:pt x="691" y="974"/>
                    </a:cubicBezTo>
                    <a:cubicBezTo>
                      <a:pt x="687" y="973"/>
                      <a:pt x="684" y="976"/>
                      <a:pt x="684" y="979"/>
                    </a:cubicBezTo>
                    <a:cubicBezTo>
                      <a:pt x="684" y="982"/>
                      <a:pt x="686" y="985"/>
                      <a:pt x="689" y="985"/>
                    </a:cubicBezTo>
                    <a:close/>
                    <a:moveTo>
                      <a:pt x="635" y="985"/>
                    </a:moveTo>
                    <a:cubicBezTo>
                      <a:pt x="640" y="984"/>
                      <a:pt x="645" y="984"/>
                      <a:pt x="650" y="984"/>
                    </a:cubicBezTo>
                    <a:cubicBezTo>
                      <a:pt x="654" y="984"/>
                      <a:pt x="656" y="981"/>
                      <a:pt x="656" y="978"/>
                    </a:cubicBezTo>
                    <a:cubicBezTo>
                      <a:pt x="656" y="975"/>
                      <a:pt x="653" y="972"/>
                      <a:pt x="650" y="972"/>
                    </a:cubicBezTo>
                    <a:cubicBezTo>
                      <a:pt x="644" y="972"/>
                      <a:pt x="639" y="972"/>
                      <a:pt x="634" y="973"/>
                    </a:cubicBezTo>
                    <a:cubicBezTo>
                      <a:pt x="630" y="973"/>
                      <a:pt x="628" y="976"/>
                      <a:pt x="628" y="979"/>
                    </a:cubicBezTo>
                    <a:cubicBezTo>
                      <a:pt x="628" y="983"/>
                      <a:pt x="631" y="985"/>
                      <a:pt x="635" y="985"/>
                    </a:cubicBezTo>
                    <a:close/>
                    <a:moveTo>
                      <a:pt x="581" y="995"/>
                    </a:moveTo>
                    <a:cubicBezTo>
                      <a:pt x="586" y="994"/>
                      <a:pt x="591" y="992"/>
                      <a:pt x="596" y="991"/>
                    </a:cubicBezTo>
                    <a:cubicBezTo>
                      <a:pt x="599" y="990"/>
                      <a:pt x="601" y="987"/>
                      <a:pt x="601" y="984"/>
                    </a:cubicBezTo>
                    <a:cubicBezTo>
                      <a:pt x="600" y="981"/>
                      <a:pt x="597" y="979"/>
                      <a:pt x="593" y="980"/>
                    </a:cubicBezTo>
                    <a:cubicBezTo>
                      <a:pt x="588" y="981"/>
                      <a:pt x="583" y="982"/>
                      <a:pt x="578" y="984"/>
                    </a:cubicBezTo>
                    <a:cubicBezTo>
                      <a:pt x="574" y="984"/>
                      <a:pt x="573" y="988"/>
                      <a:pt x="573" y="991"/>
                    </a:cubicBezTo>
                    <a:cubicBezTo>
                      <a:pt x="574" y="994"/>
                      <a:pt x="578" y="996"/>
                      <a:pt x="581" y="995"/>
                    </a:cubicBezTo>
                    <a:close/>
                    <a:moveTo>
                      <a:pt x="528" y="1012"/>
                    </a:moveTo>
                    <a:cubicBezTo>
                      <a:pt x="533" y="1010"/>
                      <a:pt x="538" y="1009"/>
                      <a:pt x="543" y="1007"/>
                    </a:cubicBezTo>
                    <a:cubicBezTo>
                      <a:pt x="546" y="1006"/>
                      <a:pt x="548" y="1002"/>
                      <a:pt x="547" y="999"/>
                    </a:cubicBezTo>
                    <a:cubicBezTo>
                      <a:pt x="546" y="996"/>
                      <a:pt x="542" y="994"/>
                      <a:pt x="539" y="995"/>
                    </a:cubicBezTo>
                    <a:cubicBezTo>
                      <a:pt x="534" y="997"/>
                      <a:pt x="529" y="999"/>
                      <a:pt x="524" y="1001"/>
                    </a:cubicBezTo>
                    <a:cubicBezTo>
                      <a:pt x="521" y="1002"/>
                      <a:pt x="519" y="1006"/>
                      <a:pt x="520" y="1009"/>
                    </a:cubicBezTo>
                    <a:cubicBezTo>
                      <a:pt x="522" y="1012"/>
                      <a:pt x="525" y="1013"/>
                      <a:pt x="528" y="1012"/>
                    </a:cubicBezTo>
                    <a:close/>
                    <a:moveTo>
                      <a:pt x="478" y="1035"/>
                    </a:moveTo>
                    <a:cubicBezTo>
                      <a:pt x="482" y="1032"/>
                      <a:pt x="487" y="1030"/>
                      <a:pt x="492" y="1028"/>
                    </a:cubicBezTo>
                    <a:cubicBezTo>
                      <a:pt x="495" y="1026"/>
                      <a:pt x="496" y="1023"/>
                      <a:pt x="495" y="1020"/>
                    </a:cubicBezTo>
                    <a:cubicBezTo>
                      <a:pt x="493" y="1017"/>
                      <a:pt x="490" y="1015"/>
                      <a:pt x="487" y="1017"/>
                    </a:cubicBezTo>
                    <a:cubicBezTo>
                      <a:pt x="482" y="1019"/>
                      <a:pt x="477" y="1022"/>
                      <a:pt x="472" y="1024"/>
                    </a:cubicBezTo>
                    <a:cubicBezTo>
                      <a:pt x="469" y="1026"/>
                      <a:pt x="468" y="1029"/>
                      <a:pt x="470" y="1032"/>
                    </a:cubicBezTo>
                    <a:cubicBezTo>
                      <a:pt x="471" y="1035"/>
                      <a:pt x="475" y="1036"/>
                      <a:pt x="478" y="1035"/>
                    </a:cubicBezTo>
                    <a:close/>
                    <a:moveTo>
                      <a:pt x="431" y="1063"/>
                    </a:moveTo>
                    <a:cubicBezTo>
                      <a:pt x="435" y="1060"/>
                      <a:pt x="439" y="1057"/>
                      <a:pt x="444" y="1055"/>
                    </a:cubicBezTo>
                    <a:cubicBezTo>
                      <a:pt x="447" y="1053"/>
                      <a:pt x="447" y="1049"/>
                      <a:pt x="446" y="1046"/>
                    </a:cubicBezTo>
                    <a:cubicBezTo>
                      <a:pt x="444" y="1043"/>
                      <a:pt x="440" y="1043"/>
                      <a:pt x="437" y="1044"/>
                    </a:cubicBezTo>
                    <a:cubicBezTo>
                      <a:pt x="433" y="1047"/>
                      <a:pt x="428" y="1051"/>
                      <a:pt x="424" y="1054"/>
                    </a:cubicBezTo>
                    <a:cubicBezTo>
                      <a:pt x="421" y="1056"/>
                      <a:pt x="420" y="1059"/>
                      <a:pt x="422" y="1062"/>
                    </a:cubicBezTo>
                    <a:cubicBezTo>
                      <a:pt x="424" y="1065"/>
                      <a:pt x="428" y="1065"/>
                      <a:pt x="431" y="1063"/>
                    </a:cubicBezTo>
                    <a:close/>
                    <a:moveTo>
                      <a:pt x="388" y="1098"/>
                    </a:moveTo>
                    <a:cubicBezTo>
                      <a:pt x="392" y="1095"/>
                      <a:pt x="396" y="1091"/>
                      <a:pt x="400" y="1088"/>
                    </a:cubicBezTo>
                    <a:cubicBezTo>
                      <a:pt x="402" y="1086"/>
                      <a:pt x="403" y="1082"/>
                      <a:pt x="400" y="1079"/>
                    </a:cubicBezTo>
                    <a:cubicBezTo>
                      <a:pt x="398" y="1077"/>
                      <a:pt x="394" y="1077"/>
                      <a:pt x="392" y="1079"/>
                    </a:cubicBezTo>
                    <a:cubicBezTo>
                      <a:pt x="388" y="1082"/>
                      <a:pt x="384" y="1086"/>
                      <a:pt x="380" y="1090"/>
                    </a:cubicBezTo>
                    <a:cubicBezTo>
                      <a:pt x="378" y="1092"/>
                      <a:pt x="378" y="1096"/>
                      <a:pt x="380" y="1098"/>
                    </a:cubicBezTo>
                    <a:cubicBezTo>
                      <a:pt x="382" y="1101"/>
                      <a:pt x="386" y="1101"/>
                      <a:pt x="388" y="1098"/>
                    </a:cubicBezTo>
                    <a:close/>
                    <a:moveTo>
                      <a:pt x="352" y="1140"/>
                    </a:moveTo>
                    <a:cubicBezTo>
                      <a:pt x="355" y="1135"/>
                      <a:pt x="358" y="1131"/>
                      <a:pt x="362" y="1127"/>
                    </a:cubicBezTo>
                    <a:cubicBezTo>
                      <a:pt x="364" y="1125"/>
                      <a:pt x="363" y="1121"/>
                      <a:pt x="361" y="1119"/>
                    </a:cubicBezTo>
                    <a:cubicBezTo>
                      <a:pt x="358" y="1117"/>
                      <a:pt x="354" y="1117"/>
                      <a:pt x="352" y="1120"/>
                    </a:cubicBezTo>
                    <a:cubicBezTo>
                      <a:pt x="349" y="1124"/>
                      <a:pt x="346" y="1128"/>
                      <a:pt x="342" y="1132"/>
                    </a:cubicBezTo>
                    <a:cubicBezTo>
                      <a:pt x="340" y="1135"/>
                      <a:pt x="341" y="1139"/>
                      <a:pt x="343" y="1141"/>
                    </a:cubicBezTo>
                    <a:cubicBezTo>
                      <a:pt x="346" y="1143"/>
                      <a:pt x="350" y="1142"/>
                      <a:pt x="352" y="1140"/>
                    </a:cubicBezTo>
                    <a:close/>
                    <a:moveTo>
                      <a:pt x="322" y="1186"/>
                    </a:moveTo>
                    <a:cubicBezTo>
                      <a:pt x="325" y="1181"/>
                      <a:pt x="327" y="1177"/>
                      <a:pt x="330" y="1172"/>
                    </a:cubicBezTo>
                    <a:cubicBezTo>
                      <a:pt x="332" y="1169"/>
                      <a:pt x="331" y="1166"/>
                      <a:pt x="328" y="1164"/>
                    </a:cubicBezTo>
                    <a:cubicBezTo>
                      <a:pt x="325" y="1162"/>
                      <a:pt x="321" y="1163"/>
                      <a:pt x="320" y="1166"/>
                    </a:cubicBezTo>
                    <a:cubicBezTo>
                      <a:pt x="317" y="1171"/>
                      <a:pt x="314" y="1175"/>
                      <a:pt x="312" y="1180"/>
                    </a:cubicBezTo>
                    <a:cubicBezTo>
                      <a:pt x="310" y="1183"/>
                      <a:pt x="311" y="1187"/>
                      <a:pt x="314" y="1188"/>
                    </a:cubicBezTo>
                    <a:cubicBezTo>
                      <a:pt x="317" y="1190"/>
                      <a:pt x="321" y="1189"/>
                      <a:pt x="322" y="1186"/>
                    </a:cubicBezTo>
                    <a:close/>
                    <a:moveTo>
                      <a:pt x="300" y="1236"/>
                    </a:moveTo>
                    <a:cubicBezTo>
                      <a:pt x="302" y="1231"/>
                      <a:pt x="304" y="1226"/>
                      <a:pt x="306" y="1221"/>
                    </a:cubicBezTo>
                    <a:cubicBezTo>
                      <a:pt x="307" y="1218"/>
                      <a:pt x="305" y="1215"/>
                      <a:pt x="302" y="1214"/>
                    </a:cubicBezTo>
                    <a:cubicBezTo>
                      <a:pt x="299" y="1212"/>
                      <a:pt x="296" y="1214"/>
                      <a:pt x="294" y="1217"/>
                    </a:cubicBezTo>
                    <a:cubicBezTo>
                      <a:pt x="292" y="1222"/>
                      <a:pt x="290" y="1227"/>
                      <a:pt x="289" y="1232"/>
                    </a:cubicBezTo>
                    <a:cubicBezTo>
                      <a:pt x="287" y="1235"/>
                      <a:pt x="289" y="1239"/>
                      <a:pt x="292" y="1240"/>
                    </a:cubicBezTo>
                    <a:cubicBezTo>
                      <a:pt x="295" y="1241"/>
                      <a:pt x="299" y="1239"/>
                      <a:pt x="300" y="1236"/>
                    </a:cubicBezTo>
                    <a:close/>
                    <a:moveTo>
                      <a:pt x="284" y="1289"/>
                    </a:moveTo>
                    <a:cubicBezTo>
                      <a:pt x="286" y="1284"/>
                      <a:pt x="287" y="1279"/>
                      <a:pt x="288" y="1274"/>
                    </a:cubicBezTo>
                    <a:cubicBezTo>
                      <a:pt x="289" y="1271"/>
                      <a:pt x="287" y="1267"/>
                      <a:pt x="284" y="1267"/>
                    </a:cubicBezTo>
                    <a:cubicBezTo>
                      <a:pt x="281" y="1266"/>
                      <a:pt x="277" y="1268"/>
                      <a:pt x="277" y="1271"/>
                    </a:cubicBezTo>
                    <a:cubicBezTo>
                      <a:pt x="275" y="1276"/>
                      <a:pt x="274" y="1281"/>
                      <a:pt x="273" y="1287"/>
                    </a:cubicBezTo>
                    <a:cubicBezTo>
                      <a:pt x="272" y="1290"/>
                      <a:pt x="274" y="1293"/>
                      <a:pt x="277" y="1294"/>
                    </a:cubicBezTo>
                    <a:cubicBezTo>
                      <a:pt x="281" y="1294"/>
                      <a:pt x="284" y="1292"/>
                      <a:pt x="284" y="1289"/>
                    </a:cubicBezTo>
                    <a:close/>
                    <a:moveTo>
                      <a:pt x="275" y="1344"/>
                    </a:moveTo>
                    <a:cubicBezTo>
                      <a:pt x="276" y="1339"/>
                      <a:pt x="277" y="1333"/>
                      <a:pt x="277" y="1328"/>
                    </a:cubicBezTo>
                    <a:cubicBezTo>
                      <a:pt x="278" y="1325"/>
                      <a:pt x="276" y="1322"/>
                      <a:pt x="272" y="1321"/>
                    </a:cubicBezTo>
                    <a:cubicBezTo>
                      <a:pt x="269" y="1321"/>
                      <a:pt x="266" y="1323"/>
                      <a:pt x="266" y="1326"/>
                    </a:cubicBezTo>
                    <a:cubicBezTo>
                      <a:pt x="265" y="1332"/>
                      <a:pt x="264" y="1337"/>
                      <a:pt x="264" y="1342"/>
                    </a:cubicBezTo>
                    <a:cubicBezTo>
                      <a:pt x="263" y="1346"/>
                      <a:pt x="266" y="1349"/>
                      <a:pt x="269" y="1349"/>
                    </a:cubicBezTo>
                    <a:cubicBezTo>
                      <a:pt x="272" y="1349"/>
                      <a:pt x="275" y="1347"/>
                      <a:pt x="275" y="1344"/>
                    </a:cubicBezTo>
                    <a:close/>
                    <a:moveTo>
                      <a:pt x="272" y="1399"/>
                    </a:moveTo>
                    <a:cubicBezTo>
                      <a:pt x="272" y="1394"/>
                      <a:pt x="272" y="1389"/>
                      <a:pt x="273" y="1383"/>
                    </a:cubicBezTo>
                    <a:cubicBezTo>
                      <a:pt x="273" y="1380"/>
                      <a:pt x="270" y="1377"/>
                      <a:pt x="267" y="1377"/>
                    </a:cubicBezTo>
                    <a:cubicBezTo>
                      <a:pt x="264" y="1377"/>
                      <a:pt x="261" y="1380"/>
                      <a:pt x="261" y="1383"/>
                    </a:cubicBezTo>
                    <a:cubicBezTo>
                      <a:pt x="260" y="1388"/>
                      <a:pt x="260" y="1394"/>
                      <a:pt x="260" y="1399"/>
                    </a:cubicBezTo>
                    <a:cubicBezTo>
                      <a:pt x="260" y="1402"/>
                      <a:pt x="263" y="1405"/>
                      <a:pt x="266" y="1405"/>
                    </a:cubicBezTo>
                    <a:cubicBezTo>
                      <a:pt x="269" y="1405"/>
                      <a:pt x="272" y="1402"/>
                      <a:pt x="272" y="1399"/>
                    </a:cubicBezTo>
                    <a:close/>
                    <a:moveTo>
                      <a:pt x="274" y="1455"/>
                    </a:moveTo>
                    <a:cubicBezTo>
                      <a:pt x="274" y="1449"/>
                      <a:pt x="273" y="1444"/>
                      <a:pt x="273" y="1439"/>
                    </a:cubicBezTo>
                    <a:cubicBezTo>
                      <a:pt x="273" y="1435"/>
                      <a:pt x="270" y="1433"/>
                      <a:pt x="267" y="1433"/>
                    </a:cubicBezTo>
                    <a:cubicBezTo>
                      <a:pt x="263" y="1433"/>
                      <a:pt x="261" y="1436"/>
                      <a:pt x="261" y="1439"/>
                    </a:cubicBezTo>
                    <a:cubicBezTo>
                      <a:pt x="261" y="1445"/>
                      <a:pt x="262" y="1450"/>
                      <a:pt x="262" y="1455"/>
                    </a:cubicBezTo>
                    <a:cubicBezTo>
                      <a:pt x="262" y="1459"/>
                      <a:pt x="265" y="1461"/>
                      <a:pt x="269" y="1461"/>
                    </a:cubicBezTo>
                    <a:cubicBezTo>
                      <a:pt x="272" y="1461"/>
                      <a:pt x="274" y="1458"/>
                      <a:pt x="274" y="1455"/>
                    </a:cubicBezTo>
                    <a:close/>
                    <a:moveTo>
                      <a:pt x="280" y="1510"/>
                    </a:moveTo>
                    <a:cubicBezTo>
                      <a:pt x="280" y="1505"/>
                      <a:pt x="279" y="1499"/>
                      <a:pt x="278" y="1494"/>
                    </a:cubicBezTo>
                    <a:cubicBezTo>
                      <a:pt x="278" y="1491"/>
                      <a:pt x="275" y="1488"/>
                      <a:pt x="271" y="1489"/>
                    </a:cubicBezTo>
                    <a:cubicBezTo>
                      <a:pt x="268" y="1489"/>
                      <a:pt x="266" y="1492"/>
                      <a:pt x="266" y="1496"/>
                    </a:cubicBezTo>
                    <a:cubicBezTo>
                      <a:pt x="267" y="1501"/>
                      <a:pt x="268" y="1506"/>
                      <a:pt x="269" y="1512"/>
                    </a:cubicBezTo>
                    <a:cubicBezTo>
                      <a:pt x="269" y="1515"/>
                      <a:pt x="272" y="1517"/>
                      <a:pt x="276" y="1517"/>
                    </a:cubicBezTo>
                    <a:cubicBezTo>
                      <a:pt x="279" y="1516"/>
                      <a:pt x="281" y="1513"/>
                      <a:pt x="280" y="1510"/>
                    </a:cubicBezTo>
                    <a:close/>
                    <a:moveTo>
                      <a:pt x="292" y="1564"/>
                    </a:moveTo>
                    <a:cubicBezTo>
                      <a:pt x="291" y="1560"/>
                      <a:pt x="289" y="1555"/>
                      <a:pt x="288" y="1549"/>
                    </a:cubicBezTo>
                    <a:cubicBezTo>
                      <a:pt x="287" y="1545"/>
                      <a:pt x="284" y="1543"/>
                      <a:pt x="281" y="1544"/>
                    </a:cubicBezTo>
                    <a:cubicBezTo>
                      <a:pt x="277" y="1545"/>
                      <a:pt x="275" y="1548"/>
                      <a:pt x="276" y="1551"/>
                    </a:cubicBezTo>
                    <a:cubicBezTo>
                      <a:pt x="278" y="1558"/>
                      <a:pt x="279" y="1563"/>
                      <a:pt x="280" y="1567"/>
                    </a:cubicBezTo>
                    <a:cubicBezTo>
                      <a:pt x="281" y="1570"/>
                      <a:pt x="284" y="1572"/>
                      <a:pt x="287" y="1571"/>
                    </a:cubicBezTo>
                    <a:cubicBezTo>
                      <a:pt x="290" y="1571"/>
                      <a:pt x="292" y="1567"/>
                      <a:pt x="292" y="1564"/>
                    </a:cubicBezTo>
                    <a:close/>
                    <a:moveTo>
                      <a:pt x="271" y="1533"/>
                    </a:moveTo>
                    <a:cubicBezTo>
                      <a:pt x="273" y="1538"/>
                      <a:pt x="274" y="1543"/>
                      <a:pt x="276" y="1548"/>
                    </a:cubicBezTo>
                    <a:cubicBezTo>
                      <a:pt x="276" y="1551"/>
                      <a:pt x="280" y="1553"/>
                      <a:pt x="283" y="1552"/>
                    </a:cubicBezTo>
                    <a:cubicBezTo>
                      <a:pt x="286" y="1551"/>
                      <a:pt x="288" y="1548"/>
                      <a:pt x="287" y="1545"/>
                    </a:cubicBezTo>
                    <a:cubicBezTo>
                      <a:pt x="286" y="1540"/>
                      <a:pt x="284" y="1534"/>
                      <a:pt x="283" y="1529"/>
                    </a:cubicBezTo>
                    <a:cubicBezTo>
                      <a:pt x="282" y="1526"/>
                      <a:pt x="279" y="1524"/>
                      <a:pt x="275" y="1525"/>
                    </a:cubicBezTo>
                    <a:cubicBezTo>
                      <a:pt x="272" y="1526"/>
                      <a:pt x="270" y="1529"/>
                      <a:pt x="271" y="1533"/>
                    </a:cubicBezTo>
                    <a:close/>
                    <a:moveTo>
                      <a:pt x="254" y="1480"/>
                    </a:moveTo>
                    <a:cubicBezTo>
                      <a:pt x="256" y="1485"/>
                      <a:pt x="257" y="1490"/>
                      <a:pt x="259" y="1495"/>
                    </a:cubicBezTo>
                    <a:cubicBezTo>
                      <a:pt x="260" y="1498"/>
                      <a:pt x="264" y="1500"/>
                      <a:pt x="267" y="1498"/>
                    </a:cubicBezTo>
                    <a:cubicBezTo>
                      <a:pt x="270" y="1497"/>
                      <a:pt x="272" y="1494"/>
                      <a:pt x="271" y="1491"/>
                    </a:cubicBezTo>
                    <a:cubicBezTo>
                      <a:pt x="269" y="1486"/>
                      <a:pt x="267" y="1481"/>
                      <a:pt x="265" y="1476"/>
                    </a:cubicBezTo>
                    <a:cubicBezTo>
                      <a:pt x="264" y="1473"/>
                      <a:pt x="260" y="1471"/>
                      <a:pt x="257" y="1472"/>
                    </a:cubicBezTo>
                    <a:cubicBezTo>
                      <a:pt x="254" y="1473"/>
                      <a:pt x="253" y="1477"/>
                      <a:pt x="254" y="1480"/>
                    </a:cubicBezTo>
                    <a:close/>
                    <a:moveTo>
                      <a:pt x="231" y="1430"/>
                    </a:moveTo>
                    <a:cubicBezTo>
                      <a:pt x="233" y="1434"/>
                      <a:pt x="236" y="1439"/>
                      <a:pt x="238" y="1444"/>
                    </a:cubicBezTo>
                    <a:cubicBezTo>
                      <a:pt x="239" y="1447"/>
                      <a:pt x="243" y="1448"/>
                      <a:pt x="246" y="1447"/>
                    </a:cubicBezTo>
                    <a:cubicBezTo>
                      <a:pt x="249" y="1445"/>
                      <a:pt x="250" y="1442"/>
                      <a:pt x="249" y="1439"/>
                    </a:cubicBezTo>
                    <a:cubicBezTo>
                      <a:pt x="246" y="1434"/>
                      <a:pt x="244" y="1429"/>
                      <a:pt x="241" y="1424"/>
                    </a:cubicBezTo>
                    <a:cubicBezTo>
                      <a:pt x="240" y="1421"/>
                      <a:pt x="236" y="1420"/>
                      <a:pt x="233" y="1422"/>
                    </a:cubicBezTo>
                    <a:cubicBezTo>
                      <a:pt x="230" y="1423"/>
                      <a:pt x="229" y="1427"/>
                      <a:pt x="231" y="1430"/>
                    </a:cubicBezTo>
                    <a:close/>
                    <a:moveTo>
                      <a:pt x="201" y="1384"/>
                    </a:moveTo>
                    <a:cubicBezTo>
                      <a:pt x="204" y="1388"/>
                      <a:pt x="207" y="1392"/>
                      <a:pt x="210" y="1397"/>
                    </a:cubicBezTo>
                    <a:cubicBezTo>
                      <a:pt x="212" y="1399"/>
                      <a:pt x="216" y="1400"/>
                      <a:pt x="218" y="1398"/>
                    </a:cubicBezTo>
                    <a:cubicBezTo>
                      <a:pt x="221" y="1396"/>
                      <a:pt x="222" y="1392"/>
                      <a:pt x="220" y="1390"/>
                    </a:cubicBezTo>
                    <a:cubicBezTo>
                      <a:pt x="217" y="1385"/>
                      <a:pt x="213" y="1381"/>
                      <a:pt x="210" y="1377"/>
                    </a:cubicBezTo>
                    <a:cubicBezTo>
                      <a:pt x="208" y="1374"/>
                      <a:pt x="204" y="1374"/>
                      <a:pt x="202" y="1376"/>
                    </a:cubicBezTo>
                    <a:cubicBezTo>
                      <a:pt x="199" y="1378"/>
                      <a:pt x="199" y="1382"/>
                      <a:pt x="201" y="1384"/>
                    </a:cubicBezTo>
                    <a:close/>
                    <a:moveTo>
                      <a:pt x="162" y="1346"/>
                    </a:moveTo>
                    <a:cubicBezTo>
                      <a:pt x="166" y="1349"/>
                      <a:pt x="170" y="1352"/>
                      <a:pt x="174" y="1356"/>
                    </a:cubicBezTo>
                    <a:cubicBezTo>
                      <a:pt x="176" y="1358"/>
                      <a:pt x="180" y="1358"/>
                      <a:pt x="182" y="1355"/>
                    </a:cubicBezTo>
                    <a:cubicBezTo>
                      <a:pt x="185" y="1353"/>
                      <a:pt x="184" y="1349"/>
                      <a:pt x="182" y="1347"/>
                    </a:cubicBezTo>
                    <a:cubicBezTo>
                      <a:pt x="178" y="1343"/>
                      <a:pt x="173" y="1340"/>
                      <a:pt x="169" y="1336"/>
                    </a:cubicBezTo>
                    <a:cubicBezTo>
                      <a:pt x="166" y="1334"/>
                      <a:pt x="163" y="1335"/>
                      <a:pt x="161" y="1338"/>
                    </a:cubicBezTo>
                    <a:cubicBezTo>
                      <a:pt x="159" y="1340"/>
                      <a:pt x="159" y="1344"/>
                      <a:pt x="162" y="1346"/>
                    </a:cubicBezTo>
                    <a:close/>
                    <a:moveTo>
                      <a:pt x="114" y="1321"/>
                    </a:moveTo>
                    <a:cubicBezTo>
                      <a:pt x="119" y="1322"/>
                      <a:pt x="124" y="1324"/>
                      <a:pt x="129" y="1326"/>
                    </a:cubicBezTo>
                    <a:cubicBezTo>
                      <a:pt x="132" y="1328"/>
                      <a:pt x="135" y="1326"/>
                      <a:pt x="137" y="1323"/>
                    </a:cubicBezTo>
                    <a:cubicBezTo>
                      <a:pt x="138" y="1320"/>
                      <a:pt x="137" y="1317"/>
                      <a:pt x="134" y="1316"/>
                    </a:cubicBezTo>
                    <a:cubicBezTo>
                      <a:pt x="128" y="1313"/>
                      <a:pt x="123" y="1311"/>
                      <a:pt x="118" y="1310"/>
                    </a:cubicBezTo>
                    <a:cubicBezTo>
                      <a:pt x="115" y="1308"/>
                      <a:pt x="112" y="1310"/>
                      <a:pt x="111" y="1313"/>
                    </a:cubicBezTo>
                    <a:cubicBezTo>
                      <a:pt x="110" y="1316"/>
                      <a:pt x="111" y="1320"/>
                      <a:pt x="114" y="1321"/>
                    </a:cubicBezTo>
                    <a:close/>
                    <a:moveTo>
                      <a:pt x="61" y="1313"/>
                    </a:moveTo>
                    <a:cubicBezTo>
                      <a:pt x="62" y="1313"/>
                      <a:pt x="63" y="1313"/>
                      <a:pt x="64" y="1313"/>
                    </a:cubicBezTo>
                    <a:cubicBezTo>
                      <a:pt x="68" y="1313"/>
                      <a:pt x="72" y="1313"/>
                      <a:pt x="77" y="1313"/>
                    </a:cubicBezTo>
                    <a:cubicBezTo>
                      <a:pt x="80" y="1314"/>
                      <a:pt x="83" y="1311"/>
                      <a:pt x="83" y="1308"/>
                    </a:cubicBezTo>
                    <a:cubicBezTo>
                      <a:pt x="83" y="1305"/>
                      <a:pt x="81" y="1302"/>
                      <a:pt x="78" y="1301"/>
                    </a:cubicBezTo>
                    <a:cubicBezTo>
                      <a:pt x="73" y="1301"/>
                      <a:pt x="69" y="1301"/>
                      <a:pt x="64" y="1301"/>
                    </a:cubicBezTo>
                    <a:cubicBezTo>
                      <a:pt x="63" y="1301"/>
                      <a:pt x="62" y="1301"/>
                      <a:pt x="61" y="1301"/>
                    </a:cubicBezTo>
                    <a:cubicBezTo>
                      <a:pt x="58" y="1301"/>
                      <a:pt x="55" y="1304"/>
                      <a:pt x="55" y="1307"/>
                    </a:cubicBezTo>
                    <a:cubicBezTo>
                      <a:pt x="55" y="1310"/>
                      <a:pt x="58" y="1313"/>
                      <a:pt x="61" y="1313"/>
                    </a:cubicBezTo>
                    <a:close/>
                    <a:moveTo>
                      <a:pt x="9" y="1323"/>
                    </a:moveTo>
                    <a:cubicBezTo>
                      <a:pt x="8" y="1321"/>
                      <a:pt x="8" y="1321"/>
                      <a:pt x="8" y="1321"/>
                    </a:cubicBezTo>
                    <a:cubicBezTo>
                      <a:pt x="9" y="1323"/>
                      <a:pt x="9" y="1323"/>
                      <a:pt x="9" y="1323"/>
                    </a:cubicBezTo>
                    <a:cubicBezTo>
                      <a:pt x="9" y="1323"/>
                      <a:pt x="9" y="1323"/>
                      <a:pt x="9" y="1323"/>
                    </a:cubicBezTo>
                    <a:cubicBezTo>
                      <a:pt x="8" y="1321"/>
                      <a:pt x="8" y="1321"/>
                      <a:pt x="8" y="1321"/>
                    </a:cubicBezTo>
                    <a:cubicBezTo>
                      <a:pt x="9" y="1323"/>
                      <a:pt x="9" y="1323"/>
                      <a:pt x="9" y="1323"/>
                    </a:cubicBezTo>
                    <a:cubicBezTo>
                      <a:pt x="9" y="1323"/>
                      <a:pt x="14" y="1321"/>
                      <a:pt x="23" y="1318"/>
                    </a:cubicBezTo>
                    <a:cubicBezTo>
                      <a:pt x="26" y="1317"/>
                      <a:pt x="28" y="1314"/>
                      <a:pt x="27" y="1311"/>
                    </a:cubicBezTo>
                    <a:cubicBezTo>
                      <a:pt x="27" y="1308"/>
                      <a:pt x="23" y="1306"/>
                      <a:pt x="20" y="1307"/>
                    </a:cubicBezTo>
                    <a:cubicBezTo>
                      <a:pt x="10" y="1309"/>
                      <a:pt x="4" y="1312"/>
                      <a:pt x="4" y="1312"/>
                    </a:cubicBezTo>
                    <a:cubicBezTo>
                      <a:pt x="1" y="1313"/>
                      <a:pt x="0" y="1317"/>
                      <a:pt x="1" y="1320"/>
                    </a:cubicBezTo>
                    <a:cubicBezTo>
                      <a:pt x="2" y="1323"/>
                      <a:pt x="6" y="1324"/>
                      <a:pt x="9" y="1323"/>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41" name="Oval 9">
                <a:extLst>
                  <a:ext uri="{FF2B5EF4-FFF2-40B4-BE49-F238E27FC236}">
                    <a16:creationId xmlns:a16="http://schemas.microsoft.com/office/drawing/2014/main" id="{F33FC6E4-1E39-704A-8F16-DA51A05A22A3}"/>
                  </a:ext>
                </a:extLst>
              </p:cNvPr>
              <p:cNvSpPr>
                <a:spLocks noChangeArrowheads="1"/>
              </p:cNvSpPr>
              <p:nvPr/>
            </p:nvSpPr>
            <p:spPr bwMode="auto">
              <a:xfrm>
                <a:off x="6583363" y="4798952"/>
                <a:ext cx="69850" cy="71438"/>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42" name="Oval 10">
                <a:extLst>
                  <a:ext uri="{FF2B5EF4-FFF2-40B4-BE49-F238E27FC236}">
                    <a16:creationId xmlns:a16="http://schemas.microsoft.com/office/drawing/2014/main" id="{11AD5720-EAC7-6E4B-A4EF-EBD1F78AC898}"/>
                  </a:ext>
                </a:extLst>
              </p:cNvPr>
              <p:cNvSpPr>
                <a:spLocks noChangeArrowheads="1"/>
              </p:cNvSpPr>
              <p:nvPr/>
            </p:nvSpPr>
            <p:spPr bwMode="auto">
              <a:xfrm>
                <a:off x="7929563" y="4136964"/>
                <a:ext cx="71438" cy="71438"/>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43" name="Oval 11">
                <a:extLst>
                  <a:ext uri="{FF2B5EF4-FFF2-40B4-BE49-F238E27FC236}">
                    <a16:creationId xmlns:a16="http://schemas.microsoft.com/office/drawing/2014/main" id="{0A5CCEA5-9773-A545-89ED-B9A93161DBF7}"/>
                  </a:ext>
                </a:extLst>
              </p:cNvPr>
              <p:cNvSpPr>
                <a:spLocks noChangeArrowheads="1"/>
              </p:cNvSpPr>
              <p:nvPr/>
            </p:nvSpPr>
            <p:spPr bwMode="auto">
              <a:xfrm>
                <a:off x="9234488" y="3473389"/>
                <a:ext cx="71438" cy="68263"/>
              </a:xfrm>
              <a:prstGeom prst="ellipse">
                <a:avLst/>
              </a:pr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44" name="Freeform 12">
                <a:extLst>
                  <a:ext uri="{FF2B5EF4-FFF2-40B4-BE49-F238E27FC236}">
                    <a16:creationId xmlns:a16="http://schemas.microsoft.com/office/drawing/2014/main" id="{E14F42F9-0761-0544-AE0B-18D404717A5B}"/>
                  </a:ext>
                </a:extLst>
              </p:cNvPr>
              <p:cNvSpPr>
                <a:spLocks/>
              </p:cNvSpPr>
              <p:nvPr/>
            </p:nvSpPr>
            <p:spPr bwMode="auto">
              <a:xfrm>
                <a:off x="10029825" y="1777939"/>
                <a:ext cx="123825" cy="288925"/>
              </a:xfrm>
              <a:custGeom>
                <a:avLst/>
                <a:gdLst>
                  <a:gd name="T0" fmla="*/ 13 w 66"/>
                  <a:gd name="T1" fmla="*/ 4 h 155"/>
                  <a:gd name="T2" fmla="*/ 65 w 66"/>
                  <a:gd name="T3" fmla="*/ 78 h 155"/>
                  <a:gd name="T4" fmla="*/ 64 w 66"/>
                  <a:gd name="T5" fmla="*/ 85 h 155"/>
                  <a:gd name="T6" fmla="*/ 10 w 66"/>
                  <a:gd name="T7" fmla="*/ 151 h 155"/>
                  <a:gd name="T8" fmla="*/ 0 w 66"/>
                  <a:gd name="T9" fmla="*/ 147 h 155"/>
                  <a:gd name="T10" fmla="*/ 32 w 66"/>
                  <a:gd name="T11" fmla="*/ 82 h 155"/>
                  <a:gd name="T12" fmla="*/ 3 w 66"/>
                  <a:gd name="T13" fmla="*/ 7 h 155"/>
                  <a:gd name="T14" fmla="*/ 13 w 66"/>
                  <a:gd name="T15" fmla="*/ 4 h 1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6" h="155">
                    <a:moveTo>
                      <a:pt x="13" y="4"/>
                    </a:moveTo>
                    <a:cubicBezTo>
                      <a:pt x="65" y="78"/>
                      <a:pt x="65" y="78"/>
                      <a:pt x="65" y="78"/>
                    </a:cubicBezTo>
                    <a:cubicBezTo>
                      <a:pt x="66" y="81"/>
                      <a:pt x="66" y="83"/>
                      <a:pt x="64" y="85"/>
                    </a:cubicBezTo>
                    <a:cubicBezTo>
                      <a:pt x="10" y="151"/>
                      <a:pt x="10" y="151"/>
                      <a:pt x="10" y="151"/>
                    </a:cubicBezTo>
                    <a:cubicBezTo>
                      <a:pt x="7" y="155"/>
                      <a:pt x="0" y="152"/>
                      <a:pt x="0" y="147"/>
                    </a:cubicBezTo>
                    <a:cubicBezTo>
                      <a:pt x="32" y="82"/>
                      <a:pt x="32" y="82"/>
                      <a:pt x="32" y="82"/>
                    </a:cubicBezTo>
                    <a:cubicBezTo>
                      <a:pt x="3" y="7"/>
                      <a:pt x="3" y="7"/>
                      <a:pt x="3" y="7"/>
                    </a:cubicBezTo>
                    <a:cubicBezTo>
                      <a:pt x="3" y="2"/>
                      <a:pt x="10" y="0"/>
                      <a:pt x="13" y="4"/>
                    </a:cubicBezTo>
                    <a:close/>
                  </a:path>
                </a:pathLst>
              </a:custGeom>
              <a:grp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Helvetica Neue" panose="02000503000000020004" pitchFamily="2" charset="0"/>
                  <a:ea typeface="Helvetica Neue" panose="02000503000000020004" pitchFamily="2" charset="0"/>
                  <a:cs typeface="Helvetica Neue" panose="02000503000000020004" pitchFamily="2" charset="0"/>
                </a:endParaRPr>
              </a:p>
            </p:txBody>
          </p:sp>
        </p:grpSp>
        <p:grpSp>
          <p:nvGrpSpPr>
            <p:cNvPr id="179" name="Group 178">
              <a:extLst>
                <a:ext uri="{FF2B5EF4-FFF2-40B4-BE49-F238E27FC236}">
                  <a16:creationId xmlns:a16="http://schemas.microsoft.com/office/drawing/2014/main" id="{FE5B904F-9A63-BA47-9DDE-F4E360B9BF9D}"/>
                </a:ext>
              </a:extLst>
            </p:cNvPr>
            <p:cNvGrpSpPr/>
            <p:nvPr/>
          </p:nvGrpSpPr>
          <p:grpSpPr>
            <a:xfrm>
              <a:off x="4779985" y="5637055"/>
              <a:ext cx="465951" cy="855307"/>
              <a:chOff x="10344150" y="1804927"/>
              <a:chExt cx="463550" cy="850900"/>
            </a:xfrm>
          </p:grpSpPr>
          <p:sp>
            <p:nvSpPr>
              <p:cNvPr id="238" name="Rectangle 13">
                <a:extLst>
                  <a:ext uri="{FF2B5EF4-FFF2-40B4-BE49-F238E27FC236}">
                    <a16:creationId xmlns:a16="http://schemas.microsoft.com/office/drawing/2014/main" id="{A1477863-A415-5D45-BCDD-11BB48A856D4}"/>
                  </a:ext>
                </a:extLst>
              </p:cNvPr>
              <p:cNvSpPr>
                <a:spLocks noChangeArrowheads="1"/>
              </p:cNvSpPr>
              <p:nvPr/>
            </p:nvSpPr>
            <p:spPr bwMode="auto">
              <a:xfrm>
                <a:off x="10782300" y="1862077"/>
                <a:ext cx="25400" cy="793750"/>
              </a:xfrm>
              <a:prstGeom prst="rect">
                <a:avLst/>
              </a:prstGeom>
              <a:solidFill>
                <a:schemeClr val="bg1">
                  <a:lumMod val="85000"/>
                </a:schemeClr>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endParaRPr lang="en-US">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39" name="Freeform 14">
                <a:extLst>
                  <a:ext uri="{FF2B5EF4-FFF2-40B4-BE49-F238E27FC236}">
                    <a16:creationId xmlns:a16="http://schemas.microsoft.com/office/drawing/2014/main" id="{ED9C271E-AA34-E148-8D8A-374CCD02355A}"/>
                  </a:ext>
                </a:extLst>
              </p:cNvPr>
              <p:cNvSpPr>
                <a:spLocks/>
              </p:cNvSpPr>
              <p:nvPr/>
            </p:nvSpPr>
            <p:spPr bwMode="auto">
              <a:xfrm>
                <a:off x="10344150" y="1804927"/>
                <a:ext cx="463550" cy="522288"/>
              </a:xfrm>
              <a:custGeom>
                <a:avLst/>
                <a:gdLst>
                  <a:gd name="T0" fmla="*/ 0 w 248"/>
                  <a:gd name="T1" fmla="*/ 193 h 279"/>
                  <a:gd name="T2" fmla="*/ 248 w 248"/>
                  <a:gd name="T3" fmla="*/ 216 h 279"/>
                  <a:gd name="T4" fmla="*/ 248 w 248"/>
                  <a:gd name="T5" fmla="*/ 48 h 279"/>
                  <a:gd name="T6" fmla="*/ 0 w 248"/>
                  <a:gd name="T7" fmla="*/ 25 h 279"/>
                  <a:gd name="T8" fmla="*/ 0 w 248"/>
                  <a:gd name="T9" fmla="*/ 193 h 279"/>
                </a:gdLst>
                <a:ahLst/>
                <a:cxnLst>
                  <a:cxn ang="0">
                    <a:pos x="T0" y="T1"/>
                  </a:cxn>
                  <a:cxn ang="0">
                    <a:pos x="T2" y="T3"/>
                  </a:cxn>
                  <a:cxn ang="0">
                    <a:pos x="T4" y="T5"/>
                  </a:cxn>
                  <a:cxn ang="0">
                    <a:pos x="T6" y="T7"/>
                  </a:cxn>
                  <a:cxn ang="0">
                    <a:pos x="T8" y="T9"/>
                  </a:cxn>
                </a:cxnLst>
                <a:rect l="0" t="0" r="r" b="b"/>
                <a:pathLst>
                  <a:path w="248" h="279">
                    <a:moveTo>
                      <a:pt x="0" y="193"/>
                    </a:moveTo>
                    <a:cubicBezTo>
                      <a:pt x="97" y="279"/>
                      <a:pt x="184" y="169"/>
                      <a:pt x="248" y="216"/>
                    </a:cubicBezTo>
                    <a:cubicBezTo>
                      <a:pt x="248" y="48"/>
                      <a:pt x="248" y="48"/>
                      <a:pt x="248" y="48"/>
                    </a:cubicBezTo>
                    <a:cubicBezTo>
                      <a:pt x="184" y="0"/>
                      <a:pt x="97" y="111"/>
                      <a:pt x="0" y="25"/>
                    </a:cubicBezTo>
                    <a:lnTo>
                      <a:pt x="0" y="193"/>
                    </a:lnTo>
                    <a:close/>
                  </a:path>
                </a:pathLst>
              </a:custGeom>
              <a:solidFill>
                <a:schemeClr val="accent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Helvetica Neue" panose="02000503000000020004" pitchFamily="2" charset="0"/>
                  <a:ea typeface="Helvetica Neue" panose="02000503000000020004" pitchFamily="2" charset="0"/>
                  <a:cs typeface="Helvetica Neue" panose="02000503000000020004" pitchFamily="2" charset="0"/>
                </a:endParaRPr>
              </a:p>
            </p:txBody>
          </p:sp>
        </p:grpSp>
        <p:grpSp>
          <p:nvGrpSpPr>
            <p:cNvPr id="180" name="Group 179">
              <a:extLst>
                <a:ext uri="{FF2B5EF4-FFF2-40B4-BE49-F238E27FC236}">
                  <a16:creationId xmlns:a16="http://schemas.microsoft.com/office/drawing/2014/main" id="{295FBF87-4343-6E4A-88C4-E66445BD8541}"/>
                </a:ext>
              </a:extLst>
            </p:cNvPr>
            <p:cNvGrpSpPr/>
            <p:nvPr/>
          </p:nvGrpSpPr>
          <p:grpSpPr>
            <a:xfrm>
              <a:off x="4432117" y="7653047"/>
              <a:ext cx="1910080" cy="2048908"/>
              <a:chOff x="9998075" y="4073464"/>
              <a:chExt cx="1900238" cy="2038351"/>
            </a:xfrm>
          </p:grpSpPr>
          <p:sp>
            <p:nvSpPr>
              <p:cNvPr id="204" name="Freeform 18">
                <a:extLst>
                  <a:ext uri="{FF2B5EF4-FFF2-40B4-BE49-F238E27FC236}">
                    <a16:creationId xmlns:a16="http://schemas.microsoft.com/office/drawing/2014/main" id="{A7FEB6CA-1307-654E-B148-300C32E838B6}"/>
                  </a:ext>
                </a:extLst>
              </p:cNvPr>
              <p:cNvSpPr>
                <a:spLocks/>
              </p:cNvSpPr>
              <p:nvPr/>
            </p:nvSpPr>
            <p:spPr bwMode="auto">
              <a:xfrm>
                <a:off x="10325100" y="5957827"/>
                <a:ext cx="1573213" cy="153988"/>
              </a:xfrm>
              <a:custGeom>
                <a:avLst/>
                <a:gdLst>
                  <a:gd name="T0" fmla="*/ 448 w 841"/>
                  <a:gd name="T1" fmla="*/ 0 h 82"/>
                  <a:gd name="T2" fmla="*/ 351 w 841"/>
                  <a:gd name="T3" fmla="*/ 1 h 82"/>
                  <a:gd name="T4" fmla="*/ 342 w 841"/>
                  <a:gd name="T5" fmla="*/ 17 h 82"/>
                  <a:gd name="T6" fmla="*/ 288 w 841"/>
                  <a:gd name="T7" fmla="*/ 21 h 82"/>
                  <a:gd name="T8" fmla="*/ 240 w 841"/>
                  <a:gd name="T9" fmla="*/ 20 h 82"/>
                  <a:gd name="T10" fmla="*/ 207 w 841"/>
                  <a:gd name="T11" fmla="*/ 21 h 82"/>
                  <a:gd name="T12" fmla="*/ 169 w 841"/>
                  <a:gd name="T13" fmla="*/ 20 h 82"/>
                  <a:gd name="T14" fmla="*/ 166 w 841"/>
                  <a:gd name="T15" fmla="*/ 23 h 82"/>
                  <a:gd name="T16" fmla="*/ 0 w 841"/>
                  <a:gd name="T17" fmla="*/ 44 h 82"/>
                  <a:gd name="T18" fmla="*/ 388 w 841"/>
                  <a:gd name="T19" fmla="*/ 82 h 82"/>
                  <a:gd name="T20" fmla="*/ 424 w 841"/>
                  <a:gd name="T21" fmla="*/ 82 h 82"/>
                  <a:gd name="T22" fmla="*/ 841 w 841"/>
                  <a:gd name="T23" fmla="*/ 53 h 82"/>
                  <a:gd name="T24" fmla="*/ 841 w 841"/>
                  <a:gd name="T25" fmla="*/ 21 h 82"/>
                  <a:gd name="T26" fmla="*/ 535 w 841"/>
                  <a:gd name="T27" fmla="*/ 1 h 82"/>
                  <a:gd name="T28" fmla="*/ 448 w 841"/>
                  <a:gd name="T29" fmla="*/ 0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841" h="82">
                    <a:moveTo>
                      <a:pt x="448" y="0"/>
                    </a:moveTo>
                    <a:cubicBezTo>
                      <a:pt x="413" y="0"/>
                      <a:pt x="381" y="0"/>
                      <a:pt x="351" y="1"/>
                    </a:cubicBezTo>
                    <a:cubicBezTo>
                      <a:pt x="353" y="8"/>
                      <a:pt x="349" y="15"/>
                      <a:pt x="342" y="17"/>
                    </a:cubicBezTo>
                    <a:cubicBezTo>
                      <a:pt x="332" y="20"/>
                      <a:pt x="310" y="21"/>
                      <a:pt x="288" y="21"/>
                    </a:cubicBezTo>
                    <a:cubicBezTo>
                      <a:pt x="270" y="21"/>
                      <a:pt x="252" y="20"/>
                      <a:pt x="240" y="20"/>
                    </a:cubicBezTo>
                    <a:cubicBezTo>
                      <a:pt x="230" y="20"/>
                      <a:pt x="218" y="21"/>
                      <a:pt x="207" y="21"/>
                    </a:cubicBezTo>
                    <a:cubicBezTo>
                      <a:pt x="193" y="21"/>
                      <a:pt x="180" y="20"/>
                      <a:pt x="169" y="20"/>
                    </a:cubicBezTo>
                    <a:cubicBezTo>
                      <a:pt x="167" y="21"/>
                      <a:pt x="166" y="22"/>
                      <a:pt x="166" y="23"/>
                    </a:cubicBezTo>
                    <a:cubicBezTo>
                      <a:pt x="66" y="27"/>
                      <a:pt x="1" y="34"/>
                      <a:pt x="0" y="44"/>
                    </a:cubicBezTo>
                    <a:cubicBezTo>
                      <a:pt x="0" y="61"/>
                      <a:pt x="174" y="78"/>
                      <a:pt x="388" y="82"/>
                    </a:cubicBezTo>
                    <a:cubicBezTo>
                      <a:pt x="400" y="82"/>
                      <a:pt x="412" y="82"/>
                      <a:pt x="424" y="82"/>
                    </a:cubicBezTo>
                    <a:cubicBezTo>
                      <a:pt x="572" y="82"/>
                      <a:pt x="749" y="66"/>
                      <a:pt x="841" y="53"/>
                    </a:cubicBezTo>
                    <a:cubicBezTo>
                      <a:pt x="841" y="21"/>
                      <a:pt x="841" y="21"/>
                      <a:pt x="841" y="21"/>
                    </a:cubicBezTo>
                    <a:cubicBezTo>
                      <a:pt x="775" y="11"/>
                      <a:pt x="663" y="3"/>
                      <a:pt x="535" y="1"/>
                    </a:cubicBezTo>
                    <a:cubicBezTo>
                      <a:pt x="505" y="0"/>
                      <a:pt x="476" y="0"/>
                      <a:pt x="448" y="0"/>
                    </a:cubicBezTo>
                  </a:path>
                </a:pathLst>
              </a:custGeom>
              <a:solidFill>
                <a:schemeClr val="tx2">
                  <a:alpha val="20000"/>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05" name="Freeform 16">
                <a:extLst>
                  <a:ext uri="{FF2B5EF4-FFF2-40B4-BE49-F238E27FC236}">
                    <a16:creationId xmlns:a16="http://schemas.microsoft.com/office/drawing/2014/main" id="{A643699B-9A4A-1044-8D15-ACC0551B16AD}"/>
                  </a:ext>
                </a:extLst>
              </p:cNvPr>
              <p:cNvSpPr>
                <a:spLocks/>
              </p:cNvSpPr>
              <p:nvPr/>
            </p:nvSpPr>
            <p:spPr bwMode="auto">
              <a:xfrm>
                <a:off x="10572750" y="5873689"/>
                <a:ext cx="261938" cy="127000"/>
              </a:xfrm>
              <a:custGeom>
                <a:avLst/>
                <a:gdLst>
                  <a:gd name="T0" fmla="*/ 42 w 140"/>
                  <a:gd name="T1" fmla="*/ 19 h 68"/>
                  <a:gd name="T2" fmla="*/ 75 w 140"/>
                  <a:gd name="T3" fmla="*/ 32 h 68"/>
                  <a:gd name="T4" fmla="*/ 94 w 140"/>
                  <a:gd name="T5" fmla="*/ 39 h 68"/>
                  <a:gd name="T6" fmla="*/ 111 w 140"/>
                  <a:gd name="T7" fmla="*/ 39 h 68"/>
                  <a:gd name="T8" fmla="*/ 136 w 140"/>
                  <a:gd name="T9" fmla="*/ 42 h 68"/>
                  <a:gd name="T10" fmla="*/ 137 w 140"/>
                  <a:gd name="T11" fmla="*/ 44 h 68"/>
                  <a:gd name="T12" fmla="*/ 129 w 140"/>
                  <a:gd name="T13" fmla="*/ 62 h 68"/>
                  <a:gd name="T14" fmla="*/ 15 w 140"/>
                  <a:gd name="T15" fmla="*/ 64 h 68"/>
                  <a:gd name="T16" fmla="*/ 8 w 140"/>
                  <a:gd name="T17" fmla="*/ 62 h 68"/>
                  <a:gd name="T18" fmla="*/ 6 w 140"/>
                  <a:gd name="T19" fmla="*/ 35 h 68"/>
                  <a:gd name="T20" fmla="*/ 8 w 140"/>
                  <a:gd name="T21" fmla="*/ 19 h 68"/>
                  <a:gd name="T22" fmla="*/ 13 w 140"/>
                  <a:gd name="T23" fmla="*/ 7 h 68"/>
                  <a:gd name="T24" fmla="*/ 42 w 140"/>
                  <a:gd name="T25" fmla="*/ 19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0" h="68">
                    <a:moveTo>
                      <a:pt x="42" y="19"/>
                    </a:moveTo>
                    <a:cubicBezTo>
                      <a:pt x="50" y="24"/>
                      <a:pt x="66" y="24"/>
                      <a:pt x="75" y="32"/>
                    </a:cubicBezTo>
                    <a:cubicBezTo>
                      <a:pt x="77" y="34"/>
                      <a:pt x="91" y="39"/>
                      <a:pt x="94" y="39"/>
                    </a:cubicBezTo>
                    <a:cubicBezTo>
                      <a:pt x="99" y="40"/>
                      <a:pt x="105" y="39"/>
                      <a:pt x="111" y="39"/>
                    </a:cubicBezTo>
                    <a:cubicBezTo>
                      <a:pt x="123" y="38"/>
                      <a:pt x="134" y="38"/>
                      <a:pt x="136" y="42"/>
                    </a:cubicBezTo>
                    <a:cubicBezTo>
                      <a:pt x="136" y="43"/>
                      <a:pt x="137" y="44"/>
                      <a:pt x="137" y="44"/>
                    </a:cubicBezTo>
                    <a:cubicBezTo>
                      <a:pt x="140" y="51"/>
                      <a:pt x="137" y="60"/>
                      <a:pt x="129" y="62"/>
                    </a:cubicBezTo>
                    <a:cubicBezTo>
                      <a:pt x="108" y="68"/>
                      <a:pt x="31" y="65"/>
                      <a:pt x="15" y="64"/>
                    </a:cubicBezTo>
                    <a:cubicBezTo>
                      <a:pt x="13" y="64"/>
                      <a:pt x="10" y="63"/>
                      <a:pt x="8" y="62"/>
                    </a:cubicBezTo>
                    <a:cubicBezTo>
                      <a:pt x="0" y="55"/>
                      <a:pt x="8" y="40"/>
                      <a:pt x="6" y="35"/>
                    </a:cubicBezTo>
                    <a:cubicBezTo>
                      <a:pt x="5" y="31"/>
                      <a:pt x="7" y="22"/>
                      <a:pt x="8" y="19"/>
                    </a:cubicBezTo>
                    <a:cubicBezTo>
                      <a:pt x="9" y="13"/>
                      <a:pt x="8" y="11"/>
                      <a:pt x="13" y="7"/>
                    </a:cubicBezTo>
                    <a:cubicBezTo>
                      <a:pt x="21" y="0"/>
                      <a:pt x="32" y="12"/>
                      <a:pt x="42" y="19"/>
                    </a:cubicBezTo>
                  </a:path>
                </a:pathLst>
              </a:custGeom>
              <a:solidFill>
                <a:schemeClr val="tx2">
                  <a:lumMod val="75000"/>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06" name="Freeform 17">
                <a:extLst>
                  <a:ext uri="{FF2B5EF4-FFF2-40B4-BE49-F238E27FC236}">
                    <a16:creationId xmlns:a16="http://schemas.microsoft.com/office/drawing/2014/main" id="{54160D96-7FA3-6743-BEC9-66A0060C4AEA}"/>
                  </a:ext>
                </a:extLst>
              </p:cNvPr>
              <p:cNvSpPr>
                <a:spLocks/>
              </p:cNvSpPr>
              <p:nvPr/>
            </p:nvSpPr>
            <p:spPr bwMode="auto">
              <a:xfrm>
                <a:off x="10723563" y="5873689"/>
                <a:ext cx="261938" cy="127000"/>
              </a:xfrm>
              <a:custGeom>
                <a:avLst/>
                <a:gdLst>
                  <a:gd name="T0" fmla="*/ 42 w 140"/>
                  <a:gd name="T1" fmla="*/ 19 h 68"/>
                  <a:gd name="T2" fmla="*/ 75 w 140"/>
                  <a:gd name="T3" fmla="*/ 32 h 68"/>
                  <a:gd name="T4" fmla="*/ 94 w 140"/>
                  <a:gd name="T5" fmla="*/ 39 h 68"/>
                  <a:gd name="T6" fmla="*/ 111 w 140"/>
                  <a:gd name="T7" fmla="*/ 39 h 68"/>
                  <a:gd name="T8" fmla="*/ 136 w 140"/>
                  <a:gd name="T9" fmla="*/ 42 h 68"/>
                  <a:gd name="T10" fmla="*/ 137 w 140"/>
                  <a:gd name="T11" fmla="*/ 44 h 68"/>
                  <a:gd name="T12" fmla="*/ 129 w 140"/>
                  <a:gd name="T13" fmla="*/ 62 h 68"/>
                  <a:gd name="T14" fmla="*/ 15 w 140"/>
                  <a:gd name="T15" fmla="*/ 64 h 68"/>
                  <a:gd name="T16" fmla="*/ 8 w 140"/>
                  <a:gd name="T17" fmla="*/ 62 h 68"/>
                  <a:gd name="T18" fmla="*/ 6 w 140"/>
                  <a:gd name="T19" fmla="*/ 35 h 68"/>
                  <a:gd name="T20" fmla="*/ 8 w 140"/>
                  <a:gd name="T21" fmla="*/ 19 h 68"/>
                  <a:gd name="T22" fmla="*/ 13 w 140"/>
                  <a:gd name="T23" fmla="*/ 7 h 68"/>
                  <a:gd name="T24" fmla="*/ 42 w 140"/>
                  <a:gd name="T25" fmla="*/ 19 h 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0" h="68">
                    <a:moveTo>
                      <a:pt x="42" y="19"/>
                    </a:moveTo>
                    <a:cubicBezTo>
                      <a:pt x="50" y="24"/>
                      <a:pt x="66" y="24"/>
                      <a:pt x="75" y="32"/>
                    </a:cubicBezTo>
                    <a:cubicBezTo>
                      <a:pt x="77" y="34"/>
                      <a:pt x="91" y="39"/>
                      <a:pt x="94" y="39"/>
                    </a:cubicBezTo>
                    <a:cubicBezTo>
                      <a:pt x="99" y="40"/>
                      <a:pt x="105" y="39"/>
                      <a:pt x="111" y="39"/>
                    </a:cubicBezTo>
                    <a:cubicBezTo>
                      <a:pt x="123" y="38"/>
                      <a:pt x="134" y="38"/>
                      <a:pt x="136" y="42"/>
                    </a:cubicBezTo>
                    <a:cubicBezTo>
                      <a:pt x="136" y="43"/>
                      <a:pt x="137" y="44"/>
                      <a:pt x="137" y="44"/>
                    </a:cubicBezTo>
                    <a:cubicBezTo>
                      <a:pt x="140" y="51"/>
                      <a:pt x="137" y="60"/>
                      <a:pt x="129" y="62"/>
                    </a:cubicBezTo>
                    <a:cubicBezTo>
                      <a:pt x="108" y="68"/>
                      <a:pt x="31" y="65"/>
                      <a:pt x="15" y="64"/>
                    </a:cubicBezTo>
                    <a:cubicBezTo>
                      <a:pt x="13" y="64"/>
                      <a:pt x="10" y="63"/>
                      <a:pt x="8" y="62"/>
                    </a:cubicBezTo>
                    <a:cubicBezTo>
                      <a:pt x="0" y="55"/>
                      <a:pt x="8" y="40"/>
                      <a:pt x="6" y="35"/>
                    </a:cubicBezTo>
                    <a:cubicBezTo>
                      <a:pt x="5" y="31"/>
                      <a:pt x="7" y="22"/>
                      <a:pt x="8" y="19"/>
                    </a:cubicBezTo>
                    <a:cubicBezTo>
                      <a:pt x="9" y="13"/>
                      <a:pt x="8" y="11"/>
                      <a:pt x="13" y="7"/>
                    </a:cubicBezTo>
                    <a:cubicBezTo>
                      <a:pt x="21" y="0"/>
                      <a:pt x="32" y="12"/>
                      <a:pt x="42" y="19"/>
                    </a:cubicBezTo>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07" name="Freeform 21">
                <a:extLst>
                  <a:ext uri="{FF2B5EF4-FFF2-40B4-BE49-F238E27FC236}">
                    <a16:creationId xmlns:a16="http://schemas.microsoft.com/office/drawing/2014/main" id="{11A1B9A7-6D0D-A646-9A5C-2F627AB19F55}"/>
                  </a:ext>
                </a:extLst>
              </p:cNvPr>
              <p:cNvSpPr>
                <a:spLocks/>
              </p:cNvSpPr>
              <p:nvPr/>
            </p:nvSpPr>
            <p:spPr bwMode="auto">
              <a:xfrm>
                <a:off x="10785475" y="4627502"/>
                <a:ext cx="93663" cy="184150"/>
              </a:xfrm>
              <a:custGeom>
                <a:avLst/>
                <a:gdLst>
                  <a:gd name="T0" fmla="*/ 50 w 50"/>
                  <a:gd name="T1" fmla="*/ 26 h 98"/>
                  <a:gd name="T2" fmla="*/ 46 w 50"/>
                  <a:gd name="T3" fmla="*/ 93 h 98"/>
                  <a:gd name="T4" fmla="*/ 5 w 50"/>
                  <a:gd name="T5" fmla="*/ 89 h 98"/>
                  <a:gd name="T6" fmla="*/ 2 w 50"/>
                  <a:gd name="T7" fmla="*/ 24 h 98"/>
                  <a:gd name="T8" fmla="*/ 50 w 50"/>
                  <a:gd name="T9" fmla="*/ 26 h 98"/>
                </a:gdLst>
                <a:ahLst/>
                <a:cxnLst>
                  <a:cxn ang="0">
                    <a:pos x="T0" y="T1"/>
                  </a:cxn>
                  <a:cxn ang="0">
                    <a:pos x="T2" y="T3"/>
                  </a:cxn>
                  <a:cxn ang="0">
                    <a:pos x="T4" y="T5"/>
                  </a:cxn>
                  <a:cxn ang="0">
                    <a:pos x="T6" y="T7"/>
                  </a:cxn>
                  <a:cxn ang="0">
                    <a:pos x="T8" y="T9"/>
                  </a:cxn>
                </a:cxnLst>
                <a:rect l="0" t="0" r="r" b="b"/>
                <a:pathLst>
                  <a:path w="50" h="98">
                    <a:moveTo>
                      <a:pt x="50" y="26"/>
                    </a:moveTo>
                    <a:cubicBezTo>
                      <a:pt x="50" y="26"/>
                      <a:pt x="43" y="82"/>
                      <a:pt x="46" y="93"/>
                    </a:cubicBezTo>
                    <a:cubicBezTo>
                      <a:pt x="46" y="93"/>
                      <a:pt x="15" y="98"/>
                      <a:pt x="5" y="89"/>
                    </a:cubicBezTo>
                    <a:cubicBezTo>
                      <a:pt x="5" y="89"/>
                      <a:pt x="3" y="48"/>
                      <a:pt x="2" y="24"/>
                    </a:cubicBezTo>
                    <a:cubicBezTo>
                      <a:pt x="0" y="0"/>
                      <a:pt x="33" y="8"/>
                      <a:pt x="50" y="26"/>
                    </a:cubicBezTo>
                    <a:close/>
                  </a:path>
                </a:pathLst>
              </a:custGeom>
              <a:solidFill>
                <a:srgbClr val="FFDCB8"/>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08" name="Freeform 22">
                <a:extLst>
                  <a:ext uri="{FF2B5EF4-FFF2-40B4-BE49-F238E27FC236}">
                    <a16:creationId xmlns:a16="http://schemas.microsoft.com/office/drawing/2014/main" id="{AAD817AC-CB01-C347-928E-D05676562EF9}"/>
                  </a:ext>
                </a:extLst>
              </p:cNvPr>
              <p:cNvSpPr>
                <a:spLocks/>
              </p:cNvSpPr>
              <p:nvPr/>
            </p:nvSpPr>
            <p:spPr bwMode="auto">
              <a:xfrm>
                <a:off x="10702925" y="4311589"/>
                <a:ext cx="327025" cy="395288"/>
              </a:xfrm>
              <a:custGeom>
                <a:avLst/>
                <a:gdLst>
                  <a:gd name="T0" fmla="*/ 140 w 175"/>
                  <a:gd name="T1" fmla="*/ 94 h 211"/>
                  <a:gd name="T2" fmla="*/ 135 w 175"/>
                  <a:gd name="T3" fmla="*/ 58 h 211"/>
                  <a:gd name="T4" fmla="*/ 123 w 175"/>
                  <a:gd name="T5" fmla="*/ 63 h 211"/>
                  <a:gd name="T6" fmla="*/ 115 w 175"/>
                  <a:gd name="T7" fmla="*/ 54 h 211"/>
                  <a:gd name="T8" fmla="*/ 102 w 175"/>
                  <a:gd name="T9" fmla="*/ 39 h 211"/>
                  <a:gd name="T10" fmla="*/ 102 w 175"/>
                  <a:gd name="T11" fmla="*/ 39 h 211"/>
                  <a:gd name="T12" fmla="*/ 57 w 175"/>
                  <a:gd name="T13" fmla="*/ 0 h 211"/>
                  <a:gd name="T14" fmla="*/ 13 w 175"/>
                  <a:gd name="T15" fmla="*/ 64 h 211"/>
                  <a:gd name="T16" fmla="*/ 46 w 175"/>
                  <a:gd name="T17" fmla="*/ 182 h 211"/>
                  <a:gd name="T18" fmla="*/ 167 w 175"/>
                  <a:gd name="T19" fmla="*/ 183 h 211"/>
                  <a:gd name="T20" fmla="*/ 140 w 175"/>
                  <a:gd name="T21" fmla="*/ 94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75" h="211">
                    <a:moveTo>
                      <a:pt x="140" y="94"/>
                    </a:moveTo>
                    <a:cubicBezTo>
                      <a:pt x="160" y="77"/>
                      <a:pt x="140" y="56"/>
                      <a:pt x="135" y="58"/>
                    </a:cubicBezTo>
                    <a:cubicBezTo>
                      <a:pt x="133" y="59"/>
                      <a:pt x="125" y="65"/>
                      <a:pt x="123" y="63"/>
                    </a:cubicBezTo>
                    <a:cubicBezTo>
                      <a:pt x="115" y="54"/>
                      <a:pt x="115" y="54"/>
                      <a:pt x="115" y="54"/>
                    </a:cubicBezTo>
                    <a:cubicBezTo>
                      <a:pt x="109" y="46"/>
                      <a:pt x="109" y="46"/>
                      <a:pt x="102" y="39"/>
                    </a:cubicBezTo>
                    <a:cubicBezTo>
                      <a:pt x="102" y="39"/>
                      <a:pt x="102" y="39"/>
                      <a:pt x="102" y="39"/>
                    </a:cubicBezTo>
                    <a:cubicBezTo>
                      <a:pt x="79" y="16"/>
                      <a:pt x="57" y="0"/>
                      <a:pt x="57" y="0"/>
                    </a:cubicBezTo>
                    <a:cubicBezTo>
                      <a:pt x="57" y="0"/>
                      <a:pt x="26" y="10"/>
                      <a:pt x="13" y="64"/>
                    </a:cubicBezTo>
                    <a:cubicBezTo>
                      <a:pt x="0" y="118"/>
                      <a:pt x="2" y="153"/>
                      <a:pt x="46" y="182"/>
                    </a:cubicBezTo>
                    <a:cubicBezTo>
                      <a:pt x="90" y="211"/>
                      <a:pt x="167" y="183"/>
                      <a:pt x="167" y="183"/>
                    </a:cubicBezTo>
                    <a:cubicBezTo>
                      <a:pt x="175" y="157"/>
                      <a:pt x="150" y="109"/>
                      <a:pt x="140" y="94"/>
                    </a:cubicBezTo>
                  </a:path>
                </a:pathLst>
              </a:custGeom>
              <a:solidFill>
                <a:srgbClr val="FFDCB8"/>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09" name="Freeform 23">
                <a:extLst>
                  <a:ext uri="{FF2B5EF4-FFF2-40B4-BE49-F238E27FC236}">
                    <a16:creationId xmlns:a16="http://schemas.microsoft.com/office/drawing/2014/main" id="{02FD978F-1CC5-AD4A-A8A0-F51F5377EA54}"/>
                  </a:ext>
                </a:extLst>
              </p:cNvPr>
              <p:cNvSpPr>
                <a:spLocks/>
              </p:cNvSpPr>
              <p:nvPr/>
            </p:nvSpPr>
            <p:spPr bwMode="auto">
              <a:xfrm>
                <a:off x="10447338" y="4176652"/>
                <a:ext cx="438150" cy="561975"/>
              </a:xfrm>
              <a:custGeom>
                <a:avLst/>
                <a:gdLst>
                  <a:gd name="T0" fmla="*/ 219 w 234"/>
                  <a:gd name="T1" fmla="*/ 31 h 300"/>
                  <a:gd name="T2" fmla="*/ 186 w 234"/>
                  <a:gd name="T3" fmla="*/ 125 h 300"/>
                  <a:gd name="T4" fmla="*/ 158 w 234"/>
                  <a:gd name="T5" fmla="*/ 190 h 300"/>
                  <a:gd name="T6" fmla="*/ 164 w 234"/>
                  <a:gd name="T7" fmla="*/ 220 h 300"/>
                  <a:gd name="T8" fmla="*/ 200 w 234"/>
                  <a:gd name="T9" fmla="*/ 290 h 300"/>
                  <a:gd name="T10" fmla="*/ 179 w 234"/>
                  <a:gd name="T11" fmla="*/ 297 h 300"/>
                  <a:gd name="T12" fmla="*/ 39 w 234"/>
                  <a:gd name="T13" fmla="*/ 220 h 300"/>
                  <a:gd name="T14" fmla="*/ 100 w 234"/>
                  <a:gd name="T15" fmla="*/ 62 h 300"/>
                  <a:gd name="T16" fmla="*/ 193 w 234"/>
                  <a:gd name="T17" fmla="*/ 35 h 300"/>
                  <a:gd name="T18" fmla="*/ 139 w 234"/>
                  <a:gd name="T19" fmla="*/ 6 h 300"/>
                  <a:gd name="T20" fmla="*/ 219 w 234"/>
                  <a:gd name="T21" fmla="*/ 31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4" h="300">
                    <a:moveTo>
                      <a:pt x="219" y="31"/>
                    </a:moveTo>
                    <a:cubicBezTo>
                      <a:pt x="234" y="51"/>
                      <a:pt x="199" y="127"/>
                      <a:pt x="186" y="125"/>
                    </a:cubicBezTo>
                    <a:cubicBezTo>
                      <a:pt x="174" y="123"/>
                      <a:pt x="174" y="158"/>
                      <a:pt x="158" y="190"/>
                    </a:cubicBezTo>
                    <a:cubicBezTo>
                      <a:pt x="164" y="220"/>
                      <a:pt x="164" y="220"/>
                      <a:pt x="164" y="220"/>
                    </a:cubicBezTo>
                    <a:cubicBezTo>
                      <a:pt x="164" y="220"/>
                      <a:pt x="209" y="269"/>
                      <a:pt x="200" y="290"/>
                    </a:cubicBezTo>
                    <a:cubicBezTo>
                      <a:pt x="200" y="290"/>
                      <a:pt x="189" y="293"/>
                      <a:pt x="179" y="297"/>
                    </a:cubicBezTo>
                    <a:cubicBezTo>
                      <a:pt x="168" y="300"/>
                      <a:pt x="82" y="290"/>
                      <a:pt x="39" y="220"/>
                    </a:cubicBezTo>
                    <a:cubicBezTo>
                      <a:pt x="31" y="208"/>
                      <a:pt x="0" y="110"/>
                      <a:pt x="100" y="62"/>
                    </a:cubicBezTo>
                    <a:cubicBezTo>
                      <a:pt x="122" y="52"/>
                      <a:pt x="173" y="39"/>
                      <a:pt x="193" y="35"/>
                    </a:cubicBezTo>
                    <a:cubicBezTo>
                      <a:pt x="193" y="35"/>
                      <a:pt x="169" y="18"/>
                      <a:pt x="139" y="6"/>
                    </a:cubicBezTo>
                    <a:cubicBezTo>
                      <a:pt x="126" y="0"/>
                      <a:pt x="203" y="9"/>
                      <a:pt x="219" y="31"/>
                    </a:cubicBezTo>
                  </a:path>
                </a:pathLst>
              </a:custGeom>
              <a:solidFill>
                <a:schemeClr val="tx1">
                  <a:lumMod val="75000"/>
                  <a:lumOff val="25000"/>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10" name="Freeform 24">
                <a:extLst>
                  <a:ext uri="{FF2B5EF4-FFF2-40B4-BE49-F238E27FC236}">
                    <a16:creationId xmlns:a16="http://schemas.microsoft.com/office/drawing/2014/main" id="{6CABC19F-69DA-5F43-8E78-5A5224B89334}"/>
                  </a:ext>
                </a:extLst>
              </p:cNvPr>
              <p:cNvSpPr>
                <a:spLocks/>
              </p:cNvSpPr>
              <p:nvPr/>
            </p:nvSpPr>
            <p:spPr bwMode="auto">
              <a:xfrm>
                <a:off x="10718800" y="4490977"/>
                <a:ext cx="109538" cy="149225"/>
              </a:xfrm>
              <a:custGeom>
                <a:avLst/>
                <a:gdLst>
                  <a:gd name="T0" fmla="*/ 6 w 59"/>
                  <a:gd name="T1" fmla="*/ 52 h 80"/>
                  <a:gd name="T2" fmla="*/ 18 w 59"/>
                  <a:gd name="T3" fmla="*/ 9 h 80"/>
                  <a:gd name="T4" fmla="*/ 29 w 59"/>
                  <a:gd name="T5" fmla="*/ 38 h 80"/>
                  <a:gd name="T6" fmla="*/ 47 w 59"/>
                  <a:gd name="T7" fmla="*/ 68 h 80"/>
                  <a:gd name="T8" fmla="*/ 6 w 59"/>
                  <a:gd name="T9" fmla="*/ 52 h 80"/>
                </a:gdLst>
                <a:ahLst/>
                <a:cxnLst>
                  <a:cxn ang="0">
                    <a:pos x="T0" y="T1"/>
                  </a:cxn>
                  <a:cxn ang="0">
                    <a:pos x="T2" y="T3"/>
                  </a:cxn>
                  <a:cxn ang="0">
                    <a:pos x="T4" y="T5"/>
                  </a:cxn>
                  <a:cxn ang="0">
                    <a:pos x="T6" y="T7"/>
                  </a:cxn>
                  <a:cxn ang="0">
                    <a:pos x="T8" y="T9"/>
                  </a:cxn>
                </a:cxnLst>
                <a:rect l="0" t="0" r="r" b="b"/>
                <a:pathLst>
                  <a:path w="59" h="80">
                    <a:moveTo>
                      <a:pt x="6" y="52"/>
                    </a:moveTo>
                    <a:cubicBezTo>
                      <a:pt x="0" y="40"/>
                      <a:pt x="3" y="18"/>
                      <a:pt x="18" y="9"/>
                    </a:cubicBezTo>
                    <a:cubicBezTo>
                      <a:pt x="33" y="0"/>
                      <a:pt x="29" y="23"/>
                      <a:pt x="29" y="38"/>
                    </a:cubicBezTo>
                    <a:cubicBezTo>
                      <a:pt x="29" y="54"/>
                      <a:pt x="59" y="55"/>
                      <a:pt x="47" y="68"/>
                    </a:cubicBezTo>
                    <a:cubicBezTo>
                      <a:pt x="36" y="80"/>
                      <a:pt x="12" y="67"/>
                      <a:pt x="6" y="52"/>
                    </a:cubicBezTo>
                  </a:path>
                </a:pathLst>
              </a:custGeom>
              <a:solidFill>
                <a:srgbClr val="FFDCB8"/>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11" name="Freeform 25">
                <a:extLst>
                  <a:ext uri="{FF2B5EF4-FFF2-40B4-BE49-F238E27FC236}">
                    <a16:creationId xmlns:a16="http://schemas.microsoft.com/office/drawing/2014/main" id="{ADD9F9C5-264B-0C4F-BB0F-DDB2848777F6}"/>
                  </a:ext>
                </a:extLst>
              </p:cNvPr>
              <p:cNvSpPr>
                <a:spLocks/>
              </p:cNvSpPr>
              <p:nvPr/>
            </p:nvSpPr>
            <p:spPr bwMode="auto">
              <a:xfrm>
                <a:off x="10809288" y="4867214"/>
                <a:ext cx="212725" cy="301625"/>
              </a:xfrm>
              <a:custGeom>
                <a:avLst/>
                <a:gdLst>
                  <a:gd name="T0" fmla="*/ 6 w 113"/>
                  <a:gd name="T1" fmla="*/ 0 h 161"/>
                  <a:gd name="T2" fmla="*/ 55 w 113"/>
                  <a:gd name="T3" fmla="*/ 50 h 161"/>
                  <a:gd name="T4" fmla="*/ 113 w 113"/>
                  <a:gd name="T5" fmla="*/ 133 h 161"/>
                  <a:gd name="T6" fmla="*/ 101 w 113"/>
                  <a:gd name="T7" fmla="*/ 161 h 161"/>
                  <a:gd name="T8" fmla="*/ 77 w 113"/>
                  <a:gd name="T9" fmla="*/ 140 h 161"/>
                  <a:gd name="T10" fmla="*/ 53 w 113"/>
                  <a:gd name="T11" fmla="*/ 96 h 161"/>
                  <a:gd name="T12" fmla="*/ 6 w 113"/>
                  <a:gd name="T13" fmla="*/ 0 h 161"/>
                </a:gdLst>
                <a:ahLst/>
                <a:cxnLst>
                  <a:cxn ang="0">
                    <a:pos x="T0" y="T1"/>
                  </a:cxn>
                  <a:cxn ang="0">
                    <a:pos x="T2" y="T3"/>
                  </a:cxn>
                  <a:cxn ang="0">
                    <a:pos x="T4" y="T5"/>
                  </a:cxn>
                  <a:cxn ang="0">
                    <a:pos x="T6" y="T7"/>
                  </a:cxn>
                  <a:cxn ang="0">
                    <a:pos x="T8" y="T9"/>
                  </a:cxn>
                  <a:cxn ang="0">
                    <a:pos x="T10" y="T11"/>
                  </a:cxn>
                  <a:cxn ang="0">
                    <a:pos x="T12" y="T13"/>
                  </a:cxn>
                </a:cxnLst>
                <a:rect l="0" t="0" r="r" b="b"/>
                <a:pathLst>
                  <a:path w="113" h="161">
                    <a:moveTo>
                      <a:pt x="6" y="0"/>
                    </a:moveTo>
                    <a:cubicBezTo>
                      <a:pt x="6" y="0"/>
                      <a:pt x="27" y="36"/>
                      <a:pt x="55" y="50"/>
                    </a:cubicBezTo>
                    <a:cubicBezTo>
                      <a:pt x="82" y="65"/>
                      <a:pt x="113" y="133"/>
                      <a:pt x="113" y="133"/>
                    </a:cubicBezTo>
                    <a:cubicBezTo>
                      <a:pt x="101" y="161"/>
                      <a:pt x="101" y="161"/>
                      <a:pt x="101" y="161"/>
                    </a:cubicBezTo>
                    <a:cubicBezTo>
                      <a:pt x="77" y="140"/>
                      <a:pt x="77" y="140"/>
                      <a:pt x="77" y="140"/>
                    </a:cubicBezTo>
                    <a:cubicBezTo>
                      <a:pt x="77" y="140"/>
                      <a:pt x="77" y="110"/>
                      <a:pt x="53" y="96"/>
                    </a:cubicBezTo>
                    <a:cubicBezTo>
                      <a:pt x="29" y="82"/>
                      <a:pt x="0" y="22"/>
                      <a:pt x="6" y="0"/>
                    </a:cubicBezTo>
                    <a:close/>
                  </a:path>
                </a:pathLst>
              </a:custGeom>
              <a:solidFill>
                <a:schemeClr val="accent5">
                  <a:lumMod val="60000"/>
                  <a:lumOff val="40000"/>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12" name="Freeform 26">
                <a:extLst>
                  <a:ext uri="{FF2B5EF4-FFF2-40B4-BE49-F238E27FC236}">
                    <a16:creationId xmlns:a16="http://schemas.microsoft.com/office/drawing/2014/main" id="{26F642E2-5F52-7243-AC50-8DE2153E3933}"/>
                  </a:ext>
                </a:extLst>
              </p:cNvPr>
              <p:cNvSpPr>
                <a:spLocks/>
              </p:cNvSpPr>
              <p:nvPr/>
            </p:nvSpPr>
            <p:spPr bwMode="auto">
              <a:xfrm>
                <a:off x="10766425" y="4741802"/>
                <a:ext cx="130175" cy="49213"/>
              </a:xfrm>
              <a:custGeom>
                <a:avLst/>
                <a:gdLst>
                  <a:gd name="T0" fmla="*/ 0 w 69"/>
                  <a:gd name="T1" fmla="*/ 26 h 26"/>
                  <a:gd name="T2" fmla="*/ 4 w 69"/>
                  <a:gd name="T3" fmla="*/ 12 h 26"/>
                  <a:gd name="T4" fmla="*/ 62 w 69"/>
                  <a:gd name="T5" fmla="*/ 9 h 26"/>
                  <a:gd name="T6" fmla="*/ 69 w 69"/>
                  <a:gd name="T7" fmla="*/ 22 h 26"/>
                  <a:gd name="T8" fmla="*/ 0 w 69"/>
                  <a:gd name="T9" fmla="*/ 26 h 26"/>
                </a:gdLst>
                <a:ahLst/>
                <a:cxnLst>
                  <a:cxn ang="0">
                    <a:pos x="T0" y="T1"/>
                  </a:cxn>
                  <a:cxn ang="0">
                    <a:pos x="T2" y="T3"/>
                  </a:cxn>
                  <a:cxn ang="0">
                    <a:pos x="T4" y="T5"/>
                  </a:cxn>
                  <a:cxn ang="0">
                    <a:pos x="T6" y="T7"/>
                  </a:cxn>
                  <a:cxn ang="0">
                    <a:pos x="T8" y="T9"/>
                  </a:cxn>
                </a:cxnLst>
                <a:rect l="0" t="0" r="r" b="b"/>
                <a:pathLst>
                  <a:path w="69" h="26">
                    <a:moveTo>
                      <a:pt x="0" y="26"/>
                    </a:moveTo>
                    <a:cubicBezTo>
                      <a:pt x="4" y="12"/>
                      <a:pt x="4" y="12"/>
                      <a:pt x="4" y="12"/>
                    </a:cubicBezTo>
                    <a:cubicBezTo>
                      <a:pt x="4" y="12"/>
                      <a:pt x="42" y="0"/>
                      <a:pt x="62" y="9"/>
                    </a:cubicBezTo>
                    <a:cubicBezTo>
                      <a:pt x="69" y="22"/>
                      <a:pt x="69" y="22"/>
                      <a:pt x="69" y="22"/>
                    </a:cubicBezTo>
                    <a:cubicBezTo>
                      <a:pt x="69" y="22"/>
                      <a:pt x="27" y="16"/>
                      <a:pt x="0" y="26"/>
                    </a:cubicBezTo>
                    <a:close/>
                  </a:path>
                </a:pathLst>
              </a:custGeom>
              <a:solidFill>
                <a:schemeClr val="tx2">
                  <a:lumMod val="20000"/>
                  <a:lumOff val="80000"/>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13" name="Freeform 27">
                <a:extLst>
                  <a:ext uri="{FF2B5EF4-FFF2-40B4-BE49-F238E27FC236}">
                    <a16:creationId xmlns:a16="http://schemas.microsoft.com/office/drawing/2014/main" id="{6FD167E1-B9BC-5F44-B213-B16BBAA99EF1}"/>
                  </a:ext>
                </a:extLst>
              </p:cNvPr>
              <p:cNvSpPr>
                <a:spLocks/>
              </p:cNvSpPr>
              <p:nvPr/>
            </p:nvSpPr>
            <p:spPr bwMode="auto">
              <a:xfrm>
                <a:off x="10742613" y="4741802"/>
                <a:ext cx="150813" cy="50800"/>
              </a:xfrm>
              <a:custGeom>
                <a:avLst/>
                <a:gdLst>
                  <a:gd name="T0" fmla="*/ 0 w 81"/>
                  <a:gd name="T1" fmla="*/ 25 h 27"/>
                  <a:gd name="T2" fmla="*/ 81 w 81"/>
                  <a:gd name="T3" fmla="*/ 11 h 27"/>
                  <a:gd name="T4" fmla="*/ 0 w 81"/>
                  <a:gd name="T5" fmla="*/ 25 h 27"/>
                </a:gdLst>
                <a:ahLst/>
                <a:cxnLst>
                  <a:cxn ang="0">
                    <a:pos x="T0" y="T1"/>
                  </a:cxn>
                  <a:cxn ang="0">
                    <a:pos x="T2" y="T3"/>
                  </a:cxn>
                  <a:cxn ang="0">
                    <a:pos x="T4" y="T5"/>
                  </a:cxn>
                </a:cxnLst>
                <a:rect l="0" t="0" r="r" b="b"/>
                <a:pathLst>
                  <a:path w="81" h="27">
                    <a:moveTo>
                      <a:pt x="0" y="25"/>
                    </a:moveTo>
                    <a:cubicBezTo>
                      <a:pt x="0" y="25"/>
                      <a:pt x="55" y="0"/>
                      <a:pt x="81" y="11"/>
                    </a:cubicBezTo>
                    <a:cubicBezTo>
                      <a:pt x="81" y="11"/>
                      <a:pt x="31" y="27"/>
                      <a:pt x="0" y="25"/>
                    </a:cubicBezTo>
                    <a:close/>
                  </a:path>
                </a:pathLst>
              </a:custGeom>
              <a:solidFill>
                <a:schemeClr val="tx2">
                  <a:lumMod val="60000"/>
                  <a:lumOff val="40000"/>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14" name="Freeform 28">
                <a:extLst>
                  <a:ext uri="{FF2B5EF4-FFF2-40B4-BE49-F238E27FC236}">
                    <a16:creationId xmlns:a16="http://schemas.microsoft.com/office/drawing/2014/main" id="{9B927B15-C782-B345-BE4B-8C99CE575BB1}"/>
                  </a:ext>
                </a:extLst>
              </p:cNvPr>
              <p:cNvSpPr>
                <a:spLocks/>
              </p:cNvSpPr>
              <p:nvPr/>
            </p:nvSpPr>
            <p:spPr bwMode="auto">
              <a:xfrm>
                <a:off x="11191875" y="4073464"/>
                <a:ext cx="214313" cy="211138"/>
              </a:xfrm>
              <a:custGeom>
                <a:avLst/>
                <a:gdLst>
                  <a:gd name="T0" fmla="*/ 61 w 115"/>
                  <a:gd name="T1" fmla="*/ 112 h 113"/>
                  <a:gd name="T2" fmla="*/ 5 w 115"/>
                  <a:gd name="T3" fmla="*/ 99 h 113"/>
                  <a:gd name="T4" fmla="*/ 28 w 115"/>
                  <a:gd name="T5" fmla="*/ 91 h 113"/>
                  <a:gd name="T6" fmla="*/ 43 w 115"/>
                  <a:gd name="T7" fmla="*/ 67 h 113"/>
                  <a:gd name="T8" fmla="*/ 31 w 115"/>
                  <a:gd name="T9" fmla="*/ 34 h 113"/>
                  <a:gd name="T10" fmla="*/ 44 w 115"/>
                  <a:gd name="T11" fmla="*/ 16 h 113"/>
                  <a:gd name="T12" fmla="*/ 63 w 115"/>
                  <a:gd name="T13" fmla="*/ 55 h 113"/>
                  <a:gd name="T14" fmla="*/ 67 w 115"/>
                  <a:gd name="T15" fmla="*/ 42 h 113"/>
                  <a:gd name="T16" fmla="*/ 61 w 115"/>
                  <a:gd name="T17" fmla="*/ 18 h 113"/>
                  <a:gd name="T18" fmla="*/ 79 w 115"/>
                  <a:gd name="T19" fmla="*/ 11 h 113"/>
                  <a:gd name="T20" fmla="*/ 86 w 115"/>
                  <a:gd name="T21" fmla="*/ 52 h 113"/>
                  <a:gd name="T22" fmla="*/ 98 w 115"/>
                  <a:gd name="T23" fmla="*/ 20 h 113"/>
                  <a:gd name="T24" fmla="*/ 114 w 115"/>
                  <a:gd name="T25" fmla="*/ 32 h 113"/>
                  <a:gd name="T26" fmla="*/ 103 w 115"/>
                  <a:gd name="T27" fmla="*/ 78 h 113"/>
                  <a:gd name="T28" fmla="*/ 61 w 115"/>
                  <a:gd name="T29" fmla="*/ 112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5" h="113">
                    <a:moveTo>
                      <a:pt x="61" y="112"/>
                    </a:moveTo>
                    <a:cubicBezTo>
                      <a:pt x="61" y="112"/>
                      <a:pt x="11" y="113"/>
                      <a:pt x="5" y="99"/>
                    </a:cubicBezTo>
                    <a:cubicBezTo>
                      <a:pt x="0" y="90"/>
                      <a:pt x="13" y="87"/>
                      <a:pt x="28" y="91"/>
                    </a:cubicBezTo>
                    <a:cubicBezTo>
                      <a:pt x="42" y="94"/>
                      <a:pt x="43" y="80"/>
                      <a:pt x="43" y="67"/>
                    </a:cubicBezTo>
                    <a:cubicBezTo>
                      <a:pt x="42" y="53"/>
                      <a:pt x="41" y="43"/>
                      <a:pt x="31" y="34"/>
                    </a:cubicBezTo>
                    <a:cubicBezTo>
                      <a:pt x="19" y="22"/>
                      <a:pt x="32" y="6"/>
                      <a:pt x="44" y="16"/>
                    </a:cubicBezTo>
                    <a:cubicBezTo>
                      <a:pt x="55" y="26"/>
                      <a:pt x="61" y="40"/>
                      <a:pt x="63" y="55"/>
                    </a:cubicBezTo>
                    <a:cubicBezTo>
                      <a:pt x="66" y="54"/>
                      <a:pt x="66" y="50"/>
                      <a:pt x="67" y="42"/>
                    </a:cubicBezTo>
                    <a:cubicBezTo>
                      <a:pt x="68" y="33"/>
                      <a:pt x="66" y="30"/>
                      <a:pt x="61" y="18"/>
                    </a:cubicBezTo>
                    <a:cubicBezTo>
                      <a:pt x="56" y="7"/>
                      <a:pt x="72" y="0"/>
                      <a:pt x="79" y="11"/>
                    </a:cubicBezTo>
                    <a:cubicBezTo>
                      <a:pt x="87" y="22"/>
                      <a:pt x="87" y="42"/>
                      <a:pt x="86" y="52"/>
                    </a:cubicBezTo>
                    <a:cubicBezTo>
                      <a:pt x="89" y="53"/>
                      <a:pt x="95" y="30"/>
                      <a:pt x="98" y="20"/>
                    </a:cubicBezTo>
                    <a:cubicBezTo>
                      <a:pt x="100" y="10"/>
                      <a:pt x="115" y="9"/>
                      <a:pt x="114" y="32"/>
                    </a:cubicBezTo>
                    <a:cubicBezTo>
                      <a:pt x="112" y="55"/>
                      <a:pt x="104" y="68"/>
                      <a:pt x="103" y="78"/>
                    </a:cubicBezTo>
                    <a:cubicBezTo>
                      <a:pt x="102" y="88"/>
                      <a:pt x="86" y="109"/>
                      <a:pt x="61" y="112"/>
                    </a:cubicBezTo>
                    <a:close/>
                  </a:path>
                </a:pathLst>
              </a:custGeom>
              <a:solidFill>
                <a:srgbClr val="FFDCB8"/>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15" name="Freeform 29">
                <a:extLst>
                  <a:ext uri="{FF2B5EF4-FFF2-40B4-BE49-F238E27FC236}">
                    <a16:creationId xmlns:a16="http://schemas.microsoft.com/office/drawing/2014/main" id="{5CDFFB37-9F01-254E-AC8E-F6E9A5A16F5D}"/>
                  </a:ext>
                </a:extLst>
              </p:cNvPr>
              <p:cNvSpPr>
                <a:spLocks/>
              </p:cNvSpPr>
              <p:nvPr/>
            </p:nvSpPr>
            <p:spPr bwMode="auto">
              <a:xfrm>
                <a:off x="10553700" y="5265677"/>
                <a:ext cx="387350" cy="239713"/>
              </a:xfrm>
              <a:custGeom>
                <a:avLst/>
                <a:gdLst>
                  <a:gd name="T0" fmla="*/ 207 w 207"/>
                  <a:gd name="T1" fmla="*/ 53 h 128"/>
                  <a:gd name="T2" fmla="*/ 99 w 207"/>
                  <a:gd name="T3" fmla="*/ 128 h 128"/>
                  <a:gd name="T4" fmla="*/ 1 w 207"/>
                  <a:gd name="T5" fmla="*/ 50 h 128"/>
                  <a:gd name="T6" fmla="*/ 99 w 207"/>
                  <a:gd name="T7" fmla="*/ 0 h 128"/>
                  <a:gd name="T8" fmla="*/ 207 w 207"/>
                  <a:gd name="T9" fmla="*/ 53 h 128"/>
                </a:gdLst>
                <a:ahLst/>
                <a:cxnLst>
                  <a:cxn ang="0">
                    <a:pos x="T0" y="T1"/>
                  </a:cxn>
                  <a:cxn ang="0">
                    <a:pos x="T2" y="T3"/>
                  </a:cxn>
                  <a:cxn ang="0">
                    <a:pos x="T4" y="T5"/>
                  </a:cxn>
                  <a:cxn ang="0">
                    <a:pos x="T6" y="T7"/>
                  </a:cxn>
                  <a:cxn ang="0">
                    <a:pos x="T8" y="T9"/>
                  </a:cxn>
                </a:cxnLst>
                <a:rect l="0" t="0" r="r" b="b"/>
                <a:pathLst>
                  <a:path w="207" h="128">
                    <a:moveTo>
                      <a:pt x="207" y="53"/>
                    </a:moveTo>
                    <a:cubicBezTo>
                      <a:pt x="207" y="82"/>
                      <a:pt x="158" y="128"/>
                      <a:pt x="99" y="128"/>
                    </a:cubicBezTo>
                    <a:cubicBezTo>
                      <a:pt x="39" y="128"/>
                      <a:pt x="4" y="104"/>
                      <a:pt x="1" y="50"/>
                    </a:cubicBezTo>
                    <a:cubicBezTo>
                      <a:pt x="0" y="21"/>
                      <a:pt x="40" y="0"/>
                      <a:pt x="99" y="0"/>
                    </a:cubicBezTo>
                    <a:cubicBezTo>
                      <a:pt x="159" y="0"/>
                      <a:pt x="207" y="24"/>
                      <a:pt x="207" y="53"/>
                    </a:cubicBezTo>
                    <a:close/>
                  </a:path>
                </a:pathLst>
              </a:custGeom>
              <a:solidFill>
                <a:schemeClr val="tx2">
                  <a:lumMod val="60000"/>
                  <a:lumOff val="40000"/>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16" name="Freeform 30">
                <a:extLst>
                  <a:ext uri="{FF2B5EF4-FFF2-40B4-BE49-F238E27FC236}">
                    <a16:creationId xmlns:a16="http://schemas.microsoft.com/office/drawing/2014/main" id="{2406F77E-07A7-C647-AE7F-19EA5567617A}"/>
                  </a:ext>
                </a:extLst>
              </p:cNvPr>
              <p:cNvSpPr>
                <a:spLocks/>
              </p:cNvSpPr>
              <p:nvPr/>
            </p:nvSpPr>
            <p:spPr bwMode="auto">
              <a:xfrm>
                <a:off x="11244263" y="4692589"/>
                <a:ext cx="65088" cy="60325"/>
              </a:xfrm>
              <a:custGeom>
                <a:avLst/>
                <a:gdLst>
                  <a:gd name="T0" fmla="*/ 24 w 35"/>
                  <a:gd name="T1" fmla="*/ 27 h 32"/>
                  <a:gd name="T2" fmla="*/ 4 w 35"/>
                  <a:gd name="T3" fmla="*/ 25 h 32"/>
                  <a:gd name="T4" fmla="*/ 10 w 35"/>
                  <a:gd name="T5" fmla="*/ 6 h 32"/>
                  <a:gd name="T6" fmla="*/ 31 w 35"/>
                  <a:gd name="T7" fmla="*/ 7 h 32"/>
                  <a:gd name="T8" fmla="*/ 24 w 35"/>
                  <a:gd name="T9" fmla="*/ 27 h 32"/>
                </a:gdLst>
                <a:ahLst/>
                <a:cxnLst>
                  <a:cxn ang="0">
                    <a:pos x="T0" y="T1"/>
                  </a:cxn>
                  <a:cxn ang="0">
                    <a:pos x="T2" y="T3"/>
                  </a:cxn>
                  <a:cxn ang="0">
                    <a:pos x="T4" y="T5"/>
                  </a:cxn>
                  <a:cxn ang="0">
                    <a:pos x="T6" y="T7"/>
                  </a:cxn>
                  <a:cxn ang="0">
                    <a:pos x="T8" y="T9"/>
                  </a:cxn>
                </a:cxnLst>
                <a:rect l="0" t="0" r="r" b="b"/>
                <a:pathLst>
                  <a:path w="35" h="32">
                    <a:moveTo>
                      <a:pt x="24" y="27"/>
                    </a:moveTo>
                    <a:cubicBezTo>
                      <a:pt x="17" y="32"/>
                      <a:pt x="7" y="31"/>
                      <a:pt x="4" y="25"/>
                    </a:cubicBezTo>
                    <a:cubicBezTo>
                      <a:pt x="0" y="20"/>
                      <a:pt x="3" y="11"/>
                      <a:pt x="10" y="6"/>
                    </a:cubicBezTo>
                    <a:cubicBezTo>
                      <a:pt x="18" y="0"/>
                      <a:pt x="27" y="1"/>
                      <a:pt x="31" y="7"/>
                    </a:cubicBezTo>
                    <a:cubicBezTo>
                      <a:pt x="35" y="13"/>
                      <a:pt x="32" y="22"/>
                      <a:pt x="24" y="27"/>
                    </a:cubicBezTo>
                    <a:close/>
                  </a:path>
                </a:pathLst>
              </a:custGeom>
              <a:solidFill>
                <a:srgbClr val="2B2B2B"/>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17" name="Freeform 31">
                <a:extLst>
                  <a:ext uri="{FF2B5EF4-FFF2-40B4-BE49-F238E27FC236}">
                    <a16:creationId xmlns:a16="http://schemas.microsoft.com/office/drawing/2014/main" id="{0FDD7874-3738-FE48-B6E5-804EB71794A4}"/>
                  </a:ext>
                </a:extLst>
              </p:cNvPr>
              <p:cNvSpPr>
                <a:spLocks/>
              </p:cNvSpPr>
              <p:nvPr/>
            </p:nvSpPr>
            <p:spPr bwMode="auto">
              <a:xfrm>
                <a:off x="10342563" y="4740214"/>
                <a:ext cx="66675" cy="57150"/>
              </a:xfrm>
              <a:custGeom>
                <a:avLst/>
                <a:gdLst>
                  <a:gd name="T0" fmla="*/ 13 w 36"/>
                  <a:gd name="T1" fmla="*/ 27 h 31"/>
                  <a:gd name="T2" fmla="*/ 3 w 36"/>
                  <a:gd name="T3" fmla="*/ 9 h 31"/>
                  <a:gd name="T4" fmla="*/ 23 w 36"/>
                  <a:gd name="T5" fmla="*/ 4 h 31"/>
                  <a:gd name="T6" fmla="*/ 33 w 36"/>
                  <a:gd name="T7" fmla="*/ 23 h 31"/>
                  <a:gd name="T8" fmla="*/ 13 w 36"/>
                  <a:gd name="T9" fmla="*/ 27 h 31"/>
                </a:gdLst>
                <a:ahLst/>
                <a:cxnLst>
                  <a:cxn ang="0">
                    <a:pos x="T0" y="T1"/>
                  </a:cxn>
                  <a:cxn ang="0">
                    <a:pos x="T2" y="T3"/>
                  </a:cxn>
                  <a:cxn ang="0">
                    <a:pos x="T4" y="T5"/>
                  </a:cxn>
                  <a:cxn ang="0">
                    <a:pos x="T6" y="T7"/>
                  </a:cxn>
                  <a:cxn ang="0">
                    <a:pos x="T8" y="T9"/>
                  </a:cxn>
                </a:cxnLst>
                <a:rect l="0" t="0" r="r" b="b"/>
                <a:pathLst>
                  <a:path w="36" h="31">
                    <a:moveTo>
                      <a:pt x="13" y="27"/>
                    </a:moveTo>
                    <a:cubicBezTo>
                      <a:pt x="4" y="23"/>
                      <a:pt x="0" y="15"/>
                      <a:pt x="3" y="9"/>
                    </a:cubicBezTo>
                    <a:cubicBezTo>
                      <a:pt x="6" y="2"/>
                      <a:pt x="15" y="0"/>
                      <a:pt x="23" y="4"/>
                    </a:cubicBezTo>
                    <a:cubicBezTo>
                      <a:pt x="32" y="8"/>
                      <a:pt x="36" y="16"/>
                      <a:pt x="33" y="23"/>
                    </a:cubicBezTo>
                    <a:cubicBezTo>
                      <a:pt x="30" y="29"/>
                      <a:pt x="21" y="31"/>
                      <a:pt x="13" y="27"/>
                    </a:cubicBezTo>
                    <a:close/>
                  </a:path>
                </a:pathLst>
              </a:custGeom>
              <a:solidFill>
                <a:srgbClr val="2B2B2B"/>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18" name="Freeform 33">
                <a:extLst>
                  <a:ext uri="{FF2B5EF4-FFF2-40B4-BE49-F238E27FC236}">
                    <a16:creationId xmlns:a16="http://schemas.microsoft.com/office/drawing/2014/main" id="{798C76CB-3420-C146-8D04-16499E86FD07}"/>
                  </a:ext>
                </a:extLst>
              </p:cNvPr>
              <p:cNvSpPr>
                <a:spLocks/>
              </p:cNvSpPr>
              <p:nvPr/>
            </p:nvSpPr>
            <p:spPr bwMode="auto">
              <a:xfrm>
                <a:off x="10918825" y="4209989"/>
                <a:ext cx="719138" cy="622300"/>
              </a:xfrm>
              <a:custGeom>
                <a:avLst/>
                <a:gdLst>
                  <a:gd name="T0" fmla="*/ 0 w 385"/>
                  <a:gd name="T1" fmla="*/ 290 h 332"/>
                  <a:gd name="T2" fmla="*/ 160 w 385"/>
                  <a:gd name="T3" fmla="*/ 40 h 332"/>
                  <a:gd name="T4" fmla="*/ 253 w 385"/>
                  <a:gd name="T5" fmla="*/ 33 h 332"/>
                  <a:gd name="T6" fmla="*/ 2 w 385"/>
                  <a:gd name="T7" fmla="*/ 332 h 332"/>
                  <a:gd name="T8" fmla="*/ 0 w 385"/>
                  <a:gd name="T9" fmla="*/ 290 h 332"/>
                </a:gdLst>
                <a:ahLst/>
                <a:cxnLst>
                  <a:cxn ang="0">
                    <a:pos x="T0" y="T1"/>
                  </a:cxn>
                  <a:cxn ang="0">
                    <a:pos x="T2" y="T3"/>
                  </a:cxn>
                  <a:cxn ang="0">
                    <a:pos x="T4" y="T5"/>
                  </a:cxn>
                  <a:cxn ang="0">
                    <a:pos x="T6" y="T7"/>
                  </a:cxn>
                  <a:cxn ang="0">
                    <a:pos x="T8" y="T9"/>
                  </a:cxn>
                </a:cxnLst>
                <a:rect l="0" t="0" r="r" b="b"/>
                <a:pathLst>
                  <a:path w="385" h="332">
                    <a:moveTo>
                      <a:pt x="0" y="290"/>
                    </a:moveTo>
                    <a:cubicBezTo>
                      <a:pt x="0" y="290"/>
                      <a:pt x="308" y="288"/>
                      <a:pt x="160" y="40"/>
                    </a:cubicBezTo>
                    <a:cubicBezTo>
                      <a:pt x="160" y="40"/>
                      <a:pt x="215" y="0"/>
                      <a:pt x="253" y="33"/>
                    </a:cubicBezTo>
                    <a:cubicBezTo>
                      <a:pt x="253" y="33"/>
                      <a:pt x="385" y="299"/>
                      <a:pt x="2" y="332"/>
                    </a:cubicBezTo>
                    <a:lnTo>
                      <a:pt x="0" y="290"/>
                    </a:ln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19" name="Freeform 34">
                <a:extLst>
                  <a:ext uri="{FF2B5EF4-FFF2-40B4-BE49-F238E27FC236}">
                    <a16:creationId xmlns:a16="http://schemas.microsoft.com/office/drawing/2014/main" id="{9FDDECD7-8CEF-DE45-A664-1D549EA384A8}"/>
                  </a:ext>
                </a:extLst>
              </p:cNvPr>
              <p:cNvSpPr>
                <a:spLocks/>
              </p:cNvSpPr>
              <p:nvPr/>
            </p:nvSpPr>
            <p:spPr bwMode="auto">
              <a:xfrm>
                <a:off x="10242550" y="4075052"/>
                <a:ext cx="217488" cy="212725"/>
              </a:xfrm>
              <a:custGeom>
                <a:avLst/>
                <a:gdLst>
                  <a:gd name="T0" fmla="*/ 54 w 116"/>
                  <a:gd name="T1" fmla="*/ 113 h 113"/>
                  <a:gd name="T2" fmla="*/ 111 w 116"/>
                  <a:gd name="T3" fmla="*/ 100 h 113"/>
                  <a:gd name="T4" fmla="*/ 88 w 116"/>
                  <a:gd name="T5" fmla="*/ 92 h 113"/>
                  <a:gd name="T6" fmla="*/ 73 w 116"/>
                  <a:gd name="T7" fmla="*/ 67 h 113"/>
                  <a:gd name="T8" fmla="*/ 84 w 116"/>
                  <a:gd name="T9" fmla="*/ 34 h 113"/>
                  <a:gd name="T10" fmla="*/ 72 w 116"/>
                  <a:gd name="T11" fmla="*/ 17 h 113"/>
                  <a:gd name="T12" fmla="*/ 53 w 116"/>
                  <a:gd name="T13" fmla="*/ 56 h 113"/>
                  <a:gd name="T14" fmla="*/ 49 w 116"/>
                  <a:gd name="T15" fmla="*/ 42 h 113"/>
                  <a:gd name="T16" fmla="*/ 55 w 116"/>
                  <a:gd name="T17" fmla="*/ 19 h 113"/>
                  <a:gd name="T18" fmla="*/ 36 w 116"/>
                  <a:gd name="T19" fmla="*/ 11 h 113"/>
                  <a:gd name="T20" fmla="*/ 29 w 116"/>
                  <a:gd name="T21" fmla="*/ 53 h 113"/>
                  <a:gd name="T22" fmla="*/ 18 w 116"/>
                  <a:gd name="T23" fmla="*/ 21 h 113"/>
                  <a:gd name="T24" fmla="*/ 2 w 116"/>
                  <a:gd name="T25" fmla="*/ 33 h 113"/>
                  <a:gd name="T26" fmla="*/ 13 w 116"/>
                  <a:gd name="T27" fmla="*/ 79 h 113"/>
                  <a:gd name="T28" fmla="*/ 54 w 116"/>
                  <a:gd name="T29" fmla="*/ 113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16" h="113">
                    <a:moveTo>
                      <a:pt x="54" y="113"/>
                    </a:moveTo>
                    <a:cubicBezTo>
                      <a:pt x="54" y="113"/>
                      <a:pt x="104" y="113"/>
                      <a:pt x="111" y="100"/>
                    </a:cubicBezTo>
                    <a:cubicBezTo>
                      <a:pt x="116" y="91"/>
                      <a:pt x="103" y="88"/>
                      <a:pt x="88" y="92"/>
                    </a:cubicBezTo>
                    <a:cubicBezTo>
                      <a:pt x="73" y="95"/>
                      <a:pt x="72" y="81"/>
                      <a:pt x="73" y="67"/>
                    </a:cubicBezTo>
                    <a:cubicBezTo>
                      <a:pt x="73" y="54"/>
                      <a:pt x="75" y="44"/>
                      <a:pt x="84" y="34"/>
                    </a:cubicBezTo>
                    <a:cubicBezTo>
                      <a:pt x="96" y="23"/>
                      <a:pt x="83" y="7"/>
                      <a:pt x="72" y="17"/>
                    </a:cubicBezTo>
                    <a:cubicBezTo>
                      <a:pt x="61" y="27"/>
                      <a:pt x="55" y="41"/>
                      <a:pt x="53" y="56"/>
                    </a:cubicBezTo>
                    <a:cubicBezTo>
                      <a:pt x="50" y="55"/>
                      <a:pt x="50" y="50"/>
                      <a:pt x="49" y="42"/>
                    </a:cubicBezTo>
                    <a:cubicBezTo>
                      <a:pt x="48" y="34"/>
                      <a:pt x="50" y="30"/>
                      <a:pt x="55" y="19"/>
                    </a:cubicBezTo>
                    <a:cubicBezTo>
                      <a:pt x="59" y="8"/>
                      <a:pt x="43" y="0"/>
                      <a:pt x="36" y="11"/>
                    </a:cubicBezTo>
                    <a:cubicBezTo>
                      <a:pt x="29" y="23"/>
                      <a:pt x="29" y="42"/>
                      <a:pt x="29" y="53"/>
                    </a:cubicBezTo>
                    <a:cubicBezTo>
                      <a:pt x="27" y="53"/>
                      <a:pt x="20" y="31"/>
                      <a:pt x="18" y="21"/>
                    </a:cubicBezTo>
                    <a:cubicBezTo>
                      <a:pt x="16" y="11"/>
                      <a:pt x="0" y="10"/>
                      <a:pt x="2" y="33"/>
                    </a:cubicBezTo>
                    <a:cubicBezTo>
                      <a:pt x="4" y="56"/>
                      <a:pt x="12" y="69"/>
                      <a:pt x="13" y="79"/>
                    </a:cubicBezTo>
                    <a:cubicBezTo>
                      <a:pt x="14" y="88"/>
                      <a:pt x="30" y="109"/>
                      <a:pt x="54" y="113"/>
                    </a:cubicBezTo>
                    <a:close/>
                  </a:path>
                </a:pathLst>
              </a:custGeom>
              <a:solidFill>
                <a:srgbClr val="FFDCB8"/>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20" name="Freeform 35">
                <a:extLst>
                  <a:ext uri="{FF2B5EF4-FFF2-40B4-BE49-F238E27FC236}">
                    <a16:creationId xmlns:a16="http://schemas.microsoft.com/office/drawing/2014/main" id="{87D5DAC6-EE5B-3040-9AC3-A018D9C4959A}"/>
                  </a:ext>
                </a:extLst>
              </p:cNvPr>
              <p:cNvSpPr>
                <a:spLocks/>
              </p:cNvSpPr>
              <p:nvPr/>
            </p:nvSpPr>
            <p:spPr bwMode="auto">
              <a:xfrm>
                <a:off x="9998075" y="4225864"/>
                <a:ext cx="720725" cy="646113"/>
              </a:xfrm>
              <a:custGeom>
                <a:avLst/>
                <a:gdLst>
                  <a:gd name="T0" fmla="*/ 385 w 385"/>
                  <a:gd name="T1" fmla="*/ 303 h 346"/>
                  <a:gd name="T2" fmla="*/ 234 w 385"/>
                  <a:gd name="T3" fmla="*/ 41 h 346"/>
                  <a:gd name="T4" fmla="*/ 141 w 385"/>
                  <a:gd name="T5" fmla="*/ 34 h 346"/>
                  <a:gd name="T6" fmla="*/ 384 w 385"/>
                  <a:gd name="T7" fmla="*/ 346 h 346"/>
                  <a:gd name="T8" fmla="*/ 385 w 385"/>
                  <a:gd name="T9" fmla="*/ 303 h 346"/>
                </a:gdLst>
                <a:ahLst/>
                <a:cxnLst>
                  <a:cxn ang="0">
                    <a:pos x="T0" y="T1"/>
                  </a:cxn>
                  <a:cxn ang="0">
                    <a:pos x="T2" y="T3"/>
                  </a:cxn>
                  <a:cxn ang="0">
                    <a:pos x="T4" y="T5"/>
                  </a:cxn>
                  <a:cxn ang="0">
                    <a:pos x="T6" y="T7"/>
                  </a:cxn>
                  <a:cxn ang="0">
                    <a:pos x="T8" y="T9"/>
                  </a:cxn>
                </a:cxnLst>
                <a:rect l="0" t="0" r="r" b="b"/>
                <a:pathLst>
                  <a:path w="385" h="346">
                    <a:moveTo>
                      <a:pt x="385" y="303"/>
                    </a:moveTo>
                    <a:cubicBezTo>
                      <a:pt x="385" y="303"/>
                      <a:pt x="86" y="289"/>
                      <a:pt x="234" y="41"/>
                    </a:cubicBezTo>
                    <a:cubicBezTo>
                      <a:pt x="234" y="41"/>
                      <a:pt x="179" y="0"/>
                      <a:pt x="141" y="34"/>
                    </a:cubicBezTo>
                    <a:cubicBezTo>
                      <a:pt x="141" y="34"/>
                      <a:pt x="0" y="312"/>
                      <a:pt x="384" y="346"/>
                    </a:cubicBezTo>
                    <a:lnTo>
                      <a:pt x="385" y="303"/>
                    </a:ln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21" name="Freeform 36">
                <a:extLst>
                  <a:ext uri="{FF2B5EF4-FFF2-40B4-BE49-F238E27FC236}">
                    <a16:creationId xmlns:a16="http://schemas.microsoft.com/office/drawing/2014/main" id="{B32B46AD-9EC2-BC4B-A045-A8E57501D48F}"/>
                  </a:ext>
                </a:extLst>
              </p:cNvPr>
              <p:cNvSpPr>
                <a:spLocks/>
              </p:cNvSpPr>
              <p:nvPr/>
            </p:nvSpPr>
            <p:spPr bwMode="auto">
              <a:xfrm>
                <a:off x="10675938" y="5305364"/>
                <a:ext cx="285750" cy="619125"/>
              </a:xfrm>
              <a:custGeom>
                <a:avLst/>
                <a:gdLst>
                  <a:gd name="T0" fmla="*/ 142 w 153"/>
                  <a:gd name="T1" fmla="*/ 32 h 331"/>
                  <a:gd name="T2" fmla="*/ 94 w 153"/>
                  <a:gd name="T3" fmla="*/ 331 h 331"/>
                  <a:gd name="T4" fmla="*/ 30 w 153"/>
                  <a:gd name="T5" fmla="*/ 331 h 331"/>
                  <a:gd name="T6" fmla="*/ 0 w 153"/>
                  <a:gd name="T7" fmla="*/ 48 h 331"/>
                  <a:gd name="T8" fmla="*/ 142 w 153"/>
                  <a:gd name="T9" fmla="*/ 32 h 331"/>
                </a:gdLst>
                <a:ahLst/>
                <a:cxnLst>
                  <a:cxn ang="0">
                    <a:pos x="T0" y="T1"/>
                  </a:cxn>
                  <a:cxn ang="0">
                    <a:pos x="T2" y="T3"/>
                  </a:cxn>
                  <a:cxn ang="0">
                    <a:pos x="T4" y="T5"/>
                  </a:cxn>
                  <a:cxn ang="0">
                    <a:pos x="T6" y="T7"/>
                  </a:cxn>
                  <a:cxn ang="0">
                    <a:pos x="T8" y="T9"/>
                  </a:cxn>
                </a:cxnLst>
                <a:rect l="0" t="0" r="r" b="b"/>
                <a:pathLst>
                  <a:path w="153" h="331">
                    <a:moveTo>
                      <a:pt x="142" y="32"/>
                    </a:moveTo>
                    <a:cubicBezTo>
                      <a:pt x="93" y="179"/>
                      <a:pt x="94" y="331"/>
                      <a:pt x="94" y="331"/>
                    </a:cubicBezTo>
                    <a:cubicBezTo>
                      <a:pt x="30" y="331"/>
                      <a:pt x="30" y="331"/>
                      <a:pt x="30" y="331"/>
                    </a:cubicBezTo>
                    <a:cubicBezTo>
                      <a:pt x="0" y="48"/>
                      <a:pt x="0" y="48"/>
                      <a:pt x="0" y="48"/>
                    </a:cubicBezTo>
                    <a:cubicBezTo>
                      <a:pt x="0" y="48"/>
                      <a:pt x="153" y="0"/>
                      <a:pt x="142" y="32"/>
                    </a:cubicBezTo>
                    <a:close/>
                  </a:path>
                </a:pathLst>
              </a:custGeom>
              <a:solidFill>
                <a:schemeClr val="tx2">
                  <a:lumMod val="60000"/>
                  <a:lumOff val="40000"/>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22" name="Freeform 37">
                <a:extLst>
                  <a:ext uri="{FF2B5EF4-FFF2-40B4-BE49-F238E27FC236}">
                    <a16:creationId xmlns:a16="http://schemas.microsoft.com/office/drawing/2014/main" id="{D8A1CBAF-8B87-114D-8820-D4CA2D787DFC}"/>
                  </a:ext>
                </a:extLst>
              </p:cNvPr>
              <p:cNvSpPr>
                <a:spLocks/>
              </p:cNvSpPr>
              <p:nvPr/>
            </p:nvSpPr>
            <p:spPr bwMode="auto">
              <a:xfrm>
                <a:off x="10575925" y="5372039"/>
                <a:ext cx="153988" cy="549275"/>
              </a:xfrm>
              <a:custGeom>
                <a:avLst/>
                <a:gdLst>
                  <a:gd name="T0" fmla="*/ 4 w 82"/>
                  <a:gd name="T1" fmla="*/ 21 h 293"/>
                  <a:gd name="T2" fmla="*/ 3 w 82"/>
                  <a:gd name="T3" fmla="*/ 293 h 293"/>
                  <a:gd name="T4" fmla="*/ 68 w 82"/>
                  <a:gd name="T5" fmla="*/ 293 h 293"/>
                  <a:gd name="T6" fmla="*/ 82 w 82"/>
                  <a:gd name="T7" fmla="*/ 35 h 293"/>
                  <a:gd name="T8" fmla="*/ 4 w 82"/>
                  <a:gd name="T9" fmla="*/ 21 h 293"/>
                </a:gdLst>
                <a:ahLst/>
                <a:cxnLst>
                  <a:cxn ang="0">
                    <a:pos x="T0" y="T1"/>
                  </a:cxn>
                  <a:cxn ang="0">
                    <a:pos x="T2" y="T3"/>
                  </a:cxn>
                  <a:cxn ang="0">
                    <a:pos x="T4" y="T5"/>
                  </a:cxn>
                  <a:cxn ang="0">
                    <a:pos x="T6" y="T7"/>
                  </a:cxn>
                  <a:cxn ang="0">
                    <a:pos x="T8" y="T9"/>
                  </a:cxn>
                </a:cxnLst>
                <a:rect l="0" t="0" r="r" b="b"/>
                <a:pathLst>
                  <a:path w="82" h="293">
                    <a:moveTo>
                      <a:pt x="4" y="21"/>
                    </a:moveTo>
                    <a:cubicBezTo>
                      <a:pt x="29" y="137"/>
                      <a:pt x="3" y="293"/>
                      <a:pt x="3" y="293"/>
                    </a:cubicBezTo>
                    <a:cubicBezTo>
                      <a:pt x="68" y="293"/>
                      <a:pt x="68" y="293"/>
                      <a:pt x="68" y="293"/>
                    </a:cubicBezTo>
                    <a:cubicBezTo>
                      <a:pt x="82" y="35"/>
                      <a:pt x="82" y="35"/>
                      <a:pt x="82" y="35"/>
                    </a:cubicBezTo>
                    <a:cubicBezTo>
                      <a:pt x="82" y="35"/>
                      <a:pt x="0" y="0"/>
                      <a:pt x="4" y="21"/>
                    </a:cubicBezTo>
                    <a:close/>
                  </a:path>
                </a:pathLst>
              </a:custGeom>
              <a:solidFill>
                <a:schemeClr val="tx2">
                  <a:lumMod val="60000"/>
                  <a:lumOff val="40000"/>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23" name="Freeform 38">
                <a:extLst>
                  <a:ext uri="{FF2B5EF4-FFF2-40B4-BE49-F238E27FC236}">
                    <a16:creationId xmlns:a16="http://schemas.microsoft.com/office/drawing/2014/main" id="{3380D78C-639E-474E-A3D0-4E4C521FE0DC}"/>
                  </a:ext>
                </a:extLst>
              </p:cNvPr>
              <p:cNvSpPr>
                <a:spLocks/>
              </p:cNvSpPr>
              <p:nvPr/>
            </p:nvSpPr>
            <p:spPr bwMode="auto">
              <a:xfrm>
                <a:off x="10539413" y="4752914"/>
                <a:ext cx="457200" cy="693738"/>
              </a:xfrm>
              <a:custGeom>
                <a:avLst/>
                <a:gdLst>
                  <a:gd name="T0" fmla="*/ 91 w 245"/>
                  <a:gd name="T1" fmla="*/ 21 h 371"/>
                  <a:gd name="T2" fmla="*/ 203 w 245"/>
                  <a:gd name="T3" fmla="*/ 0 h 371"/>
                  <a:gd name="T4" fmla="*/ 217 w 245"/>
                  <a:gd name="T5" fmla="*/ 333 h 371"/>
                  <a:gd name="T6" fmla="*/ 0 w 245"/>
                  <a:gd name="T7" fmla="*/ 289 h 371"/>
                  <a:gd name="T8" fmla="*/ 91 w 245"/>
                  <a:gd name="T9" fmla="*/ 21 h 371"/>
                </a:gdLst>
                <a:ahLst/>
                <a:cxnLst>
                  <a:cxn ang="0">
                    <a:pos x="T0" y="T1"/>
                  </a:cxn>
                  <a:cxn ang="0">
                    <a:pos x="T2" y="T3"/>
                  </a:cxn>
                  <a:cxn ang="0">
                    <a:pos x="T4" y="T5"/>
                  </a:cxn>
                  <a:cxn ang="0">
                    <a:pos x="T6" y="T7"/>
                  </a:cxn>
                  <a:cxn ang="0">
                    <a:pos x="T8" y="T9"/>
                  </a:cxn>
                </a:cxnLst>
                <a:rect l="0" t="0" r="r" b="b"/>
                <a:pathLst>
                  <a:path w="245" h="371">
                    <a:moveTo>
                      <a:pt x="91" y="21"/>
                    </a:moveTo>
                    <a:cubicBezTo>
                      <a:pt x="91" y="21"/>
                      <a:pt x="167" y="15"/>
                      <a:pt x="203" y="0"/>
                    </a:cubicBezTo>
                    <a:cubicBezTo>
                      <a:pt x="203" y="0"/>
                      <a:pt x="245" y="220"/>
                      <a:pt x="217" y="333"/>
                    </a:cubicBezTo>
                    <a:cubicBezTo>
                      <a:pt x="217" y="333"/>
                      <a:pt x="55" y="371"/>
                      <a:pt x="0" y="289"/>
                    </a:cubicBezTo>
                    <a:cubicBezTo>
                      <a:pt x="0" y="289"/>
                      <a:pt x="96" y="160"/>
                      <a:pt x="91" y="21"/>
                    </a:cubicBez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24" name="Freeform 39">
                <a:extLst>
                  <a:ext uri="{FF2B5EF4-FFF2-40B4-BE49-F238E27FC236}">
                    <a16:creationId xmlns:a16="http://schemas.microsoft.com/office/drawing/2014/main" id="{42F5639B-52A1-EC44-9FB3-BA239FE5892B}"/>
                  </a:ext>
                </a:extLst>
              </p:cNvPr>
              <p:cNvSpPr>
                <a:spLocks/>
              </p:cNvSpPr>
              <p:nvPr/>
            </p:nvSpPr>
            <p:spPr bwMode="auto">
              <a:xfrm>
                <a:off x="10594975" y="5319652"/>
                <a:ext cx="242888" cy="42863"/>
              </a:xfrm>
              <a:custGeom>
                <a:avLst/>
                <a:gdLst>
                  <a:gd name="T0" fmla="*/ 0 w 130"/>
                  <a:gd name="T1" fmla="*/ 5 h 23"/>
                  <a:gd name="T2" fmla="*/ 56 w 130"/>
                  <a:gd name="T3" fmla="*/ 14 h 23"/>
                  <a:gd name="T4" fmla="*/ 61 w 130"/>
                  <a:gd name="T5" fmla="*/ 0 h 23"/>
                  <a:gd name="T6" fmla="*/ 72 w 130"/>
                  <a:gd name="T7" fmla="*/ 15 h 23"/>
                  <a:gd name="T8" fmla="*/ 130 w 130"/>
                  <a:gd name="T9" fmla="*/ 21 h 23"/>
                  <a:gd name="T10" fmla="*/ 67 w 130"/>
                  <a:gd name="T11" fmla="*/ 21 h 23"/>
                  <a:gd name="T12" fmla="*/ 63 w 130"/>
                  <a:gd name="T13" fmla="*/ 13 h 23"/>
                  <a:gd name="T14" fmla="*/ 59 w 130"/>
                  <a:gd name="T15" fmla="*/ 21 h 23"/>
                  <a:gd name="T16" fmla="*/ 0 w 130"/>
                  <a:gd name="T17" fmla="*/ 5 h 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0" h="23">
                    <a:moveTo>
                      <a:pt x="0" y="5"/>
                    </a:moveTo>
                    <a:cubicBezTo>
                      <a:pt x="0" y="5"/>
                      <a:pt x="43" y="13"/>
                      <a:pt x="56" y="14"/>
                    </a:cubicBezTo>
                    <a:cubicBezTo>
                      <a:pt x="61" y="0"/>
                      <a:pt x="61" y="0"/>
                      <a:pt x="61" y="0"/>
                    </a:cubicBezTo>
                    <a:cubicBezTo>
                      <a:pt x="72" y="15"/>
                      <a:pt x="72" y="15"/>
                      <a:pt x="72" y="15"/>
                    </a:cubicBezTo>
                    <a:cubicBezTo>
                      <a:pt x="72" y="15"/>
                      <a:pt x="107" y="22"/>
                      <a:pt x="130" y="21"/>
                    </a:cubicBezTo>
                    <a:cubicBezTo>
                      <a:pt x="130" y="21"/>
                      <a:pt x="73" y="23"/>
                      <a:pt x="67" y="21"/>
                    </a:cubicBezTo>
                    <a:cubicBezTo>
                      <a:pt x="63" y="13"/>
                      <a:pt x="63" y="13"/>
                      <a:pt x="63" y="13"/>
                    </a:cubicBezTo>
                    <a:cubicBezTo>
                      <a:pt x="59" y="21"/>
                      <a:pt x="59" y="21"/>
                      <a:pt x="59" y="21"/>
                    </a:cubicBezTo>
                    <a:cubicBezTo>
                      <a:pt x="59" y="21"/>
                      <a:pt x="8" y="8"/>
                      <a:pt x="0" y="5"/>
                    </a:cubicBezTo>
                    <a:close/>
                  </a:path>
                </a:pathLst>
              </a:custGeom>
              <a:solidFill>
                <a:schemeClr val="tx2">
                  <a:lumMod val="75000"/>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25" name="Freeform 40">
                <a:extLst>
                  <a:ext uri="{FF2B5EF4-FFF2-40B4-BE49-F238E27FC236}">
                    <a16:creationId xmlns:a16="http://schemas.microsoft.com/office/drawing/2014/main" id="{BABEAF8B-EC64-C746-ABEA-7202513D9CB6}"/>
                  </a:ext>
                </a:extLst>
              </p:cNvPr>
              <p:cNvSpPr>
                <a:spLocks/>
              </p:cNvSpPr>
              <p:nvPr/>
            </p:nvSpPr>
            <p:spPr bwMode="auto">
              <a:xfrm>
                <a:off x="10620375" y="5410139"/>
                <a:ext cx="93663" cy="304800"/>
              </a:xfrm>
              <a:custGeom>
                <a:avLst/>
                <a:gdLst>
                  <a:gd name="T0" fmla="*/ 0 w 50"/>
                  <a:gd name="T1" fmla="*/ 0 h 163"/>
                  <a:gd name="T2" fmla="*/ 3 w 50"/>
                  <a:gd name="T3" fmla="*/ 7 h 163"/>
                  <a:gd name="T4" fmla="*/ 6 w 50"/>
                  <a:gd name="T5" fmla="*/ 13 h 163"/>
                  <a:gd name="T6" fmla="*/ 11 w 50"/>
                  <a:gd name="T7" fmla="*/ 19 h 163"/>
                  <a:gd name="T8" fmla="*/ 13 w 50"/>
                  <a:gd name="T9" fmla="*/ 21 h 163"/>
                  <a:gd name="T10" fmla="*/ 16 w 50"/>
                  <a:gd name="T11" fmla="*/ 23 h 163"/>
                  <a:gd name="T12" fmla="*/ 19 w 50"/>
                  <a:gd name="T13" fmla="*/ 25 h 163"/>
                  <a:gd name="T14" fmla="*/ 22 w 50"/>
                  <a:gd name="T15" fmla="*/ 27 h 163"/>
                  <a:gd name="T16" fmla="*/ 25 w 50"/>
                  <a:gd name="T17" fmla="*/ 28 h 163"/>
                  <a:gd name="T18" fmla="*/ 28 w 50"/>
                  <a:gd name="T19" fmla="*/ 30 h 163"/>
                  <a:gd name="T20" fmla="*/ 32 w 50"/>
                  <a:gd name="T21" fmla="*/ 31 h 163"/>
                  <a:gd name="T22" fmla="*/ 35 w 50"/>
                  <a:gd name="T23" fmla="*/ 32 h 163"/>
                  <a:gd name="T24" fmla="*/ 42 w 50"/>
                  <a:gd name="T25" fmla="*/ 34 h 163"/>
                  <a:gd name="T26" fmla="*/ 44 w 50"/>
                  <a:gd name="T27" fmla="*/ 35 h 163"/>
                  <a:gd name="T28" fmla="*/ 44 w 50"/>
                  <a:gd name="T29" fmla="*/ 37 h 163"/>
                  <a:gd name="T30" fmla="*/ 46 w 50"/>
                  <a:gd name="T31" fmla="*/ 53 h 163"/>
                  <a:gd name="T32" fmla="*/ 47 w 50"/>
                  <a:gd name="T33" fmla="*/ 69 h 163"/>
                  <a:gd name="T34" fmla="*/ 48 w 50"/>
                  <a:gd name="T35" fmla="*/ 84 h 163"/>
                  <a:gd name="T36" fmla="*/ 49 w 50"/>
                  <a:gd name="T37" fmla="*/ 100 h 163"/>
                  <a:gd name="T38" fmla="*/ 50 w 50"/>
                  <a:gd name="T39" fmla="*/ 116 h 163"/>
                  <a:gd name="T40" fmla="*/ 50 w 50"/>
                  <a:gd name="T41" fmla="*/ 132 h 163"/>
                  <a:gd name="T42" fmla="*/ 50 w 50"/>
                  <a:gd name="T43" fmla="*/ 163 h 163"/>
                  <a:gd name="T44" fmla="*/ 45 w 50"/>
                  <a:gd name="T45" fmla="*/ 132 h 163"/>
                  <a:gd name="T46" fmla="*/ 43 w 50"/>
                  <a:gd name="T47" fmla="*/ 116 h 163"/>
                  <a:gd name="T48" fmla="*/ 42 w 50"/>
                  <a:gd name="T49" fmla="*/ 101 h 163"/>
                  <a:gd name="T50" fmla="*/ 40 w 50"/>
                  <a:gd name="T51" fmla="*/ 85 h 163"/>
                  <a:gd name="T52" fmla="*/ 39 w 50"/>
                  <a:gd name="T53" fmla="*/ 69 h 163"/>
                  <a:gd name="T54" fmla="*/ 38 w 50"/>
                  <a:gd name="T55" fmla="*/ 53 h 163"/>
                  <a:gd name="T56" fmla="*/ 37 w 50"/>
                  <a:gd name="T57" fmla="*/ 38 h 163"/>
                  <a:gd name="T58" fmla="*/ 40 w 50"/>
                  <a:gd name="T59" fmla="*/ 41 h 163"/>
                  <a:gd name="T60" fmla="*/ 33 w 50"/>
                  <a:gd name="T61" fmla="*/ 38 h 163"/>
                  <a:gd name="T62" fmla="*/ 29 w 50"/>
                  <a:gd name="T63" fmla="*/ 37 h 163"/>
                  <a:gd name="T64" fmla="*/ 26 w 50"/>
                  <a:gd name="T65" fmla="*/ 35 h 163"/>
                  <a:gd name="T66" fmla="*/ 19 w 50"/>
                  <a:gd name="T67" fmla="*/ 32 h 163"/>
                  <a:gd name="T68" fmla="*/ 16 w 50"/>
                  <a:gd name="T69" fmla="*/ 29 h 163"/>
                  <a:gd name="T70" fmla="*/ 13 w 50"/>
                  <a:gd name="T71" fmla="*/ 27 h 163"/>
                  <a:gd name="T72" fmla="*/ 10 w 50"/>
                  <a:gd name="T73" fmla="*/ 24 h 163"/>
                  <a:gd name="T74" fmla="*/ 8 w 50"/>
                  <a:gd name="T75" fmla="*/ 21 h 163"/>
                  <a:gd name="T76" fmla="*/ 4 w 50"/>
                  <a:gd name="T77" fmla="*/ 15 h 163"/>
                  <a:gd name="T78" fmla="*/ 1 w 50"/>
                  <a:gd name="T79" fmla="*/ 8 h 163"/>
                  <a:gd name="T80" fmla="*/ 0 w 50"/>
                  <a:gd name="T81" fmla="*/ 0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50" h="163">
                    <a:moveTo>
                      <a:pt x="0" y="0"/>
                    </a:moveTo>
                    <a:cubicBezTo>
                      <a:pt x="1" y="3"/>
                      <a:pt x="2" y="5"/>
                      <a:pt x="3" y="7"/>
                    </a:cubicBezTo>
                    <a:cubicBezTo>
                      <a:pt x="4" y="9"/>
                      <a:pt x="5" y="11"/>
                      <a:pt x="6" y="13"/>
                    </a:cubicBezTo>
                    <a:cubicBezTo>
                      <a:pt x="8" y="15"/>
                      <a:pt x="9" y="17"/>
                      <a:pt x="11" y="19"/>
                    </a:cubicBezTo>
                    <a:cubicBezTo>
                      <a:pt x="12" y="20"/>
                      <a:pt x="12" y="20"/>
                      <a:pt x="13" y="21"/>
                    </a:cubicBezTo>
                    <a:cubicBezTo>
                      <a:pt x="14" y="22"/>
                      <a:pt x="15" y="23"/>
                      <a:pt x="16" y="23"/>
                    </a:cubicBezTo>
                    <a:cubicBezTo>
                      <a:pt x="19" y="25"/>
                      <a:pt x="19" y="25"/>
                      <a:pt x="19" y="25"/>
                    </a:cubicBezTo>
                    <a:cubicBezTo>
                      <a:pt x="20" y="26"/>
                      <a:pt x="21" y="26"/>
                      <a:pt x="22" y="27"/>
                    </a:cubicBezTo>
                    <a:cubicBezTo>
                      <a:pt x="23" y="27"/>
                      <a:pt x="24" y="28"/>
                      <a:pt x="25" y="28"/>
                    </a:cubicBezTo>
                    <a:cubicBezTo>
                      <a:pt x="28" y="30"/>
                      <a:pt x="28" y="30"/>
                      <a:pt x="28" y="30"/>
                    </a:cubicBezTo>
                    <a:cubicBezTo>
                      <a:pt x="29" y="30"/>
                      <a:pt x="30" y="31"/>
                      <a:pt x="32" y="31"/>
                    </a:cubicBezTo>
                    <a:cubicBezTo>
                      <a:pt x="35" y="32"/>
                      <a:pt x="35" y="32"/>
                      <a:pt x="35" y="32"/>
                    </a:cubicBezTo>
                    <a:cubicBezTo>
                      <a:pt x="42" y="34"/>
                      <a:pt x="42" y="34"/>
                      <a:pt x="42" y="34"/>
                    </a:cubicBezTo>
                    <a:cubicBezTo>
                      <a:pt x="44" y="35"/>
                      <a:pt x="44" y="35"/>
                      <a:pt x="44" y="35"/>
                    </a:cubicBezTo>
                    <a:cubicBezTo>
                      <a:pt x="44" y="37"/>
                      <a:pt x="44" y="37"/>
                      <a:pt x="44" y="37"/>
                    </a:cubicBezTo>
                    <a:cubicBezTo>
                      <a:pt x="45" y="42"/>
                      <a:pt x="45" y="48"/>
                      <a:pt x="46" y="53"/>
                    </a:cubicBezTo>
                    <a:cubicBezTo>
                      <a:pt x="47" y="69"/>
                      <a:pt x="47" y="69"/>
                      <a:pt x="47" y="69"/>
                    </a:cubicBezTo>
                    <a:cubicBezTo>
                      <a:pt x="47" y="74"/>
                      <a:pt x="48" y="79"/>
                      <a:pt x="48" y="84"/>
                    </a:cubicBezTo>
                    <a:cubicBezTo>
                      <a:pt x="48" y="90"/>
                      <a:pt x="49" y="95"/>
                      <a:pt x="49" y="100"/>
                    </a:cubicBezTo>
                    <a:cubicBezTo>
                      <a:pt x="49" y="105"/>
                      <a:pt x="49" y="111"/>
                      <a:pt x="50" y="116"/>
                    </a:cubicBezTo>
                    <a:cubicBezTo>
                      <a:pt x="50" y="121"/>
                      <a:pt x="50" y="126"/>
                      <a:pt x="50" y="132"/>
                    </a:cubicBezTo>
                    <a:cubicBezTo>
                      <a:pt x="50" y="142"/>
                      <a:pt x="50" y="153"/>
                      <a:pt x="50" y="163"/>
                    </a:cubicBezTo>
                    <a:cubicBezTo>
                      <a:pt x="48" y="153"/>
                      <a:pt x="46" y="143"/>
                      <a:pt x="45" y="132"/>
                    </a:cubicBezTo>
                    <a:cubicBezTo>
                      <a:pt x="44" y="127"/>
                      <a:pt x="44" y="122"/>
                      <a:pt x="43" y="116"/>
                    </a:cubicBezTo>
                    <a:cubicBezTo>
                      <a:pt x="43" y="111"/>
                      <a:pt x="42" y="106"/>
                      <a:pt x="42" y="101"/>
                    </a:cubicBezTo>
                    <a:cubicBezTo>
                      <a:pt x="41" y="95"/>
                      <a:pt x="41" y="90"/>
                      <a:pt x="40" y="85"/>
                    </a:cubicBezTo>
                    <a:cubicBezTo>
                      <a:pt x="40" y="80"/>
                      <a:pt x="39" y="74"/>
                      <a:pt x="39" y="69"/>
                    </a:cubicBezTo>
                    <a:cubicBezTo>
                      <a:pt x="38" y="53"/>
                      <a:pt x="38" y="53"/>
                      <a:pt x="38" y="53"/>
                    </a:cubicBezTo>
                    <a:cubicBezTo>
                      <a:pt x="38" y="48"/>
                      <a:pt x="38" y="43"/>
                      <a:pt x="37" y="38"/>
                    </a:cubicBezTo>
                    <a:cubicBezTo>
                      <a:pt x="40" y="41"/>
                      <a:pt x="40" y="41"/>
                      <a:pt x="40" y="41"/>
                    </a:cubicBezTo>
                    <a:cubicBezTo>
                      <a:pt x="37" y="40"/>
                      <a:pt x="35" y="39"/>
                      <a:pt x="33" y="38"/>
                    </a:cubicBezTo>
                    <a:cubicBezTo>
                      <a:pt x="29" y="37"/>
                      <a:pt x="29" y="37"/>
                      <a:pt x="29" y="37"/>
                    </a:cubicBezTo>
                    <a:cubicBezTo>
                      <a:pt x="28" y="36"/>
                      <a:pt x="27" y="36"/>
                      <a:pt x="26" y="35"/>
                    </a:cubicBezTo>
                    <a:cubicBezTo>
                      <a:pt x="24" y="34"/>
                      <a:pt x="21" y="33"/>
                      <a:pt x="19" y="32"/>
                    </a:cubicBezTo>
                    <a:cubicBezTo>
                      <a:pt x="18" y="31"/>
                      <a:pt x="17" y="30"/>
                      <a:pt x="16" y="29"/>
                    </a:cubicBezTo>
                    <a:cubicBezTo>
                      <a:pt x="13" y="27"/>
                      <a:pt x="13" y="27"/>
                      <a:pt x="13" y="27"/>
                    </a:cubicBezTo>
                    <a:cubicBezTo>
                      <a:pt x="12" y="26"/>
                      <a:pt x="11" y="25"/>
                      <a:pt x="10" y="24"/>
                    </a:cubicBezTo>
                    <a:cubicBezTo>
                      <a:pt x="10" y="23"/>
                      <a:pt x="9" y="22"/>
                      <a:pt x="8" y="21"/>
                    </a:cubicBezTo>
                    <a:cubicBezTo>
                      <a:pt x="6" y="19"/>
                      <a:pt x="5" y="17"/>
                      <a:pt x="4" y="15"/>
                    </a:cubicBezTo>
                    <a:cubicBezTo>
                      <a:pt x="3" y="12"/>
                      <a:pt x="2" y="10"/>
                      <a:pt x="1" y="8"/>
                    </a:cubicBezTo>
                    <a:cubicBezTo>
                      <a:pt x="1" y="5"/>
                      <a:pt x="0" y="3"/>
                      <a:pt x="0" y="0"/>
                    </a:cubicBezTo>
                    <a:close/>
                  </a:path>
                </a:pathLst>
              </a:custGeom>
              <a:solidFill>
                <a:schemeClr val="tx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26" name="Oval 41">
                <a:extLst>
                  <a:ext uri="{FF2B5EF4-FFF2-40B4-BE49-F238E27FC236}">
                    <a16:creationId xmlns:a16="http://schemas.microsoft.com/office/drawing/2014/main" id="{55675543-D337-C14D-90F9-4EB545C85BF9}"/>
                  </a:ext>
                </a:extLst>
              </p:cNvPr>
              <p:cNvSpPr>
                <a:spLocks noChangeArrowheads="1"/>
              </p:cNvSpPr>
              <p:nvPr/>
            </p:nvSpPr>
            <p:spPr bwMode="auto">
              <a:xfrm>
                <a:off x="10582275" y="5911789"/>
                <a:ext cx="120650" cy="17463"/>
              </a:xfrm>
              <a:prstGeom prst="ellipse">
                <a:avLst/>
              </a:prstGeom>
              <a:solidFill>
                <a:schemeClr val="tx2">
                  <a:lumMod val="40000"/>
                  <a:lumOff val="60000"/>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27" name="Oval 42">
                <a:extLst>
                  <a:ext uri="{FF2B5EF4-FFF2-40B4-BE49-F238E27FC236}">
                    <a16:creationId xmlns:a16="http://schemas.microsoft.com/office/drawing/2014/main" id="{560B1737-3009-004D-A01B-59056098430C}"/>
                  </a:ext>
                </a:extLst>
              </p:cNvPr>
              <p:cNvSpPr>
                <a:spLocks noChangeArrowheads="1"/>
              </p:cNvSpPr>
              <p:nvPr/>
            </p:nvSpPr>
            <p:spPr bwMode="auto">
              <a:xfrm>
                <a:off x="10731500" y="5916552"/>
                <a:ext cx="119063" cy="17463"/>
              </a:xfrm>
              <a:prstGeom prst="ellipse">
                <a:avLst/>
              </a:prstGeom>
              <a:solidFill>
                <a:schemeClr val="tx2">
                  <a:lumMod val="40000"/>
                  <a:lumOff val="60000"/>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28" name="Freeform 43">
                <a:extLst>
                  <a:ext uri="{FF2B5EF4-FFF2-40B4-BE49-F238E27FC236}">
                    <a16:creationId xmlns:a16="http://schemas.microsoft.com/office/drawing/2014/main" id="{A5A7940F-6B1E-6749-AA81-3D86D1D2CD78}"/>
                  </a:ext>
                </a:extLst>
              </p:cNvPr>
              <p:cNvSpPr>
                <a:spLocks/>
              </p:cNvSpPr>
              <p:nvPr/>
            </p:nvSpPr>
            <p:spPr bwMode="auto">
              <a:xfrm>
                <a:off x="10460038" y="4500502"/>
                <a:ext cx="61913" cy="88900"/>
              </a:xfrm>
              <a:custGeom>
                <a:avLst/>
                <a:gdLst>
                  <a:gd name="T0" fmla="*/ 28 w 33"/>
                  <a:gd name="T1" fmla="*/ 16 h 48"/>
                  <a:gd name="T2" fmla="*/ 10 w 33"/>
                  <a:gd name="T3" fmla="*/ 8 h 48"/>
                  <a:gd name="T4" fmla="*/ 25 w 33"/>
                  <a:gd name="T5" fmla="*/ 20 h 48"/>
                  <a:gd name="T6" fmla="*/ 13 w 33"/>
                  <a:gd name="T7" fmla="*/ 34 h 48"/>
                  <a:gd name="T8" fmla="*/ 33 w 33"/>
                  <a:gd name="T9" fmla="*/ 30 h 48"/>
                </a:gdLst>
                <a:ahLst/>
                <a:cxnLst>
                  <a:cxn ang="0">
                    <a:pos x="T0" y="T1"/>
                  </a:cxn>
                  <a:cxn ang="0">
                    <a:pos x="T2" y="T3"/>
                  </a:cxn>
                  <a:cxn ang="0">
                    <a:pos x="T4" y="T5"/>
                  </a:cxn>
                  <a:cxn ang="0">
                    <a:pos x="T6" y="T7"/>
                  </a:cxn>
                  <a:cxn ang="0">
                    <a:pos x="T8" y="T9"/>
                  </a:cxn>
                </a:cxnLst>
                <a:rect l="0" t="0" r="r" b="b"/>
                <a:pathLst>
                  <a:path w="33" h="48">
                    <a:moveTo>
                      <a:pt x="28" y="16"/>
                    </a:moveTo>
                    <a:cubicBezTo>
                      <a:pt x="28" y="16"/>
                      <a:pt x="16" y="0"/>
                      <a:pt x="10" y="8"/>
                    </a:cubicBezTo>
                    <a:cubicBezTo>
                      <a:pt x="0" y="23"/>
                      <a:pt x="25" y="20"/>
                      <a:pt x="25" y="20"/>
                    </a:cubicBezTo>
                    <a:cubicBezTo>
                      <a:pt x="25" y="20"/>
                      <a:pt x="6" y="20"/>
                      <a:pt x="13" y="34"/>
                    </a:cubicBezTo>
                    <a:cubicBezTo>
                      <a:pt x="20" y="48"/>
                      <a:pt x="33" y="30"/>
                      <a:pt x="33" y="30"/>
                    </a:cubicBezTo>
                  </a:path>
                </a:pathLst>
              </a:custGeom>
              <a:solidFill>
                <a:schemeClr val="tx1">
                  <a:lumMod val="75000"/>
                  <a:lumOff val="25000"/>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29" name="Freeform 44">
                <a:extLst>
                  <a:ext uri="{FF2B5EF4-FFF2-40B4-BE49-F238E27FC236}">
                    <a16:creationId xmlns:a16="http://schemas.microsoft.com/office/drawing/2014/main" id="{E5653590-AF04-904C-9438-5F2EA5EA3B6B}"/>
                  </a:ext>
                </a:extLst>
              </p:cNvPr>
              <p:cNvSpPr>
                <a:spLocks/>
              </p:cNvSpPr>
              <p:nvPr/>
            </p:nvSpPr>
            <p:spPr bwMode="auto">
              <a:xfrm>
                <a:off x="10714038" y="4430652"/>
                <a:ext cx="95250" cy="125413"/>
              </a:xfrm>
              <a:custGeom>
                <a:avLst/>
                <a:gdLst>
                  <a:gd name="T0" fmla="*/ 29 w 51"/>
                  <a:gd name="T1" fmla="*/ 0 h 67"/>
                  <a:gd name="T2" fmla="*/ 51 w 51"/>
                  <a:gd name="T3" fmla="*/ 61 h 67"/>
                  <a:gd name="T4" fmla="*/ 41 w 51"/>
                  <a:gd name="T5" fmla="*/ 67 h 67"/>
                  <a:gd name="T6" fmla="*/ 18 w 51"/>
                  <a:gd name="T7" fmla="*/ 42 h 67"/>
                  <a:gd name="T8" fmla="*/ 29 w 51"/>
                  <a:gd name="T9" fmla="*/ 0 h 67"/>
                </a:gdLst>
                <a:ahLst/>
                <a:cxnLst>
                  <a:cxn ang="0">
                    <a:pos x="T0" y="T1"/>
                  </a:cxn>
                  <a:cxn ang="0">
                    <a:pos x="T2" y="T3"/>
                  </a:cxn>
                  <a:cxn ang="0">
                    <a:pos x="T4" y="T5"/>
                  </a:cxn>
                  <a:cxn ang="0">
                    <a:pos x="T6" y="T7"/>
                  </a:cxn>
                  <a:cxn ang="0">
                    <a:pos x="T8" y="T9"/>
                  </a:cxn>
                </a:cxnLst>
                <a:rect l="0" t="0" r="r" b="b"/>
                <a:pathLst>
                  <a:path w="51" h="67">
                    <a:moveTo>
                      <a:pt x="29" y="0"/>
                    </a:moveTo>
                    <a:cubicBezTo>
                      <a:pt x="29" y="0"/>
                      <a:pt x="45" y="56"/>
                      <a:pt x="51" y="61"/>
                    </a:cubicBezTo>
                    <a:cubicBezTo>
                      <a:pt x="41" y="67"/>
                      <a:pt x="41" y="67"/>
                      <a:pt x="41" y="67"/>
                    </a:cubicBezTo>
                    <a:cubicBezTo>
                      <a:pt x="41" y="67"/>
                      <a:pt x="37" y="34"/>
                      <a:pt x="18" y="42"/>
                    </a:cubicBezTo>
                    <a:cubicBezTo>
                      <a:pt x="0" y="51"/>
                      <a:pt x="29" y="0"/>
                      <a:pt x="29" y="0"/>
                    </a:cubicBezTo>
                    <a:close/>
                  </a:path>
                </a:pathLst>
              </a:custGeom>
              <a:solidFill>
                <a:schemeClr val="tx1">
                  <a:lumMod val="75000"/>
                  <a:lumOff val="25000"/>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30" name="Freeform 45">
                <a:extLst>
                  <a:ext uri="{FF2B5EF4-FFF2-40B4-BE49-F238E27FC236}">
                    <a16:creationId xmlns:a16="http://schemas.microsoft.com/office/drawing/2014/main" id="{EF53FE20-274B-954E-8969-82ECF1A2480D}"/>
                  </a:ext>
                </a:extLst>
              </p:cNvPr>
              <p:cNvSpPr>
                <a:spLocks/>
              </p:cNvSpPr>
              <p:nvPr/>
            </p:nvSpPr>
            <p:spPr bwMode="auto">
              <a:xfrm>
                <a:off x="10845800" y="4667189"/>
                <a:ext cx="44450" cy="66675"/>
              </a:xfrm>
              <a:custGeom>
                <a:avLst/>
                <a:gdLst>
                  <a:gd name="T0" fmla="*/ 21 w 24"/>
                  <a:gd name="T1" fmla="*/ 0 h 36"/>
                  <a:gd name="T2" fmla="*/ 24 w 24"/>
                  <a:gd name="T3" fmla="*/ 29 h 36"/>
                  <a:gd name="T4" fmla="*/ 10 w 24"/>
                  <a:gd name="T5" fmla="*/ 32 h 36"/>
                  <a:gd name="T6" fmla="*/ 21 w 24"/>
                  <a:gd name="T7" fmla="*/ 0 h 36"/>
                </a:gdLst>
                <a:ahLst/>
                <a:cxnLst>
                  <a:cxn ang="0">
                    <a:pos x="T0" y="T1"/>
                  </a:cxn>
                  <a:cxn ang="0">
                    <a:pos x="T2" y="T3"/>
                  </a:cxn>
                  <a:cxn ang="0">
                    <a:pos x="T4" y="T5"/>
                  </a:cxn>
                  <a:cxn ang="0">
                    <a:pos x="T6" y="T7"/>
                  </a:cxn>
                </a:cxnLst>
                <a:rect l="0" t="0" r="r" b="b"/>
                <a:pathLst>
                  <a:path w="24" h="36">
                    <a:moveTo>
                      <a:pt x="21" y="0"/>
                    </a:moveTo>
                    <a:cubicBezTo>
                      <a:pt x="21" y="0"/>
                      <a:pt x="18" y="22"/>
                      <a:pt x="24" y="29"/>
                    </a:cubicBezTo>
                    <a:cubicBezTo>
                      <a:pt x="24" y="29"/>
                      <a:pt x="19" y="36"/>
                      <a:pt x="10" y="32"/>
                    </a:cubicBezTo>
                    <a:cubicBezTo>
                      <a:pt x="0" y="29"/>
                      <a:pt x="21" y="0"/>
                      <a:pt x="21" y="0"/>
                    </a:cubicBezTo>
                    <a:close/>
                  </a:path>
                </a:pathLst>
              </a:custGeom>
              <a:solidFill>
                <a:srgbClr val="FFDCB8"/>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31" name="Freeform 46">
                <a:extLst>
                  <a:ext uri="{FF2B5EF4-FFF2-40B4-BE49-F238E27FC236}">
                    <a16:creationId xmlns:a16="http://schemas.microsoft.com/office/drawing/2014/main" id="{97807A23-F2BF-9846-8978-69D0FF5D3D12}"/>
                  </a:ext>
                </a:extLst>
              </p:cNvPr>
              <p:cNvSpPr>
                <a:spLocks/>
              </p:cNvSpPr>
              <p:nvPr/>
            </p:nvSpPr>
            <p:spPr bwMode="auto">
              <a:xfrm>
                <a:off x="10814050" y="4373502"/>
                <a:ext cx="58738" cy="103188"/>
              </a:xfrm>
              <a:custGeom>
                <a:avLst/>
                <a:gdLst>
                  <a:gd name="T0" fmla="*/ 25 w 32"/>
                  <a:gd name="T1" fmla="*/ 0 h 55"/>
                  <a:gd name="T2" fmla="*/ 31 w 32"/>
                  <a:gd name="T3" fmla="*/ 13 h 55"/>
                  <a:gd name="T4" fmla="*/ 15 w 32"/>
                  <a:gd name="T5" fmla="*/ 39 h 55"/>
                  <a:gd name="T6" fmla="*/ 20 w 32"/>
                  <a:gd name="T7" fmla="*/ 13 h 55"/>
                  <a:gd name="T8" fmla="*/ 25 w 32"/>
                  <a:gd name="T9" fmla="*/ 0 h 55"/>
                </a:gdLst>
                <a:ahLst/>
                <a:cxnLst>
                  <a:cxn ang="0">
                    <a:pos x="T0" y="T1"/>
                  </a:cxn>
                  <a:cxn ang="0">
                    <a:pos x="T2" y="T3"/>
                  </a:cxn>
                  <a:cxn ang="0">
                    <a:pos x="T4" y="T5"/>
                  </a:cxn>
                  <a:cxn ang="0">
                    <a:pos x="T6" y="T7"/>
                  </a:cxn>
                  <a:cxn ang="0">
                    <a:pos x="T8" y="T9"/>
                  </a:cxn>
                </a:cxnLst>
                <a:rect l="0" t="0" r="r" b="b"/>
                <a:pathLst>
                  <a:path w="32" h="55">
                    <a:moveTo>
                      <a:pt x="25" y="0"/>
                    </a:moveTo>
                    <a:cubicBezTo>
                      <a:pt x="25" y="0"/>
                      <a:pt x="32" y="3"/>
                      <a:pt x="31" y="13"/>
                    </a:cubicBezTo>
                    <a:cubicBezTo>
                      <a:pt x="30" y="23"/>
                      <a:pt x="14" y="22"/>
                      <a:pt x="15" y="39"/>
                    </a:cubicBezTo>
                    <a:cubicBezTo>
                      <a:pt x="17" y="55"/>
                      <a:pt x="0" y="33"/>
                      <a:pt x="20" y="13"/>
                    </a:cubicBezTo>
                    <a:cubicBezTo>
                      <a:pt x="20" y="13"/>
                      <a:pt x="15" y="1"/>
                      <a:pt x="25" y="0"/>
                    </a:cubicBezTo>
                    <a:close/>
                  </a:path>
                </a:pathLst>
              </a:custGeom>
              <a:solidFill>
                <a:schemeClr val="tx1">
                  <a:lumMod val="75000"/>
                  <a:lumOff val="25000"/>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32" name="Freeform 47">
                <a:extLst>
                  <a:ext uri="{FF2B5EF4-FFF2-40B4-BE49-F238E27FC236}">
                    <a16:creationId xmlns:a16="http://schemas.microsoft.com/office/drawing/2014/main" id="{C7EDF877-3EE4-464F-A7F6-A98E97E405ED}"/>
                  </a:ext>
                </a:extLst>
              </p:cNvPr>
              <p:cNvSpPr>
                <a:spLocks/>
              </p:cNvSpPr>
              <p:nvPr/>
            </p:nvSpPr>
            <p:spPr bwMode="auto">
              <a:xfrm>
                <a:off x="10922000" y="4552889"/>
                <a:ext cx="61913" cy="33338"/>
              </a:xfrm>
              <a:custGeom>
                <a:avLst/>
                <a:gdLst>
                  <a:gd name="T0" fmla="*/ 30 w 33"/>
                  <a:gd name="T1" fmla="*/ 0 h 18"/>
                  <a:gd name="T2" fmla="*/ 0 w 33"/>
                  <a:gd name="T3" fmla="*/ 2 h 18"/>
                </a:gdLst>
                <a:ahLst/>
                <a:cxnLst>
                  <a:cxn ang="0">
                    <a:pos x="T0" y="T1"/>
                  </a:cxn>
                  <a:cxn ang="0">
                    <a:pos x="T2" y="T3"/>
                  </a:cxn>
                </a:cxnLst>
                <a:rect l="0" t="0" r="r" b="b"/>
                <a:pathLst>
                  <a:path w="33" h="18">
                    <a:moveTo>
                      <a:pt x="30" y="0"/>
                    </a:moveTo>
                    <a:cubicBezTo>
                      <a:pt x="30" y="0"/>
                      <a:pt x="33" y="18"/>
                      <a:pt x="0" y="2"/>
                    </a:cubicBezTo>
                  </a:path>
                </a:pathLst>
              </a:custGeom>
              <a:solidFill>
                <a:srgbClr val="AC747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33" name="Freeform 48">
                <a:extLst>
                  <a:ext uri="{FF2B5EF4-FFF2-40B4-BE49-F238E27FC236}">
                    <a16:creationId xmlns:a16="http://schemas.microsoft.com/office/drawing/2014/main" id="{DD463925-0076-774E-8237-10FFC690913F}"/>
                  </a:ext>
                </a:extLst>
              </p:cNvPr>
              <p:cNvSpPr>
                <a:spLocks/>
              </p:cNvSpPr>
              <p:nvPr/>
            </p:nvSpPr>
            <p:spPr bwMode="auto">
              <a:xfrm>
                <a:off x="10868025" y="4432239"/>
                <a:ext cx="28575" cy="34925"/>
              </a:xfrm>
              <a:custGeom>
                <a:avLst/>
                <a:gdLst>
                  <a:gd name="T0" fmla="*/ 3 w 18"/>
                  <a:gd name="T1" fmla="*/ 0 h 22"/>
                  <a:gd name="T2" fmla="*/ 0 w 18"/>
                  <a:gd name="T3" fmla="*/ 22 h 22"/>
                  <a:gd name="T4" fmla="*/ 18 w 18"/>
                  <a:gd name="T5" fmla="*/ 10 h 22"/>
                  <a:gd name="T6" fmla="*/ 3 w 18"/>
                  <a:gd name="T7" fmla="*/ 0 h 22"/>
                </a:gdLst>
                <a:ahLst/>
                <a:cxnLst>
                  <a:cxn ang="0">
                    <a:pos x="T0" y="T1"/>
                  </a:cxn>
                  <a:cxn ang="0">
                    <a:pos x="T2" y="T3"/>
                  </a:cxn>
                  <a:cxn ang="0">
                    <a:pos x="T4" y="T5"/>
                  </a:cxn>
                  <a:cxn ang="0">
                    <a:pos x="T6" y="T7"/>
                  </a:cxn>
                </a:cxnLst>
                <a:rect l="0" t="0" r="r" b="b"/>
                <a:pathLst>
                  <a:path w="18" h="22">
                    <a:moveTo>
                      <a:pt x="3" y="0"/>
                    </a:moveTo>
                    <a:lnTo>
                      <a:pt x="0" y="22"/>
                    </a:lnTo>
                    <a:lnTo>
                      <a:pt x="18" y="10"/>
                    </a:lnTo>
                    <a:lnTo>
                      <a:pt x="3" y="0"/>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34" name="Freeform 49">
                <a:extLst>
                  <a:ext uri="{FF2B5EF4-FFF2-40B4-BE49-F238E27FC236}">
                    <a16:creationId xmlns:a16="http://schemas.microsoft.com/office/drawing/2014/main" id="{81D1FA34-9ABB-5E49-BD94-3D5F8FC629EA}"/>
                  </a:ext>
                </a:extLst>
              </p:cNvPr>
              <p:cNvSpPr>
                <a:spLocks/>
              </p:cNvSpPr>
              <p:nvPr/>
            </p:nvSpPr>
            <p:spPr bwMode="auto">
              <a:xfrm>
                <a:off x="10868025" y="4417952"/>
                <a:ext cx="36513" cy="39688"/>
              </a:xfrm>
              <a:custGeom>
                <a:avLst/>
                <a:gdLst>
                  <a:gd name="T0" fmla="*/ 15 w 20"/>
                  <a:gd name="T1" fmla="*/ 6 h 21"/>
                  <a:gd name="T2" fmla="*/ 17 w 20"/>
                  <a:gd name="T3" fmla="*/ 18 h 21"/>
                  <a:gd name="T4" fmla="*/ 5 w 20"/>
                  <a:gd name="T5" fmla="*/ 15 h 21"/>
                  <a:gd name="T6" fmla="*/ 2 w 20"/>
                  <a:gd name="T7" fmla="*/ 3 h 21"/>
                  <a:gd name="T8" fmla="*/ 15 w 20"/>
                  <a:gd name="T9" fmla="*/ 6 h 21"/>
                </a:gdLst>
                <a:ahLst/>
                <a:cxnLst>
                  <a:cxn ang="0">
                    <a:pos x="T0" y="T1"/>
                  </a:cxn>
                  <a:cxn ang="0">
                    <a:pos x="T2" y="T3"/>
                  </a:cxn>
                  <a:cxn ang="0">
                    <a:pos x="T4" y="T5"/>
                  </a:cxn>
                  <a:cxn ang="0">
                    <a:pos x="T6" y="T7"/>
                  </a:cxn>
                  <a:cxn ang="0">
                    <a:pos x="T8" y="T9"/>
                  </a:cxn>
                </a:cxnLst>
                <a:rect l="0" t="0" r="r" b="b"/>
                <a:pathLst>
                  <a:path w="20" h="21">
                    <a:moveTo>
                      <a:pt x="15" y="6"/>
                    </a:moveTo>
                    <a:cubicBezTo>
                      <a:pt x="19" y="10"/>
                      <a:pt x="20" y="16"/>
                      <a:pt x="17" y="18"/>
                    </a:cubicBezTo>
                    <a:cubicBezTo>
                      <a:pt x="14" y="21"/>
                      <a:pt x="9" y="19"/>
                      <a:pt x="5" y="15"/>
                    </a:cubicBezTo>
                    <a:cubicBezTo>
                      <a:pt x="1" y="11"/>
                      <a:pt x="0" y="5"/>
                      <a:pt x="2" y="3"/>
                    </a:cubicBezTo>
                    <a:cubicBezTo>
                      <a:pt x="5" y="0"/>
                      <a:pt x="11" y="1"/>
                      <a:pt x="15" y="6"/>
                    </a:cubicBezTo>
                    <a:close/>
                  </a:path>
                </a:pathLst>
              </a:custGeom>
              <a:solidFill>
                <a:srgbClr val="140F0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35" name="Freeform 50">
                <a:extLst>
                  <a:ext uri="{FF2B5EF4-FFF2-40B4-BE49-F238E27FC236}">
                    <a16:creationId xmlns:a16="http://schemas.microsoft.com/office/drawing/2014/main" id="{0664C084-B7CF-D640-8CB0-CC69D953D753}"/>
                  </a:ext>
                </a:extLst>
              </p:cNvPr>
              <p:cNvSpPr>
                <a:spLocks/>
              </p:cNvSpPr>
              <p:nvPr/>
            </p:nvSpPr>
            <p:spPr bwMode="auto">
              <a:xfrm>
                <a:off x="10741025" y="4525902"/>
                <a:ext cx="22225" cy="71438"/>
              </a:xfrm>
              <a:custGeom>
                <a:avLst/>
                <a:gdLst>
                  <a:gd name="T0" fmla="*/ 12 w 12"/>
                  <a:gd name="T1" fmla="*/ 0 h 38"/>
                  <a:gd name="T2" fmla="*/ 10 w 12"/>
                  <a:gd name="T3" fmla="*/ 1 h 38"/>
                  <a:gd name="T4" fmla="*/ 6 w 12"/>
                  <a:gd name="T5" fmla="*/ 4 h 38"/>
                  <a:gd name="T6" fmla="*/ 4 w 12"/>
                  <a:gd name="T7" fmla="*/ 6 h 38"/>
                  <a:gd name="T8" fmla="*/ 2 w 12"/>
                  <a:gd name="T9" fmla="*/ 10 h 38"/>
                  <a:gd name="T10" fmla="*/ 1 w 12"/>
                  <a:gd name="T11" fmla="*/ 12 h 38"/>
                  <a:gd name="T12" fmla="*/ 1 w 12"/>
                  <a:gd name="T13" fmla="*/ 14 h 38"/>
                  <a:gd name="T14" fmla="*/ 0 w 12"/>
                  <a:gd name="T15" fmla="*/ 16 h 38"/>
                  <a:gd name="T16" fmla="*/ 0 w 12"/>
                  <a:gd name="T17" fmla="*/ 18 h 38"/>
                  <a:gd name="T18" fmla="*/ 1 w 12"/>
                  <a:gd name="T19" fmla="*/ 23 h 38"/>
                  <a:gd name="T20" fmla="*/ 2 w 12"/>
                  <a:gd name="T21" fmla="*/ 25 h 38"/>
                  <a:gd name="T22" fmla="*/ 2 w 12"/>
                  <a:gd name="T23" fmla="*/ 27 h 38"/>
                  <a:gd name="T24" fmla="*/ 4 w 12"/>
                  <a:gd name="T25" fmla="*/ 30 h 38"/>
                  <a:gd name="T26" fmla="*/ 6 w 12"/>
                  <a:gd name="T27" fmla="*/ 33 h 38"/>
                  <a:gd name="T28" fmla="*/ 8 w 12"/>
                  <a:gd name="T29" fmla="*/ 35 h 38"/>
                  <a:gd name="T30" fmla="*/ 9 w 12"/>
                  <a:gd name="T31" fmla="*/ 37 h 38"/>
                  <a:gd name="T32" fmla="*/ 11 w 12"/>
                  <a:gd name="T33" fmla="*/ 38 h 38"/>
                  <a:gd name="T34" fmla="*/ 10 w 12"/>
                  <a:gd name="T35" fmla="*/ 36 h 38"/>
                  <a:gd name="T36" fmla="*/ 7 w 12"/>
                  <a:gd name="T37" fmla="*/ 32 h 38"/>
                  <a:gd name="T38" fmla="*/ 6 w 12"/>
                  <a:gd name="T39" fmla="*/ 29 h 38"/>
                  <a:gd name="T40" fmla="*/ 4 w 12"/>
                  <a:gd name="T41" fmla="*/ 26 h 38"/>
                  <a:gd name="T42" fmla="*/ 3 w 12"/>
                  <a:gd name="T43" fmla="*/ 22 h 38"/>
                  <a:gd name="T44" fmla="*/ 3 w 12"/>
                  <a:gd name="T45" fmla="*/ 18 h 38"/>
                  <a:gd name="T46" fmla="*/ 3 w 12"/>
                  <a:gd name="T47" fmla="*/ 16 h 38"/>
                  <a:gd name="T48" fmla="*/ 3 w 12"/>
                  <a:gd name="T49" fmla="*/ 14 h 38"/>
                  <a:gd name="T50" fmla="*/ 3 w 12"/>
                  <a:gd name="T51" fmla="*/ 12 h 38"/>
                  <a:gd name="T52" fmla="*/ 4 w 12"/>
                  <a:gd name="T53" fmla="*/ 11 h 38"/>
                  <a:gd name="T54" fmla="*/ 5 w 12"/>
                  <a:gd name="T55" fmla="*/ 9 h 38"/>
                  <a:gd name="T56" fmla="*/ 5 w 12"/>
                  <a:gd name="T57" fmla="*/ 7 h 38"/>
                  <a:gd name="T58" fmla="*/ 7 w 12"/>
                  <a:gd name="T59" fmla="*/ 5 h 38"/>
                  <a:gd name="T60" fmla="*/ 11 w 12"/>
                  <a:gd name="T61" fmla="*/ 1 h 38"/>
                  <a:gd name="T62" fmla="*/ 12 w 12"/>
                  <a:gd name="T63" fmla="*/ 0 h 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2" h="38">
                    <a:moveTo>
                      <a:pt x="12" y="0"/>
                    </a:moveTo>
                    <a:cubicBezTo>
                      <a:pt x="12" y="0"/>
                      <a:pt x="11" y="0"/>
                      <a:pt x="10" y="1"/>
                    </a:cubicBezTo>
                    <a:cubicBezTo>
                      <a:pt x="9" y="1"/>
                      <a:pt x="8" y="2"/>
                      <a:pt x="6" y="4"/>
                    </a:cubicBezTo>
                    <a:cubicBezTo>
                      <a:pt x="5" y="5"/>
                      <a:pt x="5" y="5"/>
                      <a:pt x="4" y="6"/>
                    </a:cubicBezTo>
                    <a:cubicBezTo>
                      <a:pt x="3" y="7"/>
                      <a:pt x="3" y="9"/>
                      <a:pt x="2" y="10"/>
                    </a:cubicBezTo>
                    <a:cubicBezTo>
                      <a:pt x="2" y="11"/>
                      <a:pt x="2" y="11"/>
                      <a:pt x="1" y="12"/>
                    </a:cubicBezTo>
                    <a:cubicBezTo>
                      <a:pt x="1" y="13"/>
                      <a:pt x="1" y="13"/>
                      <a:pt x="1" y="14"/>
                    </a:cubicBezTo>
                    <a:cubicBezTo>
                      <a:pt x="1" y="15"/>
                      <a:pt x="1" y="15"/>
                      <a:pt x="0" y="16"/>
                    </a:cubicBezTo>
                    <a:cubicBezTo>
                      <a:pt x="0" y="17"/>
                      <a:pt x="0" y="18"/>
                      <a:pt x="0" y="18"/>
                    </a:cubicBezTo>
                    <a:cubicBezTo>
                      <a:pt x="1" y="20"/>
                      <a:pt x="1" y="21"/>
                      <a:pt x="1" y="23"/>
                    </a:cubicBezTo>
                    <a:cubicBezTo>
                      <a:pt x="1" y="23"/>
                      <a:pt x="1" y="24"/>
                      <a:pt x="2" y="25"/>
                    </a:cubicBezTo>
                    <a:cubicBezTo>
                      <a:pt x="2" y="25"/>
                      <a:pt x="2" y="26"/>
                      <a:pt x="2" y="27"/>
                    </a:cubicBezTo>
                    <a:cubicBezTo>
                      <a:pt x="3" y="28"/>
                      <a:pt x="3" y="29"/>
                      <a:pt x="4" y="30"/>
                    </a:cubicBezTo>
                    <a:cubicBezTo>
                      <a:pt x="5" y="31"/>
                      <a:pt x="5" y="32"/>
                      <a:pt x="6" y="33"/>
                    </a:cubicBezTo>
                    <a:cubicBezTo>
                      <a:pt x="7" y="34"/>
                      <a:pt x="7" y="35"/>
                      <a:pt x="8" y="35"/>
                    </a:cubicBezTo>
                    <a:cubicBezTo>
                      <a:pt x="8" y="36"/>
                      <a:pt x="9" y="36"/>
                      <a:pt x="9" y="37"/>
                    </a:cubicBezTo>
                    <a:cubicBezTo>
                      <a:pt x="10" y="38"/>
                      <a:pt x="11" y="38"/>
                      <a:pt x="11" y="38"/>
                    </a:cubicBezTo>
                    <a:cubicBezTo>
                      <a:pt x="11" y="38"/>
                      <a:pt x="10" y="38"/>
                      <a:pt x="10" y="36"/>
                    </a:cubicBezTo>
                    <a:cubicBezTo>
                      <a:pt x="9" y="35"/>
                      <a:pt x="8" y="34"/>
                      <a:pt x="7" y="32"/>
                    </a:cubicBezTo>
                    <a:cubicBezTo>
                      <a:pt x="7" y="31"/>
                      <a:pt x="6" y="30"/>
                      <a:pt x="6" y="29"/>
                    </a:cubicBezTo>
                    <a:cubicBezTo>
                      <a:pt x="5" y="28"/>
                      <a:pt x="5" y="27"/>
                      <a:pt x="4" y="26"/>
                    </a:cubicBezTo>
                    <a:cubicBezTo>
                      <a:pt x="4" y="25"/>
                      <a:pt x="4" y="23"/>
                      <a:pt x="3" y="22"/>
                    </a:cubicBezTo>
                    <a:cubicBezTo>
                      <a:pt x="3" y="21"/>
                      <a:pt x="3" y="20"/>
                      <a:pt x="3" y="18"/>
                    </a:cubicBezTo>
                    <a:cubicBezTo>
                      <a:pt x="3" y="18"/>
                      <a:pt x="3" y="17"/>
                      <a:pt x="3" y="16"/>
                    </a:cubicBezTo>
                    <a:cubicBezTo>
                      <a:pt x="3" y="16"/>
                      <a:pt x="3" y="15"/>
                      <a:pt x="3" y="14"/>
                    </a:cubicBezTo>
                    <a:cubicBezTo>
                      <a:pt x="3" y="14"/>
                      <a:pt x="3" y="13"/>
                      <a:pt x="3" y="12"/>
                    </a:cubicBezTo>
                    <a:cubicBezTo>
                      <a:pt x="4" y="12"/>
                      <a:pt x="4" y="11"/>
                      <a:pt x="4" y="11"/>
                    </a:cubicBezTo>
                    <a:cubicBezTo>
                      <a:pt x="4" y="10"/>
                      <a:pt x="4" y="10"/>
                      <a:pt x="5" y="9"/>
                    </a:cubicBezTo>
                    <a:cubicBezTo>
                      <a:pt x="5" y="8"/>
                      <a:pt x="5" y="8"/>
                      <a:pt x="5" y="7"/>
                    </a:cubicBezTo>
                    <a:cubicBezTo>
                      <a:pt x="6" y="6"/>
                      <a:pt x="7" y="5"/>
                      <a:pt x="7" y="5"/>
                    </a:cubicBezTo>
                    <a:cubicBezTo>
                      <a:pt x="8" y="3"/>
                      <a:pt x="10" y="2"/>
                      <a:pt x="11" y="1"/>
                    </a:cubicBezTo>
                    <a:cubicBezTo>
                      <a:pt x="11" y="0"/>
                      <a:pt x="12" y="0"/>
                      <a:pt x="12" y="0"/>
                    </a:cubicBezTo>
                  </a:path>
                </a:pathLst>
              </a:custGeom>
              <a:solidFill>
                <a:srgbClr val="FFBE8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36" name="Freeform 51">
                <a:extLst>
                  <a:ext uri="{FF2B5EF4-FFF2-40B4-BE49-F238E27FC236}">
                    <a16:creationId xmlns:a16="http://schemas.microsoft.com/office/drawing/2014/main" id="{17A47D48-D41C-B741-8F15-F9BBD417B73F}"/>
                  </a:ext>
                </a:extLst>
              </p:cNvPr>
              <p:cNvSpPr>
                <a:spLocks noEditPoints="1"/>
              </p:cNvSpPr>
              <p:nvPr/>
            </p:nvSpPr>
            <p:spPr bwMode="auto">
              <a:xfrm>
                <a:off x="10772775" y="4551302"/>
                <a:ext cx="9525" cy="20638"/>
              </a:xfrm>
              <a:custGeom>
                <a:avLst/>
                <a:gdLst>
                  <a:gd name="T0" fmla="*/ 3 w 5"/>
                  <a:gd name="T1" fmla="*/ 7 h 11"/>
                  <a:gd name="T2" fmla="*/ 3 w 5"/>
                  <a:gd name="T3" fmla="*/ 7 h 11"/>
                  <a:gd name="T4" fmla="*/ 3 w 5"/>
                  <a:gd name="T5" fmla="*/ 7 h 11"/>
                  <a:gd name="T6" fmla="*/ 0 w 5"/>
                  <a:gd name="T7" fmla="*/ 0 h 11"/>
                  <a:gd name="T8" fmla="*/ 0 w 5"/>
                  <a:gd name="T9" fmla="*/ 2 h 11"/>
                  <a:gd name="T10" fmla="*/ 1 w 5"/>
                  <a:gd name="T11" fmla="*/ 3 h 11"/>
                  <a:gd name="T12" fmla="*/ 2 w 5"/>
                  <a:gd name="T13" fmla="*/ 5 h 11"/>
                  <a:gd name="T14" fmla="*/ 2 w 5"/>
                  <a:gd name="T15" fmla="*/ 6 h 11"/>
                  <a:gd name="T16" fmla="*/ 2 w 5"/>
                  <a:gd name="T17" fmla="*/ 7 h 11"/>
                  <a:gd name="T18" fmla="*/ 1 w 5"/>
                  <a:gd name="T19" fmla="*/ 8 h 11"/>
                  <a:gd name="T20" fmla="*/ 0 w 5"/>
                  <a:gd name="T21" fmla="*/ 9 h 11"/>
                  <a:gd name="T22" fmla="*/ 1 w 5"/>
                  <a:gd name="T23" fmla="*/ 11 h 11"/>
                  <a:gd name="T24" fmla="*/ 1 w 5"/>
                  <a:gd name="T25" fmla="*/ 11 h 11"/>
                  <a:gd name="T26" fmla="*/ 2 w 5"/>
                  <a:gd name="T27" fmla="*/ 10 h 11"/>
                  <a:gd name="T28" fmla="*/ 4 w 5"/>
                  <a:gd name="T29" fmla="*/ 9 h 11"/>
                  <a:gd name="T30" fmla="*/ 5 w 5"/>
                  <a:gd name="T31" fmla="*/ 9 h 11"/>
                  <a:gd name="T32" fmla="*/ 5 w 5"/>
                  <a:gd name="T33" fmla="*/ 8 h 11"/>
                  <a:gd name="T34" fmla="*/ 4 w 5"/>
                  <a:gd name="T35" fmla="*/ 6 h 11"/>
                  <a:gd name="T36" fmla="*/ 4 w 5"/>
                  <a:gd name="T37" fmla="*/ 4 h 11"/>
                  <a:gd name="T38" fmla="*/ 2 w 5"/>
                  <a:gd name="T39" fmla="*/ 1 h 11"/>
                  <a:gd name="T40" fmla="*/ 0 w 5"/>
                  <a:gd name="T41" fmla="*/ 0 h 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5" h="11">
                    <a:moveTo>
                      <a:pt x="3" y="7"/>
                    </a:moveTo>
                    <a:cubicBezTo>
                      <a:pt x="3" y="7"/>
                      <a:pt x="3" y="7"/>
                      <a:pt x="3" y="7"/>
                    </a:cubicBezTo>
                    <a:cubicBezTo>
                      <a:pt x="3" y="7"/>
                      <a:pt x="3" y="7"/>
                      <a:pt x="3" y="7"/>
                    </a:cubicBezTo>
                    <a:moveTo>
                      <a:pt x="0" y="0"/>
                    </a:moveTo>
                    <a:cubicBezTo>
                      <a:pt x="0" y="1"/>
                      <a:pt x="0" y="1"/>
                      <a:pt x="0" y="2"/>
                    </a:cubicBezTo>
                    <a:cubicBezTo>
                      <a:pt x="1" y="3"/>
                      <a:pt x="1" y="3"/>
                      <a:pt x="1" y="3"/>
                    </a:cubicBezTo>
                    <a:cubicBezTo>
                      <a:pt x="1" y="4"/>
                      <a:pt x="2" y="4"/>
                      <a:pt x="2" y="5"/>
                    </a:cubicBezTo>
                    <a:cubicBezTo>
                      <a:pt x="2" y="5"/>
                      <a:pt x="2" y="6"/>
                      <a:pt x="2" y="6"/>
                    </a:cubicBezTo>
                    <a:cubicBezTo>
                      <a:pt x="2" y="7"/>
                      <a:pt x="2" y="7"/>
                      <a:pt x="2" y="7"/>
                    </a:cubicBezTo>
                    <a:cubicBezTo>
                      <a:pt x="2" y="7"/>
                      <a:pt x="1" y="8"/>
                      <a:pt x="1" y="8"/>
                    </a:cubicBezTo>
                    <a:cubicBezTo>
                      <a:pt x="1" y="8"/>
                      <a:pt x="1" y="8"/>
                      <a:pt x="0" y="9"/>
                    </a:cubicBezTo>
                    <a:cubicBezTo>
                      <a:pt x="0" y="9"/>
                      <a:pt x="1" y="10"/>
                      <a:pt x="1" y="11"/>
                    </a:cubicBezTo>
                    <a:cubicBezTo>
                      <a:pt x="1" y="11"/>
                      <a:pt x="1" y="11"/>
                      <a:pt x="1" y="11"/>
                    </a:cubicBezTo>
                    <a:cubicBezTo>
                      <a:pt x="2" y="10"/>
                      <a:pt x="2" y="10"/>
                      <a:pt x="2" y="10"/>
                    </a:cubicBezTo>
                    <a:cubicBezTo>
                      <a:pt x="3" y="10"/>
                      <a:pt x="3" y="9"/>
                      <a:pt x="4" y="9"/>
                    </a:cubicBezTo>
                    <a:cubicBezTo>
                      <a:pt x="5" y="9"/>
                      <a:pt x="5" y="9"/>
                      <a:pt x="5" y="9"/>
                    </a:cubicBezTo>
                    <a:cubicBezTo>
                      <a:pt x="5" y="8"/>
                      <a:pt x="5" y="8"/>
                      <a:pt x="5" y="8"/>
                    </a:cubicBezTo>
                    <a:cubicBezTo>
                      <a:pt x="4" y="7"/>
                      <a:pt x="4" y="7"/>
                      <a:pt x="4" y="6"/>
                    </a:cubicBezTo>
                    <a:cubicBezTo>
                      <a:pt x="4" y="5"/>
                      <a:pt x="4" y="5"/>
                      <a:pt x="4" y="4"/>
                    </a:cubicBezTo>
                    <a:cubicBezTo>
                      <a:pt x="3" y="3"/>
                      <a:pt x="3" y="2"/>
                      <a:pt x="2" y="1"/>
                    </a:cubicBezTo>
                    <a:cubicBezTo>
                      <a:pt x="1" y="1"/>
                      <a:pt x="1" y="0"/>
                      <a:pt x="0" y="0"/>
                    </a:cubicBezTo>
                  </a:path>
                </a:pathLst>
              </a:custGeom>
              <a:solidFill>
                <a:srgbClr val="FFBE8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37" name="Freeform 52">
                <a:extLst>
                  <a:ext uri="{FF2B5EF4-FFF2-40B4-BE49-F238E27FC236}">
                    <a16:creationId xmlns:a16="http://schemas.microsoft.com/office/drawing/2014/main" id="{02EF186A-1CE9-A44C-9746-1156A66A63E8}"/>
                  </a:ext>
                </a:extLst>
              </p:cNvPr>
              <p:cNvSpPr>
                <a:spLocks noEditPoints="1"/>
              </p:cNvSpPr>
              <p:nvPr/>
            </p:nvSpPr>
            <p:spPr bwMode="auto">
              <a:xfrm>
                <a:off x="10763250" y="4546539"/>
                <a:ext cx="17463" cy="39688"/>
              </a:xfrm>
              <a:custGeom>
                <a:avLst/>
                <a:gdLst>
                  <a:gd name="T0" fmla="*/ 5 w 9"/>
                  <a:gd name="T1" fmla="*/ 11 h 21"/>
                  <a:gd name="T2" fmla="*/ 5 w 9"/>
                  <a:gd name="T3" fmla="*/ 11 h 21"/>
                  <a:gd name="T4" fmla="*/ 4 w 9"/>
                  <a:gd name="T5" fmla="*/ 12 h 21"/>
                  <a:gd name="T6" fmla="*/ 4 w 9"/>
                  <a:gd name="T7" fmla="*/ 13 h 21"/>
                  <a:gd name="T8" fmla="*/ 3 w 9"/>
                  <a:gd name="T9" fmla="*/ 15 h 21"/>
                  <a:gd name="T10" fmla="*/ 4 w 9"/>
                  <a:gd name="T11" fmla="*/ 16 h 21"/>
                  <a:gd name="T12" fmla="*/ 4 w 9"/>
                  <a:gd name="T13" fmla="*/ 17 h 21"/>
                  <a:gd name="T14" fmla="*/ 5 w 9"/>
                  <a:gd name="T15" fmla="*/ 18 h 21"/>
                  <a:gd name="T16" fmla="*/ 5 w 9"/>
                  <a:gd name="T17" fmla="*/ 18 h 21"/>
                  <a:gd name="T18" fmla="*/ 6 w 9"/>
                  <a:gd name="T19" fmla="*/ 19 h 21"/>
                  <a:gd name="T20" fmla="*/ 8 w 9"/>
                  <a:gd name="T21" fmla="*/ 20 h 21"/>
                  <a:gd name="T22" fmla="*/ 9 w 9"/>
                  <a:gd name="T23" fmla="*/ 21 h 21"/>
                  <a:gd name="T24" fmla="*/ 8 w 9"/>
                  <a:gd name="T25" fmla="*/ 20 h 21"/>
                  <a:gd name="T26" fmla="*/ 7 w 9"/>
                  <a:gd name="T27" fmla="*/ 18 h 21"/>
                  <a:gd name="T28" fmla="*/ 6 w 9"/>
                  <a:gd name="T29" fmla="*/ 17 h 21"/>
                  <a:gd name="T30" fmla="*/ 6 w 9"/>
                  <a:gd name="T31" fmla="*/ 17 h 21"/>
                  <a:gd name="T32" fmla="*/ 6 w 9"/>
                  <a:gd name="T33" fmla="*/ 16 h 21"/>
                  <a:gd name="T34" fmla="*/ 6 w 9"/>
                  <a:gd name="T35" fmla="*/ 15 h 21"/>
                  <a:gd name="T36" fmla="*/ 6 w 9"/>
                  <a:gd name="T37" fmla="*/ 15 h 21"/>
                  <a:gd name="T38" fmla="*/ 6 w 9"/>
                  <a:gd name="T39" fmla="*/ 14 h 21"/>
                  <a:gd name="T40" fmla="*/ 6 w 9"/>
                  <a:gd name="T41" fmla="*/ 13 h 21"/>
                  <a:gd name="T42" fmla="*/ 6 w 9"/>
                  <a:gd name="T43" fmla="*/ 13 h 21"/>
                  <a:gd name="T44" fmla="*/ 5 w 9"/>
                  <a:gd name="T45" fmla="*/ 11 h 21"/>
                  <a:gd name="T46" fmla="*/ 0 w 9"/>
                  <a:gd name="T47" fmla="*/ 0 h 21"/>
                  <a:gd name="T48" fmla="*/ 3 w 9"/>
                  <a:gd name="T49" fmla="*/ 2 h 21"/>
                  <a:gd name="T50" fmla="*/ 4 w 9"/>
                  <a:gd name="T51" fmla="*/ 3 h 21"/>
                  <a:gd name="T52" fmla="*/ 5 w 9"/>
                  <a:gd name="T53" fmla="*/ 4 h 21"/>
                  <a:gd name="T54" fmla="*/ 5 w 9"/>
                  <a:gd name="T55" fmla="*/ 4 h 21"/>
                  <a:gd name="T56" fmla="*/ 5 w 9"/>
                  <a:gd name="T57" fmla="*/ 2 h 21"/>
                  <a:gd name="T58" fmla="*/ 3 w 9"/>
                  <a:gd name="T59" fmla="*/ 1 h 21"/>
                  <a:gd name="T60" fmla="*/ 0 w 9"/>
                  <a:gd name="T61" fmla="*/ 0 h 2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Lst>
                <a:rect l="0" t="0" r="r" b="b"/>
                <a:pathLst>
                  <a:path w="9" h="21">
                    <a:moveTo>
                      <a:pt x="5" y="11"/>
                    </a:moveTo>
                    <a:cubicBezTo>
                      <a:pt x="5" y="11"/>
                      <a:pt x="5" y="11"/>
                      <a:pt x="5" y="11"/>
                    </a:cubicBezTo>
                    <a:cubicBezTo>
                      <a:pt x="4" y="12"/>
                      <a:pt x="4" y="12"/>
                      <a:pt x="4" y="12"/>
                    </a:cubicBezTo>
                    <a:cubicBezTo>
                      <a:pt x="4" y="13"/>
                      <a:pt x="4" y="13"/>
                      <a:pt x="4" y="13"/>
                    </a:cubicBezTo>
                    <a:cubicBezTo>
                      <a:pt x="4" y="14"/>
                      <a:pt x="3" y="14"/>
                      <a:pt x="3" y="15"/>
                    </a:cubicBezTo>
                    <a:cubicBezTo>
                      <a:pt x="4" y="15"/>
                      <a:pt x="4" y="15"/>
                      <a:pt x="4" y="16"/>
                    </a:cubicBezTo>
                    <a:cubicBezTo>
                      <a:pt x="4" y="17"/>
                      <a:pt x="4" y="17"/>
                      <a:pt x="4" y="17"/>
                    </a:cubicBezTo>
                    <a:cubicBezTo>
                      <a:pt x="5" y="18"/>
                      <a:pt x="5" y="18"/>
                      <a:pt x="5" y="18"/>
                    </a:cubicBezTo>
                    <a:cubicBezTo>
                      <a:pt x="5" y="18"/>
                      <a:pt x="5" y="18"/>
                      <a:pt x="5" y="18"/>
                    </a:cubicBezTo>
                    <a:cubicBezTo>
                      <a:pt x="6" y="19"/>
                      <a:pt x="6" y="19"/>
                      <a:pt x="6" y="19"/>
                    </a:cubicBezTo>
                    <a:cubicBezTo>
                      <a:pt x="7" y="19"/>
                      <a:pt x="7" y="20"/>
                      <a:pt x="8" y="20"/>
                    </a:cubicBezTo>
                    <a:cubicBezTo>
                      <a:pt x="8" y="20"/>
                      <a:pt x="9" y="21"/>
                      <a:pt x="9" y="21"/>
                    </a:cubicBezTo>
                    <a:cubicBezTo>
                      <a:pt x="9" y="20"/>
                      <a:pt x="8" y="20"/>
                      <a:pt x="8" y="20"/>
                    </a:cubicBezTo>
                    <a:cubicBezTo>
                      <a:pt x="8" y="19"/>
                      <a:pt x="7" y="19"/>
                      <a:pt x="7" y="18"/>
                    </a:cubicBezTo>
                    <a:cubicBezTo>
                      <a:pt x="6" y="17"/>
                      <a:pt x="6" y="17"/>
                      <a:pt x="6" y="17"/>
                    </a:cubicBezTo>
                    <a:cubicBezTo>
                      <a:pt x="6" y="17"/>
                      <a:pt x="6" y="17"/>
                      <a:pt x="6" y="17"/>
                    </a:cubicBezTo>
                    <a:cubicBezTo>
                      <a:pt x="6" y="16"/>
                      <a:pt x="6" y="16"/>
                      <a:pt x="6" y="16"/>
                    </a:cubicBezTo>
                    <a:cubicBezTo>
                      <a:pt x="6" y="15"/>
                      <a:pt x="6" y="15"/>
                      <a:pt x="6" y="15"/>
                    </a:cubicBezTo>
                    <a:cubicBezTo>
                      <a:pt x="6" y="15"/>
                      <a:pt x="6" y="15"/>
                      <a:pt x="6" y="15"/>
                    </a:cubicBezTo>
                    <a:cubicBezTo>
                      <a:pt x="6" y="14"/>
                      <a:pt x="6" y="14"/>
                      <a:pt x="6" y="14"/>
                    </a:cubicBezTo>
                    <a:cubicBezTo>
                      <a:pt x="6" y="13"/>
                      <a:pt x="6" y="13"/>
                      <a:pt x="6" y="13"/>
                    </a:cubicBezTo>
                    <a:cubicBezTo>
                      <a:pt x="6" y="13"/>
                      <a:pt x="6" y="13"/>
                      <a:pt x="6" y="13"/>
                    </a:cubicBezTo>
                    <a:cubicBezTo>
                      <a:pt x="6" y="12"/>
                      <a:pt x="5" y="11"/>
                      <a:pt x="5" y="11"/>
                    </a:cubicBezTo>
                    <a:moveTo>
                      <a:pt x="0" y="0"/>
                    </a:moveTo>
                    <a:cubicBezTo>
                      <a:pt x="1" y="0"/>
                      <a:pt x="2" y="1"/>
                      <a:pt x="3" y="2"/>
                    </a:cubicBezTo>
                    <a:cubicBezTo>
                      <a:pt x="3" y="2"/>
                      <a:pt x="4" y="3"/>
                      <a:pt x="4" y="3"/>
                    </a:cubicBezTo>
                    <a:cubicBezTo>
                      <a:pt x="5" y="3"/>
                      <a:pt x="5" y="4"/>
                      <a:pt x="5" y="4"/>
                    </a:cubicBezTo>
                    <a:cubicBezTo>
                      <a:pt x="5" y="4"/>
                      <a:pt x="5" y="4"/>
                      <a:pt x="5" y="4"/>
                    </a:cubicBezTo>
                    <a:cubicBezTo>
                      <a:pt x="5" y="3"/>
                      <a:pt x="5" y="3"/>
                      <a:pt x="5" y="2"/>
                    </a:cubicBezTo>
                    <a:cubicBezTo>
                      <a:pt x="5" y="1"/>
                      <a:pt x="4" y="1"/>
                      <a:pt x="3" y="1"/>
                    </a:cubicBezTo>
                    <a:cubicBezTo>
                      <a:pt x="2" y="0"/>
                      <a:pt x="1" y="0"/>
                      <a:pt x="0" y="0"/>
                    </a:cubicBezTo>
                  </a:path>
                </a:pathLst>
              </a:custGeom>
              <a:solidFill>
                <a:srgbClr val="FFBE85"/>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Helvetica Neue" panose="02000503000000020004" pitchFamily="2" charset="0"/>
                  <a:ea typeface="Helvetica Neue" panose="02000503000000020004" pitchFamily="2" charset="0"/>
                  <a:cs typeface="Helvetica Neue" panose="02000503000000020004" pitchFamily="2" charset="0"/>
                </a:endParaRPr>
              </a:p>
            </p:txBody>
          </p:sp>
        </p:grpSp>
        <p:grpSp>
          <p:nvGrpSpPr>
            <p:cNvPr id="181" name="Group 180">
              <a:extLst>
                <a:ext uri="{FF2B5EF4-FFF2-40B4-BE49-F238E27FC236}">
                  <a16:creationId xmlns:a16="http://schemas.microsoft.com/office/drawing/2014/main" id="{BFCE078B-F33A-7E40-8B83-65CDFA4A0733}"/>
                </a:ext>
              </a:extLst>
            </p:cNvPr>
            <p:cNvGrpSpPr/>
            <p:nvPr/>
          </p:nvGrpSpPr>
          <p:grpSpPr>
            <a:xfrm>
              <a:off x="592810" y="8565800"/>
              <a:ext cx="1104239" cy="697331"/>
              <a:chOff x="4961225" y="5375639"/>
              <a:chExt cx="1189767" cy="751342"/>
            </a:xfrm>
          </p:grpSpPr>
          <p:sp>
            <p:nvSpPr>
              <p:cNvPr id="202" name="Freeform 5">
                <a:extLst>
                  <a:ext uri="{FF2B5EF4-FFF2-40B4-BE49-F238E27FC236}">
                    <a16:creationId xmlns:a16="http://schemas.microsoft.com/office/drawing/2014/main" id="{9359AF2B-E986-2742-9186-8D353551B67E}"/>
                  </a:ext>
                </a:extLst>
              </p:cNvPr>
              <p:cNvSpPr>
                <a:spLocks/>
              </p:cNvSpPr>
              <p:nvPr/>
            </p:nvSpPr>
            <p:spPr bwMode="auto">
              <a:xfrm>
                <a:off x="4961225" y="5375639"/>
                <a:ext cx="1189767" cy="751342"/>
              </a:xfrm>
              <a:custGeom>
                <a:avLst/>
                <a:gdLst>
                  <a:gd name="T0" fmla="*/ 541 w 587"/>
                  <a:gd name="T1" fmla="*/ 371 h 371"/>
                  <a:gd name="T2" fmla="*/ 47 w 587"/>
                  <a:gd name="T3" fmla="*/ 371 h 371"/>
                  <a:gd name="T4" fmla="*/ 0 w 587"/>
                  <a:gd name="T5" fmla="*/ 325 h 371"/>
                  <a:gd name="T6" fmla="*/ 0 w 587"/>
                  <a:gd name="T7" fmla="*/ 46 h 371"/>
                  <a:gd name="T8" fmla="*/ 47 w 587"/>
                  <a:gd name="T9" fmla="*/ 0 h 371"/>
                  <a:gd name="T10" fmla="*/ 541 w 587"/>
                  <a:gd name="T11" fmla="*/ 0 h 371"/>
                  <a:gd name="T12" fmla="*/ 587 w 587"/>
                  <a:gd name="T13" fmla="*/ 46 h 371"/>
                  <a:gd name="T14" fmla="*/ 587 w 587"/>
                  <a:gd name="T15" fmla="*/ 325 h 371"/>
                  <a:gd name="T16" fmla="*/ 541 w 587"/>
                  <a:gd name="T17" fmla="*/ 371 h 3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87" h="371">
                    <a:moveTo>
                      <a:pt x="541" y="371"/>
                    </a:moveTo>
                    <a:cubicBezTo>
                      <a:pt x="47" y="371"/>
                      <a:pt x="47" y="371"/>
                      <a:pt x="47" y="371"/>
                    </a:cubicBezTo>
                    <a:cubicBezTo>
                      <a:pt x="21" y="371"/>
                      <a:pt x="0" y="350"/>
                      <a:pt x="0" y="325"/>
                    </a:cubicBezTo>
                    <a:cubicBezTo>
                      <a:pt x="0" y="46"/>
                      <a:pt x="0" y="46"/>
                      <a:pt x="0" y="46"/>
                    </a:cubicBezTo>
                    <a:cubicBezTo>
                      <a:pt x="0" y="20"/>
                      <a:pt x="21" y="0"/>
                      <a:pt x="47" y="0"/>
                    </a:cubicBezTo>
                    <a:cubicBezTo>
                      <a:pt x="541" y="0"/>
                      <a:pt x="541" y="0"/>
                      <a:pt x="541" y="0"/>
                    </a:cubicBezTo>
                    <a:cubicBezTo>
                      <a:pt x="566" y="0"/>
                      <a:pt x="587" y="20"/>
                      <a:pt x="587" y="46"/>
                    </a:cubicBezTo>
                    <a:cubicBezTo>
                      <a:pt x="587" y="325"/>
                      <a:pt x="587" y="325"/>
                      <a:pt x="587" y="325"/>
                    </a:cubicBezTo>
                    <a:cubicBezTo>
                      <a:pt x="587" y="350"/>
                      <a:pt x="566" y="371"/>
                      <a:pt x="541" y="371"/>
                    </a:cubicBezTo>
                    <a:close/>
                  </a:path>
                </a:pathLst>
              </a:custGeom>
              <a:gradFill>
                <a:gsLst>
                  <a:gs pos="100000">
                    <a:schemeClr val="accent1">
                      <a:lumMod val="75000"/>
                    </a:schemeClr>
                  </a:gs>
                  <a:gs pos="0">
                    <a:schemeClr val="accent1"/>
                  </a:gs>
                </a:gsLst>
                <a:lin ang="2700000" scaled="1"/>
              </a:gradFill>
              <a:ln>
                <a:noFill/>
              </a:ln>
              <a:effectLst>
                <a:outerShdw blurRad="190500" dist="38100" dir="8100000" algn="tr" rotWithShape="0">
                  <a:schemeClr val="bg1">
                    <a:lumMod val="50000"/>
                    <a:alpha val="40000"/>
                  </a:schemeClr>
                </a:outerShdw>
              </a:effectLst>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03" name="AutoShape 112">
                <a:extLst>
                  <a:ext uri="{FF2B5EF4-FFF2-40B4-BE49-F238E27FC236}">
                    <a16:creationId xmlns:a16="http://schemas.microsoft.com/office/drawing/2014/main" id="{F5AF51BD-579F-AE46-98E1-8F471471D1CE}"/>
                  </a:ext>
                </a:extLst>
              </p:cNvPr>
              <p:cNvSpPr>
                <a:spLocks/>
              </p:cNvSpPr>
              <p:nvPr/>
            </p:nvSpPr>
            <p:spPr bwMode="auto">
              <a:xfrm>
                <a:off x="5385974" y="5580884"/>
                <a:ext cx="340270" cy="340853"/>
              </a:xfrm>
              <a:custGeom>
                <a:avLst/>
                <a:gdLst>
                  <a:gd name="T0" fmla="*/ 10510 w 21020"/>
                  <a:gd name="T1" fmla="*/ 10800 h 21600"/>
                  <a:gd name="T2" fmla="*/ 10510 w 21020"/>
                  <a:gd name="T3" fmla="*/ 10800 h 21600"/>
                  <a:gd name="T4" fmla="*/ 10510 w 21020"/>
                  <a:gd name="T5" fmla="*/ 10800 h 21600"/>
                  <a:gd name="T6" fmla="*/ 10510 w 21020"/>
                  <a:gd name="T7" fmla="*/ 10800 h 21600"/>
                </a:gdLst>
                <a:ahLst/>
                <a:cxnLst>
                  <a:cxn ang="0">
                    <a:pos x="T0" y="T1"/>
                  </a:cxn>
                  <a:cxn ang="0">
                    <a:pos x="T2" y="T3"/>
                  </a:cxn>
                  <a:cxn ang="0">
                    <a:pos x="T4" y="T5"/>
                  </a:cxn>
                  <a:cxn ang="0">
                    <a:pos x="T6" y="T7"/>
                  </a:cxn>
                </a:cxnLst>
                <a:rect l="0" t="0" r="r" b="b"/>
                <a:pathLst>
                  <a:path w="21020" h="21600">
                    <a:moveTo>
                      <a:pt x="18846" y="7946"/>
                    </a:moveTo>
                    <a:lnTo>
                      <a:pt x="17740" y="9091"/>
                    </a:lnTo>
                    <a:cubicBezTo>
                      <a:pt x="17740" y="8939"/>
                      <a:pt x="17758" y="8792"/>
                      <a:pt x="17744" y="8636"/>
                    </a:cubicBezTo>
                    <a:cubicBezTo>
                      <a:pt x="17629" y="7331"/>
                      <a:pt x="17036" y="6068"/>
                      <a:pt x="16074" y="5080"/>
                    </a:cubicBezTo>
                    <a:cubicBezTo>
                      <a:pt x="15004" y="3980"/>
                      <a:pt x="13585" y="3348"/>
                      <a:pt x="12180" y="3345"/>
                    </a:cubicBezTo>
                    <a:lnTo>
                      <a:pt x="13268" y="2218"/>
                    </a:lnTo>
                    <a:cubicBezTo>
                      <a:pt x="13812" y="1659"/>
                      <a:pt x="14572" y="1350"/>
                      <a:pt x="15403" y="1350"/>
                    </a:cubicBezTo>
                    <a:cubicBezTo>
                      <a:pt x="16460" y="1350"/>
                      <a:pt x="17546" y="1840"/>
                      <a:pt x="18381" y="2696"/>
                    </a:cubicBezTo>
                    <a:cubicBezTo>
                      <a:pt x="19165" y="3500"/>
                      <a:pt x="19631" y="4499"/>
                      <a:pt x="19698" y="5510"/>
                    </a:cubicBezTo>
                    <a:cubicBezTo>
                      <a:pt x="19760" y="6453"/>
                      <a:pt x="19457" y="7317"/>
                      <a:pt x="18846" y="7946"/>
                    </a:cubicBezTo>
                    <a:moveTo>
                      <a:pt x="5828" y="19329"/>
                    </a:moveTo>
                    <a:cubicBezTo>
                      <a:pt x="5813" y="18424"/>
                      <a:pt x="5454" y="17481"/>
                      <a:pt x="4730" y="16739"/>
                    </a:cubicBezTo>
                    <a:cubicBezTo>
                      <a:pt x="4046" y="16034"/>
                      <a:pt x="3150" y="15628"/>
                      <a:pt x="2257" y="15592"/>
                    </a:cubicBezTo>
                    <a:lnTo>
                      <a:pt x="2911" y="13157"/>
                    </a:lnTo>
                    <a:cubicBezTo>
                      <a:pt x="2959" y="12995"/>
                      <a:pt x="3052" y="12835"/>
                      <a:pt x="3168" y="12695"/>
                    </a:cubicBezTo>
                    <a:cubicBezTo>
                      <a:pt x="4485" y="11726"/>
                      <a:pt x="6512" y="12012"/>
                      <a:pt x="7920" y="13460"/>
                    </a:cubicBezTo>
                    <a:cubicBezTo>
                      <a:pt x="9409" y="14990"/>
                      <a:pt x="9639" y="17230"/>
                      <a:pt x="8492" y="18568"/>
                    </a:cubicBezTo>
                    <a:cubicBezTo>
                      <a:pt x="8416" y="18609"/>
                      <a:pt x="8339" y="18648"/>
                      <a:pt x="8256" y="18675"/>
                    </a:cubicBezTo>
                    <a:cubicBezTo>
                      <a:pt x="8256" y="18675"/>
                      <a:pt x="5828" y="19329"/>
                      <a:pt x="5828" y="19329"/>
                    </a:cubicBezTo>
                    <a:close/>
                    <a:moveTo>
                      <a:pt x="2737" y="20164"/>
                    </a:moveTo>
                    <a:cubicBezTo>
                      <a:pt x="2665" y="20181"/>
                      <a:pt x="2443" y="20239"/>
                      <a:pt x="2291" y="20249"/>
                    </a:cubicBezTo>
                    <a:cubicBezTo>
                      <a:pt x="1751" y="20244"/>
                      <a:pt x="1313" y="19792"/>
                      <a:pt x="1313" y="19237"/>
                    </a:cubicBezTo>
                    <a:cubicBezTo>
                      <a:pt x="1321" y="19124"/>
                      <a:pt x="1365" y="18929"/>
                      <a:pt x="1380" y="18857"/>
                    </a:cubicBezTo>
                    <a:lnTo>
                      <a:pt x="2071" y="16283"/>
                    </a:lnTo>
                    <a:cubicBezTo>
                      <a:pt x="2822" y="16261"/>
                      <a:pt x="3630" y="16562"/>
                      <a:pt x="4265" y="17215"/>
                    </a:cubicBezTo>
                    <a:cubicBezTo>
                      <a:pt x="4911" y="17878"/>
                      <a:pt x="5214" y="18725"/>
                      <a:pt x="5181" y="19504"/>
                    </a:cubicBezTo>
                    <a:cubicBezTo>
                      <a:pt x="5181" y="19504"/>
                      <a:pt x="2737" y="20164"/>
                      <a:pt x="2737" y="20164"/>
                    </a:cubicBezTo>
                    <a:close/>
                    <a:moveTo>
                      <a:pt x="6888" y="11179"/>
                    </a:moveTo>
                    <a:cubicBezTo>
                      <a:pt x="6280" y="10927"/>
                      <a:pt x="5642" y="10783"/>
                      <a:pt x="5004" y="10774"/>
                    </a:cubicBezTo>
                    <a:lnTo>
                      <a:pt x="10063" y="5536"/>
                    </a:lnTo>
                    <a:cubicBezTo>
                      <a:pt x="10838" y="4759"/>
                      <a:pt x="11966" y="4536"/>
                      <a:pt x="13077" y="4819"/>
                    </a:cubicBezTo>
                    <a:cubicBezTo>
                      <a:pt x="13077" y="4819"/>
                      <a:pt x="6888" y="11179"/>
                      <a:pt x="6888" y="11179"/>
                    </a:cubicBezTo>
                    <a:close/>
                    <a:moveTo>
                      <a:pt x="9717" y="13672"/>
                    </a:moveTo>
                    <a:cubicBezTo>
                      <a:pt x="9473" y="13258"/>
                      <a:pt x="9194" y="12859"/>
                      <a:pt x="8848" y="12505"/>
                    </a:cubicBezTo>
                    <a:cubicBezTo>
                      <a:pt x="8447" y="12093"/>
                      <a:pt x="7986" y="11770"/>
                      <a:pt x="7507" y="11498"/>
                    </a:cubicBezTo>
                    <a:lnTo>
                      <a:pt x="13767" y="5064"/>
                    </a:lnTo>
                    <a:cubicBezTo>
                      <a:pt x="14259" y="5288"/>
                      <a:pt x="14729" y="5607"/>
                      <a:pt x="15145" y="6035"/>
                    </a:cubicBezTo>
                    <a:cubicBezTo>
                      <a:pt x="15500" y="6398"/>
                      <a:pt x="15775" y="6806"/>
                      <a:pt x="15987" y="7229"/>
                    </a:cubicBezTo>
                    <a:cubicBezTo>
                      <a:pt x="15987" y="7229"/>
                      <a:pt x="9717" y="13672"/>
                      <a:pt x="9717" y="13672"/>
                    </a:cubicBezTo>
                    <a:close/>
                    <a:moveTo>
                      <a:pt x="10519" y="16061"/>
                    </a:moveTo>
                    <a:cubicBezTo>
                      <a:pt x="10465" y="15452"/>
                      <a:pt x="10298" y="14854"/>
                      <a:pt x="10047" y="14288"/>
                    </a:cubicBezTo>
                    <a:lnTo>
                      <a:pt x="16257" y="7906"/>
                    </a:lnTo>
                    <a:cubicBezTo>
                      <a:pt x="16637" y="9140"/>
                      <a:pt x="16442" y="10429"/>
                      <a:pt x="15610" y="11284"/>
                    </a:cubicBezTo>
                    <a:cubicBezTo>
                      <a:pt x="15604" y="11290"/>
                      <a:pt x="15598" y="11293"/>
                      <a:pt x="15593" y="11298"/>
                    </a:cubicBezTo>
                    <a:lnTo>
                      <a:pt x="15602" y="11306"/>
                    </a:lnTo>
                    <a:lnTo>
                      <a:pt x="10525" y="16565"/>
                    </a:lnTo>
                    <a:cubicBezTo>
                      <a:pt x="10527" y="16397"/>
                      <a:pt x="10534" y="16232"/>
                      <a:pt x="10519" y="16061"/>
                    </a:cubicBezTo>
                    <a:moveTo>
                      <a:pt x="19308" y="1741"/>
                    </a:moveTo>
                    <a:cubicBezTo>
                      <a:pt x="18228" y="632"/>
                      <a:pt x="16805" y="0"/>
                      <a:pt x="15403" y="0"/>
                    </a:cubicBezTo>
                    <a:cubicBezTo>
                      <a:pt x="14220" y="0"/>
                      <a:pt x="13131" y="450"/>
                      <a:pt x="12335" y="1266"/>
                    </a:cubicBezTo>
                    <a:lnTo>
                      <a:pt x="9138" y="4577"/>
                    </a:lnTo>
                    <a:cubicBezTo>
                      <a:pt x="9129" y="4585"/>
                      <a:pt x="9118" y="4592"/>
                      <a:pt x="9108" y="4602"/>
                    </a:cubicBezTo>
                    <a:cubicBezTo>
                      <a:pt x="9103" y="4608"/>
                      <a:pt x="9100" y="4614"/>
                      <a:pt x="9095" y="4620"/>
                    </a:cubicBezTo>
                    <a:lnTo>
                      <a:pt x="9096" y="4621"/>
                    </a:lnTo>
                    <a:lnTo>
                      <a:pt x="2310" y="11647"/>
                    </a:lnTo>
                    <a:cubicBezTo>
                      <a:pt x="1998" y="11966"/>
                      <a:pt x="1771" y="12364"/>
                      <a:pt x="1645" y="12797"/>
                    </a:cubicBezTo>
                    <a:lnTo>
                      <a:pt x="102" y="18541"/>
                    </a:lnTo>
                    <a:cubicBezTo>
                      <a:pt x="100" y="18557"/>
                      <a:pt x="0" y="19008"/>
                      <a:pt x="0" y="19237"/>
                    </a:cubicBezTo>
                    <a:cubicBezTo>
                      <a:pt x="0" y="20541"/>
                      <a:pt x="1030" y="21599"/>
                      <a:pt x="2302" y="21599"/>
                    </a:cubicBezTo>
                    <a:cubicBezTo>
                      <a:pt x="2554" y="21599"/>
                      <a:pt x="3044" y="21475"/>
                      <a:pt x="3062" y="21473"/>
                    </a:cubicBezTo>
                    <a:lnTo>
                      <a:pt x="8630" y="19969"/>
                    </a:lnTo>
                    <a:cubicBezTo>
                      <a:pt x="9054" y="19839"/>
                      <a:pt x="9439" y="19604"/>
                      <a:pt x="9750" y="19283"/>
                    </a:cubicBezTo>
                    <a:lnTo>
                      <a:pt x="19776" y="8899"/>
                    </a:lnTo>
                    <a:cubicBezTo>
                      <a:pt x="21600" y="7023"/>
                      <a:pt x="21394" y="3881"/>
                      <a:pt x="19308" y="1741"/>
                    </a:cubicBezTo>
                  </a:path>
                </a:pathLst>
              </a:custGeom>
              <a:solidFill>
                <a:schemeClr val="bg1"/>
              </a:solidFill>
              <a:ln>
                <a:noFill/>
              </a:ln>
              <a:effectLst/>
              <a:extLs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0" fontAlgn="base" hangingPunct="0">
                  <a:spcBef>
                    <a:spcPct val="0"/>
                  </a:spcBef>
                  <a:spcAft>
                    <a:spcPct val="0"/>
                  </a:spcAft>
                </a:pPr>
                <a:endParaRPr lang="en-US" sz="1500" dirty="0">
                  <a:solidFill>
                    <a:srgbClr val="FFFFFF"/>
                  </a:solidFill>
                  <a:effectLst>
                    <a:outerShdw blurRad="38100" dist="38100" dir="2700000" algn="tl">
                      <a:srgbClr val="000000"/>
                    </a:outerShdw>
                  </a:effectLst>
                  <a:latin typeface="Helvetica Neue" panose="02000503000000020004" pitchFamily="2" charset="0"/>
                  <a:ea typeface="Helvetica Neue" panose="02000503000000020004" pitchFamily="2" charset="0"/>
                  <a:cs typeface="Helvetica Neue" panose="02000503000000020004" pitchFamily="2" charset="0"/>
                  <a:sym typeface="Gill Sans" charset="0"/>
                </a:endParaRPr>
              </a:p>
            </p:txBody>
          </p:sp>
        </p:grpSp>
        <p:sp>
          <p:nvSpPr>
            <p:cNvPr id="182" name="Freeform 15">
              <a:extLst>
                <a:ext uri="{FF2B5EF4-FFF2-40B4-BE49-F238E27FC236}">
                  <a16:creationId xmlns:a16="http://schemas.microsoft.com/office/drawing/2014/main" id="{1043BCF4-1C7A-964C-84A6-6BF1FB4B7BFB}"/>
                </a:ext>
              </a:extLst>
            </p:cNvPr>
            <p:cNvSpPr>
              <a:spLocks/>
            </p:cNvSpPr>
            <p:nvPr/>
          </p:nvSpPr>
          <p:spPr bwMode="auto">
            <a:xfrm>
              <a:off x="4661902" y="6495553"/>
              <a:ext cx="1102645" cy="1328237"/>
            </a:xfrm>
            <a:custGeom>
              <a:avLst/>
              <a:gdLst>
                <a:gd name="T0" fmla="*/ 541 w 587"/>
                <a:gd name="T1" fmla="*/ 853 h 853"/>
                <a:gd name="T2" fmla="*/ 47 w 587"/>
                <a:gd name="T3" fmla="*/ 853 h 853"/>
                <a:gd name="T4" fmla="*/ 0 w 587"/>
                <a:gd name="T5" fmla="*/ 807 h 853"/>
                <a:gd name="T6" fmla="*/ 0 w 587"/>
                <a:gd name="T7" fmla="*/ 46 h 853"/>
                <a:gd name="T8" fmla="*/ 47 w 587"/>
                <a:gd name="T9" fmla="*/ 0 h 853"/>
                <a:gd name="T10" fmla="*/ 541 w 587"/>
                <a:gd name="T11" fmla="*/ 0 h 853"/>
                <a:gd name="T12" fmla="*/ 587 w 587"/>
                <a:gd name="T13" fmla="*/ 46 h 853"/>
                <a:gd name="T14" fmla="*/ 587 w 587"/>
                <a:gd name="T15" fmla="*/ 807 h 853"/>
                <a:gd name="T16" fmla="*/ 541 w 587"/>
                <a:gd name="T17" fmla="*/ 853 h 85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87" h="853">
                  <a:moveTo>
                    <a:pt x="541" y="853"/>
                  </a:moveTo>
                  <a:cubicBezTo>
                    <a:pt x="47" y="853"/>
                    <a:pt x="47" y="853"/>
                    <a:pt x="47" y="853"/>
                  </a:cubicBezTo>
                  <a:cubicBezTo>
                    <a:pt x="21" y="853"/>
                    <a:pt x="0" y="832"/>
                    <a:pt x="0" y="807"/>
                  </a:cubicBezTo>
                  <a:cubicBezTo>
                    <a:pt x="0" y="46"/>
                    <a:pt x="0" y="46"/>
                    <a:pt x="0" y="46"/>
                  </a:cubicBezTo>
                  <a:cubicBezTo>
                    <a:pt x="0" y="20"/>
                    <a:pt x="21" y="0"/>
                    <a:pt x="47" y="0"/>
                  </a:cubicBezTo>
                  <a:cubicBezTo>
                    <a:pt x="541" y="0"/>
                    <a:pt x="541" y="0"/>
                    <a:pt x="541" y="0"/>
                  </a:cubicBezTo>
                  <a:cubicBezTo>
                    <a:pt x="566" y="0"/>
                    <a:pt x="587" y="20"/>
                    <a:pt x="587" y="46"/>
                  </a:cubicBezTo>
                  <a:cubicBezTo>
                    <a:pt x="587" y="807"/>
                    <a:pt x="587" y="807"/>
                    <a:pt x="587" y="807"/>
                  </a:cubicBezTo>
                  <a:cubicBezTo>
                    <a:pt x="587" y="832"/>
                    <a:pt x="566" y="853"/>
                    <a:pt x="541" y="853"/>
                  </a:cubicBezTo>
                </a:path>
              </a:pathLst>
            </a:custGeom>
            <a:gradFill>
              <a:gsLst>
                <a:gs pos="100000">
                  <a:schemeClr val="accent4">
                    <a:lumMod val="75000"/>
                  </a:schemeClr>
                </a:gs>
                <a:gs pos="0">
                  <a:schemeClr val="accent4"/>
                </a:gs>
              </a:gsLst>
              <a:lin ang="2700000" scaled="1"/>
            </a:gradFill>
            <a:ln>
              <a:noFill/>
            </a:ln>
            <a:effectLst>
              <a:outerShdw blurRad="190500" dist="38100" dir="8100000" algn="tr" rotWithShape="0">
                <a:schemeClr val="bg1">
                  <a:lumMod val="50000"/>
                  <a:alpha val="40000"/>
                </a:schemeClr>
              </a:outerShdw>
            </a:effectLst>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dirty="0">
                <a:latin typeface="Helvetica Neue" panose="02000503000000020004" pitchFamily="2" charset="0"/>
                <a:ea typeface="Helvetica Neue" panose="02000503000000020004" pitchFamily="2" charset="0"/>
                <a:cs typeface="Helvetica Neue" panose="02000503000000020004" pitchFamily="2" charset="0"/>
              </a:endParaRPr>
            </a:p>
          </p:txBody>
        </p:sp>
        <p:grpSp>
          <p:nvGrpSpPr>
            <p:cNvPr id="183" name="Group 182">
              <a:extLst>
                <a:ext uri="{FF2B5EF4-FFF2-40B4-BE49-F238E27FC236}">
                  <a16:creationId xmlns:a16="http://schemas.microsoft.com/office/drawing/2014/main" id="{7FC4AC3F-060C-8445-AF40-2F4A8F92FB18}"/>
                </a:ext>
              </a:extLst>
            </p:cNvPr>
            <p:cNvGrpSpPr/>
            <p:nvPr/>
          </p:nvGrpSpPr>
          <p:grpSpPr>
            <a:xfrm>
              <a:off x="4917217" y="6594488"/>
              <a:ext cx="628716" cy="272869"/>
              <a:chOff x="9936162" y="2887929"/>
              <a:chExt cx="625476" cy="271463"/>
            </a:xfrm>
          </p:grpSpPr>
          <p:sp>
            <p:nvSpPr>
              <p:cNvPr id="196" name="Freeform 53">
                <a:extLst>
                  <a:ext uri="{FF2B5EF4-FFF2-40B4-BE49-F238E27FC236}">
                    <a16:creationId xmlns:a16="http://schemas.microsoft.com/office/drawing/2014/main" id="{A0681ABF-42E0-6F43-B147-2E9210D83513}"/>
                  </a:ext>
                </a:extLst>
              </p:cNvPr>
              <p:cNvSpPr>
                <a:spLocks/>
              </p:cNvSpPr>
              <p:nvPr/>
            </p:nvSpPr>
            <p:spPr bwMode="auto">
              <a:xfrm>
                <a:off x="9936162" y="2887929"/>
                <a:ext cx="127000" cy="271463"/>
              </a:xfrm>
              <a:custGeom>
                <a:avLst/>
                <a:gdLst>
                  <a:gd name="T0" fmla="*/ 34 w 68"/>
                  <a:gd name="T1" fmla="*/ 0 h 145"/>
                  <a:gd name="T2" fmla="*/ 10 w 68"/>
                  <a:gd name="T3" fmla="*/ 10 h 145"/>
                  <a:gd name="T4" fmla="*/ 0 w 68"/>
                  <a:gd name="T5" fmla="*/ 34 h 145"/>
                  <a:gd name="T6" fmla="*/ 0 w 68"/>
                  <a:gd name="T7" fmla="*/ 111 h 145"/>
                  <a:gd name="T8" fmla="*/ 10 w 68"/>
                  <a:gd name="T9" fmla="*/ 135 h 145"/>
                  <a:gd name="T10" fmla="*/ 34 w 68"/>
                  <a:gd name="T11" fmla="*/ 145 h 145"/>
                  <a:gd name="T12" fmla="*/ 58 w 68"/>
                  <a:gd name="T13" fmla="*/ 135 h 145"/>
                  <a:gd name="T14" fmla="*/ 68 w 68"/>
                  <a:gd name="T15" fmla="*/ 111 h 145"/>
                  <a:gd name="T16" fmla="*/ 68 w 68"/>
                  <a:gd name="T17" fmla="*/ 62 h 145"/>
                  <a:gd name="T18" fmla="*/ 34 w 68"/>
                  <a:gd name="T19" fmla="*/ 62 h 145"/>
                  <a:gd name="T20" fmla="*/ 34 w 68"/>
                  <a:gd name="T21" fmla="*/ 83 h 145"/>
                  <a:gd name="T22" fmla="*/ 46 w 68"/>
                  <a:gd name="T23" fmla="*/ 83 h 145"/>
                  <a:gd name="T24" fmla="*/ 46 w 68"/>
                  <a:gd name="T25" fmla="*/ 111 h 145"/>
                  <a:gd name="T26" fmla="*/ 42 w 68"/>
                  <a:gd name="T27" fmla="*/ 120 h 145"/>
                  <a:gd name="T28" fmla="*/ 34 w 68"/>
                  <a:gd name="T29" fmla="*/ 123 h 145"/>
                  <a:gd name="T30" fmla="*/ 25 w 68"/>
                  <a:gd name="T31" fmla="*/ 120 h 145"/>
                  <a:gd name="T32" fmla="*/ 21 w 68"/>
                  <a:gd name="T33" fmla="*/ 111 h 145"/>
                  <a:gd name="T34" fmla="*/ 21 w 68"/>
                  <a:gd name="T35" fmla="*/ 34 h 145"/>
                  <a:gd name="T36" fmla="*/ 25 w 68"/>
                  <a:gd name="T37" fmla="*/ 25 h 145"/>
                  <a:gd name="T38" fmla="*/ 34 w 68"/>
                  <a:gd name="T39" fmla="*/ 21 h 145"/>
                  <a:gd name="T40" fmla="*/ 42 w 68"/>
                  <a:gd name="T41" fmla="*/ 25 h 145"/>
                  <a:gd name="T42" fmla="*/ 46 w 68"/>
                  <a:gd name="T43" fmla="*/ 34 h 145"/>
                  <a:gd name="T44" fmla="*/ 46 w 68"/>
                  <a:gd name="T45" fmla="*/ 50 h 145"/>
                  <a:gd name="T46" fmla="*/ 68 w 68"/>
                  <a:gd name="T47" fmla="*/ 50 h 145"/>
                  <a:gd name="T48" fmla="*/ 68 w 68"/>
                  <a:gd name="T49" fmla="*/ 34 h 145"/>
                  <a:gd name="T50" fmla="*/ 58 w 68"/>
                  <a:gd name="T51" fmla="*/ 10 h 145"/>
                  <a:gd name="T52" fmla="*/ 34 w 68"/>
                  <a:gd name="T53" fmla="*/ 0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8" h="145">
                    <a:moveTo>
                      <a:pt x="34" y="0"/>
                    </a:moveTo>
                    <a:cubicBezTo>
                      <a:pt x="25" y="0"/>
                      <a:pt x="17" y="3"/>
                      <a:pt x="10" y="10"/>
                    </a:cubicBezTo>
                    <a:cubicBezTo>
                      <a:pt x="4" y="17"/>
                      <a:pt x="0" y="25"/>
                      <a:pt x="0" y="34"/>
                    </a:cubicBezTo>
                    <a:cubicBezTo>
                      <a:pt x="0" y="111"/>
                      <a:pt x="0" y="111"/>
                      <a:pt x="0" y="111"/>
                    </a:cubicBezTo>
                    <a:cubicBezTo>
                      <a:pt x="0" y="120"/>
                      <a:pt x="4" y="128"/>
                      <a:pt x="10" y="135"/>
                    </a:cubicBezTo>
                    <a:cubicBezTo>
                      <a:pt x="17" y="142"/>
                      <a:pt x="25" y="145"/>
                      <a:pt x="34" y="145"/>
                    </a:cubicBezTo>
                    <a:cubicBezTo>
                      <a:pt x="44" y="145"/>
                      <a:pt x="52" y="142"/>
                      <a:pt x="58" y="135"/>
                    </a:cubicBezTo>
                    <a:cubicBezTo>
                      <a:pt x="65" y="129"/>
                      <a:pt x="68" y="121"/>
                      <a:pt x="68" y="111"/>
                    </a:cubicBezTo>
                    <a:cubicBezTo>
                      <a:pt x="68" y="62"/>
                      <a:pt x="68" y="62"/>
                      <a:pt x="68" y="62"/>
                    </a:cubicBezTo>
                    <a:cubicBezTo>
                      <a:pt x="34" y="62"/>
                      <a:pt x="34" y="62"/>
                      <a:pt x="34" y="62"/>
                    </a:cubicBezTo>
                    <a:cubicBezTo>
                      <a:pt x="34" y="83"/>
                      <a:pt x="34" y="83"/>
                      <a:pt x="34" y="83"/>
                    </a:cubicBezTo>
                    <a:cubicBezTo>
                      <a:pt x="46" y="83"/>
                      <a:pt x="46" y="83"/>
                      <a:pt x="46" y="83"/>
                    </a:cubicBezTo>
                    <a:cubicBezTo>
                      <a:pt x="46" y="111"/>
                      <a:pt x="46" y="111"/>
                      <a:pt x="46" y="111"/>
                    </a:cubicBezTo>
                    <a:cubicBezTo>
                      <a:pt x="46" y="114"/>
                      <a:pt x="45" y="117"/>
                      <a:pt x="42" y="120"/>
                    </a:cubicBezTo>
                    <a:cubicBezTo>
                      <a:pt x="40" y="122"/>
                      <a:pt x="37" y="123"/>
                      <a:pt x="34" y="123"/>
                    </a:cubicBezTo>
                    <a:cubicBezTo>
                      <a:pt x="30" y="123"/>
                      <a:pt x="27" y="122"/>
                      <a:pt x="25" y="120"/>
                    </a:cubicBezTo>
                    <a:cubicBezTo>
                      <a:pt x="23" y="117"/>
                      <a:pt x="21" y="114"/>
                      <a:pt x="21" y="111"/>
                    </a:cubicBezTo>
                    <a:cubicBezTo>
                      <a:pt x="21" y="34"/>
                      <a:pt x="21" y="34"/>
                      <a:pt x="21" y="34"/>
                    </a:cubicBezTo>
                    <a:cubicBezTo>
                      <a:pt x="21" y="30"/>
                      <a:pt x="23" y="27"/>
                      <a:pt x="25" y="25"/>
                    </a:cubicBezTo>
                    <a:cubicBezTo>
                      <a:pt x="27" y="22"/>
                      <a:pt x="30" y="21"/>
                      <a:pt x="34" y="21"/>
                    </a:cubicBezTo>
                    <a:cubicBezTo>
                      <a:pt x="37" y="21"/>
                      <a:pt x="40" y="22"/>
                      <a:pt x="42" y="25"/>
                    </a:cubicBezTo>
                    <a:cubicBezTo>
                      <a:pt x="45" y="27"/>
                      <a:pt x="46" y="30"/>
                      <a:pt x="46" y="34"/>
                    </a:cubicBezTo>
                    <a:cubicBezTo>
                      <a:pt x="46" y="50"/>
                      <a:pt x="46" y="50"/>
                      <a:pt x="46" y="50"/>
                    </a:cubicBezTo>
                    <a:cubicBezTo>
                      <a:pt x="68" y="50"/>
                      <a:pt x="68" y="50"/>
                      <a:pt x="68" y="50"/>
                    </a:cubicBezTo>
                    <a:cubicBezTo>
                      <a:pt x="68" y="34"/>
                      <a:pt x="68" y="34"/>
                      <a:pt x="68" y="34"/>
                    </a:cubicBezTo>
                    <a:cubicBezTo>
                      <a:pt x="68" y="25"/>
                      <a:pt x="65" y="17"/>
                      <a:pt x="58" y="10"/>
                    </a:cubicBezTo>
                    <a:cubicBezTo>
                      <a:pt x="52" y="3"/>
                      <a:pt x="44" y="0"/>
                      <a:pt x="34" y="0"/>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97" name="Freeform 54">
                <a:extLst>
                  <a:ext uri="{FF2B5EF4-FFF2-40B4-BE49-F238E27FC236}">
                    <a16:creationId xmlns:a16="http://schemas.microsoft.com/office/drawing/2014/main" id="{07CB6679-9C3A-2E43-9586-8DB7C834ACBE}"/>
                  </a:ext>
                </a:extLst>
              </p:cNvPr>
              <p:cNvSpPr>
                <a:spLocks noEditPoints="1"/>
              </p:cNvSpPr>
              <p:nvPr/>
            </p:nvSpPr>
            <p:spPr bwMode="auto">
              <a:xfrm>
                <a:off x="10104437" y="2887929"/>
                <a:ext cx="127000" cy="271463"/>
              </a:xfrm>
              <a:custGeom>
                <a:avLst/>
                <a:gdLst>
                  <a:gd name="T0" fmla="*/ 33 w 68"/>
                  <a:gd name="T1" fmla="*/ 123 h 145"/>
                  <a:gd name="T2" fmla="*/ 25 w 68"/>
                  <a:gd name="T3" fmla="*/ 119 h 145"/>
                  <a:gd name="T4" fmla="*/ 21 w 68"/>
                  <a:gd name="T5" fmla="*/ 111 h 145"/>
                  <a:gd name="T6" fmla="*/ 21 w 68"/>
                  <a:gd name="T7" fmla="*/ 33 h 145"/>
                  <a:gd name="T8" fmla="*/ 25 w 68"/>
                  <a:gd name="T9" fmla="*/ 25 h 145"/>
                  <a:gd name="T10" fmla="*/ 33 w 68"/>
                  <a:gd name="T11" fmla="*/ 21 h 145"/>
                  <a:gd name="T12" fmla="*/ 42 w 68"/>
                  <a:gd name="T13" fmla="*/ 25 h 145"/>
                  <a:gd name="T14" fmla="*/ 46 w 68"/>
                  <a:gd name="T15" fmla="*/ 33 h 145"/>
                  <a:gd name="T16" fmla="*/ 46 w 68"/>
                  <a:gd name="T17" fmla="*/ 111 h 145"/>
                  <a:gd name="T18" fmla="*/ 42 w 68"/>
                  <a:gd name="T19" fmla="*/ 119 h 145"/>
                  <a:gd name="T20" fmla="*/ 33 w 68"/>
                  <a:gd name="T21" fmla="*/ 123 h 145"/>
                  <a:gd name="T22" fmla="*/ 34 w 68"/>
                  <a:gd name="T23" fmla="*/ 0 h 145"/>
                  <a:gd name="T24" fmla="*/ 10 w 68"/>
                  <a:gd name="T25" fmla="*/ 10 h 145"/>
                  <a:gd name="T26" fmla="*/ 0 w 68"/>
                  <a:gd name="T27" fmla="*/ 34 h 145"/>
                  <a:gd name="T28" fmla="*/ 0 w 68"/>
                  <a:gd name="T29" fmla="*/ 111 h 145"/>
                  <a:gd name="T30" fmla="*/ 10 w 68"/>
                  <a:gd name="T31" fmla="*/ 135 h 145"/>
                  <a:gd name="T32" fmla="*/ 34 w 68"/>
                  <a:gd name="T33" fmla="*/ 145 h 145"/>
                  <a:gd name="T34" fmla="*/ 58 w 68"/>
                  <a:gd name="T35" fmla="*/ 135 h 145"/>
                  <a:gd name="T36" fmla="*/ 68 w 68"/>
                  <a:gd name="T37" fmla="*/ 111 h 145"/>
                  <a:gd name="T38" fmla="*/ 68 w 68"/>
                  <a:gd name="T39" fmla="*/ 34 h 145"/>
                  <a:gd name="T40" fmla="*/ 58 w 68"/>
                  <a:gd name="T41" fmla="*/ 10 h 145"/>
                  <a:gd name="T42" fmla="*/ 34 w 68"/>
                  <a:gd name="T43" fmla="*/ 0 h 1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68" h="145">
                    <a:moveTo>
                      <a:pt x="33" y="123"/>
                    </a:moveTo>
                    <a:cubicBezTo>
                      <a:pt x="30" y="123"/>
                      <a:pt x="27" y="122"/>
                      <a:pt x="25" y="119"/>
                    </a:cubicBezTo>
                    <a:cubicBezTo>
                      <a:pt x="22" y="117"/>
                      <a:pt x="21" y="114"/>
                      <a:pt x="21" y="111"/>
                    </a:cubicBezTo>
                    <a:cubicBezTo>
                      <a:pt x="21" y="33"/>
                      <a:pt x="21" y="33"/>
                      <a:pt x="21" y="33"/>
                    </a:cubicBezTo>
                    <a:cubicBezTo>
                      <a:pt x="21" y="30"/>
                      <a:pt x="22" y="27"/>
                      <a:pt x="25" y="25"/>
                    </a:cubicBezTo>
                    <a:cubicBezTo>
                      <a:pt x="27" y="22"/>
                      <a:pt x="30" y="21"/>
                      <a:pt x="33" y="21"/>
                    </a:cubicBezTo>
                    <a:cubicBezTo>
                      <a:pt x="37" y="21"/>
                      <a:pt x="40" y="22"/>
                      <a:pt x="42" y="25"/>
                    </a:cubicBezTo>
                    <a:cubicBezTo>
                      <a:pt x="44" y="27"/>
                      <a:pt x="46" y="30"/>
                      <a:pt x="46" y="33"/>
                    </a:cubicBezTo>
                    <a:cubicBezTo>
                      <a:pt x="46" y="111"/>
                      <a:pt x="46" y="111"/>
                      <a:pt x="46" y="111"/>
                    </a:cubicBezTo>
                    <a:cubicBezTo>
                      <a:pt x="46" y="114"/>
                      <a:pt x="44" y="117"/>
                      <a:pt x="42" y="119"/>
                    </a:cubicBezTo>
                    <a:cubicBezTo>
                      <a:pt x="40" y="122"/>
                      <a:pt x="37" y="123"/>
                      <a:pt x="33" y="123"/>
                    </a:cubicBezTo>
                    <a:moveTo>
                      <a:pt x="34" y="0"/>
                    </a:moveTo>
                    <a:cubicBezTo>
                      <a:pt x="25" y="0"/>
                      <a:pt x="17" y="3"/>
                      <a:pt x="10" y="10"/>
                    </a:cubicBezTo>
                    <a:cubicBezTo>
                      <a:pt x="4" y="16"/>
                      <a:pt x="0" y="24"/>
                      <a:pt x="0" y="34"/>
                    </a:cubicBezTo>
                    <a:cubicBezTo>
                      <a:pt x="0" y="111"/>
                      <a:pt x="0" y="111"/>
                      <a:pt x="0" y="111"/>
                    </a:cubicBezTo>
                    <a:cubicBezTo>
                      <a:pt x="0" y="120"/>
                      <a:pt x="4" y="128"/>
                      <a:pt x="10" y="135"/>
                    </a:cubicBezTo>
                    <a:cubicBezTo>
                      <a:pt x="17" y="142"/>
                      <a:pt x="25" y="145"/>
                      <a:pt x="34" y="145"/>
                    </a:cubicBezTo>
                    <a:cubicBezTo>
                      <a:pt x="43" y="145"/>
                      <a:pt x="51" y="142"/>
                      <a:pt x="58" y="135"/>
                    </a:cubicBezTo>
                    <a:cubicBezTo>
                      <a:pt x="65" y="128"/>
                      <a:pt x="68" y="120"/>
                      <a:pt x="68" y="111"/>
                    </a:cubicBezTo>
                    <a:cubicBezTo>
                      <a:pt x="68" y="34"/>
                      <a:pt x="68" y="34"/>
                      <a:pt x="68" y="34"/>
                    </a:cubicBezTo>
                    <a:cubicBezTo>
                      <a:pt x="68" y="24"/>
                      <a:pt x="65" y="16"/>
                      <a:pt x="58" y="10"/>
                    </a:cubicBezTo>
                    <a:cubicBezTo>
                      <a:pt x="51" y="3"/>
                      <a:pt x="43" y="0"/>
                      <a:pt x="34" y="0"/>
                    </a:cubicBezTo>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98" name="Freeform 55">
                <a:extLst>
                  <a:ext uri="{FF2B5EF4-FFF2-40B4-BE49-F238E27FC236}">
                    <a16:creationId xmlns:a16="http://schemas.microsoft.com/office/drawing/2014/main" id="{2631E0D5-D62E-744D-88C0-7395F8AB4A4F}"/>
                  </a:ext>
                </a:extLst>
              </p:cNvPr>
              <p:cNvSpPr>
                <a:spLocks noEditPoints="1"/>
              </p:cNvSpPr>
              <p:nvPr/>
            </p:nvSpPr>
            <p:spPr bwMode="auto">
              <a:xfrm>
                <a:off x="10267950" y="2892691"/>
                <a:ext cx="142875" cy="263525"/>
              </a:xfrm>
              <a:custGeom>
                <a:avLst/>
                <a:gdLst>
                  <a:gd name="T0" fmla="*/ 35 w 90"/>
                  <a:gd name="T1" fmla="*/ 104 h 166"/>
                  <a:gd name="T2" fmla="*/ 44 w 90"/>
                  <a:gd name="T3" fmla="*/ 38 h 166"/>
                  <a:gd name="T4" fmla="*/ 54 w 90"/>
                  <a:gd name="T5" fmla="*/ 104 h 166"/>
                  <a:gd name="T6" fmla="*/ 35 w 90"/>
                  <a:gd name="T7" fmla="*/ 104 h 166"/>
                  <a:gd name="T8" fmla="*/ 62 w 90"/>
                  <a:gd name="T9" fmla="*/ 0 h 166"/>
                  <a:gd name="T10" fmla="*/ 28 w 90"/>
                  <a:gd name="T11" fmla="*/ 0 h 166"/>
                  <a:gd name="T12" fmla="*/ 0 w 90"/>
                  <a:gd name="T13" fmla="*/ 166 h 166"/>
                  <a:gd name="T14" fmla="*/ 26 w 90"/>
                  <a:gd name="T15" fmla="*/ 166 h 166"/>
                  <a:gd name="T16" fmla="*/ 31 w 90"/>
                  <a:gd name="T17" fmla="*/ 128 h 166"/>
                  <a:gd name="T18" fmla="*/ 57 w 90"/>
                  <a:gd name="T19" fmla="*/ 128 h 166"/>
                  <a:gd name="T20" fmla="*/ 63 w 90"/>
                  <a:gd name="T21" fmla="*/ 166 h 166"/>
                  <a:gd name="T22" fmla="*/ 90 w 90"/>
                  <a:gd name="T23" fmla="*/ 166 h 166"/>
                  <a:gd name="T24" fmla="*/ 62 w 90"/>
                  <a:gd name="T25" fmla="*/ 0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166">
                    <a:moveTo>
                      <a:pt x="35" y="104"/>
                    </a:moveTo>
                    <a:lnTo>
                      <a:pt x="44" y="38"/>
                    </a:lnTo>
                    <a:lnTo>
                      <a:pt x="54" y="104"/>
                    </a:lnTo>
                    <a:lnTo>
                      <a:pt x="35" y="104"/>
                    </a:lnTo>
                    <a:close/>
                    <a:moveTo>
                      <a:pt x="62" y="0"/>
                    </a:moveTo>
                    <a:lnTo>
                      <a:pt x="28" y="0"/>
                    </a:lnTo>
                    <a:lnTo>
                      <a:pt x="0" y="166"/>
                    </a:lnTo>
                    <a:lnTo>
                      <a:pt x="26" y="166"/>
                    </a:lnTo>
                    <a:lnTo>
                      <a:pt x="31" y="128"/>
                    </a:lnTo>
                    <a:lnTo>
                      <a:pt x="57" y="128"/>
                    </a:lnTo>
                    <a:lnTo>
                      <a:pt x="63" y="166"/>
                    </a:lnTo>
                    <a:lnTo>
                      <a:pt x="90" y="166"/>
                    </a:lnTo>
                    <a:lnTo>
                      <a:pt x="62"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99" name="Freeform 56">
                <a:extLst>
                  <a:ext uri="{FF2B5EF4-FFF2-40B4-BE49-F238E27FC236}">
                    <a16:creationId xmlns:a16="http://schemas.microsoft.com/office/drawing/2014/main" id="{DEB7FFDD-5DE5-1E48-BAF7-B8CBBA01B9B3}"/>
                  </a:ext>
                </a:extLst>
              </p:cNvPr>
              <p:cNvSpPr>
                <a:spLocks noEditPoints="1"/>
              </p:cNvSpPr>
              <p:nvPr/>
            </p:nvSpPr>
            <p:spPr bwMode="auto">
              <a:xfrm>
                <a:off x="10267950" y="2892691"/>
                <a:ext cx="142875" cy="263525"/>
              </a:xfrm>
              <a:custGeom>
                <a:avLst/>
                <a:gdLst>
                  <a:gd name="T0" fmla="*/ 35 w 90"/>
                  <a:gd name="T1" fmla="*/ 104 h 166"/>
                  <a:gd name="T2" fmla="*/ 44 w 90"/>
                  <a:gd name="T3" fmla="*/ 38 h 166"/>
                  <a:gd name="T4" fmla="*/ 54 w 90"/>
                  <a:gd name="T5" fmla="*/ 104 h 166"/>
                  <a:gd name="T6" fmla="*/ 35 w 90"/>
                  <a:gd name="T7" fmla="*/ 104 h 166"/>
                  <a:gd name="T8" fmla="*/ 62 w 90"/>
                  <a:gd name="T9" fmla="*/ 0 h 166"/>
                  <a:gd name="T10" fmla="*/ 28 w 90"/>
                  <a:gd name="T11" fmla="*/ 0 h 166"/>
                  <a:gd name="T12" fmla="*/ 0 w 90"/>
                  <a:gd name="T13" fmla="*/ 166 h 166"/>
                  <a:gd name="T14" fmla="*/ 26 w 90"/>
                  <a:gd name="T15" fmla="*/ 166 h 166"/>
                  <a:gd name="T16" fmla="*/ 31 w 90"/>
                  <a:gd name="T17" fmla="*/ 128 h 166"/>
                  <a:gd name="T18" fmla="*/ 57 w 90"/>
                  <a:gd name="T19" fmla="*/ 128 h 166"/>
                  <a:gd name="T20" fmla="*/ 63 w 90"/>
                  <a:gd name="T21" fmla="*/ 166 h 166"/>
                  <a:gd name="T22" fmla="*/ 90 w 90"/>
                  <a:gd name="T23" fmla="*/ 166 h 166"/>
                  <a:gd name="T24" fmla="*/ 62 w 90"/>
                  <a:gd name="T25" fmla="*/ 0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90" h="166">
                    <a:moveTo>
                      <a:pt x="35" y="104"/>
                    </a:moveTo>
                    <a:lnTo>
                      <a:pt x="44" y="38"/>
                    </a:lnTo>
                    <a:lnTo>
                      <a:pt x="54" y="104"/>
                    </a:lnTo>
                    <a:lnTo>
                      <a:pt x="35" y="104"/>
                    </a:lnTo>
                    <a:moveTo>
                      <a:pt x="62" y="0"/>
                    </a:moveTo>
                    <a:lnTo>
                      <a:pt x="28" y="0"/>
                    </a:lnTo>
                    <a:lnTo>
                      <a:pt x="0" y="166"/>
                    </a:lnTo>
                    <a:lnTo>
                      <a:pt x="26" y="166"/>
                    </a:lnTo>
                    <a:lnTo>
                      <a:pt x="31" y="128"/>
                    </a:lnTo>
                    <a:lnTo>
                      <a:pt x="57" y="128"/>
                    </a:lnTo>
                    <a:lnTo>
                      <a:pt x="63" y="166"/>
                    </a:lnTo>
                    <a:lnTo>
                      <a:pt x="90" y="166"/>
                    </a:lnTo>
                    <a:lnTo>
                      <a:pt x="62"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00" name="Freeform 57">
                <a:extLst>
                  <a:ext uri="{FF2B5EF4-FFF2-40B4-BE49-F238E27FC236}">
                    <a16:creationId xmlns:a16="http://schemas.microsoft.com/office/drawing/2014/main" id="{A603D0A0-144A-BD48-B16F-4E84317DD819}"/>
                  </a:ext>
                </a:extLst>
              </p:cNvPr>
              <p:cNvSpPr>
                <a:spLocks/>
              </p:cNvSpPr>
              <p:nvPr/>
            </p:nvSpPr>
            <p:spPr bwMode="auto">
              <a:xfrm>
                <a:off x="10452100" y="2892691"/>
                <a:ext cx="109538" cy="263525"/>
              </a:xfrm>
              <a:custGeom>
                <a:avLst/>
                <a:gdLst>
                  <a:gd name="T0" fmla="*/ 25 w 69"/>
                  <a:gd name="T1" fmla="*/ 0 h 166"/>
                  <a:gd name="T2" fmla="*/ 0 w 69"/>
                  <a:gd name="T3" fmla="*/ 0 h 166"/>
                  <a:gd name="T4" fmla="*/ 0 w 69"/>
                  <a:gd name="T5" fmla="*/ 166 h 166"/>
                  <a:gd name="T6" fmla="*/ 69 w 69"/>
                  <a:gd name="T7" fmla="*/ 166 h 166"/>
                  <a:gd name="T8" fmla="*/ 69 w 69"/>
                  <a:gd name="T9" fmla="*/ 141 h 166"/>
                  <a:gd name="T10" fmla="*/ 25 w 69"/>
                  <a:gd name="T11" fmla="*/ 141 h 166"/>
                  <a:gd name="T12" fmla="*/ 25 w 69"/>
                  <a:gd name="T13" fmla="*/ 0 h 166"/>
                </a:gdLst>
                <a:ahLst/>
                <a:cxnLst>
                  <a:cxn ang="0">
                    <a:pos x="T0" y="T1"/>
                  </a:cxn>
                  <a:cxn ang="0">
                    <a:pos x="T2" y="T3"/>
                  </a:cxn>
                  <a:cxn ang="0">
                    <a:pos x="T4" y="T5"/>
                  </a:cxn>
                  <a:cxn ang="0">
                    <a:pos x="T6" y="T7"/>
                  </a:cxn>
                  <a:cxn ang="0">
                    <a:pos x="T8" y="T9"/>
                  </a:cxn>
                  <a:cxn ang="0">
                    <a:pos x="T10" y="T11"/>
                  </a:cxn>
                  <a:cxn ang="0">
                    <a:pos x="T12" y="T13"/>
                  </a:cxn>
                </a:cxnLst>
                <a:rect l="0" t="0" r="r" b="b"/>
                <a:pathLst>
                  <a:path w="69" h="166">
                    <a:moveTo>
                      <a:pt x="25" y="0"/>
                    </a:moveTo>
                    <a:lnTo>
                      <a:pt x="0" y="0"/>
                    </a:lnTo>
                    <a:lnTo>
                      <a:pt x="0" y="166"/>
                    </a:lnTo>
                    <a:lnTo>
                      <a:pt x="69" y="166"/>
                    </a:lnTo>
                    <a:lnTo>
                      <a:pt x="69" y="141"/>
                    </a:lnTo>
                    <a:lnTo>
                      <a:pt x="25" y="141"/>
                    </a:lnTo>
                    <a:lnTo>
                      <a:pt x="25" y="0"/>
                    </a:lnTo>
                    <a:close/>
                  </a:path>
                </a:pathLst>
              </a:custGeom>
              <a:solidFill>
                <a:schemeClr val="bg1"/>
              </a:solidFill>
              <a:ln>
                <a:noFill/>
              </a:ln>
            </p:spPr>
            <p:txBody>
              <a:bodyPr vert="horz" wrap="square" lIns="91440" tIns="45720" rIns="91440" bIns="45720" numCol="1" anchor="t" anchorCtr="0" compatLnSpc="1">
                <a:prstTxWarp prst="textNoShape">
                  <a:avLst/>
                </a:prstTxWarp>
              </a:bodyPr>
              <a:lstStyle/>
              <a:p>
                <a:endParaRPr lang="en-US">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01" name="Freeform 58">
                <a:extLst>
                  <a:ext uri="{FF2B5EF4-FFF2-40B4-BE49-F238E27FC236}">
                    <a16:creationId xmlns:a16="http://schemas.microsoft.com/office/drawing/2014/main" id="{F208610E-AACB-F046-B1AB-E81B0F641E26}"/>
                  </a:ext>
                </a:extLst>
              </p:cNvPr>
              <p:cNvSpPr>
                <a:spLocks/>
              </p:cNvSpPr>
              <p:nvPr/>
            </p:nvSpPr>
            <p:spPr bwMode="auto">
              <a:xfrm>
                <a:off x="10452100" y="2892691"/>
                <a:ext cx="109538" cy="263525"/>
              </a:xfrm>
              <a:custGeom>
                <a:avLst/>
                <a:gdLst>
                  <a:gd name="T0" fmla="*/ 25 w 69"/>
                  <a:gd name="T1" fmla="*/ 0 h 166"/>
                  <a:gd name="T2" fmla="*/ 0 w 69"/>
                  <a:gd name="T3" fmla="*/ 0 h 166"/>
                  <a:gd name="T4" fmla="*/ 0 w 69"/>
                  <a:gd name="T5" fmla="*/ 166 h 166"/>
                  <a:gd name="T6" fmla="*/ 69 w 69"/>
                  <a:gd name="T7" fmla="*/ 166 h 166"/>
                  <a:gd name="T8" fmla="*/ 69 w 69"/>
                  <a:gd name="T9" fmla="*/ 141 h 166"/>
                  <a:gd name="T10" fmla="*/ 25 w 69"/>
                  <a:gd name="T11" fmla="*/ 141 h 166"/>
                  <a:gd name="T12" fmla="*/ 25 w 69"/>
                  <a:gd name="T13" fmla="*/ 0 h 166"/>
                </a:gdLst>
                <a:ahLst/>
                <a:cxnLst>
                  <a:cxn ang="0">
                    <a:pos x="T0" y="T1"/>
                  </a:cxn>
                  <a:cxn ang="0">
                    <a:pos x="T2" y="T3"/>
                  </a:cxn>
                  <a:cxn ang="0">
                    <a:pos x="T4" y="T5"/>
                  </a:cxn>
                  <a:cxn ang="0">
                    <a:pos x="T6" y="T7"/>
                  </a:cxn>
                  <a:cxn ang="0">
                    <a:pos x="T8" y="T9"/>
                  </a:cxn>
                  <a:cxn ang="0">
                    <a:pos x="T10" y="T11"/>
                  </a:cxn>
                  <a:cxn ang="0">
                    <a:pos x="T12" y="T13"/>
                  </a:cxn>
                </a:cxnLst>
                <a:rect l="0" t="0" r="r" b="b"/>
                <a:pathLst>
                  <a:path w="69" h="166">
                    <a:moveTo>
                      <a:pt x="25" y="0"/>
                    </a:moveTo>
                    <a:lnTo>
                      <a:pt x="0" y="0"/>
                    </a:lnTo>
                    <a:lnTo>
                      <a:pt x="0" y="166"/>
                    </a:lnTo>
                    <a:lnTo>
                      <a:pt x="69" y="166"/>
                    </a:lnTo>
                    <a:lnTo>
                      <a:pt x="69" y="141"/>
                    </a:lnTo>
                    <a:lnTo>
                      <a:pt x="25" y="141"/>
                    </a:lnTo>
                    <a:lnTo>
                      <a:pt x="25" y="0"/>
                    </a:lnTo>
                  </a:path>
                </a:pathLst>
              </a:cu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Helvetica Neue" panose="02000503000000020004" pitchFamily="2" charset="0"/>
                  <a:ea typeface="Helvetica Neue" panose="02000503000000020004" pitchFamily="2" charset="0"/>
                  <a:cs typeface="Helvetica Neue" panose="02000503000000020004" pitchFamily="2" charset="0"/>
                </a:endParaRPr>
              </a:p>
            </p:txBody>
          </p:sp>
        </p:grpSp>
        <p:grpSp>
          <p:nvGrpSpPr>
            <p:cNvPr id="184" name="Group 183">
              <a:extLst>
                <a:ext uri="{FF2B5EF4-FFF2-40B4-BE49-F238E27FC236}">
                  <a16:creationId xmlns:a16="http://schemas.microsoft.com/office/drawing/2014/main" id="{B7E858FA-BC3B-494C-AE32-D6D0A1DC033A}"/>
                </a:ext>
              </a:extLst>
            </p:cNvPr>
            <p:cNvGrpSpPr/>
            <p:nvPr/>
          </p:nvGrpSpPr>
          <p:grpSpPr>
            <a:xfrm>
              <a:off x="5104715" y="7206848"/>
              <a:ext cx="217018" cy="316350"/>
              <a:chOff x="3582988" y="3510757"/>
              <a:chExt cx="319088" cy="465138"/>
            </a:xfrm>
            <a:solidFill>
              <a:schemeClr val="bg1"/>
            </a:solidFill>
          </p:grpSpPr>
          <p:sp>
            <p:nvSpPr>
              <p:cNvPr id="194" name="AutoShape 113">
                <a:extLst>
                  <a:ext uri="{FF2B5EF4-FFF2-40B4-BE49-F238E27FC236}">
                    <a16:creationId xmlns:a16="http://schemas.microsoft.com/office/drawing/2014/main" id="{0EDBCAC8-C022-444B-93A0-1F1A52DCDA50}"/>
                  </a:ext>
                </a:extLst>
              </p:cNvPr>
              <p:cNvSpPr>
                <a:spLocks/>
              </p:cNvSpPr>
              <p:nvPr/>
            </p:nvSpPr>
            <p:spPr bwMode="auto">
              <a:xfrm>
                <a:off x="3582988" y="3510757"/>
                <a:ext cx="319088" cy="4651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5386" y="14175"/>
                    </a:moveTo>
                    <a:lnTo>
                      <a:pt x="6223" y="14175"/>
                    </a:lnTo>
                    <a:cubicBezTo>
                      <a:pt x="5734" y="13446"/>
                      <a:pt x="5147" y="12716"/>
                      <a:pt x="4568" y="12003"/>
                    </a:cubicBezTo>
                    <a:cubicBezTo>
                      <a:pt x="3287" y="10427"/>
                      <a:pt x="1963" y="8797"/>
                      <a:pt x="1963" y="7425"/>
                    </a:cubicBezTo>
                    <a:cubicBezTo>
                      <a:pt x="1963" y="4075"/>
                      <a:pt x="5927" y="1350"/>
                      <a:pt x="10800" y="1350"/>
                    </a:cubicBezTo>
                    <a:cubicBezTo>
                      <a:pt x="15672" y="1350"/>
                      <a:pt x="19636" y="4075"/>
                      <a:pt x="19636" y="7425"/>
                    </a:cubicBezTo>
                    <a:cubicBezTo>
                      <a:pt x="19636" y="8787"/>
                      <a:pt x="18312" y="10425"/>
                      <a:pt x="17029" y="12011"/>
                    </a:cubicBezTo>
                    <a:cubicBezTo>
                      <a:pt x="16455" y="12723"/>
                      <a:pt x="15873" y="13449"/>
                      <a:pt x="15386" y="14175"/>
                    </a:cubicBezTo>
                    <a:moveTo>
                      <a:pt x="10800" y="20249"/>
                    </a:moveTo>
                    <a:cubicBezTo>
                      <a:pt x="9805" y="20249"/>
                      <a:pt x="9347" y="20171"/>
                      <a:pt x="8839" y="19406"/>
                    </a:cubicBezTo>
                    <a:lnTo>
                      <a:pt x="13000" y="19048"/>
                    </a:lnTo>
                    <a:cubicBezTo>
                      <a:pt x="12398" y="20164"/>
                      <a:pt x="11959" y="20249"/>
                      <a:pt x="10800" y="20249"/>
                    </a:cubicBezTo>
                    <a:moveTo>
                      <a:pt x="7595" y="16813"/>
                    </a:moveTo>
                    <a:cubicBezTo>
                      <a:pt x="7417" y="16407"/>
                      <a:pt x="7215" y="15978"/>
                      <a:pt x="6991" y="15525"/>
                    </a:cubicBezTo>
                    <a:lnTo>
                      <a:pt x="14616" y="15525"/>
                    </a:lnTo>
                    <a:cubicBezTo>
                      <a:pt x="14496" y="15767"/>
                      <a:pt x="14375" y="16010"/>
                      <a:pt x="14270" y="16239"/>
                    </a:cubicBezTo>
                    <a:cubicBezTo>
                      <a:pt x="14270" y="16239"/>
                      <a:pt x="7595" y="16813"/>
                      <a:pt x="7595" y="16813"/>
                    </a:cubicBezTo>
                    <a:close/>
                    <a:moveTo>
                      <a:pt x="13345" y="18343"/>
                    </a:moveTo>
                    <a:lnTo>
                      <a:pt x="8476" y="18762"/>
                    </a:lnTo>
                    <a:cubicBezTo>
                      <a:pt x="8303" y="18416"/>
                      <a:pt x="8116" y="18011"/>
                      <a:pt x="7890" y="17483"/>
                    </a:cubicBezTo>
                    <a:cubicBezTo>
                      <a:pt x="7887" y="17477"/>
                      <a:pt x="7883" y="17469"/>
                      <a:pt x="7881" y="17462"/>
                    </a:cubicBezTo>
                    <a:lnTo>
                      <a:pt x="13957" y="16941"/>
                    </a:lnTo>
                    <a:cubicBezTo>
                      <a:pt x="13871" y="17140"/>
                      <a:pt x="13778" y="17350"/>
                      <a:pt x="13698" y="17537"/>
                    </a:cubicBezTo>
                    <a:cubicBezTo>
                      <a:pt x="13569" y="17841"/>
                      <a:pt x="13453" y="18104"/>
                      <a:pt x="13345" y="18343"/>
                    </a:cubicBezTo>
                    <a:moveTo>
                      <a:pt x="10800" y="0"/>
                    </a:moveTo>
                    <a:cubicBezTo>
                      <a:pt x="4835" y="0"/>
                      <a:pt x="0" y="3324"/>
                      <a:pt x="0" y="7425"/>
                    </a:cubicBezTo>
                    <a:cubicBezTo>
                      <a:pt x="0" y="10146"/>
                      <a:pt x="3621" y="13029"/>
                      <a:pt x="4939" y="15562"/>
                    </a:cubicBezTo>
                    <a:cubicBezTo>
                      <a:pt x="6906" y="19339"/>
                      <a:pt x="6688" y="21599"/>
                      <a:pt x="10800" y="21599"/>
                    </a:cubicBezTo>
                    <a:cubicBezTo>
                      <a:pt x="14972" y="21599"/>
                      <a:pt x="14692" y="19349"/>
                      <a:pt x="16660" y="15577"/>
                    </a:cubicBezTo>
                    <a:cubicBezTo>
                      <a:pt x="17983" y="13039"/>
                      <a:pt x="21600" y="10124"/>
                      <a:pt x="21600" y="7425"/>
                    </a:cubicBezTo>
                    <a:cubicBezTo>
                      <a:pt x="21600" y="3324"/>
                      <a:pt x="16764" y="0"/>
                      <a:pt x="10800" y="0"/>
                    </a:cubicBezTo>
                  </a:path>
                </a:pathLst>
              </a:custGeom>
              <a:grpFill/>
              <a:ln>
                <a:noFill/>
              </a:ln>
              <a:effectLst/>
              <a:extLs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0" fontAlgn="base" hangingPunct="0">
                  <a:spcBef>
                    <a:spcPct val="0"/>
                  </a:spcBef>
                  <a:spcAft>
                    <a:spcPct val="0"/>
                  </a:spcAft>
                </a:pPr>
                <a:endParaRPr lang="en-US" sz="1500" dirty="0">
                  <a:solidFill>
                    <a:srgbClr val="FFFFFF"/>
                  </a:solidFill>
                  <a:effectLst>
                    <a:outerShdw blurRad="38100" dist="38100" dir="2700000" algn="tl">
                      <a:srgbClr val="000000"/>
                    </a:outerShdw>
                  </a:effectLst>
                  <a:latin typeface="Helvetica Neue" panose="02000503000000020004" pitchFamily="2" charset="0"/>
                  <a:ea typeface="Helvetica Neue" panose="02000503000000020004" pitchFamily="2" charset="0"/>
                  <a:cs typeface="Helvetica Neue" panose="02000503000000020004" pitchFamily="2" charset="0"/>
                  <a:sym typeface="Gill Sans" charset="0"/>
                </a:endParaRPr>
              </a:p>
            </p:txBody>
          </p:sp>
          <p:sp>
            <p:nvSpPr>
              <p:cNvPr id="195" name="AutoShape 114">
                <a:extLst>
                  <a:ext uri="{FF2B5EF4-FFF2-40B4-BE49-F238E27FC236}">
                    <a16:creationId xmlns:a16="http://schemas.microsoft.com/office/drawing/2014/main" id="{1FF48158-C349-8941-B191-7AE5FE31F016}"/>
                  </a:ext>
                </a:extLst>
              </p:cNvPr>
              <p:cNvSpPr>
                <a:spLocks/>
              </p:cNvSpPr>
              <p:nvPr/>
            </p:nvSpPr>
            <p:spPr bwMode="auto">
              <a:xfrm>
                <a:off x="3655219" y="3583782"/>
                <a:ext cx="94456" cy="9445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938" y="0"/>
                    </a:moveTo>
                    <a:cubicBezTo>
                      <a:pt x="8943" y="0"/>
                      <a:pt x="0" y="8942"/>
                      <a:pt x="0" y="19938"/>
                    </a:cubicBezTo>
                    <a:cubicBezTo>
                      <a:pt x="0" y="20855"/>
                      <a:pt x="743" y="21600"/>
                      <a:pt x="1661" y="21600"/>
                    </a:cubicBezTo>
                    <a:cubicBezTo>
                      <a:pt x="2579" y="21600"/>
                      <a:pt x="3323" y="20855"/>
                      <a:pt x="3323" y="19938"/>
                    </a:cubicBezTo>
                    <a:cubicBezTo>
                      <a:pt x="3323" y="10777"/>
                      <a:pt x="10777" y="3323"/>
                      <a:pt x="19938" y="3323"/>
                    </a:cubicBezTo>
                    <a:cubicBezTo>
                      <a:pt x="20856" y="3323"/>
                      <a:pt x="21600" y="2578"/>
                      <a:pt x="21600" y="1661"/>
                    </a:cubicBezTo>
                    <a:cubicBezTo>
                      <a:pt x="21600" y="744"/>
                      <a:pt x="20856" y="0"/>
                      <a:pt x="19938" y="0"/>
                    </a:cubicBezTo>
                  </a:path>
                </a:pathLst>
              </a:custGeom>
              <a:grpFill/>
              <a:ln>
                <a:noFill/>
              </a:ln>
              <a:effectLst/>
              <a:extLs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0" fontAlgn="base" hangingPunct="0">
                  <a:spcBef>
                    <a:spcPct val="0"/>
                  </a:spcBef>
                  <a:spcAft>
                    <a:spcPct val="0"/>
                  </a:spcAft>
                </a:pPr>
                <a:endParaRPr lang="en-US" sz="1500" dirty="0">
                  <a:solidFill>
                    <a:srgbClr val="FFFFFF"/>
                  </a:solidFill>
                  <a:effectLst>
                    <a:outerShdw blurRad="38100" dist="38100" dir="2700000" algn="tl">
                      <a:srgbClr val="000000"/>
                    </a:outerShdw>
                  </a:effectLst>
                  <a:latin typeface="Helvetica Neue" panose="02000503000000020004" pitchFamily="2" charset="0"/>
                  <a:ea typeface="Helvetica Neue" panose="02000503000000020004" pitchFamily="2" charset="0"/>
                  <a:cs typeface="Helvetica Neue" panose="02000503000000020004" pitchFamily="2" charset="0"/>
                  <a:sym typeface="Gill Sans" charset="0"/>
                </a:endParaRPr>
              </a:p>
            </p:txBody>
          </p:sp>
        </p:grpSp>
        <p:sp>
          <p:nvSpPr>
            <p:cNvPr id="185" name="Freeform 7">
              <a:extLst>
                <a:ext uri="{FF2B5EF4-FFF2-40B4-BE49-F238E27FC236}">
                  <a16:creationId xmlns:a16="http://schemas.microsoft.com/office/drawing/2014/main" id="{9B6E2E4A-A944-DC4C-A931-94AFE197C60A}"/>
                </a:ext>
              </a:extLst>
            </p:cNvPr>
            <p:cNvSpPr>
              <a:spLocks/>
            </p:cNvSpPr>
            <p:nvPr/>
          </p:nvSpPr>
          <p:spPr bwMode="auto">
            <a:xfrm>
              <a:off x="3294368" y="7612417"/>
              <a:ext cx="1104239" cy="1650714"/>
            </a:xfrm>
            <a:custGeom>
              <a:avLst/>
              <a:gdLst>
                <a:gd name="T0" fmla="*/ 541 w 587"/>
                <a:gd name="T1" fmla="*/ 1060 h 1060"/>
                <a:gd name="T2" fmla="*/ 47 w 587"/>
                <a:gd name="T3" fmla="*/ 1060 h 1060"/>
                <a:gd name="T4" fmla="*/ 0 w 587"/>
                <a:gd name="T5" fmla="*/ 1014 h 1060"/>
                <a:gd name="T6" fmla="*/ 0 w 587"/>
                <a:gd name="T7" fmla="*/ 47 h 1060"/>
                <a:gd name="T8" fmla="*/ 47 w 587"/>
                <a:gd name="T9" fmla="*/ 0 h 1060"/>
                <a:gd name="T10" fmla="*/ 541 w 587"/>
                <a:gd name="T11" fmla="*/ 0 h 1060"/>
                <a:gd name="T12" fmla="*/ 587 w 587"/>
                <a:gd name="T13" fmla="*/ 47 h 1060"/>
                <a:gd name="T14" fmla="*/ 587 w 587"/>
                <a:gd name="T15" fmla="*/ 1014 h 1060"/>
                <a:gd name="T16" fmla="*/ 541 w 587"/>
                <a:gd name="T17" fmla="*/ 1060 h 10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87" h="1060">
                  <a:moveTo>
                    <a:pt x="541" y="1060"/>
                  </a:moveTo>
                  <a:cubicBezTo>
                    <a:pt x="47" y="1060"/>
                    <a:pt x="47" y="1060"/>
                    <a:pt x="47" y="1060"/>
                  </a:cubicBezTo>
                  <a:cubicBezTo>
                    <a:pt x="21" y="1060"/>
                    <a:pt x="0" y="1039"/>
                    <a:pt x="0" y="1014"/>
                  </a:cubicBezTo>
                  <a:cubicBezTo>
                    <a:pt x="0" y="47"/>
                    <a:pt x="0" y="47"/>
                    <a:pt x="0" y="47"/>
                  </a:cubicBezTo>
                  <a:cubicBezTo>
                    <a:pt x="0" y="21"/>
                    <a:pt x="21" y="0"/>
                    <a:pt x="47" y="0"/>
                  </a:cubicBezTo>
                  <a:cubicBezTo>
                    <a:pt x="541" y="0"/>
                    <a:pt x="541" y="0"/>
                    <a:pt x="541" y="0"/>
                  </a:cubicBezTo>
                  <a:cubicBezTo>
                    <a:pt x="566" y="0"/>
                    <a:pt x="587" y="21"/>
                    <a:pt x="587" y="47"/>
                  </a:cubicBezTo>
                  <a:cubicBezTo>
                    <a:pt x="587" y="1014"/>
                    <a:pt x="587" y="1014"/>
                    <a:pt x="587" y="1014"/>
                  </a:cubicBezTo>
                  <a:cubicBezTo>
                    <a:pt x="587" y="1039"/>
                    <a:pt x="566" y="1060"/>
                    <a:pt x="541" y="1060"/>
                  </a:cubicBezTo>
                  <a:close/>
                </a:path>
              </a:pathLst>
            </a:custGeom>
            <a:gradFill>
              <a:gsLst>
                <a:gs pos="100000">
                  <a:schemeClr val="accent3">
                    <a:lumMod val="75000"/>
                  </a:schemeClr>
                </a:gs>
                <a:gs pos="0">
                  <a:schemeClr val="accent3"/>
                </a:gs>
              </a:gsLst>
              <a:lin ang="2700000" scaled="1"/>
            </a:gradFill>
            <a:ln>
              <a:noFill/>
            </a:ln>
            <a:effectLst>
              <a:outerShdw blurRad="190500" dist="38100" dir="8100000" algn="tr" rotWithShape="0">
                <a:schemeClr val="bg1">
                  <a:lumMod val="50000"/>
                  <a:alpha val="40000"/>
                </a:schemeClr>
              </a:outerShdw>
            </a:effectLst>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Helvetica Neue" panose="02000503000000020004" pitchFamily="2" charset="0"/>
                <a:ea typeface="Helvetica Neue" panose="02000503000000020004" pitchFamily="2" charset="0"/>
                <a:cs typeface="Helvetica Neue" panose="02000503000000020004" pitchFamily="2" charset="0"/>
              </a:endParaRPr>
            </a:p>
          </p:txBody>
        </p:sp>
        <p:grpSp>
          <p:nvGrpSpPr>
            <p:cNvPr id="186" name="Group 185">
              <a:extLst>
                <a:ext uri="{FF2B5EF4-FFF2-40B4-BE49-F238E27FC236}">
                  <a16:creationId xmlns:a16="http://schemas.microsoft.com/office/drawing/2014/main" id="{E42A0106-C56E-E948-9848-39F10BA06377}"/>
                </a:ext>
              </a:extLst>
            </p:cNvPr>
            <p:cNvGrpSpPr/>
            <p:nvPr/>
          </p:nvGrpSpPr>
          <p:grpSpPr>
            <a:xfrm>
              <a:off x="3688582" y="8279870"/>
              <a:ext cx="315809" cy="315809"/>
              <a:chOff x="4427654" y="3049909"/>
              <a:chExt cx="464344" cy="464344"/>
            </a:xfrm>
            <a:solidFill>
              <a:schemeClr val="bg1"/>
            </a:solidFill>
          </p:grpSpPr>
          <p:sp>
            <p:nvSpPr>
              <p:cNvPr id="191" name="AutoShape 123">
                <a:extLst>
                  <a:ext uri="{FF2B5EF4-FFF2-40B4-BE49-F238E27FC236}">
                    <a16:creationId xmlns:a16="http://schemas.microsoft.com/office/drawing/2014/main" id="{AB34B6ED-3844-EE4B-8F3E-96CFA5B84781}"/>
                  </a:ext>
                </a:extLst>
              </p:cNvPr>
              <p:cNvSpPr>
                <a:spLocks/>
              </p:cNvSpPr>
              <p:nvPr/>
            </p:nvSpPr>
            <p:spPr bwMode="auto">
              <a:xfrm>
                <a:off x="4427654" y="3049909"/>
                <a:ext cx="464344" cy="46434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8180" y="12132"/>
                    </a:moveTo>
                    <a:cubicBezTo>
                      <a:pt x="17710" y="12226"/>
                      <a:pt x="17327" y="12561"/>
                      <a:pt x="17170" y="13012"/>
                    </a:cubicBezTo>
                    <a:cubicBezTo>
                      <a:pt x="17083" y="13261"/>
                      <a:pt x="16981" y="13503"/>
                      <a:pt x="16868" y="13738"/>
                    </a:cubicBezTo>
                    <a:cubicBezTo>
                      <a:pt x="16658" y="14169"/>
                      <a:pt x="16694" y="14677"/>
                      <a:pt x="16959" y="15075"/>
                    </a:cubicBezTo>
                    <a:lnTo>
                      <a:pt x="18131" y="16833"/>
                    </a:lnTo>
                    <a:lnTo>
                      <a:pt x="16832" y="18132"/>
                    </a:lnTo>
                    <a:lnTo>
                      <a:pt x="15075" y="16960"/>
                    </a:lnTo>
                    <a:cubicBezTo>
                      <a:pt x="14850" y="16810"/>
                      <a:pt x="14589" y="16733"/>
                      <a:pt x="14326" y="16733"/>
                    </a:cubicBezTo>
                    <a:cubicBezTo>
                      <a:pt x="14126" y="16733"/>
                      <a:pt x="13924" y="16778"/>
                      <a:pt x="13738" y="16868"/>
                    </a:cubicBezTo>
                    <a:cubicBezTo>
                      <a:pt x="13504" y="16981"/>
                      <a:pt x="13262" y="17083"/>
                      <a:pt x="13012" y="17170"/>
                    </a:cubicBezTo>
                    <a:cubicBezTo>
                      <a:pt x="12561" y="17327"/>
                      <a:pt x="12226" y="17712"/>
                      <a:pt x="12133" y="18180"/>
                    </a:cubicBezTo>
                    <a:lnTo>
                      <a:pt x="11717" y="20249"/>
                    </a:lnTo>
                    <a:lnTo>
                      <a:pt x="9881" y="20249"/>
                    </a:lnTo>
                    <a:lnTo>
                      <a:pt x="9467" y="18180"/>
                    </a:lnTo>
                    <a:cubicBezTo>
                      <a:pt x="9373" y="17712"/>
                      <a:pt x="9039" y="17327"/>
                      <a:pt x="8588" y="17170"/>
                    </a:cubicBezTo>
                    <a:cubicBezTo>
                      <a:pt x="8339" y="17083"/>
                      <a:pt x="8096" y="16983"/>
                      <a:pt x="7861" y="16869"/>
                    </a:cubicBezTo>
                    <a:cubicBezTo>
                      <a:pt x="7675" y="16778"/>
                      <a:pt x="7474" y="16733"/>
                      <a:pt x="7273" y="16733"/>
                    </a:cubicBezTo>
                    <a:cubicBezTo>
                      <a:pt x="7011" y="16733"/>
                      <a:pt x="6750" y="16810"/>
                      <a:pt x="6525" y="16960"/>
                    </a:cubicBezTo>
                    <a:lnTo>
                      <a:pt x="4767" y="18132"/>
                    </a:lnTo>
                    <a:lnTo>
                      <a:pt x="3468" y="16833"/>
                    </a:lnTo>
                    <a:lnTo>
                      <a:pt x="4639" y="15075"/>
                    </a:lnTo>
                    <a:cubicBezTo>
                      <a:pt x="4904" y="14677"/>
                      <a:pt x="4939" y="14169"/>
                      <a:pt x="4732" y="13738"/>
                    </a:cubicBezTo>
                    <a:cubicBezTo>
                      <a:pt x="4618" y="13504"/>
                      <a:pt x="4516" y="13263"/>
                      <a:pt x="4429" y="13013"/>
                    </a:cubicBezTo>
                    <a:cubicBezTo>
                      <a:pt x="4273" y="12561"/>
                      <a:pt x="3888" y="12227"/>
                      <a:pt x="3419" y="12133"/>
                    </a:cubicBezTo>
                    <a:lnTo>
                      <a:pt x="1350" y="11718"/>
                    </a:lnTo>
                    <a:lnTo>
                      <a:pt x="1349" y="9882"/>
                    </a:lnTo>
                    <a:lnTo>
                      <a:pt x="3419" y="9468"/>
                    </a:lnTo>
                    <a:cubicBezTo>
                      <a:pt x="3888" y="9374"/>
                      <a:pt x="4273" y="9039"/>
                      <a:pt x="4429" y="8588"/>
                    </a:cubicBezTo>
                    <a:cubicBezTo>
                      <a:pt x="4516" y="8338"/>
                      <a:pt x="4617" y="8096"/>
                      <a:pt x="4731" y="7862"/>
                    </a:cubicBezTo>
                    <a:cubicBezTo>
                      <a:pt x="4940" y="7431"/>
                      <a:pt x="4905" y="6923"/>
                      <a:pt x="4639" y="6524"/>
                    </a:cubicBezTo>
                    <a:lnTo>
                      <a:pt x="3468" y="4767"/>
                    </a:lnTo>
                    <a:lnTo>
                      <a:pt x="4767" y="3468"/>
                    </a:lnTo>
                    <a:lnTo>
                      <a:pt x="6525" y="4639"/>
                    </a:lnTo>
                    <a:cubicBezTo>
                      <a:pt x="6750" y="4790"/>
                      <a:pt x="7011" y="4866"/>
                      <a:pt x="7273" y="4866"/>
                    </a:cubicBezTo>
                    <a:cubicBezTo>
                      <a:pt x="7474" y="4866"/>
                      <a:pt x="7674" y="4822"/>
                      <a:pt x="7861" y="4732"/>
                    </a:cubicBezTo>
                    <a:cubicBezTo>
                      <a:pt x="8095" y="4619"/>
                      <a:pt x="8337" y="4517"/>
                      <a:pt x="8586" y="4430"/>
                    </a:cubicBezTo>
                    <a:cubicBezTo>
                      <a:pt x="9039" y="4272"/>
                      <a:pt x="9373" y="3888"/>
                      <a:pt x="9467" y="3420"/>
                    </a:cubicBezTo>
                    <a:lnTo>
                      <a:pt x="9881" y="1350"/>
                    </a:lnTo>
                    <a:lnTo>
                      <a:pt x="11717" y="1350"/>
                    </a:lnTo>
                    <a:lnTo>
                      <a:pt x="12131" y="3420"/>
                    </a:lnTo>
                    <a:cubicBezTo>
                      <a:pt x="12225" y="3888"/>
                      <a:pt x="12560" y="4272"/>
                      <a:pt x="13012" y="4430"/>
                    </a:cubicBezTo>
                    <a:cubicBezTo>
                      <a:pt x="13261" y="4517"/>
                      <a:pt x="13502" y="4617"/>
                      <a:pt x="13737" y="4731"/>
                    </a:cubicBezTo>
                    <a:cubicBezTo>
                      <a:pt x="13924" y="4822"/>
                      <a:pt x="14125" y="4866"/>
                      <a:pt x="14326" y="4866"/>
                    </a:cubicBezTo>
                    <a:cubicBezTo>
                      <a:pt x="14589" y="4866"/>
                      <a:pt x="14850" y="4790"/>
                      <a:pt x="15075" y="4639"/>
                    </a:cubicBezTo>
                    <a:lnTo>
                      <a:pt x="16832" y="3468"/>
                    </a:lnTo>
                    <a:lnTo>
                      <a:pt x="18131" y="4767"/>
                    </a:lnTo>
                    <a:lnTo>
                      <a:pt x="16959" y="6524"/>
                    </a:lnTo>
                    <a:cubicBezTo>
                      <a:pt x="16694" y="6923"/>
                      <a:pt x="16660" y="7431"/>
                      <a:pt x="16867" y="7861"/>
                    </a:cubicBezTo>
                    <a:cubicBezTo>
                      <a:pt x="16980" y="8096"/>
                      <a:pt x="17083" y="8337"/>
                      <a:pt x="17170" y="8587"/>
                    </a:cubicBezTo>
                    <a:cubicBezTo>
                      <a:pt x="17327" y="9039"/>
                      <a:pt x="17710" y="9373"/>
                      <a:pt x="18180" y="9467"/>
                    </a:cubicBezTo>
                    <a:lnTo>
                      <a:pt x="20248" y="9882"/>
                    </a:lnTo>
                    <a:lnTo>
                      <a:pt x="20250" y="11718"/>
                    </a:lnTo>
                    <a:cubicBezTo>
                      <a:pt x="20250" y="11718"/>
                      <a:pt x="18180" y="12132"/>
                      <a:pt x="18180" y="12132"/>
                    </a:cubicBezTo>
                    <a:close/>
                    <a:moveTo>
                      <a:pt x="20513" y="8558"/>
                    </a:moveTo>
                    <a:lnTo>
                      <a:pt x="18445" y="8143"/>
                    </a:lnTo>
                    <a:cubicBezTo>
                      <a:pt x="18341" y="7844"/>
                      <a:pt x="18218" y="7554"/>
                      <a:pt x="18082" y="7273"/>
                    </a:cubicBezTo>
                    <a:lnTo>
                      <a:pt x="19254" y="5516"/>
                    </a:lnTo>
                    <a:cubicBezTo>
                      <a:pt x="19611" y="4980"/>
                      <a:pt x="19540" y="4268"/>
                      <a:pt x="19085" y="3813"/>
                    </a:cubicBezTo>
                    <a:lnTo>
                      <a:pt x="17787" y="2514"/>
                    </a:lnTo>
                    <a:cubicBezTo>
                      <a:pt x="17526" y="2253"/>
                      <a:pt x="17181" y="2118"/>
                      <a:pt x="16831" y="2118"/>
                    </a:cubicBezTo>
                    <a:cubicBezTo>
                      <a:pt x="16573" y="2118"/>
                      <a:pt x="16312" y="2193"/>
                      <a:pt x="16084" y="2345"/>
                    </a:cubicBezTo>
                    <a:lnTo>
                      <a:pt x="14326" y="3516"/>
                    </a:lnTo>
                    <a:cubicBezTo>
                      <a:pt x="14044" y="3380"/>
                      <a:pt x="13754" y="3258"/>
                      <a:pt x="13455" y="3155"/>
                    </a:cubicBezTo>
                    <a:lnTo>
                      <a:pt x="13041" y="1085"/>
                    </a:lnTo>
                    <a:cubicBezTo>
                      <a:pt x="12916" y="454"/>
                      <a:pt x="12361" y="0"/>
                      <a:pt x="11717" y="0"/>
                    </a:cubicBezTo>
                    <a:lnTo>
                      <a:pt x="9881" y="0"/>
                    </a:lnTo>
                    <a:cubicBezTo>
                      <a:pt x="9238" y="0"/>
                      <a:pt x="8684" y="454"/>
                      <a:pt x="8557" y="1085"/>
                    </a:cubicBezTo>
                    <a:lnTo>
                      <a:pt x="8143" y="3155"/>
                    </a:lnTo>
                    <a:cubicBezTo>
                      <a:pt x="7843" y="3258"/>
                      <a:pt x="7554" y="3381"/>
                      <a:pt x="7273" y="3516"/>
                    </a:cubicBezTo>
                    <a:lnTo>
                      <a:pt x="5516" y="2345"/>
                    </a:lnTo>
                    <a:cubicBezTo>
                      <a:pt x="5287" y="2193"/>
                      <a:pt x="5026" y="2118"/>
                      <a:pt x="4767" y="2118"/>
                    </a:cubicBezTo>
                    <a:cubicBezTo>
                      <a:pt x="4419" y="2118"/>
                      <a:pt x="4073" y="2253"/>
                      <a:pt x="3812" y="2514"/>
                    </a:cubicBezTo>
                    <a:lnTo>
                      <a:pt x="2514" y="3813"/>
                    </a:lnTo>
                    <a:cubicBezTo>
                      <a:pt x="2059" y="4268"/>
                      <a:pt x="1988" y="4980"/>
                      <a:pt x="2345" y="5516"/>
                    </a:cubicBezTo>
                    <a:lnTo>
                      <a:pt x="3516" y="7273"/>
                    </a:lnTo>
                    <a:cubicBezTo>
                      <a:pt x="3380" y="7555"/>
                      <a:pt x="3258" y="7844"/>
                      <a:pt x="3154" y="8144"/>
                    </a:cubicBezTo>
                    <a:lnTo>
                      <a:pt x="1085" y="8558"/>
                    </a:lnTo>
                    <a:cubicBezTo>
                      <a:pt x="454" y="8684"/>
                      <a:pt x="0" y="9238"/>
                      <a:pt x="0" y="9882"/>
                    </a:cubicBezTo>
                    <a:lnTo>
                      <a:pt x="0" y="11718"/>
                    </a:lnTo>
                    <a:cubicBezTo>
                      <a:pt x="0" y="12361"/>
                      <a:pt x="454" y="12916"/>
                      <a:pt x="1085" y="13042"/>
                    </a:cubicBezTo>
                    <a:lnTo>
                      <a:pt x="3154" y="13456"/>
                    </a:lnTo>
                    <a:cubicBezTo>
                      <a:pt x="3258" y="13755"/>
                      <a:pt x="3380" y="14046"/>
                      <a:pt x="3516" y="14326"/>
                    </a:cubicBezTo>
                    <a:lnTo>
                      <a:pt x="2345" y="16083"/>
                    </a:lnTo>
                    <a:cubicBezTo>
                      <a:pt x="1988" y="16619"/>
                      <a:pt x="2059" y="17332"/>
                      <a:pt x="2514" y="17787"/>
                    </a:cubicBezTo>
                    <a:lnTo>
                      <a:pt x="3812" y="19086"/>
                    </a:lnTo>
                    <a:cubicBezTo>
                      <a:pt x="4073" y="19346"/>
                      <a:pt x="4419" y="19482"/>
                      <a:pt x="4767" y="19482"/>
                    </a:cubicBezTo>
                    <a:cubicBezTo>
                      <a:pt x="5026" y="19482"/>
                      <a:pt x="5287" y="19406"/>
                      <a:pt x="5516" y="19254"/>
                    </a:cubicBezTo>
                    <a:lnTo>
                      <a:pt x="7273" y="18083"/>
                    </a:lnTo>
                    <a:cubicBezTo>
                      <a:pt x="7554" y="18220"/>
                      <a:pt x="7843" y="18341"/>
                      <a:pt x="8143" y="18445"/>
                    </a:cubicBezTo>
                    <a:lnTo>
                      <a:pt x="8557" y="20514"/>
                    </a:lnTo>
                    <a:cubicBezTo>
                      <a:pt x="8684" y="21146"/>
                      <a:pt x="9238" y="21599"/>
                      <a:pt x="9881" y="21599"/>
                    </a:cubicBezTo>
                    <a:lnTo>
                      <a:pt x="11717" y="21599"/>
                    </a:lnTo>
                    <a:cubicBezTo>
                      <a:pt x="12361" y="21599"/>
                      <a:pt x="12916" y="21146"/>
                      <a:pt x="13041" y="20514"/>
                    </a:cubicBezTo>
                    <a:lnTo>
                      <a:pt x="13456" y="18445"/>
                    </a:lnTo>
                    <a:cubicBezTo>
                      <a:pt x="13755" y="18341"/>
                      <a:pt x="14046" y="18219"/>
                      <a:pt x="14326" y="18083"/>
                    </a:cubicBezTo>
                    <a:lnTo>
                      <a:pt x="16084" y="19254"/>
                    </a:lnTo>
                    <a:cubicBezTo>
                      <a:pt x="16312" y="19406"/>
                      <a:pt x="16573" y="19482"/>
                      <a:pt x="16831" y="19482"/>
                    </a:cubicBezTo>
                    <a:cubicBezTo>
                      <a:pt x="17181" y="19482"/>
                      <a:pt x="17526" y="19346"/>
                      <a:pt x="17787" y="19086"/>
                    </a:cubicBezTo>
                    <a:lnTo>
                      <a:pt x="19085" y="17787"/>
                    </a:lnTo>
                    <a:cubicBezTo>
                      <a:pt x="19540" y="17332"/>
                      <a:pt x="19611" y="16619"/>
                      <a:pt x="19254" y="16083"/>
                    </a:cubicBezTo>
                    <a:lnTo>
                      <a:pt x="18082" y="14326"/>
                    </a:lnTo>
                    <a:cubicBezTo>
                      <a:pt x="18219" y="14045"/>
                      <a:pt x="18341" y="13755"/>
                      <a:pt x="18445" y="13456"/>
                    </a:cubicBezTo>
                    <a:lnTo>
                      <a:pt x="20513" y="13042"/>
                    </a:lnTo>
                    <a:cubicBezTo>
                      <a:pt x="21145" y="12916"/>
                      <a:pt x="21599" y="12361"/>
                      <a:pt x="21599" y="11718"/>
                    </a:cubicBezTo>
                    <a:lnTo>
                      <a:pt x="21599" y="9882"/>
                    </a:lnTo>
                    <a:cubicBezTo>
                      <a:pt x="21599" y="9238"/>
                      <a:pt x="21145" y="8684"/>
                      <a:pt x="20513" y="8558"/>
                    </a:cubicBezTo>
                  </a:path>
                </a:pathLst>
              </a:custGeom>
              <a:grpFill/>
              <a:ln>
                <a:noFill/>
              </a:ln>
              <a:effectLst/>
              <a:extLs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0" fontAlgn="base" hangingPunct="0">
                  <a:spcBef>
                    <a:spcPct val="0"/>
                  </a:spcBef>
                  <a:spcAft>
                    <a:spcPct val="0"/>
                  </a:spcAft>
                </a:pPr>
                <a:endParaRPr lang="en-US" sz="1500" dirty="0">
                  <a:solidFill>
                    <a:srgbClr val="FFFFFF"/>
                  </a:solidFill>
                  <a:effectLst>
                    <a:outerShdw blurRad="38100" dist="38100" dir="2700000" algn="tl">
                      <a:srgbClr val="000000"/>
                    </a:outerShdw>
                  </a:effectLst>
                  <a:latin typeface="Helvetica Neue" panose="02000503000000020004" pitchFamily="2" charset="0"/>
                  <a:ea typeface="Helvetica Neue" panose="02000503000000020004" pitchFamily="2" charset="0"/>
                  <a:cs typeface="Helvetica Neue" panose="02000503000000020004" pitchFamily="2" charset="0"/>
                  <a:sym typeface="Gill Sans" charset="0"/>
                </a:endParaRPr>
              </a:p>
            </p:txBody>
          </p:sp>
          <p:sp>
            <p:nvSpPr>
              <p:cNvPr id="192" name="AutoShape 124">
                <a:extLst>
                  <a:ext uri="{FF2B5EF4-FFF2-40B4-BE49-F238E27FC236}">
                    <a16:creationId xmlns:a16="http://schemas.microsoft.com/office/drawing/2014/main" id="{66446671-2965-A84E-B3DD-BEA1EDAF299A}"/>
                  </a:ext>
                </a:extLst>
              </p:cNvPr>
              <p:cNvSpPr>
                <a:spLocks/>
              </p:cNvSpPr>
              <p:nvPr/>
            </p:nvSpPr>
            <p:spPr bwMode="auto">
              <a:xfrm>
                <a:off x="4558623" y="3180084"/>
                <a:ext cx="203200" cy="203200"/>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20250"/>
                    </a:moveTo>
                    <a:cubicBezTo>
                      <a:pt x="5580" y="20250"/>
                      <a:pt x="1350" y="16017"/>
                      <a:pt x="1350" y="10800"/>
                    </a:cubicBezTo>
                    <a:cubicBezTo>
                      <a:pt x="1350" y="5582"/>
                      <a:pt x="5580" y="1349"/>
                      <a:pt x="10800" y="1349"/>
                    </a:cubicBezTo>
                    <a:cubicBezTo>
                      <a:pt x="16016" y="1349"/>
                      <a:pt x="20250" y="5582"/>
                      <a:pt x="20250" y="10800"/>
                    </a:cubicBezTo>
                    <a:cubicBezTo>
                      <a:pt x="20250" y="16017"/>
                      <a:pt x="16016" y="20250"/>
                      <a:pt x="10800" y="20250"/>
                    </a:cubicBezTo>
                    <a:moveTo>
                      <a:pt x="10800" y="0"/>
                    </a:moveTo>
                    <a:cubicBezTo>
                      <a:pt x="4836" y="0"/>
                      <a:pt x="0" y="4836"/>
                      <a:pt x="0" y="10800"/>
                    </a:cubicBezTo>
                    <a:cubicBezTo>
                      <a:pt x="0" y="16763"/>
                      <a:pt x="4836" y="21600"/>
                      <a:pt x="10800" y="21600"/>
                    </a:cubicBezTo>
                    <a:cubicBezTo>
                      <a:pt x="16763" y="21600"/>
                      <a:pt x="21599" y="16763"/>
                      <a:pt x="21599" y="10800"/>
                    </a:cubicBezTo>
                    <a:cubicBezTo>
                      <a:pt x="21599" y="4836"/>
                      <a:pt x="16763" y="0"/>
                      <a:pt x="10800" y="0"/>
                    </a:cubicBezTo>
                  </a:path>
                </a:pathLst>
              </a:custGeom>
              <a:grpFill/>
              <a:ln>
                <a:noFill/>
              </a:ln>
              <a:effectLst/>
              <a:extLs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0" fontAlgn="base" hangingPunct="0">
                  <a:spcBef>
                    <a:spcPct val="0"/>
                  </a:spcBef>
                  <a:spcAft>
                    <a:spcPct val="0"/>
                  </a:spcAft>
                </a:pPr>
                <a:endParaRPr lang="en-US" sz="1500" dirty="0">
                  <a:solidFill>
                    <a:srgbClr val="FFFFFF"/>
                  </a:solidFill>
                  <a:effectLst>
                    <a:outerShdw blurRad="38100" dist="38100" dir="2700000" algn="tl">
                      <a:srgbClr val="000000"/>
                    </a:outerShdw>
                  </a:effectLst>
                  <a:latin typeface="Helvetica Neue" panose="02000503000000020004" pitchFamily="2" charset="0"/>
                  <a:ea typeface="Helvetica Neue" panose="02000503000000020004" pitchFamily="2" charset="0"/>
                  <a:cs typeface="Helvetica Neue" panose="02000503000000020004" pitchFamily="2" charset="0"/>
                  <a:sym typeface="Gill Sans" charset="0"/>
                </a:endParaRPr>
              </a:p>
            </p:txBody>
          </p:sp>
          <p:sp>
            <p:nvSpPr>
              <p:cNvPr id="193" name="AutoShape 125">
                <a:extLst>
                  <a:ext uri="{FF2B5EF4-FFF2-40B4-BE49-F238E27FC236}">
                    <a16:creationId xmlns:a16="http://schemas.microsoft.com/office/drawing/2014/main" id="{AE4C7891-6B62-7744-9F65-9E143424989B}"/>
                  </a:ext>
                </a:extLst>
              </p:cNvPr>
              <p:cNvSpPr>
                <a:spLocks/>
              </p:cNvSpPr>
              <p:nvPr/>
            </p:nvSpPr>
            <p:spPr bwMode="auto">
              <a:xfrm>
                <a:off x="4601485" y="3223740"/>
                <a:ext cx="116682" cy="116682"/>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18900"/>
                    </a:moveTo>
                    <a:cubicBezTo>
                      <a:pt x="6328" y="18900"/>
                      <a:pt x="2699" y="15271"/>
                      <a:pt x="2699" y="10800"/>
                    </a:cubicBezTo>
                    <a:cubicBezTo>
                      <a:pt x="2699" y="6329"/>
                      <a:pt x="6328" y="2700"/>
                      <a:pt x="10800" y="2700"/>
                    </a:cubicBezTo>
                    <a:cubicBezTo>
                      <a:pt x="15271" y="2700"/>
                      <a:pt x="18899" y="6329"/>
                      <a:pt x="18899" y="10800"/>
                    </a:cubicBezTo>
                    <a:cubicBezTo>
                      <a:pt x="18899" y="15271"/>
                      <a:pt x="15271" y="18900"/>
                      <a:pt x="10800" y="18900"/>
                    </a:cubicBezTo>
                    <a:moveTo>
                      <a:pt x="10800" y="0"/>
                    </a:moveTo>
                    <a:cubicBezTo>
                      <a:pt x="4830" y="0"/>
                      <a:pt x="0" y="4833"/>
                      <a:pt x="0" y="10800"/>
                    </a:cubicBezTo>
                    <a:cubicBezTo>
                      <a:pt x="0" y="16766"/>
                      <a:pt x="4830" y="21599"/>
                      <a:pt x="10800" y="21599"/>
                    </a:cubicBezTo>
                    <a:cubicBezTo>
                      <a:pt x="16764" y="21599"/>
                      <a:pt x="21600" y="16766"/>
                      <a:pt x="21600" y="10800"/>
                    </a:cubicBezTo>
                    <a:cubicBezTo>
                      <a:pt x="21600" y="4833"/>
                      <a:pt x="16764" y="0"/>
                      <a:pt x="10800" y="0"/>
                    </a:cubicBezTo>
                  </a:path>
                </a:pathLst>
              </a:custGeom>
              <a:grpFill/>
              <a:ln>
                <a:noFill/>
              </a:ln>
              <a:effectLst/>
              <a:extLs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0" fontAlgn="base" hangingPunct="0">
                  <a:spcBef>
                    <a:spcPct val="0"/>
                  </a:spcBef>
                  <a:spcAft>
                    <a:spcPct val="0"/>
                  </a:spcAft>
                </a:pPr>
                <a:endParaRPr lang="en-US" sz="1500" dirty="0">
                  <a:solidFill>
                    <a:srgbClr val="FFFFFF"/>
                  </a:solidFill>
                  <a:effectLst>
                    <a:outerShdw blurRad="38100" dist="38100" dir="2700000" algn="tl">
                      <a:srgbClr val="000000"/>
                    </a:outerShdw>
                  </a:effectLst>
                  <a:latin typeface="Helvetica Neue" panose="02000503000000020004" pitchFamily="2" charset="0"/>
                  <a:ea typeface="Helvetica Neue" panose="02000503000000020004" pitchFamily="2" charset="0"/>
                  <a:cs typeface="Helvetica Neue" panose="02000503000000020004" pitchFamily="2" charset="0"/>
                  <a:sym typeface="Gill Sans" charset="0"/>
                </a:endParaRPr>
              </a:p>
            </p:txBody>
          </p:sp>
        </p:grpSp>
        <p:sp>
          <p:nvSpPr>
            <p:cNvPr id="187" name="Freeform 6">
              <a:extLst>
                <a:ext uri="{FF2B5EF4-FFF2-40B4-BE49-F238E27FC236}">
                  <a16:creationId xmlns:a16="http://schemas.microsoft.com/office/drawing/2014/main" id="{BADD1AD3-3A0A-8D48-B354-824D29389369}"/>
                </a:ext>
              </a:extLst>
            </p:cNvPr>
            <p:cNvSpPr>
              <a:spLocks/>
            </p:cNvSpPr>
            <p:nvPr/>
          </p:nvSpPr>
          <p:spPr bwMode="auto">
            <a:xfrm>
              <a:off x="1938004" y="8131817"/>
              <a:ext cx="1102645" cy="1131314"/>
            </a:xfrm>
            <a:custGeom>
              <a:avLst/>
              <a:gdLst>
                <a:gd name="T0" fmla="*/ 541 w 587"/>
                <a:gd name="T1" fmla="*/ 726 h 726"/>
                <a:gd name="T2" fmla="*/ 46 w 587"/>
                <a:gd name="T3" fmla="*/ 726 h 726"/>
                <a:gd name="T4" fmla="*/ 0 w 587"/>
                <a:gd name="T5" fmla="*/ 680 h 726"/>
                <a:gd name="T6" fmla="*/ 0 w 587"/>
                <a:gd name="T7" fmla="*/ 46 h 726"/>
                <a:gd name="T8" fmla="*/ 46 w 587"/>
                <a:gd name="T9" fmla="*/ 0 h 726"/>
                <a:gd name="T10" fmla="*/ 541 w 587"/>
                <a:gd name="T11" fmla="*/ 0 h 726"/>
                <a:gd name="T12" fmla="*/ 587 w 587"/>
                <a:gd name="T13" fmla="*/ 46 h 726"/>
                <a:gd name="T14" fmla="*/ 587 w 587"/>
                <a:gd name="T15" fmla="*/ 680 h 726"/>
                <a:gd name="T16" fmla="*/ 541 w 587"/>
                <a:gd name="T17" fmla="*/ 726 h 7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87" h="726">
                  <a:moveTo>
                    <a:pt x="541" y="726"/>
                  </a:moveTo>
                  <a:cubicBezTo>
                    <a:pt x="46" y="726"/>
                    <a:pt x="46" y="726"/>
                    <a:pt x="46" y="726"/>
                  </a:cubicBezTo>
                  <a:cubicBezTo>
                    <a:pt x="21" y="726"/>
                    <a:pt x="0" y="705"/>
                    <a:pt x="0" y="680"/>
                  </a:cubicBezTo>
                  <a:cubicBezTo>
                    <a:pt x="0" y="46"/>
                    <a:pt x="0" y="46"/>
                    <a:pt x="0" y="46"/>
                  </a:cubicBezTo>
                  <a:cubicBezTo>
                    <a:pt x="0" y="21"/>
                    <a:pt x="21" y="0"/>
                    <a:pt x="46" y="0"/>
                  </a:cubicBezTo>
                  <a:cubicBezTo>
                    <a:pt x="541" y="0"/>
                    <a:pt x="541" y="0"/>
                    <a:pt x="541" y="0"/>
                  </a:cubicBezTo>
                  <a:cubicBezTo>
                    <a:pt x="566" y="0"/>
                    <a:pt x="587" y="21"/>
                    <a:pt x="587" y="46"/>
                  </a:cubicBezTo>
                  <a:cubicBezTo>
                    <a:pt x="587" y="680"/>
                    <a:pt x="587" y="680"/>
                    <a:pt x="587" y="680"/>
                  </a:cubicBezTo>
                  <a:cubicBezTo>
                    <a:pt x="587" y="705"/>
                    <a:pt x="566" y="726"/>
                    <a:pt x="541" y="726"/>
                  </a:cubicBezTo>
                  <a:close/>
                </a:path>
              </a:pathLst>
            </a:custGeom>
            <a:gradFill>
              <a:gsLst>
                <a:gs pos="100000">
                  <a:schemeClr val="accent2">
                    <a:lumMod val="75000"/>
                  </a:schemeClr>
                </a:gs>
                <a:gs pos="0">
                  <a:schemeClr val="accent2"/>
                </a:gs>
              </a:gsLst>
              <a:lin ang="2700000" scaled="1"/>
            </a:gradFill>
            <a:ln>
              <a:noFill/>
            </a:ln>
            <a:effectLst>
              <a:outerShdw blurRad="190500" dist="38100" dir="8100000" algn="tr" rotWithShape="0">
                <a:schemeClr val="bg1">
                  <a:lumMod val="50000"/>
                  <a:alpha val="40000"/>
                </a:schemeClr>
              </a:outerShdw>
            </a:effectLst>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Helvetica Neue" panose="02000503000000020004" pitchFamily="2" charset="0"/>
                <a:ea typeface="Helvetica Neue" panose="02000503000000020004" pitchFamily="2" charset="0"/>
                <a:cs typeface="Helvetica Neue" panose="02000503000000020004" pitchFamily="2" charset="0"/>
              </a:endParaRPr>
            </a:p>
          </p:txBody>
        </p:sp>
        <p:grpSp>
          <p:nvGrpSpPr>
            <p:cNvPr id="188" name="Group 187">
              <a:extLst>
                <a:ext uri="{FF2B5EF4-FFF2-40B4-BE49-F238E27FC236}">
                  <a16:creationId xmlns:a16="http://schemas.microsoft.com/office/drawing/2014/main" id="{BAEC1E34-5DE0-D24D-ABD0-E406278463A6}"/>
                </a:ext>
              </a:extLst>
            </p:cNvPr>
            <p:cNvGrpSpPr/>
            <p:nvPr/>
          </p:nvGrpSpPr>
          <p:grpSpPr>
            <a:xfrm>
              <a:off x="2331421" y="8539570"/>
              <a:ext cx="315809" cy="315809"/>
              <a:chOff x="3498967" y="3049909"/>
              <a:chExt cx="464344" cy="464344"/>
            </a:xfrm>
            <a:solidFill>
              <a:schemeClr val="bg1"/>
            </a:solidFill>
          </p:grpSpPr>
          <p:sp>
            <p:nvSpPr>
              <p:cNvPr id="189" name="AutoShape 126">
                <a:extLst>
                  <a:ext uri="{FF2B5EF4-FFF2-40B4-BE49-F238E27FC236}">
                    <a16:creationId xmlns:a16="http://schemas.microsoft.com/office/drawing/2014/main" id="{0022AA8C-3F87-E44A-BC32-E0E7FBE9E968}"/>
                  </a:ext>
                </a:extLst>
              </p:cNvPr>
              <p:cNvSpPr>
                <a:spLocks/>
              </p:cNvSpPr>
              <p:nvPr/>
            </p:nvSpPr>
            <p:spPr bwMode="auto">
              <a:xfrm>
                <a:off x="3498967" y="3049909"/>
                <a:ext cx="464344" cy="46434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3499" y="14850"/>
                    </a:moveTo>
                    <a:cubicBezTo>
                      <a:pt x="9772" y="14850"/>
                      <a:pt x="6749" y="11827"/>
                      <a:pt x="6749" y="8100"/>
                    </a:cubicBezTo>
                    <a:cubicBezTo>
                      <a:pt x="6749" y="4372"/>
                      <a:pt x="9772" y="1350"/>
                      <a:pt x="13499" y="1350"/>
                    </a:cubicBezTo>
                    <a:cubicBezTo>
                      <a:pt x="17227" y="1350"/>
                      <a:pt x="20249" y="4372"/>
                      <a:pt x="20249" y="8100"/>
                    </a:cubicBezTo>
                    <a:cubicBezTo>
                      <a:pt x="20249" y="11827"/>
                      <a:pt x="17227" y="14850"/>
                      <a:pt x="13499" y="14850"/>
                    </a:cubicBezTo>
                    <a:moveTo>
                      <a:pt x="3236" y="20042"/>
                    </a:moveTo>
                    <a:cubicBezTo>
                      <a:pt x="3019" y="20266"/>
                      <a:pt x="2718" y="20408"/>
                      <a:pt x="2382" y="20408"/>
                    </a:cubicBezTo>
                    <a:cubicBezTo>
                      <a:pt x="1724" y="20408"/>
                      <a:pt x="1191" y="19875"/>
                      <a:pt x="1191" y="19218"/>
                    </a:cubicBezTo>
                    <a:cubicBezTo>
                      <a:pt x="1191" y="18881"/>
                      <a:pt x="1332" y="18580"/>
                      <a:pt x="1557" y="18363"/>
                    </a:cubicBezTo>
                    <a:lnTo>
                      <a:pt x="1551" y="18358"/>
                    </a:lnTo>
                    <a:lnTo>
                      <a:pt x="6996" y="12913"/>
                    </a:lnTo>
                    <a:cubicBezTo>
                      <a:pt x="7472" y="13555"/>
                      <a:pt x="8039" y="14122"/>
                      <a:pt x="8680" y="14599"/>
                    </a:cubicBezTo>
                    <a:cubicBezTo>
                      <a:pt x="8680" y="14599"/>
                      <a:pt x="3236" y="20042"/>
                      <a:pt x="3236" y="20042"/>
                    </a:cubicBezTo>
                    <a:close/>
                    <a:moveTo>
                      <a:pt x="13499" y="0"/>
                    </a:moveTo>
                    <a:cubicBezTo>
                      <a:pt x="9026" y="0"/>
                      <a:pt x="5399" y="3626"/>
                      <a:pt x="5399" y="8100"/>
                    </a:cubicBezTo>
                    <a:cubicBezTo>
                      <a:pt x="5399" y="9467"/>
                      <a:pt x="5742" y="10754"/>
                      <a:pt x="6341" y="11884"/>
                    </a:cubicBezTo>
                    <a:lnTo>
                      <a:pt x="709" y="17515"/>
                    </a:lnTo>
                    <a:lnTo>
                      <a:pt x="713" y="17520"/>
                    </a:lnTo>
                    <a:cubicBezTo>
                      <a:pt x="274" y="17953"/>
                      <a:pt x="0" y="18552"/>
                      <a:pt x="0" y="19218"/>
                    </a:cubicBezTo>
                    <a:cubicBezTo>
                      <a:pt x="0" y="20533"/>
                      <a:pt x="1066" y="21599"/>
                      <a:pt x="2382" y="21599"/>
                    </a:cubicBezTo>
                    <a:cubicBezTo>
                      <a:pt x="3047" y="21599"/>
                      <a:pt x="3647" y="21326"/>
                      <a:pt x="4079" y="20885"/>
                    </a:cubicBezTo>
                    <a:lnTo>
                      <a:pt x="4078" y="20884"/>
                    </a:lnTo>
                    <a:lnTo>
                      <a:pt x="9708" y="15255"/>
                    </a:lnTo>
                    <a:cubicBezTo>
                      <a:pt x="10839" y="15856"/>
                      <a:pt x="12128" y="16200"/>
                      <a:pt x="13499" y="16200"/>
                    </a:cubicBezTo>
                    <a:cubicBezTo>
                      <a:pt x="17973" y="16200"/>
                      <a:pt x="21600" y="12573"/>
                      <a:pt x="21600" y="8100"/>
                    </a:cubicBezTo>
                    <a:cubicBezTo>
                      <a:pt x="21600" y="3626"/>
                      <a:pt x="17973" y="0"/>
                      <a:pt x="13499" y="0"/>
                    </a:cubicBezTo>
                  </a:path>
                </a:pathLst>
              </a:custGeom>
              <a:grpFill/>
              <a:ln>
                <a:noFill/>
              </a:ln>
              <a:effectLst/>
              <a:extLs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0" fontAlgn="base" hangingPunct="0">
                  <a:spcBef>
                    <a:spcPct val="0"/>
                  </a:spcBef>
                  <a:spcAft>
                    <a:spcPct val="0"/>
                  </a:spcAft>
                </a:pPr>
                <a:endParaRPr lang="en-US" sz="1500" dirty="0">
                  <a:solidFill>
                    <a:srgbClr val="FFFFFF"/>
                  </a:solidFill>
                  <a:effectLst>
                    <a:outerShdw blurRad="38100" dist="38100" dir="2700000" algn="tl">
                      <a:srgbClr val="000000"/>
                    </a:outerShdw>
                  </a:effectLst>
                  <a:latin typeface="Helvetica Neue" panose="02000503000000020004" pitchFamily="2" charset="0"/>
                  <a:ea typeface="Helvetica Neue" panose="02000503000000020004" pitchFamily="2" charset="0"/>
                  <a:cs typeface="Helvetica Neue" panose="02000503000000020004" pitchFamily="2" charset="0"/>
                  <a:sym typeface="Gill Sans" charset="0"/>
                </a:endParaRPr>
              </a:p>
            </p:txBody>
          </p:sp>
          <p:sp>
            <p:nvSpPr>
              <p:cNvPr id="190" name="AutoShape 127">
                <a:extLst>
                  <a:ext uri="{FF2B5EF4-FFF2-40B4-BE49-F238E27FC236}">
                    <a16:creationId xmlns:a16="http://schemas.microsoft.com/office/drawing/2014/main" id="{1B692758-D9E7-F644-804A-336E90EB0E2C}"/>
                  </a:ext>
                </a:extLst>
              </p:cNvPr>
              <p:cNvSpPr>
                <a:spLocks/>
              </p:cNvSpPr>
              <p:nvPr/>
            </p:nvSpPr>
            <p:spPr bwMode="auto">
              <a:xfrm>
                <a:off x="3687085" y="3122140"/>
                <a:ext cx="109538" cy="108744"/>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20160" y="0"/>
                    </a:moveTo>
                    <a:cubicBezTo>
                      <a:pt x="9025" y="0"/>
                      <a:pt x="0" y="9025"/>
                      <a:pt x="0" y="20160"/>
                    </a:cubicBezTo>
                    <a:cubicBezTo>
                      <a:pt x="0" y="20954"/>
                      <a:pt x="644" y="21600"/>
                      <a:pt x="1440" y="21600"/>
                    </a:cubicBezTo>
                    <a:cubicBezTo>
                      <a:pt x="2235" y="21600"/>
                      <a:pt x="2880" y="20954"/>
                      <a:pt x="2880" y="20160"/>
                    </a:cubicBezTo>
                    <a:cubicBezTo>
                      <a:pt x="2880" y="10618"/>
                      <a:pt x="10617" y="2880"/>
                      <a:pt x="20160" y="2880"/>
                    </a:cubicBezTo>
                    <a:cubicBezTo>
                      <a:pt x="20955" y="2880"/>
                      <a:pt x="21599" y="2234"/>
                      <a:pt x="21599" y="1440"/>
                    </a:cubicBezTo>
                    <a:cubicBezTo>
                      <a:pt x="21599" y="645"/>
                      <a:pt x="20955" y="0"/>
                      <a:pt x="20160" y="0"/>
                    </a:cubicBezTo>
                  </a:path>
                </a:pathLst>
              </a:custGeom>
              <a:grpFill/>
              <a:ln>
                <a:noFill/>
              </a:ln>
              <a:effectLst/>
              <a:extLs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0" fontAlgn="base" hangingPunct="0">
                  <a:spcBef>
                    <a:spcPct val="0"/>
                  </a:spcBef>
                  <a:spcAft>
                    <a:spcPct val="0"/>
                  </a:spcAft>
                </a:pPr>
                <a:endParaRPr lang="en-US" sz="1500" dirty="0">
                  <a:solidFill>
                    <a:srgbClr val="FFFFFF"/>
                  </a:solidFill>
                  <a:effectLst>
                    <a:outerShdw blurRad="38100" dist="38100" dir="2700000" algn="tl">
                      <a:srgbClr val="000000"/>
                    </a:outerShdw>
                  </a:effectLst>
                  <a:latin typeface="Helvetica Neue" panose="02000503000000020004" pitchFamily="2" charset="0"/>
                  <a:ea typeface="Helvetica Neue" panose="02000503000000020004" pitchFamily="2" charset="0"/>
                  <a:cs typeface="Helvetica Neue" panose="02000503000000020004" pitchFamily="2" charset="0"/>
                  <a:sym typeface="Gill Sans" charset="0"/>
                </a:endParaRPr>
              </a:p>
            </p:txBody>
          </p:sp>
        </p:grpSp>
      </p:grpSp>
      <p:sp>
        <p:nvSpPr>
          <p:cNvPr id="2" name="Tekstvak 1">
            <a:extLst>
              <a:ext uri="{FF2B5EF4-FFF2-40B4-BE49-F238E27FC236}">
                <a16:creationId xmlns:a16="http://schemas.microsoft.com/office/drawing/2014/main" id="{4F4213A5-2FF8-47D0-9650-4726D3D0C80F}"/>
              </a:ext>
            </a:extLst>
          </p:cNvPr>
          <p:cNvSpPr txBox="1"/>
          <p:nvPr/>
        </p:nvSpPr>
        <p:spPr>
          <a:xfrm>
            <a:off x="3296654" y="2610968"/>
            <a:ext cx="1489830" cy="369332"/>
          </a:xfrm>
          <a:prstGeom prst="rect">
            <a:avLst/>
          </a:prstGeom>
          <a:noFill/>
        </p:spPr>
        <p:txBody>
          <a:bodyPr wrap="square" rtlCol="0">
            <a:spAutoFit/>
          </a:bodyPr>
          <a:lstStyle/>
          <a:p>
            <a:r>
              <a:rPr lang="nl-NL" dirty="0" err="1"/>
              <a:t>OBJECTIF</a:t>
            </a:r>
            <a:endParaRPr lang="nl-NL" dirty="0"/>
          </a:p>
        </p:txBody>
      </p:sp>
      <p:pic>
        <p:nvPicPr>
          <p:cNvPr id="79" name="Afbeelding 78">
            <a:extLst>
              <a:ext uri="{FF2B5EF4-FFF2-40B4-BE49-F238E27FC236}">
                <a16:creationId xmlns:a16="http://schemas.microsoft.com/office/drawing/2014/main" id="{6755C316-E8CB-4D4C-9347-02A19BD89CB9}"/>
              </a:ext>
            </a:extLst>
          </p:cNvPr>
          <p:cNvPicPr>
            <a:picLocks noChangeAspect="1"/>
          </p:cNvPicPr>
          <p:nvPr/>
        </p:nvPicPr>
        <p:blipFill>
          <a:blip r:embed="rId2"/>
          <a:stretch>
            <a:fillRect/>
          </a:stretch>
        </p:blipFill>
        <p:spPr>
          <a:xfrm>
            <a:off x="229840" y="193013"/>
            <a:ext cx="1237595" cy="542591"/>
          </a:xfrm>
          <a:prstGeom prst="rect">
            <a:avLst/>
          </a:prstGeom>
        </p:spPr>
      </p:pic>
    </p:spTree>
    <p:extLst>
      <p:ext uri="{BB962C8B-B14F-4D97-AF65-F5344CB8AC3E}">
        <p14:creationId xmlns:p14="http://schemas.microsoft.com/office/powerpoint/2010/main" val="3619919107"/>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49" name="Group 48">
            <a:extLst>
              <a:ext uri="{FF2B5EF4-FFF2-40B4-BE49-F238E27FC236}">
                <a16:creationId xmlns:a16="http://schemas.microsoft.com/office/drawing/2014/main" id="{E73BB4B7-28D7-44D0-B986-73CDE4F25304}"/>
              </a:ext>
            </a:extLst>
          </p:cNvPr>
          <p:cNvGrpSpPr/>
          <p:nvPr/>
        </p:nvGrpSpPr>
        <p:grpSpPr>
          <a:xfrm>
            <a:off x="978129" y="6036829"/>
            <a:ext cx="4901742" cy="3482649"/>
            <a:chOff x="769981" y="5710626"/>
            <a:chExt cx="4901742" cy="3482649"/>
          </a:xfrm>
        </p:grpSpPr>
        <p:sp>
          <p:nvSpPr>
            <p:cNvPr id="29" name="Rectangle: Rounded Corners 28">
              <a:extLst>
                <a:ext uri="{FF2B5EF4-FFF2-40B4-BE49-F238E27FC236}">
                  <a16:creationId xmlns:a16="http://schemas.microsoft.com/office/drawing/2014/main" id="{304415E2-A687-42AD-9903-F79009A0FE02}"/>
                </a:ext>
              </a:extLst>
            </p:cNvPr>
            <p:cNvSpPr/>
            <p:nvPr/>
          </p:nvSpPr>
          <p:spPr>
            <a:xfrm>
              <a:off x="769981" y="5710626"/>
              <a:ext cx="4901742" cy="1365700"/>
            </a:xfrm>
            <a:prstGeom prst="roundRect">
              <a:avLst>
                <a:gd name="adj" fmla="val 1623"/>
              </a:avLst>
            </a:prstGeom>
            <a:solidFill>
              <a:schemeClr val="bg1"/>
            </a:solidFill>
            <a:ln>
              <a:noFill/>
            </a:ln>
            <a:effectLst>
              <a:outerShdw blurRad="1270000" dist="508000" dir="5400000" sx="66000" sy="66000" algn="t" rotWithShape="0">
                <a:schemeClr val="bg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Helvetica Neue" panose="02000503000000020004" pitchFamily="2" charset="0"/>
                <a:ea typeface="Helvetica Neue" panose="02000503000000020004" pitchFamily="2" charset="0"/>
                <a:cs typeface="Helvetica Neue" panose="02000503000000020004" pitchFamily="2" charset="0"/>
              </a:endParaRPr>
            </a:p>
          </p:txBody>
        </p:sp>
        <p:grpSp>
          <p:nvGrpSpPr>
            <p:cNvPr id="30" name="Group 29">
              <a:extLst>
                <a:ext uri="{FF2B5EF4-FFF2-40B4-BE49-F238E27FC236}">
                  <a16:creationId xmlns:a16="http://schemas.microsoft.com/office/drawing/2014/main" id="{EBEEAE84-4817-46ED-BCBD-C51121DA29BC}"/>
                </a:ext>
              </a:extLst>
            </p:cNvPr>
            <p:cNvGrpSpPr/>
            <p:nvPr/>
          </p:nvGrpSpPr>
          <p:grpSpPr>
            <a:xfrm>
              <a:off x="913143" y="5839478"/>
              <a:ext cx="4427128" cy="1107996"/>
              <a:chOff x="5633831" y="2167000"/>
              <a:chExt cx="4427128" cy="1107996"/>
            </a:xfrm>
          </p:grpSpPr>
          <p:sp>
            <p:nvSpPr>
              <p:cNvPr id="31" name="Rectangle 30">
                <a:extLst>
                  <a:ext uri="{FF2B5EF4-FFF2-40B4-BE49-F238E27FC236}">
                    <a16:creationId xmlns:a16="http://schemas.microsoft.com/office/drawing/2014/main" id="{E344BABF-64FA-4B82-9D59-DC55AD703D89}"/>
                  </a:ext>
                </a:extLst>
              </p:cNvPr>
              <p:cNvSpPr/>
              <p:nvPr/>
            </p:nvSpPr>
            <p:spPr>
              <a:xfrm>
                <a:off x="5633831" y="2167000"/>
                <a:ext cx="908285" cy="1107996"/>
              </a:xfrm>
              <a:prstGeom prst="rect">
                <a:avLst/>
              </a:prstGeom>
            </p:spPr>
            <p:txBody>
              <a:bodyPr wrap="square">
                <a:spAutoFit/>
              </a:bodyPr>
              <a:lstStyle/>
              <a:p>
                <a:pPr algn="ctr"/>
                <a:r>
                  <a:rPr lang="en-US" sz="6600" b="1" dirty="0">
                    <a:gradFill>
                      <a:gsLst>
                        <a:gs pos="100000">
                          <a:schemeClr val="accent1"/>
                        </a:gs>
                        <a:gs pos="0">
                          <a:schemeClr val="accent1">
                            <a:lumMod val="75000"/>
                          </a:schemeClr>
                        </a:gs>
                      </a:gsLst>
                      <a:lin ang="2700000" scaled="1"/>
                    </a:gradFill>
                    <a:latin typeface="Helvetica Neue" panose="02000503000000020004" pitchFamily="2" charset="0"/>
                    <a:ea typeface="Helvetica Neue" panose="02000503000000020004" pitchFamily="2" charset="0"/>
                    <a:cs typeface="Helvetica Neue" panose="02000503000000020004" pitchFamily="2" charset="0"/>
                  </a:rPr>
                  <a:t>1.</a:t>
                </a:r>
                <a:endParaRPr lang="en-US" sz="6600" b="1" i="0" dirty="0">
                  <a:gradFill>
                    <a:gsLst>
                      <a:gs pos="100000">
                        <a:schemeClr val="accent1"/>
                      </a:gs>
                      <a:gs pos="0">
                        <a:schemeClr val="accent1">
                          <a:lumMod val="75000"/>
                        </a:schemeClr>
                      </a:gs>
                    </a:gsLst>
                    <a:lin ang="2700000" scaled="1"/>
                  </a:gra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33" name="Rectangle 9">
                <a:extLst>
                  <a:ext uri="{FF2B5EF4-FFF2-40B4-BE49-F238E27FC236}">
                    <a16:creationId xmlns:a16="http://schemas.microsoft.com/office/drawing/2014/main" id="{A5D49D6A-1027-4049-9E79-F1A6884DE0AA}"/>
                  </a:ext>
                </a:extLst>
              </p:cNvPr>
              <p:cNvSpPr>
                <a:spLocks/>
              </p:cNvSpPr>
              <p:nvPr/>
            </p:nvSpPr>
            <p:spPr bwMode="auto">
              <a:xfrm>
                <a:off x="6525811" y="2561147"/>
                <a:ext cx="3535148" cy="41269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nchor="ctr"/>
              <a:lstStyle/>
              <a:p>
                <a:pPr marL="88900">
                  <a:defRPr/>
                </a:pPr>
                <a:r>
                  <a:rPr lang="fr-BE" sz="1600" dirty="0">
                    <a:solidFill>
                      <a:schemeClr val="tx2">
                        <a:lumMod val="75000"/>
                        <a:lumOff val="25000"/>
                      </a:schemeClr>
                    </a:solidFill>
                    <a:latin typeface="Helvetica Neue" panose="02000503000000020004" pitchFamily="2" charset="0"/>
                    <a:ea typeface="Helvetica Neue" panose="02000503000000020004" pitchFamily="2" charset="0"/>
                    <a:cs typeface="Helvetica Neue" panose="02000503000000020004" pitchFamily="2" charset="0"/>
                    <a:sym typeface="Source Sans Pro Bold" charset="0"/>
                  </a:rPr>
                  <a:t>Donne aux membres de l’équipe la liberté et les ressources nécessaires pour se développer.</a:t>
                </a:r>
              </a:p>
            </p:txBody>
          </p:sp>
        </p:grpSp>
        <p:grpSp>
          <p:nvGrpSpPr>
            <p:cNvPr id="35" name="Group 34">
              <a:extLst>
                <a:ext uri="{FF2B5EF4-FFF2-40B4-BE49-F238E27FC236}">
                  <a16:creationId xmlns:a16="http://schemas.microsoft.com/office/drawing/2014/main" id="{74433380-56D2-4195-A6B9-4782EDE8F1FC}"/>
                </a:ext>
              </a:extLst>
            </p:cNvPr>
            <p:cNvGrpSpPr/>
            <p:nvPr/>
          </p:nvGrpSpPr>
          <p:grpSpPr>
            <a:xfrm>
              <a:off x="829671" y="7019702"/>
              <a:ext cx="3818867" cy="1107996"/>
              <a:chOff x="5550359" y="3180467"/>
              <a:chExt cx="3818867" cy="1107996"/>
            </a:xfrm>
          </p:grpSpPr>
          <p:sp>
            <p:nvSpPr>
              <p:cNvPr id="36" name="Rectangle 35">
                <a:extLst>
                  <a:ext uri="{FF2B5EF4-FFF2-40B4-BE49-F238E27FC236}">
                    <a16:creationId xmlns:a16="http://schemas.microsoft.com/office/drawing/2014/main" id="{BC63A1F5-7376-4559-BA1F-2DBABBEF3FEC}"/>
                  </a:ext>
                </a:extLst>
              </p:cNvPr>
              <p:cNvSpPr/>
              <p:nvPr/>
            </p:nvSpPr>
            <p:spPr>
              <a:xfrm>
                <a:off x="5550359" y="3180467"/>
                <a:ext cx="991757" cy="1107996"/>
              </a:xfrm>
              <a:prstGeom prst="rect">
                <a:avLst/>
              </a:prstGeom>
            </p:spPr>
            <p:txBody>
              <a:bodyPr wrap="square">
                <a:spAutoFit/>
              </a:bodyPr>
              <a:lstStyle/>
              <a:p>
                <a:pPr algn="ctr"/>
                <a:r>
                  <a:rPr lang="en-US" sz="6600" b="1" dirty="0">
                    <a:solidFill>
                      <a:schemeClr val="bg1">
                        <a:lumMod val="65000"/>
                      </a:schemeClr>
                    </a:solidFill>
                    <a:latin typeface="Helvetica Neue" panose="02000503000000020004" pitchFamily="2" charset="0"/>
                    <a:ea typeface="Helvetica Neue" panose="02000503000000020004" pitchFamily="2" charset="0"/>
                    <a:cs typeface="Helvetica Neue" panose="02000503000000020004" pitchFamily="2" charset="0"/>
                  </a:rPr>
                  <a:t>2.</a:t>
                </a:r>
                <a:endParaRPr lang="en-US" sz="6600" b="1" i="0" dirty="0">
                  <a:solidFill>
                    <a:schemeClr val="bg1">
                      <a:lumMod val="65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38" name="Rectangle 9">
                <a:extLst>
                  <a:ext uri="{FF2B5EF4-FFF2-40B4-BE49-F238E27FC236}">
                    <a16:creationId xmlns:a16="http://schemas.microsoft.com/office/drawing/2014/main" id="{30811595-42E7-480B-A4BE-EC98CFE3D7EF}"/>
                  </a:ext>
                </a:extLst>
              </p:cNvPr>
              <p:cNvSpPr>
                <a:spLocks/>
              </p:cNvSpPr>
              <p:nvPr/>
            </p:nvSpPr>
            <p:spPr bwMode="auto">
              <a:xfrm>
                <a:off x="6500379" y="3581260"/>
                <a:ext cx="2868847" cy="41269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nchor="ctr"/>
              <a:lstStyle/>
              <a:p>
                <a:pPr marL="88900">
                  <a:defRPr/>
                </a:pPr>
                <a:r>
                  <a:rPr lang="fr-BE" sz="1600" dirty="0">
                    <a:solidFill>
                      <a:schemeClr val="bg1">
                        <a:lumMod val="65000"/>
                      </a:schemeClr>
                    </a:solidFill>
                    <a:latin typeface="Helvetica Neue" panose="02000503000000020004" pitchFamily="2" charset="0"/>
                    <a:ea typeface="Helvetica Neue" panose="02000503000000020004" pitchFamily="2" charset="0"/>
                    <a:cs typeface="Helvetica Neue" panose="02000503000000020004" pitchFamily="2" charset="0"/>
                    <a:sym typeface="Source Sans Pro Bold" charset="0"/>
                  </a:rPr>
                  <a:t>Demande à ses employés de fournir un feed-back de temps en temps.</a:t>
                </a:r>
              </a:p>
            </p:txBody>
          </p:sp>
        </p:grpSp>
        <p:grpSp>
          <p:nvGrpSpPr>
            <p:cNvPr id="40" name="Group 39">
              <a:extLst>
                <a:ext uri="{FF2B5EF4-FFF2-40B4-BE49-F238E27FC236}">
                  <a16:creationId xmlns:a16="http://schemas.microsoft.com/office/drawing/2014/main" id="{97661A81-5D16-4789-8F79-D89D773AFA9A}"/>
                </a:ext>
              </a:extLst>
            </p:cNvPr>
            <p:cNvGrpSpPr/>
            <p:nvPr/>
          </p:nvGrpSpPr>
          <p:grpSpPr>
            <a:xfrm>
              <a:off x="845975" y="8085279"/>
              <a:ext cx="4172910" cy="1107996"/>
              <a:chOff x="5566663" y="4059633"/>
              <a:chExt cx="4172910" cy="1107996"/>
            </a:xfrm>
          </p:grpSpPr>
          <p:sp>
            <p:nvSpPr>
              <p:cNvPr id="41" name="Rectangle 40">
                <a:extLst>
                  <a:ext uri="{FF2B5EF4-FFF2-40B4-BE49-F238E27FC236}">
                    <a16:creationId xmlns:a16="http://schemas.microsoft.com/office/drawing/2014/main" id="{203CE3E5-B3DC-45A6-9A7E-67104962B011}"/>
                  </a:ext>
                </a:extLst>
              </p:cNvPr>
              <p:cNvSpPr/>
              <p:nvPr/>
            </p:nvSpPr>
            <p:spPr>
              <a:xfrm>
                <a:off x="5566663" y="4059633"/>
                <a:ext cx="959148" cy="1107996"/>
              </a:xfrm>
              <a:prstGeom prst="rect">
                <a:avLst/>
              </a:prstGeom>
            </p:spPr>
            <p:txBody>
              <a:bodyPr wrap="square">
                <a:spAutoFit/>
              </a:bodyPr>
              <a:lstStyle/>
              <a:p>
                <a:pPr algn="ctr"/>
                <a:r>
                  <a:rPr lang="en-US" sz="6600" b="1" dirty="0">
                    <a:solidFill>
                      <a:schemeClr val="bg1">
                        <a:lumMod val="65000"/>
                      </a:schemeClr>
                    </a:solidFill>
                    <a:latin typeface="Helvetica Neue" panose="02000503000000020004" pitchFamily="2" charset="0"/>
                    <a:ea typeface="Helvetica Neue" panose="02000503000000020004" pitchFamily="2" charset="0"/>
                    <a:cs typeface="Helvetica Neue" panose="02000503000000020004" pitchFamily="2" charset="0"/>
                  </a:rPr>
                  <a:t>3.</a:t>
                </a:r>
                <a:endParaRPr lang="en-US" sz="6600" b="1" i="0" dirty="0">
                  <a:solidFill>
                    <a:schemeClr val="bg1">
                      <a:lumMod val="65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43" name="Rectangle 9">
                <a:extLst>
                  <a:ext uri="{FF2B5EF4-FFF2-40B4-BE49-F238E27FC236}">
                    <a16:creationId xmlns:a16="http://schemas.microsoft.com/office/drawing/2014/main" id="{AAB2C722-5CF4-40E2-93D0-A77F273E7CDF}"/>
                  </a:ext>
                </a:extLst>
              </p:cNvPr>
              <p:cNvSpPr>
                <a:spLocks/>
              </p:cNvSpPr>
              <p:nvPr/>
            </p:nvSpPr>
            <p:spPr bwMode="auto">
              <a:xfrm>
                <a:off x="6469506" y="4342866"/>
                <a:ext cx="3270067" cy="66371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nchor="ctr"/>
              <a:lstStyle/>
              <a:p>
                <a:pPr marL="88900">
                  <a:defRPr/>
                </a:pPr>
                <a:r>
                  <a:rPr lang="fr-BE" sz="1600" dirty="0">
                    <a:solidFill>
                      <a:schemeClr val="bg1">
                        <a:lumMod val="65000"/>
                      </a:schemeClr>
                    </a:solidFill>
                    <a:latin typeface="Helvetica Neue" panose="02000503000000020004" pitchFamily="2" charset="0"/>
                    <a:ea typeface="Helvetica Neue" panose="02000503000000020004" pitchFamily="2" charset="0"/>
                    <a:cs typeface="Helvetica Neue" panose="02000503000000020004" pitchFamily="2" charset="0"/>
                    <a:sym typeface="Source Sans Pro Bold" charset="0"/>
                  </a:rPr>
                  <a:t>Encourage le développement individuel par un développement collectif constant.</a:t>
                </a:r>
              </a:p>
            </p:txBody>
          </p:sp>
        </p:grpSp>
      </p:grpSp>
      <p:sp>
        <p:nvSpPr>
          <p:cNvPr id="2" name="Rectangle: Rounded Corners 1">
            <a:extLst>
              <a:ext uri="{FF2B5EF4-FFF2-40B4-BE49-F238E27FC236}">
                <a16:creationId xmlns:a16="http://schemas.microsoft.com/office/drawing/2014/main" id="{B2C628C2-8759-4197-A1EA-5B8F28105FBF}"/>
              </a:ext>
            </a:extLst>
          </p:cNvPr>
          <p:cNvSpPr/>
          <p:nvPr/>
        </p:nvSpPr>
        <p:spPr>
          <a:xfrm rot="5400000">
            <a:off x="880166" y="615373"/>
            <a:ext cx="5097667" cy="5745244"/>
          </a:xfrm>
          <a:prstGeom prst="roundRect">
            <a:avLst>
              <a:gd name="adj" fmla="val 4365"/>
            </a:avLst>
          </a:prstGeom>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ln>
            <a:noFill/>
          </a:ln>
          <a:effectLst>
            <a:outerShdw blurRad="1270000" dist="825500" dir="5400000" sx="80000" sy="80000" algn="t" rotWithShape="0">
              <a:schemeClr val="tx1">
                <a:lumMod val="95000"/>
                <a:lumOff val="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Helvetica Neue" panose="02000503000000020004" pitchFamily="2" charset="0"/>
              <a:ea typeface="Helvetica Neue" panose="02000503000000020004" pitchFamily="2" charset="0"/>
              <a:cs typeface="Helvetica Neue" panose="02000503000000020004" pitchFamily="2" charset="0"/>
            </a:endParaRPr>
          </a:p>
        </p:txBody>
      </p:sp>
      <p:grpSp>
        <p:nvGrpSpPr>
          <p:cNvPr id="45" name="Group 44">
            <a:extLst>
              <a:ext uri="{FF2B5EF4-FFF2-40B4-BE49-F238E27FC236}">
                <a16:creationId xmlns:a16="http://schemas.microsoft.com/office/drawing/2014/main" id="{456D8FF1-80E0-4130-AC99-49FB3D10E31E}"/>
              </a:ext>
            </a:extLst>
          </p:cNvPr>
          <p:cNvGrpSpPr/>
          <p:nvPr/>
        </p:nvGrpSpPr>
        <p:grpSpPr>
          <a:xfrm rot="5400000">
            <a:off x="3260566" y="5664791"/>
            <a:ext cx="336868" cy="336868"/>
            <a:chOff x="4254592" y="3260566"/>
            <a:chExt cx="336868" cy="336868"/>
          </a:xfrm>
        </p:grpSpPr>
        <p:sp>
          <p:nvSpPr>
            <p:cNvPr id="46" name="Oval 45">
              <a:extLst>
                <a:ext uri="{FF2B5EF4-FFF2-40B4-BE49-F238E27FC236}">
                  <a16:creationId xmlns:a16="http://schemas.microsoft.com/office/drawing/2014/main" id="{D42E426C-8E0A-42D1-978E-1331BE347605}"/>
                </a:ext>
              </a:extLst>
            </p:cNvPr>
            <p:cNvSpPr/>
            <p:nvPr/>
          </p:nvSpPr>
          <p:spPr>
            <a:xfrm>
              <a:off x="4254592" y="3260566"/>
              <a:ext cx="336868" cy="336868"/>
            </a:xfrm>
            <a:prstGeom prst="ellipse">
              <a:avLst/>
            </a:prstGeom>
            <a:solidFill>
              <a:schemeClr val="bg1"/>
            </a:solidFill>
            <a:ln>
              <a:noFill/>
            </a:ln>
            <a:effectLst>
              <a:outerShdw blurRad="1270000" dist="152400" dir="10800000" sx="85000" sy="85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47" name="Freeform 5">
              <a:extLst>
                <a:ext uri="{FF2B5EF4-FFF2-40B4-BE49-F238E27FC236}">
                  <a16:creationId xmlns:a16="http://schemas.microsoft.com/office/drawing/2014/main" id="{710EAEA0-293E-4F8F-BEA8-434E1EA69423}"/>
                </a:ext>
              </a:extLst>
            </p:cNvPr>
            <p:cNvSpPr>
              <a:spLocks noChangeArrowheads="1"/>
            </p:cNvSpPr>
            <p:nvPr/>
          </p:nvSpPr>
          <p:spPr bwMode="auto">
            <a:xfrm>
              <a:off x="4379291" y="3353304"/>
              <a:ext cx="87471" cy="151392"/>
            </a:xfrm>
            <a:custGeom>
              <a:avLst/>
              <a:gdLst>
                <a:gd name="T0" fmla="*/ 917464 w 228"/>
                <a:gd name="T1" fmla="*/ 6378503 h 396"/>
                <a:gd name="T2" fmla="*/ 917464 w 228"/>
                <a:gd name="T3" fmla="*/ 6378503 h 396"/>
                <a:gd name="T4" fmla="*/ 20449952 w 228"/>
                <a:gd name="T5" fmla="*/ 25644259 h 396"/>
                <a:gd name="T6" fmla="*/ 917464 w 228"/>
                <a:gd name="T7" fmla="*/ 45951270 h 396"/>
                <a:gd name="T8" fmla="*/ 917464 w 228"/>
                <a:gd name="T9" fmla="*/ 45951270 h 396"/>
                <a:gd name="T10" fmla="*/ 0 w 228"/>
                <a:gd name="T11" fmla="*/ 47773648 h 396"/>
                <a:gd name="T12" fmla="*/ 3801645 w 228"/>
                <a:gd name="T13" fmla="*/ 51418403 h 396"/>
                <a:gd name="T14" fmla="*/ 6554398 w 228"/>
                <a:gd name="T15" fmla="*/ 50507395 h 396"/>
                <a:gd name="T16" fmla="*/ 6554398 w 228"/>
                <a:gd name="T17" fmla="*/ 50507395 h 396"/>
                <a:gd name="T18" fmla="*/ 28839639 w 228"/>
                <a:gd name="T19" fmla="*/ 28507892 h 396"/>
                <a:gd name="T20" fmla="*/ 28839639 w 228"/>
                <a:gd name="T21" fmla="*/ 28507892 h 396"/>
                <a:gd name="T22" fmla="*/ 29757103 w 228"/>
                <a:gd name="T23" fmla="*/ 25644259 h 396"/>
                <a:gd name="T24" fmla="*/ 29757103 w 228"/>
                <a:gd name="T25" fmla="*/ 25644259 h 396"/>
                <a:gd name="T26" fmla="*/ 29757103 w 228"/>
                <a:gd name="T27" fmla="*/ 25644259 h 396"/>
                <a:gd name="T28" fmla="*/ 28839639 w 228"/>
                <a:gd name="T29" fmla="*/ 22910511 h 396"/>
                <a:gd name="T30" fmla="*/ 28839639 w 228"/>
                <a:gd name="T31" fmla="*/ 22910511 h 396"/>
                <a:gd name="T32" fmla="*/ 6554398 w 228"/>
                <a:gd name="T33" fmla="*/ 911369 h 396"/>
                <a:gd name="T34" fmla="*/ 6554398 w 228"/>
                <a:gd name="T35" fmla="*/ 911369 h 396"/>
                <a:gd name="T36" fmla="*/ 3801645 w 228"/>
                <a:gd name="T37" fmla="*/ 0 h 396"/>
                <a:gd name="T38" fmla="*/ 0 w 228"/>
                <a:gd name="T39" fmla="*/ 3644756 h 396"/>
                <a:gd name="T40" fmla="*/ 917464 w 228"/>
                <a:gd name="T41" fmla="*/ 6378503 h 39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28" h="396">
                  <a:moveTo>
                    <a:pt x="7" y="49"/>
                  </a:moveTo>
                  <a:lnTo>
                    <a:pt x="7" y="49"/>
                  </a:lnTo>
                  <a:cubicBezTo>
                    <a:pt x="156" y="197"/>
                    <a:pt x="156" y="197"/>
                    <a:pt x="156" y="197"/>
                  </a:cubicBezTo>
                  <a:cubicBezTo>
                    <a:pt x="7" y="353"/>
                    <a:pt x="7" y="353"/>
                    <a:pt x="7" y="353"/>
                  </a:cubicBezTo>
                  <a:cubicBezTo>
                    <a:pt x="0" y="353"/>
                    <a:pt x="0" y="360"/>
                    <a:pt x="0" y="367"/>
                  </a:cubicBezTo>
                  <a:cubicBezTo>
                    <a:pt x="0" y="388"/>
                    <a:pt x="15" y="395"/>
                    <a:pt x="29" y="395"/>
                  </a:cubicBezTo>
                  <a:cubicBezTo>
                    <a:pt x="36" y="395"/>
                    <a:pt x="43" y="395"/>
                    <a:pt x="50" y="388"/>
                  </a:cubicBezTo>
                  <a:cubicBezTo>
                    <a:pt x="220" y="219"/>
                    <a:pt x="220" y="219"/>
                    <a:pt x="220" y="219"/>
                  </a:cubicBezTo>
                  <a:cubicBezTo>
                    <a:pt x="227" y="212"/>
                    <a:pt x="227" y="205"/>
                    <a:pt x="227" y="197"/>
                  </a:cubicBezTo>
                  <a:cubicBezTo>
                    <a:pt x="227" y="190"/>
                    <a:pt x="227" y="183"/>
                    <a:pt x="220" y="176"/>
                  </a:cubicBezTo>
                  <a:cubicBezTo>
                    <a:pt x="50" y="7"/>
                    <a:pt x="50" y="7"/>
                    <a:pt x="50" y="7"/>
                  </a:cubicBezTo>
                  <a:cubicBezTo>
                    <a:pt x="43" y="7"/>
                    <a:pt x="36" y="0"/>
                    <a:pt x="29" y="0"/>
                  </a:cubicBezTo>
                  <a:cubicBezTo>
                    <a:pt x="15" y="0"/>
                    <a:pt x="0" y="14"/>
                    <a:pt x="0" y="28"/>
                  </a:cubicBezTo>
                  <a:cubicBezTo>
                    <a:pt x="0" y="42"/>
                    <a:pt x="7" y="49"/>
                    <a:pt x="7" y="49"/>
                  </a:cubicBezTo>
                </a:path>
              </a:pathLst>
            </a:custGeom>
            <a:solidFill>
              <a:schemeClr val="tx1">
                <a:lumMod val="65000"/>
                <a:lumOff val="35000"/>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endParaRPr lang="en-US" dirty="0">
                <a:latin typeface="Helvetica Neue" panose="02000503000000020004" pitchFamily="2" charset="0"/>
                <a:ea typeface="Helvetica Neue" panose="02000503000000020004" pitchFamily="2" charset="0"/>
                <a:cs typeface="Helvetica Neue" panose="02000503000000020004" pitchFamily="2" charset="0"/>
              </a:endParaRPr>
            </a:p>
          </p:txBody>
        </p:sp>
      </p:grpSp>
      <p:sp>
        <p:nvSpPr>
          <p:cNvPr id="28" name="Rectangle 27">
            <a:extLst>
              <a:ext uri="{FF2B5EF4-FFF2-40B4-BE49-F238E27FC236}">
                <a16:creationId xmlns:a16="http://schemas.microsoft.com/office/drawing/2014/main" id="{5950E11E-FC46-4C5F-88FC-143DE2A6EB92}"/>
              </a:ext>
            </a:extLst>
          </p:cNvPr>
          <p:cNvSpPr/>
          <p:nvPr/>
        </p:nvSpPr>
        <p:spPr>
          <a:xfrm>
            <a:off x="735145" y="1705243"/>
            <a:ext cx="3152644" cy="3837910"/>
          </a:xfrm>
          <a:prstGeom prst="rect">
            <a:avLst/>
          </a:prstGeom>
        </p:spPr>
        <p:txBody>
          <a:bodyPr wrap="square">
            <a:spAutoFit/>
          </a:bodyPr>
          <a:lstStyle/>
          <a:p>
            <a:pPr>
              <a:lnSpc>
                <a:spcPct val="120000"/>
              </a:lnSpc>
            </a:pPr>
            <a:r>
              <a:rPr lang="fr-BE" sz="12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Élaborer des plans de développement pour ses employés et surveiller les progrès n’est plus d’aujourd’hui.  Les employés modernes veulent contrôler eux-mêmes leur développement et sont parfaitement capables de faire à leur manager le rapport de leurs expériences. D’autre part, la numérisation des activités de développement contribue à encourager la prise d’initiative volontaire des membres de l’équipe pour se développer selon leurs propres besoins et ainsi les faire gagner en confiance. Aujourd’hui, tout peut être trouvé sous forme de livres, de vidéos et d’exercices en ligne. Les employés gèrent eux-mêmes tout ceci, et mesurent leur propres progrès par le biais du feed-back.</a:t>
            </a:r>
          </a:p>
        </p:txBody>
      </p:sp>
      <p:grpSp>
        <p:nvGrpSpPr>
          <p:cNvPr id="48" name="Group 47">
            <a:extLst>
              <a:ext uri="{FF2B5EF4-FFF2-40B4-BE49-F238E27FC236}">
                <a16:creationId xmlns:a16="http://schemas.microsoft.com/office/drawing/2014/main" id="{266EC30B-B303-CF4A-B010-0CFF32E045BB}"/>
              </a:ext>
            </a:extLst>
          </p:cNvPr>
          <p:cNvGrpSpPr/>
          <p:nvPr/>
        </p:nvGrpSpPr>
        <p:grpSpPr>
          <a:xfrm>
            <a:off x="3748022" y="1758076"/>
            <a:ext cx="2289189" cy="2576108"/>
            <a:chOff x="1253966" y="1146793"/>
            <a:chExt cx="4143775" cy="4663139"/>
          </a:xfrm>
        </p:grpSpPr>
        <p:grpSp>
          <p:nvGrpSpPr>
            <p:cNvPr id="50" name="Group 49">
              <a:extLst>
                <a:ext uri="{FF2B5EF4-FFF2-40B4-BE49-F238E27FC236}">
                  <a16:creationId xmlns:a16="http://schemas.microsoft.com/office/drawing/2014/main" id="{DA695A95-A729-B746-AB9C-FB0A568A3EDE}"/>
                </a:ext>
              </a:extLst>
            </p:cNvPr>
            <p:cNvGrpSpPr/>
            <p:nvPr/>
          </p:nvGrpSpPr>
          <p:grpSpPr>
            <a:xfrm>
              <a:off x="1253966" y="1146793"/>
              <a:ext cx="4143775" cy="3875550"/>
              <a:chOff x="1253966" y="1146793"/>
              <a:chExt cx="4143775" cy="3875550"/>
            </a:xfrm>
          </p:grpSpPr>
          <p:grpSp>
            <p:nvGrpSpPr>
              <p:cNvPr id="51" name="Group 50">
                <a:extLst>
                  <a:ext uri="{FF2B5EF4-FFF2-40B4-BE49-F238E27FC236}">
                    <a16:creationId xmlns:a16="http://schemas.microsoft.com/office/drawing/2014/main" id="{DDCE9410-1E93-0745-B021-F3CE72F68300}"/>
                  </a:ext>
                </a:extLst>
              </p:cNvPr>
              <p:cNvGrpSpPr/>
              <p:nvPr/>
            </p:nvGrpSpPr>
            <p:grpSpPr>
              <a:xfrm>
                <a:off x="3512388" y="2575244"/>
                <a:ext cx="1000566" cy="1186385"/>
                <a:chOff x="9266120" y="3207373"/>
                <a:chExt cx="1047752" cy="1242334"/>
              </a:xfrm>
            </p:grpSpPr>
            <p:sp>
              <p:nvSpPr>
                <p:cNvPr id="76" name="Freeform 10">
                  <a:extLst>
                    <a:ext uri="{FF2B5EF4-FFF2-40B4-BE49-F238E27FC236}">
                      <a16:creationId xmlns:a16="http://schemas.microsoft.com/office/drawing/2014/main" id="{41E8EC8B-11F1-5F45-A8FB-2C4F8C5598FF}"/>
                    </a:ext>
                  </a:extLst>
                </p:cNvPr>
                <p:cNvSpPr>
                  <a:spLocks/>
                </p:cNvSpPr>
                <p:nvPr/>
              </p:nvSpPr>
              <p:spPr bwMode="auto">
                <a:xfrm>
                  <a:off x="9266120" y="3258263"/>
                  <a:ext cx="1047752" cy="1191444"/>
                </a:xfrm>
                <a:custGeom>
                  <a:avLst/>
                  <a:gdLst>
                    <a:gd name="T0" fmla="*/ 0 w 558"/>
                    <a:gd name="T1" fmla="*/ 634 h 634"/>
                    <a:gd name="T2" fmla="*/ 0 w 558"/>
                    <a:gd name="T3" fmla="*/ 120 h 634"/>
                    <a:gd name="T4" fmla="*/ 120 w 558"/>
                    <a:gd name="T5" fmla="*/ 0 h 634"/>
                    <a:gd name="T6" fmla="*/ 558 w 558"/>
                    <a:gd name="T7" fmla="*/ 0 h 634"/>
                  </a:gdLst>
                  <a:ahLst/>
                  <a:cxnLst>
                    <a:cxn ang="0">
                      <a:pos x="T0" y="T1"/>
                    </a:cxn>
                    <a:cxn ang="0">
                      <a:pos x="T2" y="T3"/>
                    </a:cxn>
                    <a:cxn ang="0">
                      <a:pos x="T4" y="T5"/>
                    </a:cxn>
                    <a:cxn ang="0">
                      <a:pos x="T6" y="T7"/>
                    </a:cxn>
                  </a:cxnLst>
                  <a:rect l="0" t="0" r="r" b="b"/>
                  <a:pathLst>
                    <a:path w="558" h="634">
                      <a:moveTo>
                        <a:pt x="0" y="634"/>
                      </a:moveTo>
                      <a:cubicBezTo>
                        <a:pt x="0" y="120"/>
                        <a:pt x="0" y="120"/>
                        <a:pt x="0" y="120"/>
                      </a:cubicBezTo>
                      <a:cubicBezTo>
                        <a:pt x="0" y="54"/>
                        <a:pt x="54" y="0"/>
                        <a:pt x="120" y="0"/>
                      </a:cubicBezTo>
                      <a:cubicBezTo>
                        <a:pt x="558" y="0"/>
                        <a:pt x="558" y="0"/>
                        <a:pt x="558" y="0"/>
                      </a:cubicBezTo>
                    </a:path>
                  </a:pathLst>
                </a:custGeom>
                <a:noFill/>
                <a:ln w="12700" cap="flat">
                  <a:solidFill>
                    <a:schemeClr val="bg1">
                      <a:lumMod val="85000"/>
                    </a:schemeClr>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05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77" name="Oval 28">
                  <a:extLst>
                    <a:ext uri="{FF2B5EF4-FFF2-40B4-BE49-F238E27FC236}">
                      <a16:creationId xmlns:a16="http://schemas.microsoft.com/office/drawing/2014/main" id="{0876270B-B01D-184A-A464-A1452B40732E}"/>
                    </a:ext>
                  </a:extLst>
                </p:cNvPr>
                <p:cNvSpPr>
                  <a:spLocks noChangeArrowheads="1"/>
                </p:cNvSpPr>
                <p:nvPr/>
              </p:nvSpPr>
              <p:spPr bwMode="auto">
                <a:xfrm>
                  <a:off x="9598407" y="3207373"/>
                  <a:ext cx="106272" cy="107769"/>
                </a:xfrm>
                <a:prstGeom prst="ellipse">
                  <a:avLst/>
                </a:prstGeom>
                <a:solidFill>
                  <a:schemeClr val="accent5"/>
                </a:solidFill>
                <a:ln w="12700">
                  <a:solidFill>
                    <a:schemeClr val="bg1">
                      <a:lumMod val="85000"/>
                    </a:schemeClr>
                  </a:solid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50">
                    <a:latin typeface="Helvetica Neue" panose="02000503000000020004" pitchFamily="2" charset="0"/>
                    <a:ea typeface="Helvetica Neue" panose="02000503000000020004" pitchFamily="2" charset="0"/>
                    <a:cs typeface="Helvetica Neue" panose="02000503000000020004" pitchFamily="2" charset="0"/>
                  </a:endParaRPr>
                </a:p>
              </p:txBody>
            </p:sp>
          </p:grpSp>
          <p:grpSp>
            <p:nvGrpSpPr>
              <p:cNvPr id="52" name="Group 51">
                <a:extLst>
                  <a:ext uri="{FF2B5EF4-FFF2-40B4-BE49-F238E27FC236}">
                    <a16:creationId xmlns:a16="http://schemas.microsoft.com/office/drawing/2014/main" id="{5814EC7B-A6CE-4341-A2AF-E9B17D343E49}"/>
                  </a:ext>
                </a:extLst>
              </p:cNvPr>
              <p:cNvGrpSpPr/>
              <p:nvPr/>
            </p:nvGrpSpPr>
            <p:grpSpPr>
              <a:xfrm>
                <a:off x="3512388" y="3471465"/>
                <a:ext cx="1623776" cy="1190674"/>
                <a:chOff x="9266120" y="4145859"/>
                <a:chExt cx="1700352" cy="1246825"/>
              </a:xfrm>
            </p:grpSpPr>
            <p:sp>
              <p:nvSpPr>
                <p:cNvPr id="74" name="Freeform 7">
                  <a:extLst>
                    <a:ext uri="{FF2B5EF4-FFF2-40B4-BE49-F238E27FC236}">
                      <a16:creationId xmlns:a16="http://schemas.microsoft.com/office/drawing/2014/main" id="{47FE31BD-9B29-FA4C-AE90-E49E0D1363BF}"/>
                    </a:ext>
                  </a:extLst>
                </p:cNvPr>
                <p:cNvSpPr>
                  <a:spLocks/>
                </p:cNvSpPr>
                <p:nvPr/>
              </p:nvSpPr>
              <p:spPr bwMode="auto">
                <a:xfrm>
                  <a:off x="9266120" y="4202737"/>
                  <a:ext cx="1700352" cy="1189947"/>
                </a:xfrm>
                <a:custGeom>
                  <a:avLst/>
                  <a:gdLst>
                    <a:gd name="T0" fmla="*/ 0 w 905"/>
                    <a:gd name="T1" fmla="*/ 633 h 633"/>
                    <a:gd name="T2" fmla="*/ 0 w 905"/>
                    <a:gd name="T3" fmla="*/ 119 h 633"/>
                    <a:gd name="T4" fmla="*/ 120 w 905"/>
                    <a:gd name="T5" fmla="*/ 0 h 633"/>
                    <a:gd name="T6" fmla="*/ 905 w 905"/>
                    <a:gd name="T7" fmla="*/ 0 h 633"/>
                  </a:gdLst>
                  <a:ahLst/>
                  <a:cxnLst>
                    <a:cxn ang="0">
                      <a:pos x="T0" y="T1"/>
                    </a:cxn>
                    <a:cxn ang="0">
                      <a:pos x="T2" y="T3"/>
                    </a:cxn>
                    <a:cxn ang="0">
                      <a:pos x="T4" y="T5"/>
                    </a:cxn>
                    <a:cxn ang="0">
                      <a:pos x="T6" y="T7"/>
                    </a:cxn>
                  </a:cxnLst>
                  <a:rect l="0" t="0" r="r" b="b"/>
                  <a:pathLst>
                    <a:path w="905" h="633">
                      <a:moveTo>
                        <a:pt x="0" y="633"/>
                      </a:moveTo>
                      <a:cubicBezTo>
                        <a:pt x="0" y="119"/>
                        <a:pt x="0" y="119"/>
                        <a:pt x="0" y="119"/>
                      </a:cubicBezTo>
                      <a:cubicBezTo>
                        <a:pt x="0" y="53"/>
                        <a:pt x="54" y="0"/>
                        <a:pt x="120" y="0"/>
                      </a:cubicBezTo>
                      <a:cubicBezTo>
                        <a:pt x="905" y="0"/>
                        <a:pt x="905" y="0"/>
                        <a:pt x="905" y="0"/>
                      </a:cubicBezTo>
                    </a:path>
                  </a:pathLst>
                </a:custGeom>
                <a:noFill/>
                <a:ln w="12700" cap="flat">
                  <a:solidFill>
                    <a:schemeClr val="bg1">
                      <a:lumMod val="85000"/>
                    </a:schemeClr>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05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75" name="Oval 29">
                  <a:extLst>
                    <a:ext uri="{FF2B5EF4-FFF2-40B4-BE49-F238E27FC236}">
                      <a16:creationId xmlns:a16="http://schemas.microsoft.com/office/drawing/2014/main" id="{809B9045-36A1-3140-A4FF-B22392C47870}"/>
                    </a:ext>
                  </a:extLst>
                </p:cNvPr>
                <p:cNvSpPr>
                  <a:spLocks noChangeArrowheads="1"/>
                </p:cNvSpPr>
                <p:nvPr/>
              </p:nvSpPr>
              <p:spPr bwMode="auto">
                <a:xfrm>
                  <a:off x="10048941" y="4145859"/>
                  <a:ext cx="104775" cy="107769"/>
                </a:xfrm>
                <a:prstGeom prst="ellipse">
                  <a:avLst/>
                </a:prstGeom>
                <a:solidFill>
                  <a:schemeClr val="accent2"/>
                </a:solidFill>
                <a:ln w="12700">
                  <a:solidFill>
                    <a:schemeClr val="bg1">
                      <a:lumMod val="85000"/>
                    </a:schemeClr>
                  </a:solid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50">
                    <a:latin typeface="Helvetica Neue" panose="02000503000000020004" pitchFamily="2" charset="0"/>
                    <a:ea typeface="Helvetica Neue" panose="02000503000000020004" pitchFamily="2" charset="0"/>
                    <a:cs typeface="Helvetica Neue" panose="02000503000000020004" pitchFamily="2" charset="0"/>
                  </a:endParaRPr>
                </a:p>
              </p:txBody>
            </p:sp>
          </p:grpSp>
          <p:grpSp>
            <p:nvGrpSpPr>
              <p:cNvPr id="54" name="Group 53">
                <a:extLst>
                  <a:ext uri="{FF2B5EF4-FFF2-40B4-BE49-F238E27FC236}">
                    <a16:creationId xmlns:a16="http://schemas.microsoft.com/office/drawing/2014/main" id="{0DB80305-C070-9B41-9DA0-98ABD262D21F}"/>
                  </a:ext>
                </a:extLst>
              </p:cNvPr>
              <p:cNvGrpSpPr/>
              <p:nvPr/>
            </p:nvGrpSpPr>
            <p:grpSpPr>
              <a:xfrm>
                <a:off x="3643890" y="4196161"/>
                <a:ext cx="614633" cy="607487"/>
                <a:chOff x="9403824" y="4904731"/>
                <a:chExt cx="643619" cy="636136"/>
              </a:xfrm>
            </p:grpSpPr>
            <p:sp>
              <p:nvSpPr>
                <p:cNvPr id="72" name="Freeform 6">
                  <a:extLst>
                    <a:ext uri="{FF2B5EF4-FFF2-40B4-BE49-F238E27FC236}">
                      <a16:creationId xmlns:a16="http://schemas.microsoft.com/office/drawing/2014/main" id="{AB23BD41-767D-7C43-ACBB-3DEE3B123866}"/>
                    </a:ext>
                  </a:extLst>
                </p:cNvPr>
                <p:cNvSpPr>
                  <a:spLocks/>
                </p:cNvSpPr>
                <p:nvPr/>
              </p:nvSpPr>
              <p:spPr bwMode="auto">
                <a:xfrm>
                  <a:off x="9403824" y="4934667"/>
                  <a:ext cx="643619" cy="606200"/>
                </a:xfrm>
                <a:custGeom>
                  <a:avLst/>
                  <a:gdLst>
                    <a:gd name="T0" fmla="*/ 0 w 342"/>
                    <a:gd name="T1" fmla="*/ 322 h 322"/>
                    <a:gd name="T2" fmla="*/ 0 w 342"/>
                    <a:gd name="T3" fmla="*/ 120 h 322"/>
                    <a:gd name="T4" fmla="*/ 120 w 342"/>
                    <a:gd name="T5" fmla="*/ 0 h 322"/>
                    <a:gd name="T6" fmla="*/ 342 w 342"/>
                    <a:gd name="T7" fmla="*/ 0 h 322"/>
                  </a:gdLst>
                  <a:ahLst/>
                  <a:cxnLst>
                    <a:cxn ang="0">
                      <a:pos x="T0" y="T1"/>
                    </a:cxn>
                    <a:cxn ang="0">
                      <a:pos x="T2" y="T3"/>
                    </a:cxn>
                    <a:cxn ang="0">
                      <a:pos x="T4" y="T5"/>
                    </a:cxn>
                    <a:cxn ang="0">
                      <a:pos x="T6" y="T7"/>
                    </a:cxn>
                  </a:cxnLst>
                  <a:rect l="0" t="0" r="r" b="b"/>
                  <a:pathLst>
                    <a:path w="342" h="322">
                      <a:moveTo>
                        <a:pt x="0" y="322"/>
                      </a:moveTo>
                      <a:cubicBezTo>
                        <a:pt x="0" y="120"/>
                        <a:pt x="0" y="120"/>
                        <a:pt x="0" y="120"/>
                      </a:cubicBezTo>
                      <a:cubicBezTo>
                        <a:pt x="0" y="54"/>
                        <a:pt x="54" y="0"/>
                        <a:pt x="120" y="0"/>
                      </a:cubicBezTo>
                      <a:cubicBezTo>
                        <a:pt x="342" y="0"/>
                        <a:pt x="342" y="0"/>
                        <a:pt x="342" y="0"/>
                      </a:cubicBezTo>
                    </a:path>
                  </a:pathLst>
                </a:custGeom>
                <a:noFill/>
                <a:ln w="12700" cap="flat">
                  <a:solidFill>
                    <a:schemeClr val="bg1">
                      <a:lumMod val="85000"/>
                    </a:schemeClr>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05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73" name="Oval 33">
                  <a:extLst>
                    <a:ext uri="{FF2B5EF4-FFF2-40B4-BE49-F238E27FC236}">
                      <a16:creationId xmlns:a16="http://schemas.microsoft.com/office/drawing/2014/main" id="{3E71059E-C2A4-F949-AB0F-9A9CA0080C6E}"/>
                    </a:ext>
                  </a:extLst>
                </p:cNvPr>
                <p:cNvSpPr>
                  <a:spLocks noChangeArrowheads="1"/>
                </p:cNvSpPr>
                <p:nvPr/>
              </p:nvSpPr>
              <p:spPr bwMode="auto">
                <a:xfrm>
                  <a:off x="9480161" y="4904731"/>
                  <a:ext cx="106272" cy="106272"/>
                </a:xfrm>
                <a:prstGeom prst="ellipse">
                  <a:avLst/>
                </a:prstGeom>
                <a:solidFill>
                  <a:schemeClr val="accent6"/>
                </a:solidFill>
                <a:ln w="12700">
                  <a:solidFill>
                    <a:schemeClr val="bg1">
                      <a:lumMod val="85000"/>
                    </a:schemeClr>
                  </a:solid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50">
                    <a:latin typeface="Helvetica Neue" panose="02000503000000020004" pitchFamily="2" charset="0"/>
                    <a:ea typeface="Helvetica Neue" panose="02000503000000020004" pitchFamily="2" charset="0"/>
                    <a:cs typeface="Helvetica Neue" panose="02000503000000020004" pitchFamily="2" charset="0"/>
                  </a:endParaRPr>
                </a:p>
              </p:txBody>
            </p:sp>
          </p:grpSp>
          <p:sp>
            <p:nvSpPr>
              <p:cNvPr id="55" name="Line 5">
                <a:extLst>
                  <a:ext uri="{FF2B5EF4-FFF2-40B4-BE49-F238E27FC236}">
                    <a16:creationId xmlns:a16="http://schemas.microsoft.com/office/drawing/2014/main" id="{9AD56551-3E80-3D46-84DE-6EAE4E7A3A49}"/>
                  </a:ext>
                </a:extLst>
              </p:cNvPr>
              <p:cNvSpPr>
                <a:spLocks noChangeShapeType="1"/>
              </p:cNvSpPr>
              <p:nvPr/>
            </p:nvSpPr>
            <p:spPr bwMode="auto">
              <a:xfrm flipV="1">
                <a:off x="3376597" y="1610412"/>
                <a:ext cx="0" cy="3117479"/>
              </a:xfrm>
              <a:prstGeom prst="line">
                <a:avLst/>
              </a:prstGeom>
              <a:noFill/>
              <a:ln w="12700" cap="flat">
                <a:solidFill>
                  <a:schemeClr val="bg1">
                    <a:lumMod val="85000"/>
                  </a:schemeClr>
                </a:solidFill>
                <a:prstDash val="solid"/>
                <a:miter lim="800000"/>
                <a:headEnd/>
                <a:tailEnd/>
              </a:ln>
              <a:extLst>
                <a:ext uri="{909E8E84-426E-40dd-AFC4-6F175D3DCCD1}">
                  <a14:hiddenFill xmlns:a14="http://schemas.microsoft.com/office/drawing/2010/main" xmlns="">
                    <a:noFill/>
                  </a14:hiddenFill>
                </a:ext>
              </a:extLst>
            </p:spPr>
            <p:txBody>
              <a:bodyPr vert="horz" wrap="square" lIns="91440" tIns="45720" rIns="91440" bIns="45720" numCol="1" anchor="t" anchorCtr="0" compatLnSpc="1">
                <a:prstTxWarp prst="textNoShape">
                  <a:avLst/>
                </a:prstTxWarp>
              </a:bodyPr>
              <a:lstStyle/>
              <a:p>
                <a:endParaRPr lang="en-US" sz="1050" dirty="0">
                  <a:latin typeface="Helvetica Neue" panose="02000503000000020004" pitchFamily="2" charset="0"/>
                  <a:ea typeface="Helvetica Neue" panose="02000503000000020004" pitchFamily="2" charset="0"/>
                  <a:cs typeface="Helvetica Neue" panose="02000503000000020004" pitchFamily="2" charset="0"/>
                </a:endParaRPr>
              </a:p>
            </p:txBody>
          </p:sp>
          <p:grpSp>
            <p:nvGrpSpPr>
              <p:cNvPr id="56" name="Group 55">
                <a:extLst>
                  <a:ext uri="{FF2B5EF4-FFF2-40B4-BE49-F238E27FC236}">
                    <a16:creationId xmlns:a16="http://schemas.microsoft.com/office/drawing/2014/main" id="{235BC031-B631-D34F-97DF-DAFD88AD6168}"/>
                  </a:ext>
                </a:extLst>
              </p:cNvPr>
              <p:cNvGrpSpPr/>
              <p:nvPr/>
            </p:nvGrpSpPr>
            <p:grpSpPr>
              <a:xfrm>
                <a:off x="2077290" y="2222187"/>
                <a:ext cx="1183527" cy="2421370"/>
                <a:chOff x="7763344" y="2837666"/>
                <a:chExt cx="1239341" cy="2535560"/>
              </a:xfrm>
            </p:grpSpPr>
            <p:sp>
              <p:nvSpPr>
                <p:cNvPr id="70" name="Freeform 11">
                  <a:extLst>
                    <a:ext uri="{FF2B5EF4-FFF2-40B4-BE49-F238E27FC236}">
                      <a16:creationId xmlns:a16="http://schemas.microsoft.com/office/drawing/2014/main" id="{1E5D7E7F-0E1E-A44A-B531-4517FC8A1146}"/>
                    </a:ext>
                  </a:extLst>
                </p:cNvPr>
                <p:cNvSpPr>
                  <a:spLocks/>
                </p:cNvSpPr>
                <p:nvPr/>
              </p:nvSpPr>
              <p:spPr bwMode="auto">
                <a:xfrm>
                  <a:off x="7763344" y="2888556"/>
                  <a:ext cx="1239341" cy="2484670"/>
                </a:xfrm>
                <a:custGeom>
                  <a:avLst/>
                  <a:gdLst>
                    <a:gd name="T0" fmla="*/ 659 w 659"/>
                    <a:gd name="T1" fmla="*/ 1322 h 1322"/>
                    <a:gd name="T2" fmla="*/ 659 w 659"/>
                    <a:gd name="T3" fmla="*/ 120 h 1322"/>
                    <a:gd name="T4" fmla="*/ 539 w 659"/>
                    <a:gd name="T5" fmla="*/ 0 h 1322"/>
                    <a:gd name="T6" fmla="*/ 0 w 659"/>
                    <a:gd name="T7" fmla="*/ 0 h 1322"/>
                  </a:gdLst>
                  <a:ahLst/>
                  <a:cxnLst>
                    <a:cxn ang="0">
                      <a:pos x="T0" y="T1"/>
                    </a:cxn>
                    <a:cxn ang="0">
                      <a:pos x="T2" y="T3"/>
                    </a:cxn>
                    <a:cxn ang="0">
                      <a:pos x="T4" y="T5"/>
                    </a:cxn>
                    <a:cxn ang="0">
                      <a:pos x="T6" y="T7"/>
                    </a:cxn>
                  </a:cxnLst>
                  <a:rect l="0" t="0" r="r" b="b"/>
                  <a:pathLst>
                    <a:path w="659" h="1322">
                      <a:moveTo>
                        <a:pt x="659" y="1322"/>
                      </a:moveTo>
                      <a:cubicBezTo>
                        <a:pt x="659" y="120"/>
                        <a:pt x="659" y="120"/>
                        <a:pt x="659" y="120"/>
                      </a:cubicBezTo>
                      <a:cubicBezTo>
                        <a:pt x="659" y="54"/>
                        <a:pt x="605" y="0"/>
                        <a:pt x="539" y="0"/>
                      </a:cubicBezTo>
                      <a:cubicBezTo>
                        <a:pt x="0" y="0"/>
                        <a:pt x="0" y="0"/>
                        <a:pt x="0" y="0"/>
                      </a:cubicBezTo>
                    </a:path>
                  </a:pathLst>
                </a:custGeom>
                <a:noFill/>
                <a:ln w="12700" cap="flat">
                  <a:solidFill>
                    <a:schemeClr val="bg1">
                      <a:lumMod val="85000"/>
                    </a:schemeClr>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050"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71" name="Oval 35">
                  <a:extLst>
                    <a:ext uri="{FF2B5EF4-FFF2-40B4-BE49-F238E27FC236}">
                      <a16:creationId xmlns:a16="http://schemas.microsoft.com/office/drawing/2014/main" id="{6FC02A7A-517A-C743-AD11-434011CAB184}"/>
                    </a:ext>
                  </a:extLst>
                </p:cNvPr>
                <p:cNvSpPr>
                  <a:spLocks noChangeArrowheads="1"/>
                </p:cNvSpPr>
                <p:nvPr/>
              </p:nvSpPr>
              <p:spPr bwMode="auto">
                <a:xfrm>
                  <a:off x="8357569" y="2837666"/>
                  <a:ext cx="104775" cy="107769"/>
                </a:xfrm>
                <a:prstGeom prst="ellipse">
                  <a:avLst/>
                </a:prstGeom>
                <a:solidFill>
                  <a:schemeClr val="accent4"/>
                </a:solidFill>
                <a:ln w="12700">
                  <a:solidFill>
                    <a:schemeClr val="bg1">
                      <a:lumMod val="85000"/>
                    </a:schemeClr>
                  </a:solid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50" dirty="0">
                    <a:latin typeface="Helvetica Neue" panose="02000503000000020004" pitchFamily="2" charset="0"/>
                    <a:ea typeface="Helvetica Neue" panose="02000503000000020004" pitchFamily="2" charset="0"/>
                    <a:cs typeface="Helvetica Neue" panose="02000503000000020004" pitchFamily="2" charset="0"/>
                  </a:endParaRPr>
                </a:p>
              </p:txBody>
            </p:sp>
          </p:grpSp>
          <p:grpSp>
            <p:nvGrpSpPr>
              <p:cNvPr id="57" name="Group 56">
                <a:extLst>
                  <a:ext uri="{FF2B5EF4-FFF2-40B4-BE49-F238E27FC236}">
                    <a16:creationId xmlns:a16="http://schemas.microsoft.com/office/drawing/2014/main" id="{9041C008-0DA9-5444-B588-B819F3BDB627}"/>
                  </a:ext>
                </a:extLst>
              </p:cNvPr>
              <p:cNvGrpSpPr/>
              <p:nvPr/>
            </p:nvGrpSpPr>
            <p:grpSpPr>
              <a:xfrm>
                <a:off x="2075860" y="3255629"/>
                <a:ext cx="1052024" cy="1472262"/>
                <a:chOff x="7761847" y="3919844"/>
                <a:chExt cx="1101637" cy="1541693"/>
              </a:xfrm>
            </p:grpSpPr>
            <p:sp>
              <p:nvSpPr>
                <p:cNvPr id="68" name="Freeform 8">
                  <a:extLst>
                    <a:ext uri="{FF2B5EF4-FFF2-40B4-BE49-F238E27FC236}">
                      <a16:creationId xmlns:a16="http://schemas.microsoft.com/office/drawing/2014/main" id="{2574C81C-27FB-6D40-ABAB-EE9C86501E04}"/>
                    </a:ext>
                  </a:extLst>
                </p:cNvPr>
                <p:cNvSpPr>
                  <a:spLocks/>
                </p:cNvSpPr>
                <p:nvPr/>
              </p:nvSpPr>
              <p:spPr bwMode="auto">
                <a:xfrm>
                  <a:off x="7761847" y="3972232"/>
                  <a:ext cx="1101637" cy="1489305"/>
                </a:xfrm>
                <a:custGeom>
                  <a:avLst/>
                  <a:gdLst>
                    <a:gd name="T0" fmla="*/ 586 w 586"/>
                    <a:gd name="T1" fmla="*/ 792 h 792"/>
                    <a:gd name="T2" fmla="*/ 586 w 586"/>
                    <a:gd name="T3" fmla="*/ 120 h 792"/>
                    <a:gd name="T4" fmla="*/ 467 w 586"/>
                    <a:gd name="T5" fmla="*/ 0 h 792"/>
                    <a:gd name="T6" fmla="*/ 0 w 586"/>
                    <a:gd name="T7" fmla="*/ 0 h 792"/>
                  </a:gdLst>
                  <a:ahLst/>
                  <a:cxnLst>
                    <a:cxn ang="0">
                      <a:pos x="T0" y="T1"/>
                    </a:cxn>
                    <a:cxn ang="0">
                      <a:pos x="T2" y="T3"/>
                    </a:cxn>
                    <a:cxn ang="0">
                      <a:pos x="T4" y="T5"/>
                    </a:cxn>
                    <a:cxn ang="0">
                      <a:pos x="T6" y="T7"/>
                    </a:cxn>
                  </a:cxnLst>
                  <a:rect l="0" t="0" r="r" b="b"/>
                  <a:pathLst>
                    <a:path w="586" h="792">
                      <a:moveTo>
                        <a:pt x="586" y="792"/>
                      </a:moveTo>
                      <a:cubicBezTo>
                        <a:pt x="586" y="120"/>
                        <a:pt x="586" y="120"/>
                        <a:pt x="586" y="120"/>
                      </a:cubicBezTo>
                      <a:cubicBezTo>
                        <a:pt x="586" y="54"/>
                        <a:pt x="533" y="0"/>
                        <a:pt x="467" y="0"/>
                      </a:cubicBezTo>
                      <a:cubicBezTo>
                        <a:pt x="0" y="0"/>
                        <a:pt x="0" y="0"/>
                        <a:pt x="0" y="0"/>
                      </a:cubicBezTo>
                    </a:path>
                  </a:pathLst>
                </a:custGeom>
                <a:noFill/>
                <a:ln w="12700" cap="flat">
                  <a:solidFill>
                    <a:schemeClr val="bg1">
                      <a:lumMod val="85000"/>
                    </a:schemeClr>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05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69" name="Oval 36">
                  <a:extLst>
                    <a:ext uri="{FF2B5EF4-FFF2-40B4-BE49-F238E27FC236}">
                      <a16:creationId xmlns:a16="http://schemas.microsoft.com/office/drawing/2014/main" id="{A4EA8A4D-B1E3-5C46-85D0-B63D41565C2D}"/>
                    </a:ext>
                  </a:extLst>
                </p:cNvPr>
                <p:cNvSpPr>
                  <a:spLocks noChangeArrowheads="1"/>
                </p:cNvSpPr>
                <p:nvPr/>
              </p:nvSpPr>
              <p:spPr bwMode="auto">
                <a:xfrm>
                  <a:off x="8469828" y="3919844"/>
                  <a:ext cx="107769" cy="106272"/>
                </a:xfrm>
                <a:prstGeom prst="ellipse">
                  <a:avLst/>
                </a:prstGeom>
                <a:solidFill>
                  <a:schemeClr val="accent3"/>
                </a:solidFill>
                <a:ln w="12700">
                  <a:solidFill>
                    <a:schemeClr val="bg1">
                      <a:lumMod val="85000"/>
                    </a:schemeClr>
                  </a:solid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50">
                    <a:latin typeface="Helvetica Neue" panose="02000503000000020004" pitchFamily="2" charset="0"/>
                    <a:ea typeface="Helvetica Neue" panose="02000503000000020004" pitchFamily="2" charset="0"/>
                    <a:cs typeface="Helvetica Neue" panose="02000503000000020004" pitchFamily="2" charset="0"/>
                  </a:endParaRPr>
                </a:p>
              </p:txBody>
            </p:sp>
          </p:grpSp>
          <p:grpSp>
            <p:nvGrpSpPr>
              <p:cNvPr id="58" name="Group 57">
                <a:extLst>
                  <a:ext uri="{FF2B5EF4-FFF2-40B4-BE49-F238E27FC236}">
                    <a16:creationId xmlns:a16="http://schemas.microsoft.com/office/drawing/2014/main" id="{BB1FE8C1-A212-4D4E-88B0-E5E3086C1DC3}"/>
                  </a:ext>
                </a:extLst>
              </p:cNvPr>
              <p:cNvGrpSpPr/>
              <p:nvPr/>
            </p:nvGrpSpPr>
            <p:grpSpPr>
              <a:xfrm>
                <a:off x="1598447" y="3880268"/>
                <a:ext cx="1529437" cy="1142075"/>
                <a:chOff x="7261919" y="4573941"/>
                <a:chExt cx="1601564" cy="1195934"/>
              </a:xfrm>
            </p:grpSpPr>
            <p:sp>
              <p:nvSpPr>
                <p:cNvPr id="66" name="Freeform 9">
                  <a:extLst>
                    <a:ext uri="{FF2B5EF4-FFF2-40B4-BE49-F238E27FC236}">
                      <a16:creationId xmlns:a16="http://schemas.microsoft.com/office/drawing/2014/main" id="{588AE16E-263C-4345-9E98-7F30C0CB588A}"/>
                    </a:ext>
                  </a:extLst>
                </p:cNvPr>
                <p:cNvSpPr>
                  <a:spLocks/>
                </p:cNvSpPr>
                <p:nvPr/>
              </p:nvSpPr>
              <p:spPr bwMode="auto">
                <a:xfrm>
                  <a:off x="7261919" y="4629322"/>
                  <a:ext cx="1601564" cy="1140553"/>
                </a:xfrm>
                <a:custGeom>
                  <a:avLst/>
                  <a:gdLst>
                    <a:gd name="T0" fmla="*/ 852 w 852"/>
                    <a:gd name="T1" fmla="*/ 607 h 607"/>
                    <a:gd name="T2" fmla="*/ 852 w 852"/>
                    <a:gd name="T3" fmla="*/ 119 h 607"/>
                    <a:gd name="T4" fmla="*/ 733 w 852"/>
                    <a:gd name="T5" fmla="*/ 0 h 607"/>
                    <a:gd name="T6" fmla="*/ 0 w 852"/>
                    <a:gd name="T7" fmla="*/ 0 h 607"/>
                  </a:gdLst>
                  <a:ahLst/>
                  <a:cxnLst>
                    <a:cxn ang="0">
                      <a:pos x="T0" y="T1"/>
                    </a:cxn>
                    <a:cxn ang="0">
                      <a:pos x="T2" y="T3"/>
                    </a:cxn>
                    <a:cxn ang="0">
                      <a:pos x="T4" y="T5"/>
                    </a:cxn>
                    <a:cxn ang="0">
                      <a:pos x="T6" y="T7"/>
                    </a:cxn>
                  </a:cxnLst>
                  <a:rect l="0" t="0" r="r" b="b"/>
                  <a:pathLst>
                    <a:path w="852" h="607">
                      <a:moveTo>
                        <a:pt x="852" y="607"/>
                      </a:moveTo>
                      <a:cubicBezTo>
                        <a:pt x="852" y="119"/>
                        <a:pt x="852" y="119"/>
                        <a:pt x="852" y="119"/>
                      </a:cubicBezTo>
                      <a:cubicBezTo>
                        <a:pt x="852" y="53"/>
                        <a:pt x="799" y="0"/>
                        <a:pt x="733" y="0"/>
                      </a:cubicBezTo>
                      <a:cubicBezTo>
                        <a:pt x="0" y="0"/>
                        <a:pt x="0" y="0"/>
                        <a:pt x="0" y="0"/>
                      </a:cubicBezTo>
                    </a:path>
                  </a:pathLst>
                </a:custGeom>
                <a:noFill/>
                <a:ln w="12700" cap="flat">
                  <a:solidFill>
                    <a:schemeClr val="bg1">
                      <a:lumMod val="85000"/>
                    </a:schemeClr>
                  </a:solidFill>
                  <a:prstDash val="solid"/>
                  <a:miter lim="800000"/>
                  <a:headEnd/>
                  <a:tailEnd/>
                </a:ln>
                <a:extLst>
                  <a:ext uri="{909E8E84-426E-40dd-AFC4-6F175D3DCCD1}">
                    <a14:hiddenFill xmlns:a14="http://schemas.microsoft.com/office/drawing/2010/main" xmlns="">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sz="105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67" name="Oval 37">
                  <a:extLst>
                    <a:ext uri="{FF2B5EF4-FFF2-40B4-BE49-F238E27FC236}">
                      <a16:creationId xmlns:a16="http://schemas.microsoft.com/office/drawing/2014/main" id="{90D0366F-D0B2-5347-B2D6-209BDDE5DFAA}"/>
                    </a:ext>
                  </a:extLst>
                </p:cNvPr>
                <p:cNvSpPr>
                  <a:spLocks noChangeArrowheads="1"/>
                </p:cNvSpPr>
                <p:nvPr/>
              </p:nvSpPr>
              <p:spPr bwMode="auto">
                <a:xfrm>
                  <a:off x="7872609" y="4573941"/>
                  <a:ext cx="106272" cy="107769"/>
                </a:xfrm>
                <a:prstGeom prst="ellipse">
                  <a:avLst/>
                </a:prstGeom>
                <a:solidFill>
                  <a:schemeClr val="accent1"/>
                </a:solidFill>
                <a:ln w="12700">
                  <a:solidFill>
                    <a:schemeClr val="bg1">
                      <a:lumMod val="85000"/>
                    </a:schemeClr>
                  </a:solid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50">
                    <a:latin typeface="Helvetica Neue" panose="02000503000000020004" pitchFamily="2" charset="0"/>
                    <a:ea typeface="Helvetica Neue" panose="02000503000000020004" pitchFamily="2" charset="0"/>
                    <a:cs typeface="Helvetica Neue" panose="02000503000000020004" pitchFamily="2" charset="0"/>
                  </a:endParaRPr>
                </a:p>
              </p:txBody>
            </p:sp>
          </p:grpSp>
          <p:sp>
            <p:nvSpPr>
              <p:cNvPr id="59" name="Oval 17">
                <a:extLst>
                  <a:ext uri="{FF2B5EF4-FFF2-40B4-BE49-F238E27FC236}">
                    <a16:creationId xmlns:a16="http://schemas.microsoft.com/office/drawing/2014/main" id="{57E33FF2-6C23-F747-A75C-8CCBBD4C85E7}"/>
                  </a:ext>
                </a:extLst>
              </p:cNvPr>
              <p:cNvSpPr>
                <a:spLocks noChangeArrowheads="1"/>
              </p:cNvSpPr>
              <p:nvPr/>
            </p:nvSpPr>
            <p:spPr bwMode="auto">
              <a:xfrm>
                <a:off x="4876017" y="3272782"/>
                <a:ext cx="521724" cy="521724"/>
              </a:xfrm>
              <a:prstGeom prst="ellipse">
                <a:avLst/>
              </a:prstGeom>
              <a:gradFill>
                <a:gsLst>
                  <a:gs pos="0">
                    <a:schemeClr val="accent2">
                      <a:lumMod val="60000"/>
                      <a:lumOff val="40000"/>
                    </a:schemeClr>
                  </a:gs>
                  <a:gs pos="99000">
                    <a:schemeClr val="accent2"/>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ctr" anchorCtr="0" compatLnSpc="1">
                <a:prstTxWarp prst="textNoShape">
                  <a:avLst/>
                </a:prstTxWarp>
              </a:bodyPr>
              <a:lstStyle/>
              <a:p>
                <a:pPr algn="ctr"/>
                <a:endParaRPr lang="en-US" sz="8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60" name="Oval 19">
                <a:extLst>
                  <a:ext uri="{FF2B5EF4-FFF2-40B4-BE49-F238E27FC236}">
                    <a16:creationId xmlns:a16="http://schemas.microsoft.com/office/drawing/2014/main" id="{009CA383-B168-094F-8B03-3E733B9D646E}"/>
                  </a:ext>
                </a:extLst>
              </p:cNvPr>
              <p:cNvSpPr>
                <a:spLocks noChangeArrowheads="1"/>
              </p:cNvSpPr>
              <p:nvPr/>
            </p:nvSpPr>
            <p:spPr bwMode="auto">
              <a:xfrm>
                <a:off x="4204208" y="2335108"/>
                <a:ext cx="523154" cy="523153"/>
              </a:xfrm>
              <a:prstGeom prst="ellipse">
                <a:avLst/>
              </a:prstGeom>
              <a:gradFill>
                <a:gsLst>
                  <a:gs pos="0">
                    <a:schemeClr val="accent5">
                      <a:lumMod val="60000"/>
                      <a:lumOff val="40000"/>
                    </a:schemeClr>
                  </a:gs>
                  <a:gs pos="99000">
                    <a:schemeClr val="accent5"/>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ctr" anchorCtr="0" compatLnSpc="1">
                <a:prstTxWarp prst="textNoShape">
                  <a:avLst/>
                </a:prstTxWarp>
              </a:bodyPr>
              <a:lstStyle/>
              <a:p>
                <a:pPr algn="ctr"/>
                <a:endParaRPr lang="en-US" sz="8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61" name="Oval 23">
                <a:extLst>
                  <a:ext uri="{FF2B5EF4-FFF2-40B4-BE49-F238E27FC236}">
                    <a16:creationId xmlns:a16="http://schemas.microsoft.com/office/drawing/2014/main" id="{0F1A936D-40F2-4C44-9196-31E02FA263E9}"/>
                  </a:ext>
                </a:extLst>
              </p:cNvPr>
              <p:cNvSpPr>
                <a:spLocks noChangeArrowheads="1"/>
              </p:cNvSpPr>
              <p:nvPr/>
            </p:nvSpPr>
            <p:spPr bwMode="auto">
              <a:xfrm>
                <a:off x="1779978" y="2012068"/>
                <a:ext cx="521724" cy="521724"/>
              </a:xfrm>
              <a:prstGeom prst="ellipse">
                <a:avLst/>
              </a:prstGeom>
              <a:gradFill>
                <a:gsLst>
                  <a:gs pos="0">
                    <a:schemeClr val="accent4">
                      <a:lumMod val="60000"/>
                      <a:lumOff val="40000"/>
                    </a:schemeClr>
                  </a:gs>
                  <a:gs pos="99000">
                    <a:schemeClr val="accent4"/>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ctr" anchorCtr="0" compatLnSpc="1">
                <a:prstTxWarp prst="textNoShape">
                  <a:avLst/>
                </a:prstTxWarp>
              </a:bodyPr>
              <a:lstStyle/>
              <a:p>
                <a:pPr algn="ctr"/>
                <a:endParaRPr lang="en-US" sz="8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62" name="Oval 25">
                <a:extLst>
                  <a:ext uri="{FF2B5EF4-FFF2-40B4-BE49-F238E27FC236}">
                    <a16:creationId xmlns:a16="http://schemas.microsoft.com/office/drawing/2014/main" id="{794D7A83-177D-B14C-9D15-A5866FE13AEB}"/>
                  </a:ext>
                </a:extLst>
              </p:cNvPr>
              <p:cNvSpPr>
                <a:spLocks noChangeArrowheads="1"/>
              </p:cNvSpPr>
              <p:nvPr/>
            </p:nvSpPr>
            <p:spPr bwMode="auto">
              <a:xfrm>
                <a:off x="1922916" y="3016922"/>
                <a:ext cx="524583" cy="523153"/>
              </a:xfrm>
              <a:prstGeom prst="ellipse">
                <a:avLst/>
              </a:prstGeom>
              <a:gradFill>
                <a:gsLst>
                  <a:gs pos="0">
                    <a:schemeClr val="accent3">
                      <a:lumMod val="60000"/>
                      <a:lumOff val="40000"/>
                    </a:schemeClr>
                  </a:gs>
                  <a:gs pos="99000">
                    <a:schemeClr val="accent3"/>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ctr" anchorCtr="0" compatLnSpc="1">
                <a:prstTxWarp prst="textNoShape">
                  <a:avLst/>
                </a:prstTxWarp>
              </a:bodyPr>
              <a:lstStyle/>
              <a:p>
                <a:pPr algn="ctr"/>
                <a:endParaRPr lang="en-US" sz="8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63" name="Oval 27">
                <a:extLst>
                  <a:ext uri="{FF2B5EF4-FFF2-40B4-BE49-F238E27FC236}">
                    <a16:creationId xmlns:a16="http://schemas.microsoft.com/office/drawing/2014/main" id="{BF31D492-7C07-544B-BC20-368CF842D5DC}"/>
                  </a:ext>
                </a:extLst>
              </p:cNvPr>
              <p:cNvSpPr>
                <a:spLocks noChangeArrowheads="1"/>
              </p:cNvSpPr>
              <p:nvPr/>
            </p:nvSpPr>
            <p:spPr bwMode="auto">
              <a:xfrm>
                <a:off x="1253966" y="3680155"/>
                <a:ext cx="521724" cy="521724"/>
              </a:xfrm>
              <a:prstGeom prst="ellipse">
                <a:avLst/>
              </a:prstGeom>
              <a:gradFill>
                <a:gsLst>
                  <a:gs pos="0">
                    <a:schemeClr val="accent1">
                      <a:lumMod val="60000"/>
                      <a:lumOff val="40000"/>
                    </a:schemeClr>
                  </a:gs>
                  <a:gs pos="99000">
                    <a:schemeClr val="accent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ctr" anchorCtr="0" compatLnSpc="1">
                <a:prstTxWarp prst="textNoShape">
                  <a:avLst/>
                </a:prstTxWarp>
              </a:bodyPr>
              <a:lstStyle/>
              <a:p>
                <a:pPr algn="ctr"/>
                <a:endParaRPr lang="en-US" sz="8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64" name="Oval 17">
                <a:extLst>
                  <a:ext uri="{FF2B5EF4-FFF2-40B4-BE49-F238E27FC236}">
                    <a16:creationId xmlns:a16="http://schemas.microsoft.com/office/drawing/2014/main" id="{6B04501F-6FF9-6C42-8E42-078CDD7EBE16}"/>
                  </a:ext>
                </a:extLst>
              </p:cNvPr>
              <p:cNvSpPr>
                <a:spLocks noChangeArrowheads="1"/>
              </p:cNvSpPr>
              <p:nvPr/>
            </p:nvSpPr>
            <p:spPr bwMode="auto">
              <a:xfrm>
                <a:off x="4027679" y="3973892"/>
                <a:ext cx="521724" cy="521724"/>
              </a:xfrm>
              <a:prstGeom prst="ellipse">
                <a:avLst/>
              </a:prstGeom>
              <a:gradFill>
                <a:gsLst>
                  <a:gs pos="0">
                    <a:schemeClr val="accent6">
                      <a:lumMod val="60000"/>
                      <a:lumOff val="40000"/>
                    </a:schemeClr>
                  </a:gs>
                  <a:gs pos="99000">
                    <a:schemeClr val="accent6"/>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ctr" anchorCtr="0" compatLnSpc="1">
                <a:prstTxWarp prst="textNoShape">
                  <a:avLst/>
                </a:prstTxWarp>
              </a:bodyPr>
              <a:lstStyle/>
              <a:p>
                <a:pPr algn="ctr"/>
                <a:endParaRPr lang="en-US" sz="8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65" name="TextBox 64">
                <a:extLst>
                  <a:ext uri="{FF2B5EF4-FFF2-40B4-BE49-F238E27FC236}">
                    <a16:creationId xmlns:a16="http://schemas.microsoft.com/office/drawing/2014/main" id="{94A90A4C-1FF0-AB4C-A5B7-F31BD0103BCA}"/>
                  </a:ext>
                </a:extLst>
              </p:cNvPr>
              <p:cNvSpPr txBox="1"/>
              <p:nvPr/>
            </p:nvSpPr>
            <p:spPr>
              <a:xfrm>
                <a:off x="2258454" y="1146793"/>
                <a:ext cx="2396273" cy="940102"/>
              </a:xfrm>
              <a:prstGeom prst="roundRect">
                <a:avLst>
                  <a:gd name="adj" fmla="val 50000"/>
                </a:avLst>
              </a:prstGeom>
              <a:solidFill>
                <a:srgbClr val="6D7381"/>
              </a:solidFill>
            </p:spPr>
            <p:txBody>
              <a:bodyPr wrap="square" rtlCol="0" anchor="ctr">
                <a:spAutoFit/>
              </a:bodyPr>
              <a:lstStyle/>
              <a:p>
                <a:pPr algn="ctr"/>
                <a:r>
                  <a:rPr lang="en-US" sz="9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PARTIES PRENANTES</a:t>
                </a:r>
              </a:p>
            </p:txBody>
          </p:sp>
        </p:grpSp>
        <p:grpSp>
          <p:nvGrpSpPr>
            <p:cNvPr id="78" name="Group 77">
              <a:extLst>
                <a:ext uri="{FF2B5EF4-FFF2-40B4-BE49-F238E27FC236}">
                  <a16:creationId xmlns:a16="http://schemas.microsoft.com/office/drawing/2014/main" id="{E388E504-BA87-A748-8DC8-457A208358E6}"/>
                </a:ext>
              </a:extLst>
            </p:cNvPr>
            <p:cNvGrpSpPr/>
            <p:nvPr/>
          </p:nvGrpSpPr>
          <p:grpSpPr>
            <a:xfrm>
              <a:off x="2756245" y="4552077"/>
              <a:ext cx="1257855" cy="1257855"/>
              <a:chOff x="8400577" y="4786159"/>
              <a:chExt cx="1317174" cy="1317174"/>
            </a:xfrm>
          </p:grpSpPr>
          <p:sp>
            <p:nvSpPr>
              <p:cNvPr id="79" name="Oval 13">
                <a:extLst>
                  <a:ext uri="{FF2B5EF4-FFF2-40B4-BE49-F238E27FC236}">
                    <a16:creationId xmlns:a16="http://schemas.microsoft.com/office/drawing/2014/main" id="{D8A9439D-E4A8-5349-B92D-8D0B2571F43A}"/>
                  </a:ext>
                </a:extLst>
              </p:cNvPr>
              <p:cNvSpPr>
                <a:spLocks noChangeArrowheads="1"/>
              </p:cNvSpPr>
              <p:nvPr/>
            </p:nvSpPr>
            <p:spPr bwMode="auto">
              <a:xfrm>
                <a:off x="8400577" y="4786159"/>
                <a:ext cx="1317174" cy="1317174"/>
              </a:xfrm>
              <a:prstGeom prst="ellipse">
                <a:avLst/>
              </a:prstGeom>
              <a:solidFill>
                <a:schemeClr val="bg1"/>
              </a:solidFill>
              <a:ln>
                <a:noFill/>
              </a:ln>
              <a:effectLst>
                <a:outerShdw blurRad="647700" dist="241300" dir="5400000" sx="87000" sy="87000" algn="t" rotWithShape="0">
                  <a:prstClr val="black">
                    <a:alpha val="16000"/>
                  </a:prstClr>
                </a:outerShdw>
              </a:effectLst>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sz="1050">
                  <a:latin typeface="Helvetica Neue" panose="02000503000000020004" pitchFamily="2" charset="0"/>
                  <a:ea typeface="Helvetica Neue" panose="02000503000000020004" pitchFamily="2" charset="0"/>
                  <a:cs typeface="Helvetica Neue" panose="02000503000000020004" pitchFamily="2" charset="0"/>
                </a:endParaRPr>
              </a:p>
            </p:txBody>
          </p:sp>
          <p:grpSp>
            <p:nvGrpSpPr>
              <p:cNvPr id="80" name="Group 79">
                <a:extLst>
                  <a:ext uri="{FF2B5EF4-FFF2-40B4-BE49-F238E27FC236}">
                    <a16:creationId xmlns:a16="http://schemas.microsoft.com/office/drawing/2014/main" id="{E6E11C0D-2C87-AF49-8277-94DC5A0944A4}"/>
                  </a:ext>
                </a:extLst>
              </p:cNvPr>
              <p:cNvGrpSpPr/>
              <p:nvPr/>
            </p:nvGrpSpPr>
            <p:grpSpPr>
              <a:xfrm>
                <a:off x="8796016" y="5217608"/>
                <a:ext cx="526296" cy="454276"/>
                <a:chOff x="3646959" y="4243786"/>
                <a:chExt cx="444855" cy="383980"/>
              </a:xfrm>
            </p:grpSpPr>
            <p:grpSp>
              <p:nvGrpSpPr>
                <p:cNvPr id="81" name="Group 80">
                  <a:extLst>
                    <a:ext uri="{FF2B5EF4-FFF2-40B4-BE49-F238E27FC236}">
                      <a16:creationId xmlns:a16="http://schemas.microsoft.com/office/drawing/2014/main" id="{4EC5360D-A047-B141-A7D9-5446B3A8F618}"/>
                    </a:ext>
                  </a:extLst>
                </p:cNvPr>
                <p:cNvGrpSpPr/>
                <p:nvPr/>
              </p:nvGrpSpPr>
              <p:grpSpPr>
                <a:xfrm>
                  <a:off x="3646959" y="4243786"/>
                  <a:ext cx="444855" cy="383980"/>
                  <a:chOff x="3646959" y="4243786"/>
                  <a:chExt cx="444855" cy="383980"/>
                </a:xfrm>
              </p:grpSpPr>
              <p:sp>
                <p:nvSpPr>
                  <p:cNvPr id="83" name="Freeform 90">
                    <a:extLst>
                      <a:ext uri="{FF2B5EF4-FFF2-40B4-BE49-F238E27FC236}">
                        <a16:creationId xmlns:a16="http://schemas.microsoft.com/office/drawing/2014/main" id="{08226254-E0AE-C14E-9DB3-5B59F9BDD2BD}"/>
                      </a:ext>
                    </a:extLst>
                  </p:cNvPr>
                  <p:cNvSpPr>
                    <a:spLocks/>
                  </p:cNvSpPr>
                  <p:nvPr/>
                </p:nvSpPr>
                <p:spPr bwMode="auto">
                  <a:xfrm>
                    <a:off x="3796805" y="4243786"/>
                    <a:ext cx="145163" cy="154528"/>
                  </a:xfrm>
                  <a:custGeom>
                    <a:avLst/>
                    <a:gdLst>
                      <a:gd name="T0" fmla="*/ 4 w 280"/>
                      <a:gd name="T1" fmla="*/ 231 h 300"/>
                      <a:gd name="T2" fmla="*/ 0 w 280"/>
                      <a:gd name="T3" fmla="*/ 244 h 300"/>
                      <a:gd name="T4" fmla="*/ 0 w 280"/>
                      <a:gd name="T5" fmla="*/ 287 h 300"/>
                      <a:gd name="T6" fmla="*/ 5 w 280"/>
                      <a:gd name="T7" fmla="*/ 295 h 300"/>
                      <a:gd name="T8" fmla="*/ 14 w 280"/>
                      <a:gd name="T9" fmla="*/ 300 h 300"/>
                      <a:gd name="T10" fmla="*/ 24 w 280"/>
                      <a:gd name="T11" fmla="*/ 299 h 300"/>
                      <a:gd name="T12" fmla="*/ 31 w 280"/>
                      <a:gd name="T13" fmla="*/ 293 h 300"/>
                      <a:gd name="T14" fmla="*/ 34 w 280"/>
                      <a:gd name="T15" fmla="*/ 283 h 300"/>
                      <a:gd name="T16" fmla="*/ 37 w 280"/>
                      <a:gd name="T17" fmla="*/ 244 h 300"/>
                      <a:gd name="T18" fmla="*/ 96 w 280"/>
                      <a:gd name="T19" fmla="*/ 204 h 300"/>
                      <a:gd name="T20" fmla="*/ 114 w 280"/>
                      <a:gd name="T21" fmla="*/ 192 h 300"/>
                      <a:gd name="T22" fmla="*/ 117 w 280"/>
                      <a:gd name="T23" fmla="*/ 133 h 300"/>
                      <a:gd name="T24" fmla="*/ 112 w 280"/>
                      <a:gd name="T25" fmla="*/ 122 h 300"/>
                      <a:gd name="T26" fmla="*/ 107 w 280"/>
                      <a:gd name="T27" fmla="*/ 115 h 300"/>
                      <a:gd name="T28" fmla="*/ 109 w 280"/>
                      <a:gd name="T29" fmla="*/ 53 h 300"/>
                      <a:gd name="T30" fmla="*/ 119 w 280"/>
                      <a:gd name="T31" fmla="*/ 40 h 300"/>
                      <a:gd name="T32" fmla="*/ 135 w 280"/>
                      <a:gd name="T33" fmla="*/ 36 h 300"/>
                      <a:gd name="T34" fmla="*/ 156 w 280"/>
                      <a:gd name="T35" fmla="*/ 38 h 300"/>
                      <a:gd name="T36" fmla="*/ 169 w 280"/>
                      <a:gd name="T37" fmla="*/ 48 h 300"/>
                      <a:gd name="T38" fmla="*/ 173 w 280"/>
                      <a:gd name="T39" fmla="*/ 64 h 300"/>
                      <a:gd name="T40" fmla="*/ 171 w 280"/>
                      <a:gd name="T41" fmla="*/ 119 h 300"/>
                      <a:gd name="T42" fmla="*/ 164 w 280"/>
                      <a:gd name="T43" fmla="*/ 129 h 300"/>
                      <a:gd name="T44" fmla="*/ 164 w 280"/>
                      <a:gd name="T45" fmla="*/ 187 h 300"/>
                      <a:gd name="T46" fmla="*/ 174 w 280"/>
                      <a:gd name="T47" fmla="*/ 199 h 300"/>
                      <a:gd name="T48" fmla="*/ 220 w 280"/>
                      <a:gd name="T49" fmla="*/ 227 h 300"/>
                      <a:gd name="T50" fmla="*/ 244 w 280"/>
                      <a:gd name="T51" fmla="*/ 249 h 300"/>
                      <a:gd name="T52" fmla="*/ 247 w 280"/>
                      <a:gd name="T53" fmla="*/ 290 h 300"/>
                      <a:gd name="T54" fmla="*/ 253 w 280"/>
                      <a:gd name="T55" fmla="*/ 297 h 300"/>
                      <a:gd name="T56" fmla="*/ 263 w 280"/>
                      <a:gd name="T57" fmla="*/ 300 h 300"/>
                      <a:gd name="T58" fmla="*/ 272 w 280"/>
                      <a:gd name="T59" fmla="*/ 297 h 300"/>
                      <a:gd name="T60" fmla="*/ 278 w 280"/>
                      <a:gd name="T61" fmla="*/ 290 h 300"/>
                      <a:gd name="T62" fmla="*/ 280 w 280"/>
                      <a:gd name="T63" fmla="*/ 249 h 300"/>
                      <a:gd name="T64" fmla="*/ 277 w 280"/>
                      <a:gd name="T65" fmla="*/ 235 h 300"/>
                      <a:gd name="T66" fmla="*/ 265 w 280"/>
                      <a:gd name="T67" fmla="*/ 216 h 300"/>
                      <a:gd name="T68" fmla="*/ 210 w 280"/>
                      <a:gd name="T69" fmla="*/ 179 h 300"/>
                      <a:gd name="T70" fmla="*/ 202 w 280"/>
                      <a:gd name="T71" fmla="*/ 135 h 300"/>
                      <a:gd name="T72" fmla="*/ 208 w 280"/>
                      <a:gd name="T73" fmla="*/ 113 h 300"/>
                      <a:gd name="T74" fmla="*/ 206 w 280"/>
                      <a:gd name="T75" fmla="*/ 51 h 300"/>
                      <a:gd name="T76" fmla="*/ 200 w 280"/>
                      <a:gd name="T77" fmla="*/ 34 h 300"/>
                      <a:gd name="T78" fmla="*/ 189 w 280"/>
                      <a:gd name="T79" fmla="*/ 20 h 300"/>
                      <a:gd name="T80" fmla="*/ 175 w 280"/>
                      <a:gd name="T81" fmla="*/ 8 h 300"/>
                      <a:gd name="T82" fmla="*/ 158 w 280"/>
                      <a:gd name="T83" fmla="*/ 2 h 300"/>
                      <a:gd name="T84" fmla="*/ 135 w 280"/>
                      <a:gd name="T85" fmla="*/ 0 h 300"/>
                      <a:gd name="T86" fmla="*/ 116 w 280"/>
                      <a:gd name="T87" fmla="*/ 3 h 300"/>
                      <a:gd name="T88" fmla="*/ 99 w 280"/>
                      <a:gd name="T89" fmla="*/ 12 h 300"/>
                      <a:gd name="T90" fmla="*/ 86 w 280"/>
                      <a:gd name="T91" fmla="*/ 24 h 300"/>
                      <a:gd name="T92" fmla="*/ 76 w 280"/>
                      <a:gd name="T93" fmla="*/ 39 h 300"/>
                      <a:gd name="T94" fmla="*/ 72 w 280"/>
                      <a:gd name="T95" fmla="*/ 57 h 300"/>
                      <a:gd name="T96" fmla="*/ 72 w 280"/>
                      <a:gd name="T97" fmla="*/ 122 h 300"/>
                      <a:gd name="T98" fmla="*/ 81 w 280"/>
                      <a:gd name="T99" fmla="*/ 141 h 300"/>
                      <a:gd name="T100" fmla="*/ 53 w 280"/>
                      <a:gd name="T101" fmla="*/ 189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80" h="300">
                        <a:moveTo>
                          <a:pt x="15" y="216"/>
                        </a:moveTo>
                        <a:lnTo>
                          <a:pt x="9" y="224"/>
                        </a:lnTo>
                        <a:lnTo>
                          <a:pt x="4" y="231"/>
                        </a:lnTo>
                        <a:lnTo>
                          <a:pt x="2" y="236"/>
                        </a:lnTo>
                        <a:lnTo>
                          <a:pt x="1" y="240"/>
                        </a:lnTo>
                        <a:lnTo>
                          <a:pt x="0" y="244"/>
                        </a:lnTo>
                        <a:lnTo>
                          <a:pt x="0" y="249"/>
                        </a:lnTo>
                        <a:lnTo>
                          <a:pt x="0" y="283"/>
                        </a:lnTo>
                        <a:lnTo>
                          <a:pt x="0" y="287"/>
                        </a:lnTo>
                        <a:lnTo>
                          <a:pt x="1" y="290"/>
                        </a:lnTo>
                        <a:lnTo>
                          <a:pt x="3" y="293"/>
                        </a:lnTo>
                        <a:lnTo>
                          <a:pt x="5" y="295"/>
                        </a:lnTo>
                        <a:lnTo>
                          <a:pt x="8" y="297"/>
                        </a:lnTo>
                        <a:lnTo>
                          <a:pt x="11" y="299"/>
                        </a:lnTo>
                        <a:lnTo>
                          <a:pt x="14" y="300"/>
                        </a:lnTo>
                        <a:lnTo>
                          <a:pt x="17" y="300"/>
                        </a:lnTo>
                        <a:lnTo>
                          <a:pt x="21" y="300"/>
                        </a:lnTo>
                        <a:lnTo>
                          <a:pt x="24" y="299"/>
                        </a:lnTo>
                        <a:lnTo>
                          <a:pt x="27" y="297"/>
                        </a:lnTo>
                        <a:lnTo>
                          <a:pt x="29" y="295"/>
                        </a:lnTo>
                        <a:lnTo>
                          <a:pt x="31" y="293"/>
                        </a:lnTo>
                        <a:lnTo>
                          <a:pt x="33" y="290"/>
                        </a:lnTo>
                        <a:lnTo>
                          <a:pt x="34" y="287"/>
                        </a:lnTo>
                        <a:lnTo>
                          <a:pt x="34" y="283"/>
                        </a:lnTo>
                        <a:lnTo>
                          <a:pt x="34" y="249"/>
                        </a:lnTo>
                        <a:lnTo>
                          <a:pt x="35" y="246"/>
                        </a:lnTo>
                        <a:lnTo>
                          <a:pt x="37" y="244"/>
                        </a:lnTo>
                        <a:lnTo>
                          <a:pt x="59" y="227"/>
                        </a:lnTo>
                        <a:lnTo>
                          <a:pt x="80" y="213"/>
                        </a:lnTo>
                        <a:lnTo>
                          <a:pt x="96" y="204"/>
                        </a:lnTo>
                        <a:lnTo>
                          <a:pt x="106" y="199"/>
                        </a:lnTo>
                        <a:lnTo>
                          <a:pt x="110" y="196"/>
                        </a:lnTo>
                        <a:lnTo>
                          <a:pt x="114" y="192"/>
                        </a:lnTo>
                        <a:lnTo>
                          <a:pt x="116" y="187"/>
                        </a:lnTo>
                        <a:lnTo>
                          <a:pt x="117" y="182"/>
                        </a:lnTo>
                        <a:lnTo>
                          <a:pt x="117" y="133"/>
                        </a:lnTo>
                        <a:lnTo>
                          <a:pt x="116" y="129"/>
                        </a:lnTo>
                        <a:lnTo>
                          <a:pt x="115" y="125"/>
                        </a:lnTo>
                        <a:lnTo>
                          <a:pt x="112" y="122"/>
                        </a:lnTo>
                        <a:lnTo>
                          <a:pt x="109" y="119"/>
                        </a:lnTo>
                        <a:lnTo>
                          <a:pt x="107" y="117"/>
                        </a:lnTo>
                        <a:lnTo>
                          <a:pt x="107" y="115"/>
                        </a:lnTo>
                        <a:lnTo>
                          <a:pt x="107" y="64"/>
                        </a:lnTo>
                        <a:lnTo>
                          <a:pt x="107" y="58"/>
                        </a:lnTo>
                        <a:lnTo>
                          <a:pt x="109" y="53"/>
                        </a:lnTo>
                        <a:lnTo>
                          <a:pt x="111" y="48"/>
                        </a:lnTo>
                        <a:lnTo>
                          <a:pt x="115" y="44"/>
                        </a:lnTo>
                        <a:lnTo>
                          <a:pt x="119" y="40"/>
                        </a:lnTo>
                        <a:lnTo>
                          <a:pt x="124" y="38"/>
                        </a:lnTo>
                        <a:lnTo>
                          <a:pt x="129" y="36"/>
                        </a:lnTo>
                        <a:lnTo>
                          <a:pt x="135" y="36"/>
                        </a:lnTo>
                        <a:lnTo>
                          <a:pt x="145" y="36"/>
                        </a:lnTo>
                        <a:lnTo>
                          <a:pt x="151" y="36"/>
                        </a:lnTo>
                        <a:lnTo>
                          <a:pt x="156" y="38"/>
                        </a:lnTo>
                        <a:lnTo>
                          <a:pt x="161" y="40"/>
                        </a:lnTo>
                        <a:lnTo>
                          <a:pt x="165" y="44"/>
                        </a:lnTo>
                        <a:lnTo>
                          <a:pt x="169" y="48"/>
                        </a:lnTo>
                        <a:lnTo>
                          <a:pt x="171" y="53"/>
                        </a:lnTo>
                        <a:lnTo>
                          <a:pt x="173" y="58"/>
                        </a:lnTo>
                        <a:lnTo>
                          <a:pt x="173" y="64"/>
                        </a:lnTo>
                        <a:lnTo>
                          <a:pt x="173" y="113"/>
                        </a:lnTo>
                        <a:lnTo>
                          <a:pt x="173" y="117"/>
                        </a:lnTo>
                        <a:lnTo>
                          <a:pt x="171" y="119"/>
                        </a:lnTo>
                        <a:lnTo>
                          <a:pt x="168" y="122"/>
                        </a:lnTo>
                        <a:lnTo>
                          <a:pt x="165" y="125"/>
                        </a:lnTo>
                        <a:lnTo>
                          <a:pt x="164" y="129"/>
                        </a:lnTo>
                        <a:lnTo>
                          <a:pt x="163" y="133"/>
                        </a:lnTo>
                        <a:lnTo>
                          <a:pt x="163" y="181"/>
                        </a:lnTo>
                        <a:lnTo>
                          <a:pt x="164" y="187"/>
                        </a:lnTo>
                        <a:lnTo>
                          <a:pt x="166" y="192"/>
                        </a:lnTo>
                        <a:lnTo>
                          <a:pt x="170" y="196"/>
                        </a:lnTo>
                        <a:lnTo>
                          <a:pt x="174" y="199"/>
                        </a:lnTo>
                        <a:lnTo>
                          <a:pt x="183" y="203"/>
                        </a:lnTo>
                        <a:lnTo>
                          <a:pt x="199" y="213"/>
                        </a:lnTo>
                        <a:lnTo>
                          <a:pt x="220" y="227"/>
                        </a:lnTo>
                        <a:lnTo>
                          <a:pt x="242" y="243"/>
                        </a:lnTo>
                        <a:lnTo>
                          <a:pt x="244" y="246"/>
                        </a:lnTo>
                        <a:lnTo>
                          <a:pt x="244" y="249"/>
                        </a:lnTo>
                        <a:lnTo>
                          <a:pt x="244" y="283"/>
                        </a:lnTo>
                        <a:lnTo>
                          <a:pt x="245" y="287"/>
                        </a:lnTo>
                        <a:lnTo>
                          <a:pt x="247" y="290"/>
                        </a:lnTo>
                        <a:lnTo>
                          <a:pt x="248" y="293"/>
                        </a:lnTo>
                        <a:lnTo>
                          <a:pt x="250" y="295"/>
                        </a:lnTo>
                        <a:lnTo>
                          <a:pt x="253" y="297"/>
                        </a:lnTo>
                        <a:lnTo>
                          <a:pt x="256" y="299"/>
                        </a:lnTo>
                        <a:lnTo>
                          <a:pt x="259" y="300"/>
                        </a:lnTo>
                        <a:lnTo>
                          <a:pt x="263" y="300"/>
                        </a:lnTo>
                        <a:lnTo>
                          <a:pt x="266" y="300"/>
                        </a:lnTo>
                        <a:lnTo>
                          <a:pt x="269" y="299"/>
                        </a:lnTo>
                        <a:lnTo>
                          <a:pt x="272" y="297"/>
                        </a:lnTo>
                        <a:lnTo>
                          <a:pt x="275" y="295"/>
                        </a:lnTo>
                        <a:lnTo>
                          <a:pt x="277" y="293"/>
                        </a:lnTo>
                        <a:lnTo>
                          <a:pt x="278" y="290"/>
                        </a:lnTo>
                        <a:lnTo>
                          <a:pt x="279" y="287"/>
                        </a:lnTo>
                        <a:lnTo>
                          <a:pt x="280" y="283"/>
                        </a:lnTo>
                        <a:lnTo>
                          <a:pt x="280" y="249"/>
                        </a:lnTo>
                        <a:lnTo>
                          <a:pt x="279" y="244"/>
                        </a:lnTo>
                        <a:lnTo>
                          <a:pt x="279" y="240"/>
                        </a:lnTo>
                        <a:lnTo>
                          <a:pt x="277" y="235"/>
                        </a:lnTo>
                        <a:lnTo>
                          <a:pt x="276" y="231"/>
                        </a:lnTo>
                        <a:lnTo>
                          <a:pt x="271" y="224"/>
                        </a:lnTo>
                        <a:lnTo>
                          <a:pt x="265" y="216"/>
                        </a:lnTo>
                        <a:lnTo>
                          <a:pt x="245" y="201"/>
                        </a:lnTo>
                        <a:lnTo>
                          <a:pt x="226" y="189"/>
                        </a:lnTo>
                        <a:lnTo>
                          <a:pt x="210" y="179"/>
                        </a:lnTo>
                        <a:lnTo>
                          <a:pt x="198" y="172"/>
                        </a:lnTo>
                        <a:lnTo>
                          <a:pt x="198" y="141"/>
                        </a:lnTo>
                        <a:lnTo>
                          <a:pt x="202" y="135"/>
                        </a:lnTo>
                        <a:lnTo>
                          <a:pt x="205" y="129"/>
                        </a:lnTo>
                        <a:lnTo>
                          <a:pt x="207" y="122"/>
                        </a:lnTo>
                        <a:lnTo>
                          <a:pt x="208" y="113"/>
                        </a:lnTo>
                        <a:lnTo>
                          <a:pt x="208" y="64"/>
                        </a:lnTo>
                        <a:lnTo>
                          <a:pt x="207" y="57"/>
                        </a:lnTo>
                        <a:lnTo>
                          <a:pt x="206" y="51"/>
                        </a:lnTo>
                        <a:lnTo>
                          <a:pt x="205" y="45"/>
                        </a:lnTo>
                        <a:lnTo>
                          <a:pt x="203" y="39"/>
                        </a:lnTo>
                        <a:lnTo>
                          <a:pt x="200" y="34"/>
                        </a:lnTo>
                        <a:lnTo>
                          <a:pt x="197" y="29"/>
                        </a:lnTo>
                        <a:lnTo>
                          <a:pt x="193" y="24"/>
                        </a:lnTo>
                        <a:lnTo>
                          <a:pt x="189" y="20"/>
                        </a:lnTo>
                        <a:lnTo>
                          <a:pt x="185" y="16"/>
                        </a:lnTo>
                        <a:lnTo>
                          <a:pt x="180" y="12"/>
                        </a:lnTo>
                        <a:lnTo>
                          <a:pt x="175" y="8"/>
                        </a:lnTo>
                        <a:lnTo>
                          <a:pt x="170" y="5"/>
                        </a:lnTo>
                        <a:lnTo>
                          <a:pt x="164" y="3"/>
                        </a:lnTo>
                        <a:lnTo>
                          <a:pt x="158" y="2"/>
                        </a:lnTo>
                        <a:lnTo>
                          <a:pt x="152" y="1"/>
                        </a:lnTo>
                        <a:lnTo>
                          <a:pt x="145" y="0"/>
                        </a:lnTo>
                        <a:lnTo>
                          <a:pt x="135" y="0"/>
                        </a:lnTo>
                        <a:lnTo>
                          <a:pt x="128" y="1"/>
                        </a:lnTo>
                        <a:lnTo>
                          <a:pt x="122" y="2"/>
                        </a:lnTo>
                        <a:lnTo>
                          <a:pt x="116" y="3"/>
                        </a:lnTo>
                        <a:lnTo>
                          <a:pt x="110" y="5"/>
                        </a:lnTo>
                        <a:lnTo>
                          <a:pt x="105" y="8"/>
                        </a:lnTo>
                        <a:lnTo>
                          <a:pt x="99" y="12"/>
                        </a:lnTo>
                        <a:lnTo>
                          <a:pt x="94" y="16"/>
                        </a:lnTo>
                        <a:lnTo>
                          <a:pt x="90" y="20"/>
                        </a:lnTo>
                        <a:lnTo>
                          <a:pt x="86" y="24"/>
                        </a:lnTo>
                        <a:lnTo>
                          <a:pt x="82" y="29"/>
                        </a:lnTo>
                        <a:lnTo>
                          <a:pt x="79" y="34"/>
                        </a:lnTo>
                        <a:lnTo>
                          <a:pt x="76" y="39"/>
                        </a:lnTo>
                        <a:lnTo>
                          <a:pt x="74" y="45"/>
                        </a:lnTo>
                        <a:lnTo>
                          <a:pt x="73" y="51"/>
                        </a:lnTo>
                        <a:lnTo>
                          <a:pt x="72" y="57"/>
                        </a:lnTo>
                        <a:lnTo>
                          <a:pt x="71" y="64"/>
                        </a:lnTo>
                        <a:lnTo>
                          <a:pt x="71" y="113"/>
                        </a:lnTo>
                        <a:lnTo>
                          <a:pt x="72" y="122"/>
                        </a:lnTo>
                        <a:lnTo>
                          <a:pt x="74" y="129"/>
                        </a:lnTo>
                        <a:lnTo>
                          <a:pt x="77" y="135"/>
                        </a:lnTo>
                        <a:lnTo>
                          <a:pt x="81" y="141"/>
                        </a:lnTo>
                        <a:lnTo>
                          <a:pt x="81" y="172"/>
                        </a:lnTo>
                        <a:lnTo>
                          <a:pt x="69" y="179"/>
                        </a:lnTo>
                        <a:lnTo>
                          <a:pt x="53" y="189"/>
                        </a:lnTo>
                        <a:lnTo>
                          <a:pt x="34" y="201"/>
                        </a:lnTo>
                        <a:lnTo>
                          <a:pt x="15" y="216"/>
                        </a:lnTo>
                        <a:close/>
                      </a:path>
                    </a:pathLst>
                  </a:custGeom>
                  <a:solidFill>
                    <a:srgbClr val="6D73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105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84" name="Freeform 91">
                    <a:extLst>
                      <a:ext uri="{FF2B5EF4-FFF2-40B4-BE49-F238E27FC236}">
                        <a16:creationId xmlns:a16="http://schemas.microsoft.com/office/drawing/2014/main" id="{0E46355B-A0BE-174D-BD2B-8A5527C0F1BB}"/>
                      </a:ext>
                    </a:extLst>
                  </p:cNvPr>
                  <p:cNvSpPr>
                    <a:spLocks/>
                  </p:cNvSpPr>
                  <p:nvPr/>
                </p:nvSpPr>
                <p:spPr bwMode="auto">
                  <a:xfrm>
                    <a:off x="3960699" y="4491968"/>
                    <a:ext cx="131115" cy="135798"/>
                  </a:xfrm>
                  <a:custGeom>
                    <a:avLst/>
                    <a:gdLst>
                      <a:gd name="T0" fmla="*/ 240 w 250"/>
                      <a:gd name="T1" fmla="*/ 267 h 268"/>
                      <a:gd name="T2" fmla="*/ 247 w 250"/>
                      <a:gd name="T3" fmla="*/ 259 h 268"/>
                      <a:gd name="T4" fmla="*/ 250 w 250"/>
                      <a:gd name="T5" fmla="*/ 250 h 268"/>
                      <a:gd name="T6" fmla="*/ 247 w 250"/>
                      <a:gd name="T7" fmla="*/ 203 h 268"/>
                      <a:gd name="T8" fmla="*/ 219 w 250"/>
                      <a:gd name="T9" fmla="*/ 177 h 268"/>
                      <a:gd name="T10" fmla="*/ 178 w 250"/>
                      <a:gd name="T11" fmla="*/ 151 h 268"/>
                      <a:gd name="T12" fmla="*/ 185 w 250"/>
                      <a:gd name="T13" fmla="*/ 114 h 268"/>
                      <a:gd name="T14" fmla="*/ 187 w 250"/>
                      <a:gd name="T15" fmla="*/ 57 h 268"/>
                      <a:gd name="T16" fmla="*/ 184 w 250"/>
                      <a:gd name="T17" fmla="*/ 39 h 268"/>
                      <a:gd name="T18" fmla="*/ 177 w 250"/>
                      <a:gd name="T19" fmla="*/ 25 h 268"/>
                      <a:gd name="T20" fmla="*/ 166 w 250"/>
                      <a:gd name="T21" fmla="*/ 13 h 268"/>
                      <a:gd name="T22" fmla="*/ 152 w 250"/>
                      <a:gd name="T23" fmla="*/ 4 h 268"/>
                      <a:gd name="T24" fmla="*/ 136 w 250"/>
                      <a:gd name="T25" fmla="*/ 0 h 268"/>
                      <a:gd name="T26" fmla="*/ 115 w 250"/>
                      <a:gd name="T27" fmla="*/ 0 h 268"/>
                      <a:gd name="T28" fmla="*/ 99 w 250"/>
                      <a:gd name="T29" fmla="*/ 4 h 268"/>
                      <a:gd name="T30" fmla="*/ 85 w 250"/>
                      <a:gd name="T31" fmla="*/ 13 h 268"/>
                      <a:gd name="T32" fmla="*/ 73 w 250"/>
                      <a:gd name="T33" fmla="*/ 25 h 268"/>
                      <a:gd name="T34" fmla="*/ 66 w 250"/>
                      <a:gd name="T35" fmla="*/ 39 h 268"/>
                      <a:gd name="T36" fmla="*/ 63 w 250"/>
                      <a:gd name="T37" fmla="*/ 57 h 268"/>
                      <a:gd name="T38" fmla="*/ 65 w 250"/>
                      <a:gd name="T39" fmla="*/ 114 h 268"/>
                      <a:gd name="T40" fmla="*/ 72 w 250"/>
                      <a:gd name="T41" fmla="*/ 151 h 268"/>
                      <a:gd name="T42" fmla="*/ 31 w 250"/>
                      <a:gd name="T43" fmla="*/ 177 h 268"/>
                      <a:gd name="T44" fmla="*/ 4 w 250"/>
                      <a:gd name="T45" fmla="*/ 203 h 268"/>
                      <a:gd name="T46" fmla="*/ 0 w 250"/>
                      <a:gd name="T47" fmla="*/ 250 h 268"/>
                      <a:gd name="T48" fmla="*/ 3 w 250"/>
                      <a:gd name="T49" fmla="*/ 259 h 268"/>
                      <a:gd name="T50" fmla="*/ 11 w 250"/>
                      <a:gd name="T51" fmla="*/ 267 h 268"/>
                      <a:gd name="T52" fmla="*/ 21 w 250"/>
                      <a:gd name="T53" fmla="*/ 268 h 268"/>
                      <a:gd name="T54" fmla="*/ 30 w 250"/>
                      <a:gd name="T55" fmla="*/ 262 h 268"/>
                      <a:gd name="T56" fmla="*/ 34 w 250"/>
                      <a:gd name="T57" fmla="*/ 253 h 268"/>
                      <a:gd name="T58" fmla="*/ 35 w 250"/>
                      <a:gd name="T59" fmla="*/ 218 h 268"/>
                      <a:gd name="T60" fmla="*/ 74 w 250"/>
                      <a:gd name="T61" fmla="*/ 190 h 268"/>
                      <a:gd name="T62" fmla="*/ 101 w 250"/>
                      <a:gd name="T63" fmla="*/ 175 h 268"/>
                      <a:gd name="T64" fmla="*/ 107 w 250"/>
                      <a:gd name="T65" fmla="*/ 160 h 268"/>
                      <a:gd name="T66" fmla="*/ 105 w 250"/>
                      <a:gd name="T67" fmla="*/ 110 h 268"/>
                      <a:gd name="T68" fmla="*/ 99 w 250"/>
                      <a:gd name="T69" fmla="*/ 103 h 268"/>
                      <a:gd name="T70" fmla="*/ 99 w 250"/>
                      <a:gd name="T71" fmla="*/ 52 h 268"/>
                      <a:gd name="T72" fmla="*/ 105 w 250"/>
                      <a:gd name="T73" fmla="*/ 41 h 268"/>
                      <a:gd name="T74" fmla="*/ 116 w 250"/>
                      <a:gd name="T75" fmla="*/ 35 h 268"/>
                      <a:gd name="T76" fmla="*/ 135 w 250"/>
                      <a:gd name="T77" fmla="*/ 35 h 268"/>
                      <a:gd name="T78" fmla="*/ 146 w 250"/>
                      <a:gd name="T79" fmla="*/ 41 h 268"/>
                      <a:gd name="T80" fmla="*/ 152 w 250"/>
                      <a:gd name="T81" fmla="*/ 52 h 268"/>
                      <a:gd name="T82" fmla="*/ 152 w 250"/>
                      <a:gd name="T83" fmla="*/ 103 h 268"/>
                      <a:gd name="T84" fmla="*/ 146 w 250"/>
                      <a:gd name="T85" fmla="*/ 110 h 268"/>
                      <a:gd name="T86" fmla="*/ 144 w 250"/>
                      <a:gd name="T87" fmla="*/ 160 h 268"/>
                      <a:gd name="T88" fmla="*/ 150 w 250"/>
                      <a:gd name="T89" fmla="*/ 175 h 268"/>
                      <a:gd name="T90" fmla="*/ 177 w 250"/>
                      <a:gd name="T91" fmla="*/ 190 h 268"/>
                      <a:gd name="T92" fmla="*/ 215 w 250"/>
                      <a:gd name="T93" fmla="*/ 218 h 268"/>
                      <a:gd name="T94" fmla="*/ 216 w 250"/>
                      <a:gd name="T95" fmla="*/ 253 h 268"/>
                      <a:gd name="T96" fmla="*/ 220 w 250"/>
                      <a:gd name="T97" fmla="*/ 262 h 268"/>
                      <a:gd name="T98" fmla="*/ 230 w 250"/>
                      <a:gd name="T99" fmla="*/ 268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50" h="268">
                        <a:moveTo>
                          <a:pt x="233" y="268"/>
                        </a:moveTo>
                        <a:lnTo>
                          <a:pt x="237" y="268"/>
                        </a:lnTo>
                        <a:lnTo>
                          <a:pt x="240" y="267"/>
                        </a:lnTo>
                        <a:lnTo>
                          <a:pt x="243" y="264"/>
                        </a:lnTo>
                        <a:lnTo>
                          <a:pt x="245" y="262"/>
                        </a:lnTo>
                        <a:lnTo>
                          <a:pt x="247" y="259"/>
                        </a:lnTo>
                        <a:lnTo>
                          <a:pt x="249" y="256"/>
                        </a:lnTo>
                        <a:lnTo>
                          <a:pt x="250" y="253"/>
                        </a:lnTo>
                        <a:lnTo>
                          <a:pt x="250" y="250"/>
                        </a:lnTo>
                        <a:lnTo>
                          <a:pt x="250" y="220"/>
                        </a:lnTo>
                        <a:lnTo>
                          <a:pt x="249" y="211"/>
                        </a:lnTo>
                        <a:lnTo>
                          <a:pt x="247" y="203"/>
                        </a:lnTo>
                        <a:lnTo>
                          <a:pt x="242" y="196"/>
                        </a:lnTo>
                        <a:lnTo>
                          <a:pt x="236" y="190"/>
                        </a:lnTo>
                        <a:lnTo>
                          <a:pt x="219" y="177"/>
                        </a:lnTo>
                        <a:lnTo>
                          <a:pt x="203" y="167"/>
                        </a:lnTo>
                        <a:lnTo>
                          <a:pt x="189" y="157"/>
                        </a:lnTo>
                        <a:lnTo>
                          <a:pt x="178" y="151"/>
                        </a:lnTo>
                        <a:lnTo>
                          <a:pt x="178" y="125"/>
                        </a:lnTo>
                        <a:lnTo>
                          <a:pt x="182" y="120"/>
                        </a:lnTo>
                        <a:lnTo>
                          <a:pt x="185" y="114"/>
                        </a:lnTo>
                        <a:lnTo>
                          <a:pt x="186" y="108"/>
                        </a:lnTo>
                        <a:lnTo>
                          <a:pt x="187" y="101"/>
                        </a:lnTo>
                        <a:lnTo>
                          <a:pt x="187" y="57"/>
                        </a:lnTo>
                        <a:lnTo>
                          <a:pt x="187" y="51"/>
                        </a:lnTo>
                        <a:lnTo>
                          <a:pt x="186" y="45"/>
                        </a:lnTo>
                        <a:lnTo>
                          <a:pt x="184" y="39"/>
                        </a:lnTo>
                        <a:lnTo>
                          <a:pt x="182" y="34"/>
                        </a:lnTo>
                        <a:lnTo>
                          <a:pt x="180" y="29"/>
                        </a:lnTo>
                        <a:lnTo>
                          <a:pt x="177" y="25"/>
                        </a:lnTo>
                        <a:lnTo>
                          <a:pt x="174" y="20"/>
                        </a:lnTo>
                        <a:lnTo>
                          <a:pt x="170" y="16"/>
                        </a:lnTo>
                        <a:lnTo>
                          <a:pt x="166" y="13"/>
                        </a:lnTo>
                        <a:lnTo>
                          <a:pt x="162" y="9"/>
                        </a:lnTo>
                        <a:lnTo>
                          <a:pt x="157" y="7"/>
                        </a:lnTo>
                        <a:lnTo>
                          <a:pt x="152" y="4"/>
                        </a:lnTo>
                        <a:lnTo>
                          <a:pt x="147" y="2"/>
                        </a:lnTo>
                        <a:lnTo>
                          <a:pt x="142" y="1"/>
                        </a:lnTo>
                        <a:lnTo>
                          <a:pt x="136" y="0"/>
                        </a:lnTo>
                        <a:lnTo>
                          <a:pt x="130" y="0"/>
                        </a:lnTo>
                        <a:lnTo>
                          <a:pt x="121" y="0"/>
                        </a:lnTo>
                        <a:lnTo>
                          <a:pt x="115" y="0"/>
                        </a:lnTo>
                        <a:lnTo>
                          <a:pt x="109" y="1"/>
                        </a:lnTo>
                        <a:lnTo>
                          <a:pt x="104" y="2"/>
                        </a:lnTo>
                        <a:lnTo>
                          <a:pt x="99" y="4"/>
                        </a:lnTo>
                        <a:lnTo>
                          <a:pt x="94" y="7"/>
                        </a:lnTo>
                        <a:lnTo>
                          <a:pt x="89" y="9"/>
                        </a:lnTo>
                        <a:lnTo>
                          <a:pt x="85" y="13"/>
                        </a:lnTo>
                        <a:lnTo>
                          <a:pt x="81" y="16"/>
                        </a:lnTo>
                        <a:lnTo>
                          <a:pt x="76" y="20"/>
                        </a:lnTo>
                        <a:lnTo>
                          <a:pt x="73" y="25"/>
                        </a:lnTo>
                        <a:lnTo>
                          <a:pt x="70" y="29"/>
                        </a:lnTo>
                        <a:lnTo>
                          <a:pt x="67" y="34"/>
                        </a:lnTo>
                        <a:lnTo>
                          <a:pt x="66" y="39"/>
                        </a:lnTo>
                        <a:lnTo>
                          <a:pt x="64" y="45"/>
                        </a:lnTo>
                        <a:lnTo>
                          <a:pt x="63" y="51"/>
                        </a:lnTo>
                        <a:lnTo>
                          <a:pt x="63" y="57"/>
                        </a:lnTo>
                        <a:lnTo>
                          <a:pt x="63" y="101"/>
                        </a:lnTo>
                        <a:lnTo>
                          <a:pt x="64" y="108"/>
                        </a:lnTo>
                        <a:lnTo>
                          <a:pt x="65" y="114"/>
                        </a:lnTo>
                        <a:lnTo>
                          <a:pt x="68" y="120"/>
                        </a:lnTo>
                        <a:lnTo>
                          <a:pt x="72" y="125"/>
                        </a:lnTo>
                        <a:lnTo>
                          <a:pt x="72" y="151"/>
                        </a:lnTo>
                        <a:lnTo>
                          <a:pt x="61" y="157"/>
                        </a:lnTo>
                        <a:lnTo>
                          <a:pt x="47" y="167"/>
                        </a:lnTo>
                        <a:lnTo>
                          <a:pt x="31" y="177"/>
                        </a:lnTo>
                        <a:lnTo>
                          <a:pt x="14" y="190"/>
                        </a:lnTo>
                        <a:lnTo>
                          <a:pt x="9" y="196"/>
                        </a:lnTo>
                        <a:lnTo>
                          <a:pt x="4" y="203"/>
                        </a:lnTo>
                        <a:lnTo>
                          <a:pt x="1" y="211"/>
                        </a:lnTo>
                        <a:lnTo>
                          <a:pt x="0" y="220"/>
                        </a:lnTo>
                        <a:lnTo>
                          <a:pt x="0" y="250"/>
                        </a:lnTo>
                        <a:lnTo>
                          <a:pt x="1" y="253"/>
                        </a:lnTo>
                        <a:lnTo>
                          <a:pt x="2" y="256"/>
                        </a:lnTo>
                        <a:lnTo>
                          <a:pt x="3" y="259"/>
                        </a:lnTo>
                        <a:lnTo>
                          <a:pt x="5" y="262"/>
                        </a:lnTo>
                        <a:lnTo>
                          <a:pt x="8" y="264"/>
                        </a:lnTo>
                        <a:lnTo>
                          <a:pt x="11" y="267"/>
                        </a:lnTo>
                        <a:lnTo>
                          <a:pt x="14" y="268"/>
                        </a:lnTo>
                        <a:lnTo>
                          <a:pt x="18" y="268"/>
                        </a:lnTo>
                        <a:lnTo>
                          <a:pt x="21" y="268"/>
                        </a:lnTo>
                        <a:lnTo>
                          <a:pt x="24" y="267"/>
                        </a:lnTo>
                        <a:lnTo>
                          <a:pt x="27" y="264"/>
                        </a:lnTo>
                        <a:lnTo>
                          <a:pt x="30" y="262"/>
                        </a:lnTo>
                        <a:lnTo>
                          <a:pt x="32" y="259"/>
                        </a:lnTo>
                        <a:lnTo>
                          <a:pt x="33" y="256"/>
                        </a:lnTo>
                        <a:lnTo>
                          <a:pt x="34" y="253"/>
                        </a:lnTo>
                        <a:lnTo>
                          <a:pt x="35" y="250"/>
                        </a:lnTo>
                        <a:lnTo>
                          <a:pt x="35" y="220"/>
                        </a:lnTo>
                        <a:lnTo>
                          <a:pt x="35" y="218"/>
                        </a:lnTo>
                        <a:lnTo>
                          <a:pt x="36" y="216"/>
                        </a:lnTo>
                        <a:lnTo>
                          <a:pt x="56" y="202"/>
                        </a:lnTo>
                        <a:lnTo>
                          <a:pt x="74" y="190"/>
                        </a:lnTo>
                        <a:lnTo>
                          <a:pt x="89" y="182"/>
                        </a:lnTo>
                        <a:lnTo>
                          <a:pt x="96" y="178"/>
                        </a:lnTo>
                        <a:lnTo>
                          <a:pt x="101" y="175"/>
                        </a:lnTo>
                        <a:lnTo>
                          <a:pt x="104" y="171"/>
                        </a:lnTo>
                        <a:lnTo>
                          <a:pt x="106" y="167"/>
                        </a:lnTo>
                        <a:lnTo>
                          <a:pt x="107" y="160"/>
                        </a:lnTo>
                        <a:lnTo>
                          <a:pt x="107" y="118"/>
                        </a:lnTo>
                        <a:lnTo>
                          <a:pt x="107" y="114"/>
                        </a:lnTo>
                        <a:lnTo>
                          <a:pt x="105" y="110"/>
                        </a:lnTo>
                        <a:lnTo>
                          <a:pt x="103" y="107"/>
                        </a:lnTo>
                        <a:lnTo>
                          <a:pt x="100" y="104"/>
                        </a:lnTo>
                        <a:lnTo>
                          <a:pt x="99" y="103"/>
                        </a:lnTo>
                        <a:lnTo>
                          <a:pt x="98" y="102"/>
                        </a:lnTo>
                        <a:lnTo>
                          <a:pt x="98" y="58"/>
                        </a:lnTo>
                        <a:lnTo>
                          <a:pt x="99" y="52"/>
                        </a:lnTo>
                        <a:lnTo>
                          <a:pt x="100" y="48"/>
                        </a:lnTo>
                        <a:lnTo>
                          <a:pt x="102" y="44"/>
                        </a:lnTo>
                        <a:lnTo>
                          <a:pt x="105" y="41"/>
                        </a:lnTo>
                        <a:lnTo>
                          <a:pt x="108" y="38"/>
                        </a:lnTo>
                        <a:lnTo>
                          <a:pt x="112" y="36"/>
                        </a:lnTo>
                        <a:lnTo>
                          <a:pt x="116" y="35"/>
                        </a:lnTo>
                        <a:lnTo>
                          <a:pt x="121" y="34"/>
                        </a:lnTo>
                        <a:lnTo>
                          <a:pt x="130" y="34"/>
                        </a:lnTo>
                        <a:lnTo>
                          <a:pt x="135" y="35"/>
                        </a:lnTo>
                        <a:lnTo>
                          <a:pt x="139" y="36"/>
                        </a:lnTo>
                        <a:lnTo>
                          <a:pt x="143" y="38"/>
                        </a:lnTo>
                        <a:lnTo>
                          <a:pt x="146" y="41"/>
                        </a:lnTo>
                        <a:lnTo>
                          <a:pt x="149" y="44"/>
                        </a:lnTo>
                        <a:lnTo>
                          <a:pt x="151" y="48"/>
                        </a:lnTo>
                        <a:lnTo>
                          <a:pt x="152" y="52"/>
                        </a:lnTo>
                        <a:lnTo>
                          <a:pt x="153" y="58"/>
                        </a:lnTo>
                        <a:lnTo>
                          <a:pt x="153" y="102"/>
                        </a:lnTo>
                        <a:lnTo>
                          <a:pt x="152" y="103"/>
                        </a:lnTo>
                        <a:lnTo>
                          <a:pt x="152" y="104"/>
                        </a:lnTo>
                        <a:lnTo>
                          <a:pt x="148" y="107"/>
                        </a:lnTo>
                        <a:lnTo>
                          <a:pt x="146" y="110"/>
                        </a:lnTo>
                        <a:lnTo>
                          <a:pt x="144" y="114"/>
                        </a:lnTo>
                        <a:lnTo>
                          <a:pt x="144" y="118"/>
                        </a:lnTo>
                        <a:lnTo>
                          <a:pt x="144" y="160"/>
                        </a:lnTo>
                        <a:lnTo>
                          <a:pt x="145" y="167"/>
                        </a:lnTo>
                        <a:lnTo>
                          <a:pt x="147" y="171"/>
                        </a:lnTo>
                        <a:lnTo>
                          <a:pt x="150" y="175"/>
                        </a:lnTo>
                        <a:lnTo>
                          <a:pt x="155" y="178"/>
                        </a:lnTo>
                        <a:lnTo>
                          <a:pt x="163" y="182"/>
                        </a:lnTo>
                        <a:lnTo>
                          <a:pt x="177" y="190"/>
                        </a:lnTo>
                        <a:lnTo>
                          <a:pt x="195" y="202"/>
                        </a:lnTo>
                        <a:lnTo>
                          <a:pt x="214" y="216"/>
                        </a:lnTo>
                        <a:lnTo>
                          <a:pt x="215" y="218"/>
                        </a:lnTo>
                        <a:lnTo>
                          <a:pt x="216" y="220"/>
                        </a:lnTo>
                        <a:lnTo>
                          <a:pt x="216" y="250"/>
                        </a:lnTo>
                        <a:lnTo>
                          <a:pt x="216" y="253"/>
                        </a:lnTo>
                        <a:lnTo>
                          <a:pt x="217" y="256"/>
                        </a:lnTo>
                        <a:lnTo>
                          <a:pt x="218" y="259"/>
                        </a:lnTo>
                        <a:lnTo>
                          <a:pt x="220" y="262"/>
                        </a:lnTo>
                        <a:lnTo>
                          <a:pt x="223" y="264"/>
                        </a:lnTo>
                        <a:lnTo>
                          <a:pt x="227" y="267"/>
                        </a:lnTo>
                        <a:lnTo>
                          <a:pt x="230" y="268"/>
                        </a:lnTo>
                        <a:lnTo>
                          <a:pt x="233" y="268"/>
                        </a:lnTo>
                        <a:close/>
                      </a:path>
                    </a:pathLst>
                  </a:custGeom>
                  <a:solidFill>
                    <a:srgbClr val="6D73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105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85" name="Freeform 92">
                    <a:extLst>
                      <a:ext uri="{FF2B5EF4-FFF2-40B4-BE49-F238E27FC236}">
                        <a16:creationId xmlns:a16="http://schemas.microsoft.com/office/drawing/2014/main" id="{B01D2EB2-A6B2-1B40-BB28-B4D565D351E2}"/>
                      </a:ext>
                    </a:extLst>
                  </p:cNvPr>
                  <p:cNvSpPr>
                    <a:spLocks/>
                  </p:cNvSpPr>
                  <p:nvPr/>
                </p:nvSpPr>
                <p:spPr bwMode="auto">
                  <a:xfrm>
                    <a:off x="3801488" y="4491968"/>
                    <a:ext cx="131115" cy="135798"/>
                  </a:xfrm>
                  <a:custGeom>
                    <a:avLst/>
                    <a:gdLst>
                      <a:gd name="T0" fmla="*/ 239 w 250"/>
                      <a:gd name="T1" fmla="*/ 267 h 268"/>
                      <a:gd name="T2" fmla="*/ 247 w 250"/>
                      <a:gd name="T3" fmla="*/ 259 h 268"/>
                      <a:gd name="T4" fmla="*/ 250 w 250"/>
                      <a:gd name="T5" fmla="*/ 250 h 268"/>
                      <a:gd name="T6" fmla="*/ 246 w 250"/>
                      <a:gd name="T7" fmla="*/ 203 h 268"/>
                      <a:gd name="T8" fmla="*/ 218 w 250"/>
                      <a:gd name="T9" fmla="*/ 177 h 268"/>
                      <a:gd name="T10" fmla="*/ 177 w 250"/>
                      <a:gd name="T11" fmla="*/ 151 h 268"/>
                      <a:gd name="T12" fmla="*/ 184 w 250"/>
                      <a:gd name="T13" fmla="*/ 114 h 268"/>
                      <a:gd name="T14" fmla="*/ 186 w 250"/>
                      <a:gd name="T15" fmla="*/ 57 h 268"/>
                      <a:gd name="T16" fmla="*/ 184 w 250"/>
                      <a:gd name="T17" fmla="*/ 39 h 268"/>
                      <a:gd name="T18" fmla="*/ 176 w 250"/>
                      <a:gd name="T19" fmla="*/ 25 h 268"/>
                      <a:gd name="T20" fmla="*/ 165 w 250"/>
                      <a:gd name="T21" fmla="*/ 13 h 268"/>
                      <a:gd name="T22" fmla="*/ 151 w 250"/>
                      <a:gd name="T23" fmla="*/ 4 h 268"/>
                      <a:gd name="T24" fmla="*/ 135 w 250"/>
                      <a:gd name="T25" fmla="*/ 0 h 268"/>
                      <a:gd name="T26" fmla="*/ 114 w 250"/>
                      <a:gd name="T27" fmla="*/ 0 h 268"/>
                      <a:gd name="T28" fmla="*/ 98 w 250"/>
                      <a:gd name="T29" fmla="*/ 4 h 268"/>
                      <a:gd name="T30" fmla="*/ 83 w 250"/>
                      <a:gd name="T31" fmla="*/ 13 h 268"/>
                      <a:gd name="T32" fmla="*/ 72 w 250"/>
                      <a:gd name="T33" fmla="*/ 25 h 268"/>
                      <a:gd name="T34" fmla="*/ 65 w 250"/>
                      <a:gd name="T35" fmla="*/ 39 h 268"/>
                      <a:gd name="T36" fmla="*/ 62 w 250"/>
                      <a:gd name="T37" fmla="*/ 57 h 268"/>
                      <a:gd name="T38" fmla="*/ 65 w 250"/>
                      <a:gd name="T39" fmla="*/ 114 h 268"/>
                      <a:gd name="T40" fmla="*/ 71 w 250"/>
                      <a:gd name="T41" fmla="*/ 151 h 268"/>
                      <a:gd name="T42" fmla="*/ 30 w 250"/>
                      <a:gd name="T43" fmla="*/ 177 h 268"/>
                      <a:gd name="T44" fmla="*/ 3 w 250"/>
                      <a:gd name="T45" fmla="*/ 203 h 268"/>
                      <a:gd name="T46" fmla="*/ 0 w 250"/>
                      <a:gd name="T47" fmla="*/ 250 h 268"/>
                      <a:gd name="T48" fmla="*/ 3 w 250"/>
                      <a:gd name="T49" fmla="*/ 259 h 268"/>
                      <a:gd name="T50" fmla="*/ 10 w 250"/>
                      <a:gd name="T51" fmla="*/ 267 h 268"/>
                      <a:gd name="T52" fmla="*/ 20 w 250"/>
                      <a:gd name="T53" fmla="*/ 268 h 268"/>
                      <a:gd name="T54" fmla="*/ 29 w 250"/>
                      <a:gd name="T55" fmla="*/ 262 h 268"/>
                      <a:gd name="T56" fmla="*/ 34 w 250"/>
                      <a:gd name="T57" fmla="*/ 253 h 268"/>
                      <a:gd name="T58" fmla="*/ 34 w 250"/>
                      <a:gd name="T59" fmla="*/ 218 h 268"/>
                      <a:gd name="T60" fmla="*/ 73 w 250"/>
                      <a:gd name="T61" fmla="*/ 190 h 268"/>
                      <a:gd name="T62" fmla="*/ 100 w 250"/>
                      <a:gd name="T63" fmla="*/ 175 h 268"/>
                      <a:gd name="T64" fmla="*/ 106 w 250"/>
                      <a:gd name="T65" fmla="*/ 160 h 268"/>
                      <a:gd name="T66" fmla="*/ 104 w 250"/>
                      <a:gd name="T67" fmla="*/ 110 h 268"/>
                      <a:gd name="T68" fmla="*/ 98 w 250"/>
                      <a:gd name="T69" fmla="*/ 103 h 268"/>
                      <a:gd name="T70" fmla="*/ 98 w 250"/>
                      <a:gd name="T71" fmla="*/ 52 h 268"/>
                      <a:gd name="T72" fmla="*/ 104 w 250"/>
                      <a:gd name="T73" fmla="*/ 41 h 268"/>
                      <a:gd name="T74" fmla="*/ 116 w 250"/>
                      <a:gd name="T75" fmla="*/ 35 h 268"/>
                      <a:gd name="T76" fmla="*/ 134 w 250"/>
                      <a:gd name="T77" fmla="*/ 35 h 268"/>
                      <a:gd name="T78" fmla="*/ 146 w 250"/>
                      <a:gd name="T79" fmla="*/ 41 h 268"/>
                      <a:gd name="T80" fmla="*/ 152 w 250"/>
                      <a:gd name="T81" fmla="*/ 52 h 268"/>
                      <a:gd name="T82" fmla="*/ 152 w 250"/>
                      <a:gd name="T83" fmla="*/ 103 h 268"/>
                      <a:gd name="T84" fmla="*/ 145 w 250"/>
                      <a:gd name="T85" fmla="*/ 110 h 268"/>
                      <a:gd name="T86" fmla="*/ 143 w 250"/>
                      <a:gd name="T87" fmla="*/ 160 h 268"/>
                      <a:gd name="T88" fmla="*/ 150 w 250"/>
                      <a:gd name="T89" fmla="*/ 175 h 268"/>
                      <a:gd name="T90" fmla="*/ 176 w 250"/>
                      <a:gd name="T91" fmla="*/ 190 h 268"/>
                      <a:gd name="T92" fmla="*/ 214 w 250"/>
                      <a:gd name="T93" fmla="*/ 218 h 268"/>
                      <a:gd name="T94" fmla="*/ 215 w 250"/>
                      <a:gd name="T95" fmla="*/ 253 h 268"/>
                      <a:gd name="T96" fmla="*/ 220 w 250"/>
                      <a:gd name="T97" fmla="*/ 262 h 268"/>
                      <a:gd name="T98" fmla="*/ 228 w 250"/>
                      <a:gd name="T99" fmla="*/ 268 h 2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50" h="268">
                        <a:moveTo>
                          <a:pt x="233" y="268"/>
                        </a:moveTo>
                        <a:lnTo>
                          <a:pt x="236" y="268"/>
                        </a:lnTo>
                        <a:lnTo>
                          <a:pt x="239" y="267"/>
                        </a:lnTo>
                        <a:lnTo>
                          <a:pt x="242" y="264"/>
                        </a:lnTo>
                        <a:lnTo>
                          <a:pt x="245" y="262"/>
                        </a:lnTo>
                        <a:lnTo>
                          <a:pt x="247" y="259"/>
                        </a:lnTo>
                        <a:lnTo>
                          <a:pt x="248" y="256"/>
                        </a:lnTo>
                        <a:lnTo>
                          <a:pt x="249" y="253"/>
                        </a:lnTo>
                        <a:lnTo>
                          <a:pt x="250" y="250"/>
                        </a:lnTo>
                        <a:lnTo>
                          <a:pt x="250" y="220"/>
                        </a:lnTo>
                        <a:lnTo>
                          <a:pt x="249" y="211"/>
                        </a:lnTo>
                        <a:lnTo>
                          <a:pt x="246" y="203"/>
                        </a:lnTo>
                        <a:lnTo>
                          <a:pt x="242" y="196"/>
                        </a:lnTo>
                        <a:lnTo>
                          <a:pt x="236" y="190"/>
                        </a:lnTo>
                        <a:lnTo>
                          <a:pt x="218" y="177"/>
                        </a:lnTo>
                        <a:lnTo>
                          <a:pt x="202" y="167"/>
                        </a:lnTo>
                        <a:lnTo>
                          <a:pt x="188" y="157"/>
                        </a:lnTo>
                        <a:lnTo>
                          <a:pt x="177" y="151"/>
                        </a:lnTo>
                        <a:lnTo>
                          <a:pt x="177" y="125"/>
                        </a:lnTo>
                        <a:lnTo>
                          <a:pt x="181" y="120"/>
                        </a:lnTo>
                        <a:lnTo>
                          <a:pt x="184" y="114"/>
                        </a:lnTo>
                        <a:lnTo>
                          <a:pt x="186" y="108"/>
                        </a:lnTo>
                        <a:lnTo>
                          <a:pt x="186" y="101"/>
                        </a:lnTo>
                        <a:lnTo>
                          <a:pt x="186" y="57"/>
                        </a:lnTo>
                        <a:lnTo>
                          <a:pt x="186" y="51"/>
                        </a:lnTo>
                        <a:lnTo>
                          <a:pt x="185" y="45"/>
                        </a:lnTo>
                        <a:lnTo>
                          <a:pt x="184" y="39"/>
                        </a:lnTo>
                        <a:lnTo>
                          <a:pt x="182" y="34"/>
                        </a:lnTo>
                        <a:lnTo>
                          <a:pt x="179" y="29"/>
                        </a:lnTo>
                        <a:lnTo>
                          <a:pt x="176" y="25"/>
                        </a:lnTo>
                        <a:lnTo>
                          <a:pt x="173" y="20"/>
                        </a:lnTo>
                        <a:lnTo>
                          <a:pt x="169" y="16"/>
                        </a:lnTo>
                        <a:lnTo>
                          <a:pt x="165" y="13"/>
                        </a:lnTo>
                        <a:lnTo>
                          <a:pt x="161" y="9"/>
                        </a:lnTo>
                        <a:lnTo>
                          <a:pt x="156" y="7"/>
                        </a:lnTo>
                        <a:lnTo>
                          <a:pt x="151" y="4"/>
                        </a:lnTo>
                        <a:lnTo>
                          <a:pt x="146" y="2"/>
                        </a:lnTo>
                        <a:lnTo>
                          <a:pt x="141" y="1"/>
                        </a:lnTo>
                        <a:lnTo>
                          <a:pt x="135" y="0"/>
                        </a:lnTo>
                        <a:lnTo>
                          <a:pt x="129" y="0"/>
                        </a:lnTo>
                        <a:lnTo>
                          <a:pt x="120" y="0"/>
                        </a:lnTo>
                        <a:lnTo>
                          <a:pt x="114" y="0"/>
                        </a:lnTo>
                        <a:lnTo>
                          <a:pt x="109" y="1"/>
                        </a:lnTo>
                        <a:lnTo>
                          <a:pt x="103" y="2"/>
                        </a:lnTo>
                        <a:lnTo>
                          <a:pt x="98" y="4"/>
                        </a:lnTo>
                        <a:lnTo>
                          <a:pt x="93" y="7"/>
                        </a:lnTo>
                        <a:lnTo>
                          <a:pt x="88" y="9"/>
                        </a:lnTo>
                        <a:lnTo>
                          <a:pt x="83" y="13"/>
                        </a:lnTo>
                        <a:lnTo>
                          <a:pt x="79" y="16"/>
                        </a:lnTo>
                        <a:lnTo>
                          <a:pt x="75" y="20"/>
                        </a:lnTo>
                        <a:lnTo>
                          <a:pt x="72" y="25"/>
                        </a:lnTo>
                        <a:lnTo>
                          <a:pt x="69" y="29"/>
                        </a:lnTo>
                        <a:lnTo>
                          <a:pt x="67" y="34"/>
                        </a:lnTo>
                        <a:lnTo>
                          <a:pt x="65" y="39"/>
                        </a:lnTo>
                        <a:lnTo>
                          <a:pt x="63" y="45"/>
                        </a:lnTo>
                        <a:lnTo>
                          <a:pt x="63" y="51"/>
                        </a:lnTo>
                        <a:lnTo>
                          <a:pt x="62" y="57"/>
                        </a:lnTo>
                        <a:lnTo>
                          <a:pt x="62" y="101"/>
                        </a:lnTo>
                        <a:lnTo>
                          <a:pt x="63" y="108"/>
                        </a:lnTo>
                        <a:lnTo>
                          <a:pt x="65" y="114"/>
                        </a:lnTo>
                        <a:lnTo>
                          <a:pt x="67" y="120"/>
                        </a:lnTo>
                        <a:lnTo>
                          <a:pt x="71" y="125"/>
                        </a:lnTo>
                        <a:lnTo>
                          <a:pt x="71" y="151"/>
                        </a:lnTo>
                        <a:lnTo>
                          <a:pt x="60" y="157"/>
                        </a:lnTo>
                        <a:lnTo>
                          <a:pt x="46" y="167"/>
                        </a:lnTo>
                        <a:lnTo>
                          <a:pt x="30" y="177"/>
                        </a:lnTo>
                        <a:lnTo>
                          <a:pt x="14" y="190"/>
                        </a:lnTo>
                        <a:lnTo>
                          <a:pt x="8" y="196"/>
                        </a:lnTo>
                        <a:lnTo>
                          <a:pt x="3" y="203"/>
                        </a:lnTo>
                        <a:lnTo>
                          <a:pt x="1" y="211"/>
                        </a:lnTo>
                        <a:lnTo>
                          <a:pt x="0" y="220"/>
                        </a:lnTo>
                        <a:lnTo>
                          <a:pt x="0" y="250"/>
                        </a:lnTo>
                        <a:lnTo>
                          <a:pt x="0" y="253"/>
                        </a:lnTo>
                        <a:lnTo>
                          <a:pt x="1" y="256"/>
                        </a:lnTo>
                        <a:lnTo>
                          <a:pt x="3" y="259"/>
                        </a:lnTo>
                        <a:lnTo>
                          <a:pt x="5" y="262"/>
                        </a:lnTo>
                        <a:lnTo>
                          <a:pt x="7" y="264"/>
                        </a:lnTo>
                        <a:lnTo>
                          <a:pt x="10" y="267"/>
                        </a:lnTo>
                        <a:lnTo>
                          <a:pt x="13" y="268"/>
                        </a:lnTo>
                        <a:lnTo>
                          <a:pt x="17" y="268"/>
                        </a:lnTo>
                        <a:lnTo>
                          <a:pt x="20" y="268"/>
                        </a:lnTo>
                        <a:lnTo>
                          <a:pt x="24" y="267"/>
                        </a:lnTo>
                        <a:lnTo>
                          <a:pt x="26" y="264"/>
                        </a:lnTo>
                        <a:lnTo>
                          <a:pt x="29" y="262"/>
                        </a:lnTo>
                        <a:lnTo>
                          <a:pt x="31" y="259"/>
                        </a:lnTo>
                        <a:lnTo>
                          <a:pt x="33" y="256"/>
                        </a:lnTo>
                        <a:lnTo>
                          <a:pt x="34" y="253"/>
                        </a:lnTo>
                        <a:lnTo>
                          <a:pt x="34" y="250"/>
                        </a:lnTo>
                        <a:lnTo>
                          <a:pt x="34" y="220"/>
                        </a:lnTo>
                        <a:lnTo>
                          <a:pt x="34" y="218"/>
                        </a:lnTo>
                        <a:lnTo>
                          <a:pt x="35" y="216"/>
                        </a:lnTo>
                        <a:lnTo>
                          <a:pt x="55" y="202"/>
                        </a:lnTo>
                        <a:lnTo>
                          <a:pt x="73" y="190"/>
                        </a:lnTo>
                        <a:lnTo>
                          <a:pt x="88" y="182"/>
                        </a:lnTo>
                        <a:lnTo>
                          <a:pt x="96" y="178"/>
                        </a:lnTo>
                        <a:lnTo>
                          <a:pt x="100" y="175"/>
                        </a:lnTo>
                        <a:lnTo>
                          <a:pt x="104" y="171"/>
                        </a:lnTo>
                        <a:lnTo>
                          <a:pt x="106" y="167"/>
                        </a:lnTo>
                        <a:lnTo>
                          <a:pt x="106" y="160"/>
                        </a:lnTo>
                        <a:lnTo>
                          <a:pt x="106" y="118"/>
                        </a:lnTo>
                        <a:lnTo>
                          <a:pt x="106" y="114"/>
                        </a:lnTo>
                        <a:lnTo>
                          <a:pt x="104" y="110"/>
                        </a:lnTo>
                        <a:lnTo>
                          <a:pt x="102" y="107"/>
                        </a:lnTo>
                        <a:lnTo>
                          <a:pt x="99" y="104"/>
                        </a:lnTo>
                        <a:lnTo>
                          <a:pt x="98" y="103"/>
                        </a:lnTo>
                        <a:lnTo>
                          <a:pt x="98" y="102"/>
                        </a:lnTo>
                        <a:lnTo>
                          <a:pt x="98" y="58"/>
                        </a:lnTo>
                        <a:lnTo>
                          <a:pt x="98" y="52"/>
                        </a:lnTo>
                        <a:lnTo>
                          <a:pt x="99" y="48"/>
                        </a:lnTo>
                        <a:lnTo>
                          <a:pt x="101" y="44"/>
                        </a:lnTo>
                        <a:lnTo>
                          <a:pt x="104" y="41"/>
                        </a:lnTo>
                        <a:lnTo>
                          <a:pt x="108" y="38"/>
                        </a:lnTo>
                        <a:lnTo>
                          <a:pt x="111" y="36"/>
                        </a:lnTo>
                        <a:lnTo>
                          <a:pt x="116" y="35"/>
                        </a:lnTo>
                        <a:lnTo>
                          <a:pt x="120" y="34"/>
                        </a:lnTo>
                        <a:lnTo>
                          <a:pt x="130" y="34"/>
                        </a:lnTo>
                        <a:lnTo>
                          <a:pt x="134" y="35"/>
                        </a:lnTo>
                        <a:lnTo>
                          <a:pt x="138" y="36"/>
                        </a:lnTo>
                        <a:lnTo>
                          <a:pt x="142" y="38"/>
                        </a:lnTo>
                        <a:lnTo>
                          <a:pt x="146" y="41"/>
                        </a:lnTo>
                        <a:lnTo>
                          <a:pt x="148" y="44"/>
                        </a:lnTo>
                        <a:lnTo>
                          <a:pt x="150" y="48"/>
                        </a:lnTo>
                        <a:lnTo>
                          <a:pt x="152" y="52"/>
                        </a:lnTo>
                        <a:lnTo>
                          <a:pt x="152" y="58"/>
                        </a:lnTo>
                        <a:lnTo>
                          <a:pt x="152" y="102"/>
                        </a:lnTo>
                        <a:lnTo>
                          <a:pt x="152" y="103"/>
                        </a:lnTo>
                        <a:lnTo>
                          <a:pt x="151" y="104"/>
                        </a:lnTo>
                        <a:lnTo>
                          <a:pt x="148" y="107"/>
                        </a:lnTo>
                        <a:lnTo>
                          <a:pt x="145" y="110"/>
                        </a:lnTo>
                        <a:lnTo>
                          <a:pt x="144" y="114"/>
                        </a:lnTo>
                        <a:lnTo>
                          <a:pt x="143" y="118"/>
                        </a:lnTo>
                        <a:lnTo>
                          <a:pt x="143" y="160"/>
                        </a:lnTo>
                        <a:lnTo>
                          <a:pt x="144" y="167"/>
                        </a:lnTo>
                        <a:lnTo>
                          <a:pt x="146" y="171"/>
                        </a:lnTo>
                        <a:lnTo>
                          <a:pt x="150" y="175"/>
                        </a:lnTo>
                        <a:lnTo>
                          <a:pt x="154" y="178"/>
                        </a:lnTo>
                        <a:lnTo>
                          <a:pt x="162" y="182"/>
                        </a:lnTo>
                        <a:lnTo>
                          <a:pt x="176" y="190"/>
                        </a:lnTo>
                        <a:lnTo>
                          <a:pt x="194" y="202"/>
                        </a:lnTo>
                        <a:lnTo>
                          <a:pt x="213" y="216"/>
                        </a:lnTo>
                        <a:lnTo>
                          <a:pt x="214" y="218"/>
                        </a:lnTo>
                        <a:lnTo>
                          <a:pt x="215" y="220"/>
                        </a:lnTo>
                        <a:lnTo>
                          <a:pt x="215" y="250"/>
                        </a:lnTo>
                        <a:lnTo>
                          <a:pt x="215" y="253"/>
                        </a:lnTo>
                        <a:lnTo>
                          <a:pt x="216" y="256"/>
                        </a:lnTo>
                        <a:lnTo>
                          <a:pt x="217" y="259"/>
                        </a:lnTo>
                        <a:lnTo>
                          <a:pt x="220" y="262"/>
                        </a:lnTo>
                        <a:lnTo>
                          <a:pt x="222" y="264"/>
                        </a:lnTo>
                        <a:lnTo>
                          <a:pt x="225" y="267"/>
                        </a:lnTo>
                        <a:lnTo>
                          <a:pt x="228" y="268"/>
                        </a:lnTo>
                        <a:lnTo>
                          <a:pt x="233" y="268"/>
                        </a:lnTo>
                        <a:close/>
                      </a:path>
                    </a:pathLst>
                  </a:custGeom>
                  <a:solidFill>
                    <a:srgbClr val="6D73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105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86" name="Freeform 93">
                    <a:extLst>
                      <a:ext uri="{FF2B5EF4-FFF2-40B4-BE49-F238E27FC236}">
                        <a16:creationId xmlns:a16="http://schemas.microsoft.com/office/drawing/2014/main" id="{3E37EF0B-9E54-A14C-B592-E3115D732AC5}"/>
                      </a:ext>
                    </a:extLst>
                  </p:cNvPr>
                  <p:cNvSpPr>
                    <a:spLocks/>
                  </p:cNvSpPr>
                  <p:nvPr/>
                </p:nvSpPr>
                <p:spPr bwMode="auto">
                  <a:xfrm>
                    <a:off x="3646959" y="4491968"/>
                    <a:ext cx="131115" cy="135798"/>
                  </a:xfrm>
                  <a:custGeom>
                    <a:avLst/>
                    <a:gdLst>
                      <a:gd name="T0" fmla="*/ 133 w 248"/>
                      <a:gd name="T1" fmla="*/ 35 h 265"/>
                      <a:gd name="T2" fmla="*/ 144 w 248"/>
                      <a:gd name="T3" fmla="*/ 41 h 265"/>
                      <a:gd name="T4" fmla="*/ 150 w 248"/>
                      <a:gd name="T5" fmla="*/ 53 h 265"/>
                      <a:gd name="T6" fmla="*/ 150 w 248"/>
                      <a:gd name="T7" fmla="*/ 103 h 265"/>
                      <a:gd name="T8" fmla="*/ 144 w 248"/>
                      <a:gd name="T9" fmla="*/ 110 h 265"/>
                      <a:gd name="T10" fmla="*/ 142 w 248"/>
                      <a:gd name="T11" fmla="*/ 160 h 265"/>
                      <a:gd name="T12" fmla="*/ 148 w 248"/>
                      <a:gd name="T13" fmla="*/ 175 h 265"/>
                      <a:gd name="T14" fmla="*/ 174 w 248"/>
                      <a:gd name="T15" fmla="*/ 190 h 265"/>
                      <a:gd name="T16" fmla="*/ 212 w 248"/>
                      <a:gd name="T17" fmla="*/ 217 h 265"/>
                      <a:gd name="T18" fmla="*/ 213 w 248"/>
                      <a:gd name="T19" fmla="*/ 251 h 265"/>
                      <a:gd name="T20" fmla="*/ 217 w 248"/>
                      <a:gd name="T21" fmla="*/ 260 h 265"/>
                      <a:gd name="T22" fmla="*/ 226 w 248"/>
                      <a:gd name="T23" fmla="*/ 265 h 265"/>
                      <a:gd name="T24" fmla="*/ 236 w 248"/>
                      <a:gd name="T25" fmla="*/ 264 h 265"/>
                      <a:gd name="T26" fmla="*/ 245 w 248"/>
                      <a:gd name="T27" fmla="*/ 258 h 265"/>
                      <a:gd name="T28" fmla="*/ 248 w 248"/>
                      <a:gd name="T29" fmla="*/ 248 h 265"/>
                      <a:gd name="T30" fmla="*/ 244 w 248"/>
                      <a:gd name="T31" fmla="*/ 202 h 265"/>
                      <a:gd name="T32" fmla="*/ 217 w 248"/>
                      <a:gd name="T33" fmla="*/ 176 h 265"/>
                      <a:gd name="T34" fmla="*/ 176 w 248"/>
                      <a:gd name="T35" fmla="*/ 150 h 265"/>
                      <a:gd name="T36" fmla="*/ 183 w 248"/>
                      <a:gd name="T37" fmla="*/ 114 h 265"/>
                      <a:gd name="T38" fmla="*/ 185 w 248"/>
                      <a:gd name="T39" fmla="*/ 58 h 265"/>
                      <a:gd name="T40" fmla="*/ 182 w 248"/>
                      <a:gd name="T41" fmla="*/ 40 h 265"/>
                      <a:gd name="T42" fmla="*/ 175 w 248"/>
                      <a:gd name="T43" fmla="*/ 25 h 265"/>
                      <a:gd name="T44" fmla="*/ 165 w 248"/>
                      <a:gd name="T45" fmla="*/ 13 h 265"/>
                      <a:gd name="T46" fmla="*/ 151 w 248"/>
                      <a:gd name="T47" fmla="*/ 5 h 265"/>
                      <a:gd name="T48" fmla="*/ 134 w 248"/>
                      <a:gd name="T49" fmla="*/ 1 h 265"/>
                      <a:gd name="T50" fmla="*/ 114 w 248"/>
                      <a:gd name="T51" fmla="*/ 1 h 265"/>
                      <a:gd name="T52" fmla="*/ 98 w 248"/>
                      <a:gd name="T53" fmla="*/ 5 h 265"/>
                      <a:gd name="T54" fmla="*/ 83 w 248"/>
                      <a:gd name="T55" fmla="*/ 13 h 265"/>
                      <a:gd name="T56" fmla="*/ 72 w 248"/>
                      <a:gd name="T57" fmla="*/ 25 h 265"/>
                      <a:gd name="T58" fmla="*/ 65 w 248"/>
                      <a:gd name="T59" fmla="*/ 40 h 265"/>
                      <a:gd name="T60" fmla="*/ 62 w 248"/>
                      <a:gd name="T61" fmla="*/ 58 h 265"/>
                      <a:gd name="T62" fmla="*/ 64 w 248"/>
                      <a:gd name="T63" fmla="*/ 114 h 265"/>
                      <a:gd name="T64" fmla="*/ 71 w 248"/>
                      <a:gd name="T65" fmla="*/ 150 h 265"/>
                      <a:gd name="T66" fmla="*/ 30 w 248"/>
                      <a:gd name="T67" fmla="*/ 176 h 265"/>
                      <a:gd name="T68" fmla="*/ 4 w 248"/>
                      <a:gd name="T69" fmla="*/ 202 h 265"/>
                      <a:gd name="T70" fmla="*/ 0 w 248"/>
                      <a:gd name="T71" fmla="*/ 248 h 265"/>
                      <a:gd name="T72" fmla="*/ 3 w 248"/>
                      <a:gd name="T73" fmla="*/ 258 h 265"/>
                      <a:gd name="T74" fmla="*/ 11 w 248"/>
                      <a:gd name="T75" fmla="*/ 264 h 265"/>
                      <a:gd name="T76" fmla="*/ 21 w 248"/>
                      <a:gd name="T77" fmla="*/ 265 h 265"/>
                      <a:gd name="T78" fmla="*/ 30 w 248"/>
                      <a:gd name="T79" fmla="*/ 260 h 265"/>
                      <a:gd name="T80" fmla="*/ 34 w 248"/>
                      <a:gd name="T81" fmla="*/ 251 h 265"/>
                      <a:gd name="T82" fmla="*/ 35 w 248"/>
                      <a:gd name="T83" fmla="*/ 217 h 265"/>
                      <a:gd name="T84" fmla="*/ 73 w 248"/>
                      <a:gd name="T85" fmla="*/ 190 h 265"/>
                      <a:gd name="T86" fmla="*/ 100 w 248"/>
                      <a:gd name="T87" fmla="*/ 175 h 265"/>
                      <a:gd name="T88" fmla="*/ 106 w 248"/>
                      <a:gd name="T89" fmla="*/ 160 h 265"/>
                      <a:gd name="T90" fmla="*/ 104 w 248"/>
                      <a:gd name="T91" fmla="*/ 110 h 265"/>
                      <a:gd name="T92" fmla="*/ 98 w 248"/>
                      <a:gd name="T93" fmla="*/ 103 h 265"/>
                      <a:gd name="T94" fmla="*/ 98 w 248"/>
                      <a:gd name="T95" fmla="*/ 53 h 265"/>
                      <a:gd name="T96" fmla="*/ 103 w 248"/>
                      <a:gd name="T97" fmla="*/ 41 h 265"/>
                      <a:gd name="T98" fmla="*/ 115 w 248"/>
                      <a:gd name="T99" fmla="*/ 35 h 2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248" h="265">
                        <a:moveTo>
                          <a:pt x="119" y="35"/>
                        </a:moveTo>
                        <a:lnTo>
                          <a:pt x="128" y="35"/>
                        </a:lnTo>
                        <a:lnTo>
                          <a:pt x="133" y="35"/>
                        </a:lnTo>
                        <a:lnTo>
                          <a:pt x="137" y="37"/>
                        </a:lnTo>
                        <a:lnTo>
                          <a:pt x="141" y="39"/>
                        </a:lnTo>
                        <a:lnTo>
                          <a:pt x="144" y="41"/>
                        </a:lnTo>
                        <a:lnTo>
                          <a:pt x="147" y="45"/>
                        </a:lnTo>
                        <a:lnTo>
                          <a:pt x="149" y="48"/>
                        </a:lnTo>
                        <a:lnTo>
                          <a:pt x="150" y="53"/>
                        </a:lnTo>
                        <a:lnTo>
                          <a:pt x="150" y="58"/>
                        </a:lnTo>
                        <a:lnTo>
                          <a:pt x="150" y="101"/>
                        </a:lnTo>
                        <a:lnTo>
                          <a:pt x="150" y="103"/>
                        </a:lnTo>
                        <a:lnTo>
                          <a:pt x="149" y="103"/>
                        </a:lnTo>
                        <a:lnTo>
                          <a:pt x="146" y="106"/>
                        </a:lnTo>
                        <a:lnTo>
                          <a:pt x="144" y="110"/>
                        </a:lnTo>
                        <a:lnTo>
                          <a:pt x="142" y="113"/>
                        </a:lnTo>
                        <a:lnTo>
                          <a:pt x="142" y="118"/>
                        </a:lnTo>
                        <a:lnTo>
                          <a:pt x="142" y="160"/>
                        </a:lnTo>
                        <a:lnTo>
                          <a:pt x="143" y="166"/>
                        </a:lnTo>
                        <a:lnTo>
                          <a:pt x="145" y="171"/>
                        </a:lnTo>
                        <a:lnTo>
                          <a:pt x="148" y="175"/>
                        </a:lnTo>
                        <a:lnTo>
                          <a:pt x="153" y="178"/>
                        </a:lnTo>
                        <a:lnTo>
                          <a:pt x="160" y="182"/>
                        </a:lnTo>
                        <a:lnTo>
                          <a:pt x="174" y="190"/>
                        </a:lnTo>
                        <a:lnTo>
                          <a:pt x="192" y="201"/>
                        </a:lnTo>
                        <a:lnTo>
                          <a:pt x="211" y="215"/>
                        </a:lnTo>
                        <a:lnTo>
                          <a:pt x="212" y="217"/>
                        </a:lnTo>
                        <a:lnTo>
                          <a:pt x="212" y="218"/>
                        </a:lnTo>
                        <a:lnTo>
                          <a:pt x="212" y="248"/>
                        </a:lnTo>
                        <a:lnTo>
                          <a:pt x="213" y="251"/>
                        </a:lnTo>
                        <a:lnTo>
                          <a:pt x="214" y="255"/>
                        </a:lnTo>
                        <a:lnTo>
                          <a:pt x="215" y="258"/>
                        </a:lnTo>
                        <a:lnTo>
                          <a:pt x="217" y="260"/>
                        </a:lnTo>
                        <a:lnTo>
                          <a:pt x="220" y="262"/>
                        </a:lnTo>
                        <a:lnTo>
                          <a:pt x="223" y="264"/>
                        </a:lnTo>
                        <a:lnTo>
                          <a:pt x="226" y="265"/>
                        </a:lnTo>
                        <a:lnTo>
                          <a:pt x="230" y="265"/>
                        </a:lnTo>
                        <a:lnTo>
                          <a:pt x="233" y="265"/>
                        </a:lnTo>
                        <a:lnTo>
                          <a:pt x="236" y="264"/>
                        </a:lnTo>
                        <a:lnTo>
                          <a:pt x="239" y="262"/>
                        </a:lnTo>
                        <a:lnTo>
                          <a:pt x="243" y="260"/>
                        </a:lnTo>
                        <a:lnTo>
                          <a:pt x="245" y="258"/>
                        </a:lnTo>
                        <a:lnTo>
                          <a:pt x="246" y="255"/>
                        </a:lnTo>
                        <a:lnTo>
                          <a:pt x="247" y="251"/>
                        </a:lnTo>
                        <a:lnTo>
                          <a:pt x="248" y="248"/>
                        </a:lnTo>
                        <a:lnTo>
                          <a:pt x="248" y="218"/>
                        </a:lnTo>
                        <a:lnTo>
                          <a:pt x="247" y="210"/>
                        </a:lnTo>
                        <a:lnTo>
                          <a:pt x="244" y="202"/>
                        </a:lnTo>
                        <a:lnTo>
                          <a:pt x="239" y="195"/>
                        </a:lnTo>
                        <a:lnTo>
                          <a:pt x="233" y="189"/>
                        </a:lnTo>
                        <a:lnTo>
                          <a:pt x="217" y="176"/>
                        </a:lnTo>
                        <a:lnTo>
                          <a:pt x="201" y="166"/>
                        </a:lnTo>
                        <a:lnTo>
                          <a:pt x="187" y="156"/>
                        </a:lnTo>
                        <a:lnTo>
                          <a:pt x="176" y="150"/>
                        </a:lnTo>
                        <a:lnTo>
                          <a:pt x="176" y="125"/>
                        </a:lnTo>
                        <a:lnTo>
                          <a:pt x="180" y="120"/>
                        </a:lnTo>
                        <a:lnTo>
                          <a:pt x="183" y="114"/>
                        </a:lnTo>
                        <a:lnTo>
                          <a:pt x="184" y="108"/>
                        </a:lnTo>
                        <a:lnTo>
                          <a:pt x="185" y="101"/>
                        </a:lnTo>
                        <a:lnTo>
                          <a:pt x="185" y="58"/>
                        </a:lnTo>
                        <a:lnTo>
                          <a:pt x="185" y="51"/>
                        </a:lnTo>
                        <a:lnTo>
                          <a:pt x="184" y="46"/>
                        </a:lnTo>
                        <a:lnTo>
                          <a:pt x="182" y="40"/>
                        </a:lnTo>
                        <a:lnTo>
                          <a:pt x="181" y="35"/>
                        </a:lnTo>
                        <a:lnTo>
                          <a:pt x="178" y="30"/>
                        </a:lnTo>
                        <a:lnTo>
                          <a:pt x="175" y="25"/>
                        </a:lnTo>
                        <a:lnTo>
                          <a:pt x="172" y="21"/>
                        </a:lnTo>
                        <a:lnTo>
                          <a:pt x="169" y="17"/>
                        </a:lnTo>
                        <a:lnTo>
                          <a:pt x="165" y="13"/>
                        </a:lnTo>
                        <a:lnTo>
                          <a:pt x="160" y="10"/>
                        </a:lnTo>
                        <a:lnTo>
                          <a:pt x="156" y="7"/>
                        </a:lnTo>
                        <a:lnTo>
                          <a:pt x="151" y="5"/>
                        </a:lnTo>
                        <a:lnTo>
                          <a:pt x="145" y="3"/>
                        </a:lnTo>
                        <a:lnTo>
                          <a:pt x="140" y="2"/>
                        </a:lnTo>
                        <a:lnTo>
                          <a:pt x="134" y="1"/>
                        </a:lnTo>
                        <a:lnTo>
                          <a:pt x="129" y="0"/>
                        </a:lnTo>
                        <a:lnTo>
                          <a:pt x="119" y="0"/>
                        </a:lnTo>
                        <a:lnTo>
                          <a:pt x="114" y="1"/>
                        </a:lnTo>
                        <a:lnTo>
                          <a:pt x="108" y="2"/>
                        </a:lnTo>
                        <a:lnTo>
                          <a:pt x="103" y="3"/>
                        </a:lnTo>
                        <a:lnTo>
                          <a:pt x="98" y="5"/>
                        </a:lnTo>
                        <a:lnTo>
                          <a:pt x="92" y="7"/>
                        </a:lnTo>
                        <a:lnTo>
                          <a:pt x="87" y="10"/>
                        </a:lnTo>
                        <a:lnTo>
                          <a:pt x="83" y="13"/>
                        </a:lnTo>
                        <a:lnTo>
                          <a:pt x="79" y="17"/>
                        </a:lnTo>
                        <a:lnTo>
                          <a:pt x="75" y="21"/>
                        </a:lnTo>
                        <a:lnTo>
                          <a:pt x="72" y="25"/>
                        </a:lnTo>
                        <a:lnTo>
                          <a:pt x="69" y="30"/>
                        </a:lnTo>
                        <a:lnTo>
                          <a:pt x="67" y="35"/>
                        </a:lnTo>
                        <a:lnTo>
                          <a:pt x="65" y="40"/>
                        </a:lnTo>
                        <a:lnTo>
                          <a:pt x="63" y="45"/>
                        </a:lnTo>
                        <a:lnTo>
                          <a:pt x="62" y="51"/>
                        </a:lnTo>
                        <a:lnTo>
                          <a:pt x="62" y="58"/>
                        </a:lnTo>
                        <a:lnTo>
                          <a:pt x="62" y="101"/>
                        </a:lnTo>
                        <a:lnTo>
                          <a:pt x="63" y="108"/>
                        </a:lnTo>
                        <a:lnTo>
                          <a:pt x="64" y="114"/>
                        </a:lnTo>
                        <a:lnTo>
                          <a:pt x="67" y="120"/>
                        </a:lnTo>
                        <a:lnTo>
                          <a:pt x="71" y="125"/>
                        </a:lnTo>
                        <a:lnTo>
                          <a:pt x="71" y="150"/>
                        </a:lnTo>
                        <a:lnTo>
                          <a:pt x="60" y="156"/>
                        </a:lnTo>
                        <a:lnTo>
                          <a:pt x="46" y="166"/>
                        </a:lnTo>
                        <a:lnTo>
                          <a:pt x="30" y="176"/>
                        </a:lnTo>
                        <a:lnTo>
                          <a:pt x="14" y="189"/>
                        </a:lnTo>
                        <a:lnTo>
                          <a:pt x="8" y="195"/>
                        </a:lnTo>
                        <a:lnTo>
                          <a:pt x="4" y="202"/>
                        </a:lnTo>
                        <a:lnTo>
                          <a:pt x="1" y="210"/>
                        </a:lnTo>
                        <a:lnTo>
                          <a:pt x="0" y="218"/>
                        </a:lnTo>
                        <a:lnTo>
                          <a:pt x="0" y="248"/>
                        </a:lnTo>
                        <a:lnTo>
                          <a:pt x="1" y="251"/>
                        </a:lnTo>
                        <a:lnTo>
                          <a:pt x="2" y="255"/>
                        </a:lnTo>
                        <a:lnTo>
                          <a:pt x="3" y="258"/>
                        </a:lnTo>
                        <a:lnTo>
                          <a:pt x="5" y="260"/>
                        </a:lnTo>
                        <a:lnTo>
                          <a:pt x="8" y="262"/>
                        </a:lnTo>
                        <a:lnTo>
                          <a:pt x="11" y="264"/>
                        </a:lnTo>
                        <a:lnTo>
                          <a:pt x="14" y="265"/>
                        </a:lnTo>
                        <a:lnTo>
                          <a:pt x="17" y="265"/>
                        </a:lnTo>
                        <a:lnTo>
                          <a:pt x="21" y="265"/>
                        </a:lnTo>
                        <a:lnTo>
                          <a:pt x="24" y="264"/>
                        </a:lnTo>
                        <a:lnTo>
                          <a:pt x="27" y="262"/>
                        </a:lnTo>
                        <a:lnTo>
                          <a:pt x="30" y="260"/>
                        </a:lnTo>
                        <a:lnTo>
                          <a:pt x="32" y="258"/>
                        </a:lnTo>
                        <a:lnTo>
                          <a:pt x="33" y="255"/>
                        </a:lnTo>
                        <a:lnTo>
                          <a:pt x="34" y="251"/>
                        </a:lnTo>
                        <a:lnTo>
                          <a:pt x="35" y="248"/>
                        </a:lnTo>
                        <a:lnTo>
                          <a:pt x="35" y="218"/>
                        </a:lnTo>
                        <a:lnTo>
                          <a:pt x="35" y="217"/>
                        </a:lnTo>
                        <a:lnTo>
                          <a:pt x="36" y="215"/>
                        </a:lnTo>
                        <a:lnTo>
                          <a:pt x="55" y="201"/>
                        </a:lnTo>
                        <a:lnTo>
                          <a:pt x="73" y="190"/>
                        </a:lnTo>
                        <a:lnTo>
                          <a:pt x="87" y="182"/>
                        </a:lnTo>
                        <a:lnTo>
                          <a:pt x="96" y="178"/>
                        </a:lnTo>
                        <a:lnTo>
                          <a:pt x="100" y="175"/>
                        </a:lnTo>
                        <a:lnTo>
                          <a:pt x="103" y="171"/>
                        </a:lnTo>
                        <a:lnTo>
                          <a:pt x="105" y="166"/>
                        </a:lnTo>
                        <a:lnTo>
                          <a:pt x="106" y="160"/>
                        </a:lnTo>
                        <a:lnTo>
                          <a:pt x="106" y="118"/>
                        </a:lnTo>
                        <a:lnTo>
                          <a:pt x="106" y="113"/>
                        </a:lnTo>
                        <a:lnTo>
                          <a:pt x="104" y="110"/>
                        </a:lnTo>
                        <a:lnTo>
                          <a:pt x="102" y="106"/>
                        </a:lnTo>
                        <a:lnTo>
                          <a:pt x="99" y="103"/>
                        </a:lnTo>
                        <a:lnTo>
                          <a:pt x="98" y="103"/>
                        </a:lnTo>
                        <a:lnTo>
                          <a:pt x="98" y="101"/>
                        </a:lnTo>
                        <a:lnTo>
                          <a:pt x="98" y="58"/>
                        </a:lnTo>
                        <a:lnTo>
                          <a:pt x="98" y="53"/>
                        </a:lnTo>
                        <a:lnTo>
                          <a:pt x="99" y="48"/>
                        </a:lnTo>
                        <a:lnTo>
                          <a:pt x="101" y="45"/>
                        </a:lnTo>
                        <a:lnTo>
                          <a:pt x="103" y="41"/>
                        </a:lnTo>
                        <a:lnTo>
                          <a:pt x="107" y="39"/>
                        </a:lnTo>
                        <a:lnTo>
                          <a:pt x="110" y="37"/>
                        </a:lnTo>
                        <a:lnTo>
                          <a:pt x="115" y="35"/>
                        </a:lnTo>
                        <a:lnTo>
                          <a:pt x="119" y="35"/>
                        </a:lnTo>
                        <a:close/>
                      </a:path>
                    </a:pathLst>
                  </a:custGeom>
                  <a:solidFill>
                    <a:srgbClr val="6D738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id-ID" sz="1050">
                      <a:latin typeface="Helvetica Neue" panose="02000503000000020004" pitchFamily="2" charset="0"/>
                      <a:ea typeface="Helvetica Neue" panose="02000503000000020004" pitchFamily="2" charset="0"/>
                      <a:cs typeface="Helvetica Neue" panose="02000503000000020004" pitchFamily="2" charset="0"/>
                    </a:endParaRPr>
                  </a:p>
                </p:txBody>
              </p:sp>
            </p:grpSp>
            <p:sp>
              <p:nvSpPr>
                <p:cNvPr id="82" name="Freeform 94">
                  <a:extLst>
                    <a:ext uri="{FF2B5EF4-FFF2-40B4-BE49-F238E27FC236}">
                      <a16:creationId xmlns:a16="http://schemas.microsoft.com/office/drawing/2014/main" id="{22E4D9FB-E16F-BB4C-B3C8-44EB3062B7D3}"/>
                    </a:ext>
                  </a:extLst>
                </p:cNvPr>
                <p:cNvSpPr>
                  <a:spLocks/>
                </p:cNvSpPr>
                <p:nvPr/>
              </p:nvSpPr>
              <p:spPr bwMode="auto">
                <a:xfrm>
                  <a:off x="3703151" y="4393632"/>
                  <a:ext cx="332470" cy="84288"/>
                </a:xfrm>
                <a:custGeom>
                  <a:avLst/>
                  <a:gdLst>
                    <a:gd name="T0" fmla="*/ 623 w 636"/>
                    <a:gd name="T1" fmla="*/ 163 h 163"/>
                    <a:gd name="T2" fmla="*/ 629 w 636"/>
                    <a:gd name="T3" fmla="*/ 160 h 163"/>
                    <a:gd name="T4" fmla="*/ 634 w 636"/>
                    <a:gd name="T5" fmla="*/ 155 h 163"/>
                    <a:gd name="T6" fmla="*/ 636 w 636"/>
                    <a:gd name="T7" fmla="*/ 149 h 163"/>
                    <a:gd name="T8" fmla="*/ 636 w 636"/>
                    <a:gd name="T9" fmla="*/ 81 h 163"/>
                    <a:gd name="T10" fmla="*/ 635 w 636"/>
                    <a:gd name="T11" fmla="*/ 75 h 163"/>
                    <a:gd name="T12" fmla="*/ 631 w 636"/>
                    <a:gd name="T13" fmla="*/ 69 h 163"/>
                    <a:gd name="T14" fmla="*/ 626 w 636"/>
                    <a:gd name="T15" fmla="*/ 65 h 163"/>
                    <a:gd name="T16" fmla="*/ 619 w 636"/>
                    <a:gd name="T17" fmla="*/ 64 h 163"/>
                    <a:gd name="T18" fmla="*/ 336 w 636"/>
                    <a:gd name="T19" fmla="*/ 17 h 163"/>
                    <a:gd name="T20" fmla="*/ 335 w 636"/>
                    <a:gd name="T21" fmla="*/ 10 h 163"/>
                    <a:gd name="T22" fmla="*/ 331 w 636"/>
                    <a:gd name="T23" fmla="*/ 5 h 163"/>
                    <a:gd name="T24" fmla="*/ 325 w 636"/>
                    <a:gd name="T25" fmla="*/ 1 h 163"/>
                    <a:gd name="T26" fmla="*/ 319 w 636"/>
                    <a:gd name="T27" fmla="*/ 0 h 163"/>
                    <a:gd name="T28" fmla="*/ 312 w 636"/>
                    <a:gd name="T29" fmla="*/ 1 h 163"/>
                    <a:gd name="T30" fmla="*/ 307 w 636"/>
                    <a:gd name="T31" fmla="*/ 5 h 163"/>
                    <a:gd name="T32" fmla="*/ 303 w 636"/>
                    <a:gd name="T33" fmla="*/ 10 h 163"/>
                    <a:gd name="T34" fmla="*/ 302 w 636"/>
                    <a:gd name="T35" fmla="*/ 17 h 163"/>
                    <a:gd name="T36" fmla="*/ 17 w 636"/>
                    <a:gd name="T37" fmla="*/ 64 h 163"/>
                    <a:gd name="T38" fmla="*/ 10 w 636"/>
                    <a:gd name="T39" fmla="*/ 65 h 163"/>
                    <a:gd name="T40" fmla="*/ 5 w 636"/>
                    <a:gd name="T41" fmla="*/ 69 h 163"/>
                    <a:gd name="T42" fmla="*/ 1 w 636"/>
                    <a:gd name="T43" fmla="*/ 75 h 163"/>
                    <a:gd name="T44" fmla="*/ 0 w 636"/>
                    <a:gd name="T45" fmla="*/ 81 h 163"/>
                    <a:gd name="T46" fmla="*/ 0 w 636"/>
                    <a:gd name="T47" fmla="*/ 149 h 163"/>
                    <a:gd name="T48" fmla="*/ 3 w 636"/>
                    <a:gd name="T49" fmla="*/ 155 h 163"/>
                    <a:gd name="T50" fmla="*/ 7 w 636"/>
                    <a:gd name="T51" fmla="*/ 160 h 163"/>
                    <a:gd name="T52" fmla="*/ 13 w 636"/>
                    <a:gd name="T53" fmla="*/ 163 h 163"/>
                    <a:gd name="T54" fmla="*/ 20 w 636"/>
                    <a:gd name="T55" fmla="*/ 163 h 163"/>
                    <a:gd name="T56" fmla="*/ 26 w 636"/>
                    <a:gd name="T57" fmla="*/ 160 h 163"/>
                    <a:gd name="T58" fmla="*/ 31 w 636"/>
                    <a:gd name="T59" fmla="*/ 155 h 163"/>
                    <a:gd name="T60" fmla="*/ 34 w 636"/>
                    <a:gd name="T61" fmla="*/ 149 h 163"/>
                    <a:gd name="T62" fmla="*/ 34 w 636"/>
                    <a:gd name="T63" fmla="*/ 98 h 163"/>
                    <a:gd name="T64" fmla="*/ 302 w 636"/>
                    <a:gd name="T65" fmla="*/ 146 h 163"/>
                    <a:gd name="T66" fmla="*/ 303 w 636"/>
                    <a:gd name="T67" fmla="*/ 152 h 163"/>
                    <a:gd name="T68" fmla="*/ 307 w 636"/>
                    <a:gd name="T69" fmla="*/ 158 h 163"/>
                    <a:gd name="T70" fmla="*/ 312 w 636"/>
                    <a:gd name="T71" fmla="*/ 162 h 163"/>
                    <a:gd name="T72" fmla="*/ 319 w 636"/>
                    <a:gd name="T73" fmla="*/ 163 h 163"/>
                    <a:gd name="T74" fmla="*/ 325 w 636"/>
                    <a:gd name="T75" fmla="*/ 162 h 163"/>
                    <a:gd name="T76" fmla="*/ 331 w 636"/>
                    <a:gd name="T77" fmla="*/ 158 h 163"/>
                    <a:gd name="T78" fmla="*/ 335 w 636"/>
                    <a:gd name="T79" fmla="*/ 152 h 163"/>
                    <a:gd name="T80" fmla="*/ 336 w 636"/>
                    <a:gd name="T81" fmla="*/ 146 h 163"/>
                    <a:gd name="T82" fmla="*/ 602 w 636"/>
                    <a:gd name="T83" fmla="*/ 98 h 163"/>
                    <a:gd name="T84" fmla="*/ 603 w 636"/>
                    <a:gd name="T85" fmla="*/ 149 h 163"/>
                    <a:gd name="T86" fmla="*/ 605 w 636"/>
                    <a:gd name="T87" fmla="*/ 155 h 163"/>
                    <a:gd name="T88" fmla="*/ 610 w 636"/>
                    <a:gd name="T89" fmla="*/ 160 h 163"/>
                    <a:gd name="T90" fmla="*/ 616 w 636"/>
                    <a:gd name="T91" fmla="*/ 163 h 1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36" h="163">
                      <a:moveTo>
                        <a:pt x="619" y="163"/>
                      </a:moveTo>
                      <a:lnTo>
                        <a:pt x="623" y="163"/>
                      </a:lnTo>
                      <a:lnTo>
                        <a:pt x="626" y="162"/>
                      </a:lnTo>
                      <a:lnTo>
                        <a:pt x="629" y="160"/>
                      </a:lnTo>
                      <a:lnTo>
                        <a:pt x="631" y="158"/>
                      </a:lnTo>
                      <a:lnTo>
                        <a:pt x="634" y="155"/>
                      </a:lnTo>
                      <a:lnTo>
                        <a:pt x="635" y="152"/>
                      </a:lnTo>
                      <a:lnTo>
                        <a:pt x="636" y="149"/>
                      </a:lnTo>
                      <a:lnTo>
                        <a:pt x="636" y="146"/>
                      </a:lnTo>
                      <a:lnTo>
                        <a:pt x="636" y="81"/>
                      </a:lnTo>
                      <a:lnTo>
                        <a:pt x="636" y="78"/>
                      </a:lnTo>
                      <a:lnTo>
                        <a:pt x="635" y="75"/>
                      </a:lnTo>
                      <a:lnTo>
                        <a:pt x="634" y="72"/>
                      </a:lnTo>
                      <a:lnTo>
                        <a:pt x="631" y="69"/>
                      </a:lnTo>
                      <a:lnTo>
                        <a:pt x="629" y="67"/>
                      </a:lnTo>
                      <a:lnTo>
                        <a:pt x="626" y="65"/>
                      </a:lnTo>
                      <a:lnTo>
                        <a:pt x="623" y="64"/>
                      </a:lnTo>
                      <a:lnTo>
                        <a:pt x="619" y="64"/>
                      </a:lnTo>
                      <a:lnTo>
                        <a:pt x="336" y="64"/>
                      </a:lnTo>
                      <a:lnTo>
                        <a:pt x="336" y="17"/>
                      </a:lnTo>
                      <a:lnTo>
                        <a:pt x="336" y="13"/>
                      </a:lnTo>
                      <a:lnTo>
                        <a:pt x="335" y="10"/>
                      </a:lnTo>
                      <a:lnTo>
                        <a:pt x="333" y="7"/>
                      </a:lnTo>
                      <a:lnTo>
                        <a:pt x="331" y="5"/>
                      </a:lnTo>
                      <a:lnTo>
                        <a:pt x="328" y="2"/>
                      </a:lnTo>
                      <a:lnTo>
                        <a:pt x="325" y="1"/>
                      </a:lnTo>
                      <a:lnTo>
                        <a:pt x="322" y="0"/>
                      </a:lnTo>
                      <a:lnTo>
                        <a:pt x="319" y="0"/>
                      </a:lnTo>
                      <a:lnTo>
                        <a:pt x="315" y="0"/>
                      </a:lnTo>
                      <a:lnTo>
                        <a:pt x="312" y="1"/>
                      </a:lnTo>
                      <a:lnTo>
                        <a:pt x="309" y="2"/>
                      </a:lnTo>
                      <a:lnTo>
                        <a:pt x="307" y="5"/>
                      </a:lnTo>
                      <a:lnTo>
                        <a:pt x="305" y="7"/>
                      </a:lnTo>
                      <a:lnTo>
                        <a:pt x="303" y="10"/>
                      </a:lnTo>
                      <a:lnTo>
                        <a:pt x="302" y="13"/>
                      </a:lnTo>
                      <a:lnTo>
                        <a:pt x="302" y="17"/>
                      </a:lnTo>
                      <a:lnTo>
                        <a:pt x="302" y="64"/>
                      </a:lnTo>
                      <a:lnTo>
                        <a:pt x="17" y="64"/>
                      </a:lnTo>
                      <a:lnTo>
                        <a:pt x="13" y="64"/>
                      </a:lnTo>
                      <a:lnTo>
                        <a:pt x="10" y="65"/>
                      </a:lnTo>
                      <a:lnTo>
                        <a:pt x="7" y="67"/>
                      </a:lnTo>
                      <a:lnTo>
                        <a:pt x="5" y="69"/>
                      </a:lnTo>
                      <a:lnTo>
                        <a:pt x="3" y="72"/>
                      </a:lnTo>
                      <a:lnTo>
                        <a:pt x="1" y="75"/>
                      </a:lnTo>
                      <a:lnTo>
                        <a:pt x="0" y="78"/>
                      </a:lnTo>
                      <a:lnTo>
                        <a:pt x="0" y="81"/>
                      </a:lnTo>
                      <a:lnTo>
                        <a:pt x="0" y="146"/>
                      </a:lnTo>
                      <a:lnTo>
                        <a:pt x="0" y="149"/>
                      </a:lnTo>
                      <a:lnTo>
                        <a:pt x="1" y="152"/>
                      </a:lnTo>
                      <a:lnTo>
                        <a:pt x="3" y="155"/>
                      </a:lnTo>
                      <a:lnTo>
                        <a:pt x="5" y="158"/>
                      </a:lnTo>
                      <a:lnTo>
                        <a:pt x="7" y="160"/>
                      </a:lnTo>
                      <a:lnTo>
                        <a:pt x="10" y="162"/>
                      </a:lnTo>
                      <a:lnTo>
                        <a:pt x="13" y="163"/>
                      </a:lnTo>
                      <a:lnTo>
                        <a:pt x="17" y="163"/>
                      </a:lnTo>
                      <a:lnTo>
                        <a:pt x="20" y="163"/>
                      </a:lnTo>
                      <a:lnTo>
                        <a:pt x="24" y="162"/>
                      </a:lnTo>
                      <a:lnTo>
                        <a:pt x="26" y="160"/>
                      </a:lnTo>
                      <a:lnTo>
                        <a:pt x="29" y="158"/>
                      </a:lnTo>
                      <a:lnTo>
                        <a:pt x="31" y="155"/>
                      </a:lnTo>
                      <a:lnTo>
                        <a:pt x="33" y="152"/>
                      </a:lnTo>
                      <a:lnTo>
                        <a:pt x="34" y="149"/>
                      </a:lnTo>
                      <a:lnTo>
                        <a:pt x="34" y="146"/>
                      </a:lnTo>
                      <a:lnTo>
                        <a:pt x="34" y="98"/>
                      </a:lnTo>
                      <a:lnTo>
                        <a:pt x="302" y="98"/>
                      </a:lnTo>
                      <a:lnTo>
                        <a:pt x="302" y="146"/>
                      </a:lnTo>
                      <a:lnTo>
                        <a:pt x="302" y="149"/>
                      </a:lnTo>
                      <a:lnTo>
                        <a:pt x="303" y="152"/>
                      </a:lnTo>
                      <a:lnTo>
                        <a:pt x="305" y="155"/>
                      </a:lnTo>
                      <a:lnTo>
                        <a:pt x="307" y="158"/>
                      </a:lnTo>
                      <a:lnTo>
                        <a:pt x="309" y="160"/>
                      </a:lnTo>
                      <a:lnTo>
                        <a:pt x="312" y="162"/>
                      </a:lnTo>
                      <a:lnTo>
                        <a:pt x="315" y="163"/>
                      </a:lnTo>
                      <a:lnTo>
                        <a:pt x="319" y="163"/>
                      </a:lnTo>
                      <a:lnTo>
                        <a:pt x="322" y="163"/>
                      </a:lnTo>
                      <a:lnTo>
                        <a:pt x="325" y="162"/>
                      </a:lnTo>
                      <a:lnTo>
                        <a:pt x="328" y="160"/>
                      </a:lnTo>
                      <a:lnTo>
                        <a:pt x="331" y="158"/>
                      </a:lnTo>
                      <a:lnTo>
                        <a:pt x="333" y="155"/>
                      </a:lnTo>
                      <a:lnTo>
                        <a:pt x="335" y="152"/>
                      </a:lnTo>
                      <a:lnTo>
                        <a:pt x="336" y="149"/>
                      </a:lnTo>
                      <a:lnTo>
                        <a:pt x="336" y="146"/>
                      </a:lnTo>
                      <a:lnTo>
                        <a:pt x="336" y="98"/>
                      </a:lnTo>
                      <a:lnTo>
                        <a:pt x="602" y="98"/>
                      </a:lnTo>
                      <a:lnTo>
                        <a:pt x="602" y="146"/>
                      </a:lnTo>
                      <a:lnTo>
                        <a:pt x="603" y="149"/>
                      </a:lnTo>
                      <a:lnTo>
                        <a:pt x="604" y="152"/>
                      </a:lnTo>
                      <a:lnTo>
                        <a:pt x="605" y="155"/>
                      </a:lnTo>
                      <a:lnTo>
                        <a:pt x="607" y="158"/>
                      </a:lnTo>
                      <a:lnTo>
                        <a:pt x="610" y="160"/>
                      </a:lnTo>
                      <a:lnTo>
                        <a:pt x="613" y="162"/>
                      </a:lnTo>
                      <a:lnTo>
                        <a:pt x="616" y="163"/>
                      </a:lnTo>
                      <a:lnTo>
                        <a:pt x="619" y="163"/>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id-ID" sz="1050">
                    <a:latin typeface="Helvetica Neue" panose="02000503000000020004" pitchFamily="2" charset="0"/>
                    <a:ea typeface="Helvetica Neue" panose="02000503000000020004" pitchFamily="2" charset="0"/>
                    <a:cs typeface="Helvetica Neue" panose="02000503000000020004" pitchFamily="2" charset="0"/>
                  </a:endParaRPr>
                </a:p>
              </p:txBody>
            </p:sp>
          </p:grpSp>
        </p:grpSp>
      </p:grpSp>
      <p:sp>
        <p:nvSpPr>
          <p:cNvPr id="87" name="Rectangle 86">
            <a:extLst>
              <a:ext uri="{FF2B5EF4-FFF2-40B4-BE49-F238E27FC236}">
                <a16:creationId xmlns:a16="http://schemas.microsoft.com/office/drawing/2014/main" id="{459433D5-B697-554E-A1BC-7608AD8A8958}"/>
              </a:ext>
            </a:extLst>
          </p:cNvPr>
          <p:cNvSpPr/>
          <p:nvPr/>
        </p:nvSpPr>
        <p:spPr>
          <a:xfrm>
            <a:off x="751399" y="965062"/>
            <a:ext cx="4626455" cy="656077"/>
          </a:xfrm>
          <a:prstGeom prst="rect">
            <a:avLst/>
          </a:prstGeom>
        </p:spPr>
        <p:txBody>
          <a:bodyPr wrap="square">
            <a:spAutoFit/>
          </a:bodyPr>
          <a:lstStyle/>
          <a:p>
            <a:pPr>
              <a:lnSpc>
                <a:spcPct val="120000"/>
              </a:lnSpc>
            </a:pPr>
            <a:r>
              <a:rPr lang="en-US" sz="1600" b="1" dirty="0">
                <a:solidFill>
                  <a:schemeClr val="bg1"/>
                </a:solidFill>
                <a:latin typeface="Helvetica Neue" panose="02000503000000020004" pitchFamily="2" charset="0"/>
              </a:rPr>
              <a:t>Un Talent Manager </a:t>
            </a:r>
            <a:r>
              <a:rPr lang="en-US" sz="1600" b="1" dirty="0" err="1">
                <a:solidFill>
                  <a:schemeClr val="bg1"/>
                </a:solidFill>
                <a:latin typeface="Helvetica Neue" panose="02000503000000020004" pitchFamily="2" charset="0"/>
              </a:rPr>
              <a:t>inspirant</a:t>
            </a:r>
            <a:r>
              <a:rPr lang="en-US" sz="1600" b="1" dirty="0">
                <a:solidFill>
                  <a:schemeClr val="bg1"/>
                </a:solidFill>
                <a:latin typeface="Helvetica Neue" panose="02000503000000020004" pitchFamily="2" charset="0"/>
              </a:rPr>
              <a:t> </a:t>
            </a:r>
            <a:r>
              <a:rPr lang="en-US" sz="1600" b="1" dirty="0" err="1">
                <a:solidFill>
                  <a:srgbClr val="FBBC19"/>
                </a:solidFill>
                <a:latin typeface="Helvetica Neue" panose="02000503000000020004" pitchFamily="2" charset="0"/>
              </a:rPr>
              <a:t>stimule</a:t>
            </a:r>
            <a:r>
              <a:rPr lang="en-US" sz="16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 un </a:t>
            </a:r>
            <a:r>
              <a:rPr lang="en-US" sz="1600" b="1" dirty="0" err="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développement</a:t>
            </a:r>
            <a:r>
              <a:rPr lang="en-US" sz="16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 </a:t>
            </a:r>
            <a:r>
              <a:rPr lang="en-US" sz="1600" b="1" dirty="0" err="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autonome</a:t>
            </a:r>
            <a:r>
              <a:rPr lang="en-US" sz="16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 !</a:t>
            </a:r>
          </a:p>
        </p:txBody>
      </p:sp>
      <p:pic>
        <p:nvPicPr>
          <p:cNvPr id="88" name="Afbeelding 87">
            <a:extLst>
              <a:ext uri="{FF2B5EF4-FFF2-40B4-BE49-F238E27FC236}">
                <a16:creationId xmlns:a16="http://schemas.microsoft.com/office/drawing/2014/main" id="{A9373AC1-A77C-411C-BF9B-36D6ED25A0A2}"/>
              </a:ext>
            </a:extLst>
          </p:cNvPr>
          <p:cNvPicPr>
            <a:picLocks noChangeAspect="1"/>
          </p:cNvPicPr>
          <p:nvPr/>
        </p:nvPicPr>
        <p:blipFill>
          <a:blip r:embed="rId2"/>
          <a:stretch>
            <a:fillRect/>
          </a:stretch>
        </p:blipFill>
        <p:spPr>
          <a:xfrm>
            <a:off x="229840" y="193013"/>
            <a:ext cx="1237595" cy="542591"/>
          </a:xfrm>
          <a:prstGeom prst="rect">
            <a:avLst/>
          </a:prstGeom>
        </p:spPr>
      </p:pic>
    </p:spTree>
    <p:extLst>
      <p:ext uri="{BB962C8B-B14F-4D97-AF65-F5344CB8AC3E}">
        <p14:creationId xmlns:p14="http://schemas.microsoft.com/office/powerpoint/2010/main" val="277970290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4" name="Rectangle 23">
            <a:extLst>
              <a:ext uri="{FF2B5EF4-FFF2-40B4-BE49-F238E27FC236}">
                <a16:creationId xmlns:a16="http://schemas.microsoft.com/office/drawing/2014/main" id="{00767A45-E77C-4D97-A664-2636BB66F658}"/>
              </a:ext>
            </a:extLst>
          </p:cNvPr>
          <p:cNvSpPr/>
          <p:nvPr/>
        </p:nvSpPr>
        <p:spPr>
          <a:xfrm>
            <a:off x="0" y="0"/>
            <a:ext cx="6858000" cy="2474858"/>
          </a:xfrm>
          <a:prstGeom prst="rect">
            <a:avLst/>
          </a:prstGeom>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3" name="Arc 2">
            <a:extLst>
              <a:ext uri="{FF2B5EF4-FFF2-40B4-BE49-F238E27FC236}">
                <a16:creationId xmlns:a16="http://schemas.microsoft.com/office/drawing/2014/main" id="{7A53F690-4FC1-4AF1-B585-0D6E5A7843C7}"/>
              </a:ext>
            </a:extLst>
          </p:cNvPr>
          <p:cNvSpPr/>
          <p:nvPr/>
        </p:nvSpPr>
        <p:spPr>
          <a:xfrm rot="5400000">
            <a:off x="-2784072" y="2758554"/>
            <a:ext cx="6555360" cy="6555360"/>
          </a:xfrm>
          <a:prstGeom prst="arc">
            <a:avLst>
              <a:gd name="adj1" fmla="val 10281744"/>
              <a:gd name="adj2" fmla="val 502291"/>
            </a:avLst>
          </a:prstGeom>
          <a:ln w="12700">
            <a:solidFill>
              <a:schemeClr val="bg1">
                <a:lumMod val="8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4" name="TextBox 3">
            <a:extLst>
              <a:ext uri="{FF2B5EF4-FFF2-40B4-BE49-F238E27FC236}">
                <a16:creationId xmlns:a16="http://schemas.microsoft.com/office/drawing/2014/main" id="{1C9156F8-D935-4755-9741-1C01378845C3}"/>
              </a:ext>
            </a:extLst>
          </p:cNvPr>
          <p:cNvSpPr txBox="1"/>
          <p:nvPr/>
        </p:nvSpPr>
        <p:spPr>
          <a:xfrm>
            <a:off x="2795414" y="4948901"/>
            <a:ext cx="597556" cy="461665"/>
          </a:xfrm>
          <a:prstGeom prst="rect">
            <a:avLst/>
          </a:prstGeom>
          <a:noFill/>
        </p:spPr>
        <p:txBody>
          <a:bodyPr wrap="square" rtlCol="0">
            <a:spAutoFit/>
          </a:bodyPr>
          <a:lstStyle/>
          <a:p>
            <a:pPr algn="r"/>
            <a:r>
              <a:rPr lang="en-US" sz="2400" b="1" spc="-150" dirty="0">
                <a:solidFill>
                  <a:schemeClr val="accent1">
                    <a:lumMod val="60000"/>
                    <a:lumOff val="40000"/>
                  </a:schemeClr>
                </a:solidFill>
                <a:latin typeface="Helvetica Neue" panose="02000503000000020004" pitchFamily="2" charset="0"/>
                <a:ea typeface="Helvetica Neue" panose="02000503000000020004" pitchFamily="2" charset="0"/>
                <a:cs typeface="Helvetica Neue" panose="02000503000000020004" pitchFamily="2" charset="0"/>
              </a:rPr>
              <a:t>03</a:t>
            </a:r>
          </a:p>
        </p:txBody>
      </p:sp>
      <p:sp>
        <p:nvSpPr>
          <p:cNvPr id="5" name="TextBox 4">
            <a:extLst>
              <a:ext uri="{FF2B5EF4-FFF2-40B4-BE49-F238E27FC236}">
                <a16:creationId xmlns:a16="http://schemas.microsoft.com/office/drawing/2014/main" id="{DA3803D6-8319-48AE-939C-B7EB1ECB986D}"/>
              </a:ext>
            </a:extLst>
          </p:cNvPr>
          <p:cNvSpPr txBox="1"/>
          <p:nvPr/>
        </p:nvSpPr>
        <p:spPr>
          <a:xfrm>
            <a:off x="2903990" y="6071736"/>
            <a:ext cx="597556" cy="461665"/>
          </a:xfrm>
          <a:prstGeom prst="rect">
            <a:avLst/>
          </a:prstGeom>
          <a:noFill/>
        </p:spPr>
        <p:txBody>
          <a:bodyPr wrap="square" rtlCol="0">
            <a:spAutoFit/>
          </a:bodyPr>
          <a:lstStyle/>
          <a:p>
            <a:pPr algn="r"/>
            <a:r>
              <a:rPr lang="en-US" sz="2400" b="1" spc="-150" dirty="0">
                <a:solidFill>
                  <a:schemeClr val="accent1">
                    <a:lumMod val="60000"/>
                    <a:lumOff val="40000"/>
                  </a:schemeClr>
                </a:solidFill>
                <a:latin typeface="Helvetica Neue" panose="02000503000000020004" pitchFamily="2" charset="0"/>
                <a:ea typeface="Helvetica Neue" panose="02000503000000020004" pitchFamily="2" charset="0"/>
                <a:cs typeface="Helvetica Neue" panose="02000503000000020004" pitchFamily="2" charset="0"/>
              </a:rPr>
              <a:t>04</a:t>
            </a:r>
          </a:p>
        </p:txBody>
      </p:sp>
      <p:sp>
        <p:nvSpPr>
          <p:cNvPr id="6" name="TextBox 5">
            <a:extLst>
              <a:ext uri="{FF2B5EF4-FFF2-40B4-BE49-F238E27FC236}">
                <a16:creationId xmlns:a16="http://schemas.microsoft.com/office/drawing/2014/main" id="{763C5201-8986-40C4-9291-00FB3BDBFC5E}"/>
              </a:ext>
            </a:extLst>
          </p:cNvPr>
          <p:cNvSpPr txBox="1"/>
          <p:nvPr/>
        </p:nvSpPr>
        <p:spPr>
          <a:xfrm>
            <a:off x="2345315" y="3990435"/>
            <a:ext cx="597556" cy="461665"/>
          </a:xfrm>
          <a:prstGeom prst="rect">
            <a:avLst/>
          </a:prstGeom>
          <a:noFill/>
        </p:spPr>
        <p:txBody>
          <a:bodyPr wrap="square" rtlCol="0">
            <a:spAutoFit/>
          </a:bodyPr>
          <a:lstStyle/>
          <a:p>
            <a:pPr algn="r"/>
            <a:r>
              <a:rPr lang="en-US" sz="2400" b="1" spc="-150" dirty="0">
                <a:solidFill>
                  <a:schemeClr val="accent1">
                    <a:lumMod val="60000"/>
                    <a:lumOff val="40000"/>
                  </a:schemeClr>
                </a:solidFill>
                <a:latin typeface="Helvetica Neue" panose="02000503000000020004" pitchFamily="2" charset="0"/>
                <a:ea typeface="Helvetica Neue" panose="02000503000000020004" pitchFamily="2" charset="0"/>
                <a:cs typeface="Helvetica Neue" panose="02000503000000020004" pitchFamily="2" charset="0"/>
              </a:rPr>
              <a:t>02</a:t>
            </a:r>
          </a:p>
        </p:txBody>
      </p:sp>
      <p:sp>
        <p:nvSpPr>
          <p:cNvPr id="7" name="TextBox 6">
            <a:extLst>
              <a:ext uri="{FF2B5EF4-FFF2-40B4-BE49-F238E27FC236}">
                <a16:creationId xmlns:a16="http://schemas.microsoft.com/office/drawing/2014/main" id="{698CC3A7-6600-44A8-AAEC-97842EFCCBE3}"/>
              </a:ext>
            </a:extLst>
          </p:cNvPr>
          <p:cNvSpPr txBox="1"/>
          <p:nvPr/>
        </p:nvSpPr>
        <p:spPr>
          <a:xfrm>
            <a:off x="1569143" y="3192514"/>
            <a:ext cx="597556" cy="461665"/>
          </a:xfrm>
          <a:prstGeom prst="rect">
            <a:avLst/>
          </a:prstGeom>
          <a:noFill/>
        </p:spPr>
        <p:txBody>
          <a:bodyPr wrap="square" rtlCol="0">
            <a:spAutoFit/>
          </a:bodyPr>
          <a:lstStyle/>
          <a:p>
            <a:pPr algn="r"/>
            <a:r>
              <a:rPr lang="en-US" sz="2400" b="1" spc="-150" dirty="0">
                <a:solidFill>
                  <a:schemeClr val="accent1">
                    <a:alpha val="40000"/>
                  </a:schemeClr>
                </a:solidFill>
                <a:latin typeface="Helvetica Neue" panose="02000503000000020004" pitchFamily="2" charset="0"/>
                <a:ea typeface="Helvetica Neue" panose="02000503000000020004" pitchFamily="2" charset="0"/>
                <a:cs typeface="Helvetica Neue" panose="02000503000000020004" pitchFamily="2" charset="0"/>
              </a:rPr>
              <a:t>01</a:t>
            </a:r>
          </a:p>
        </p:txBody>
      </p:sp>
      <p:sp>
        <p:nvSpPr>
          <p:cNvPr id="8" name="TextBox 7">
            <a:extLst>
              <a:ext uri="{FF2B5EF4-FFF2-40B4-BE49-F238E27FC236}">
                <a16:creationId xmlns:a16="http://schemas.microsoft.com/office/drawing/2014/main" id="{71EF45C8-951E-4FFA-9CDB-379554B66ED9}"/>
              </a:ext>
            </a:extLst>
          </p:cNvPr>
          <p:cNvSpPr txBox="1"/>
          <p:nvPr/>
        </p:nvSpPr>
        <p:spPr>
          <a:xfrm>
            <a:off x="2621052" y="7081599"/>
            <a:ext cx="597556" cy="461665"/>
          </a:xfrm>
          <a:prstGeom prst="rect">
            <a:avLst/>
          </a:prstGeom>
          <a:noFill/>
        </p:spPr>
        <p:txBody>
          <a:bodyPr wrap="square" rtlCol="0">
            <a:spAutoFit/>
          </a:bodyPr>
          <a:lstStyle/>
          <a:p>
            <a:pPr algn="r"/>
            <a:r>
              <a:rPr lang="en-US" sz="2400" b="1" spc="-150" dirty="0">
                <a:solidFill>
                  <a:schemeClr val="accent1">
                    <a:lumMod val="60000"/>
                    <a:lumOff val="40000"/>
                  </a:schemeClr>
                </a:solidFill>
                <a:latin typeface="Helvetica Neue" panose="02000503000000020004" pitchFamily="2" charset="0"/>
                <a:ea typeface="Helvetica Neue" panose="02000503000000020004" pitchFamily="2" charset="0"/>
                <a:cs typeface="Helvetica Neue" panose="02000503000000020004" pitchFamily="2" charset="0"/>
              </a:rPr>
              <a:t>05</a:t>
            </a:r>
          </a:p>
        </p:txBody>
      </p:sp>
      <p:sp>
        <p:nvSpPr>
          <p:cNvPr id="10" name="Oval 9">
            <a:extLst>
              <a:ext uri="{FF2B5EF4-FFF2-40B4-BE49-F238E27FC236}">
                <a16:creationId xmlns:a16="http://schemas.microsoft.com/office/drawing/2014/main" id="{3172E6EB-ABF6-4B2D-AC77-D6CE84530A43}"/>
              </a:ext>
            </a:extLst>
          </p:cNvPr>
          <p:cNvSpPr/>
          <p:nvPr/>
        </p:nvSpPr>
        <p:spPr>
          <a:xfrm>
            <a:off x="2198150" y="3181145"/>
            <a:ext cx="392462" cy="392462"/>
          </a:xfrm>
          <a:prstGeom prst="ellips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a:effectLst>
            <a:outerShdw blurRad="558800" dist="177800" dir="2700000" sx="94000" sy="94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1" name="Freeform 65">
            <a:extLst>
              <a:ext uri="{FF2B5EF4-FFF2-40B4-BE49-F238E27FC236}">
                <a16:creationId xmlns:a16="http://schemas.microsoft.com/office/drawing/2014/main" id="{893DC428-B03A-44B8-9B7F-ABDE92087EAE}"/>
              </a:ext>
            </a:extLst>
          </p:cNvPr>
          <p:cNvSpPr>
            <a:spLocks noChangeArrowheads="1"/>
          </p:cNvSpPr>
          <p:nvPr/>
        </p:nvSpPr>
        <p:spPr bwMode="auto">
          <a:xfrm>
            <a:off x="2328450" y="3311999"/>
            <a:ext cx="131863" cy="130754"/>
          </a:xfrm>
          <a:custGeom>
            <a:avLst/>
            <a:gdLst>
              <a:gd name="T0" fmla="*/ 172604 w 417"/>
              <a:gd name="T1" fmla="*/ 91192 h 417"/>
              <a:gd name="T2" fmla="*/ 172604 w 417"/>
              <a:gd name="T3" fmla="*/ 91192 h 417"/>
              <a:gd name="T4" fmla="*/ 188460 w 417"/>
              <a:gd name="T5" fmla="*/ 63340 h 417"/>
              <a:gd name="T6" fmla="*/ 184836 w 417"/>
              <a:gd name="T7" fmla="*/ 47617 h 417"/>
              <a:gd name="T8" fmla="*/ 152671 w 417"/>
              <a:gd name="T9" fmla="*/ 35488 h 417"/>
              <a:gd name="T10" fmla="*/ 144516 w 417"/>
              <a:gd name="T11" fmla="*/ 7637 h 417"/>
              <a:gd name="T12" fmla="*/ 124583 w 417"/>
              <a:gd name="T13" fmla="*/ 0 h 417"/>
              <a:gd name="T14" fmla="*/ 96495 w 417"/>
              <a:gd name="T15" fmla="*/ 15723 h 417"/>
              <a:gd name="T16" fmla="*/ 68407 w 417"/>
              <a:gd name="T17" fmla="*/ 0 h 417"/>
              <a:gd name="T18" fmla="*/ 48474 w 417"/>
              <a:gd name="T19" fmla="*/ 7637 h 417"/>
              <a:gd name="T20" fmla="*/ 40320 w 417"/>
              <a:gd name="T21" fmla="*/ 35488 h 417"/>
              <a:gd name="T22" fmla="*/ 8155 w 417"/>
              <a:gd name="T23" fmla="*/ 47617 h 417"/>
              <a:gd name="T24" fmla="*/ 0 w 417"/>
              <a:gd name="T25" fmla="*/ 63340 h 417"/>
              <a:gd name="T26" fmla="*/ 19933 w 417"/>
              <a:gd name="T27" fmla="*/ 91192 h 417"/>
              <a:gd name="T28" fmla="*/ 0 w 417"/>
              <a:gd name="T29" fmla="*/ 123536 h 417"/>
              <a:gd name="T30" fmla="*/ 8155 w 417"/>
              <a:gd name="T31" fmla="*/ 139258 h 417"/>
              <a:gd name="T32" fmla="*/ 40320 w 417"/>
              <a:gd name="T33" fmla="*/ 147344 h 417"/>
              <a:gd name="T34" fmla="*/ 48474 w 417"/>
              <a:gd name="T35" fmla="*/ 178790 h 417"/>
              <a:gd name="T36" fmla="*/ 68407 w 417"/>
              <a:gd name="T37" fmla="*/ 186876 h 417"/>
              <a:gd name="T38" fmla="*/ 96495 w 417"/>
              <a:gd name="T39" fmla="*/ 167110 h 417"/>
              <a:gd name="T40" fmla="*/ 124583 w 417"/>
              <a:gd name="T41" fmla="*/ 186876 h 417"/>
              <a:gd name="T42" fmla="*/ 144516 w 417"/>
              <a:gd name="T43" fmla="*/ 178790 h 417"/>
              <a:gd name="T44" fmla="*/ 152671 w 417"/>
              <a:gd name="T45" fmla="*/ 147344 h 417"/>
              <a:gd name="T46" fmla="*/ 184836 w 417"/>
              <a:gd name="T47" fmla="*/ 139258 h 417"/>
              <a:gd name="T48" fmla="*/ 188460 w 417"/>
              <a:gd name="T49" fmla="*/ 119043 h 417"/>
              <a:gd name="T50" fmla="*/ 172604 w 417"/>
              <a:gd name="T51" fmla="*/ 91192 h 417"/>
              <a:gd name="T52" fmla="*/ 96495 w 417"/>
              <a:gd name="T53" fmla="*/ 131172 h 417"/>
              <a:gd name="T54" fmla="*/ 96495 w 417"/>
              <a:gd name="T55" fmla="*/ 131172 h 417"/>
              <a:gd name="T56" fmla="*/ 56629 w 417"/>
              <a:gd name="T57" fmla="*/ 91192 h 417"/>
              <a:gd name="T58" fmla="*/ 96495 w 417"/>
              <a:gd name="T59" fmla="*/ 51660 h 417"/>
              <a:gd name="T60" fmla="*/ 136362 w 417"/>
              <a:gd name="T61" fmla="*/ 91192 h 417"/>
              <a:gd name="T62" fmla="*/ 96495 w 417"/>
              <a:gd name="T63" fmla="*/ 131172 h 417"/>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Lst>
            <a:ahLst/>
            <a:cxnLst>
              <a:cxn ang="T64">
                <a:pos x="T0" y="T1"/>
              </a:cxn>
              <a:cxn ang="T65">
                <a:pos x="T2" y="T3"/>
              </a:cxn>
              <a:cxn ang="T66">
                <a:pos x="T4" y="T5"/>
              </a:cxn>
              <a:cxn ang="T67">
                <a:pos x="T6" y="T7"/>
              </a:cxn>
              <a:cxn ang="T68">
                <a:pos x="T8" y="T9"/>
              </a:cxn>
              <a:cxn ang="T69">
                <a:pos x="T10" y="T11"/>
              </a:cxn>
              <a:cxn ang="T70">
                <a:pos x="T12" y="T13"/>
              </a:cxn>
              <a:cxn ang="T71">
                <a:pos x="T14" y="T15"/>
              </a:cxn>
              <a:cxn ang="T72">
                <a:pos x="T16" y="T17"/>
              </a:cxn>
              <a:cxn ang="T73">
                <a:pos x="T18" y="T19"/>
              </a:cxn>
              <a:cxn ang="T74">
                <a:pos x="T20" y="T21"/>
              </a:cxn>
              <a:cxn ang="T75">
                <a:pos x="T22" y="T23"/>
              </a:cxn>
              <a:cxn ang="T76">
                <a:pos x="T24" y="T25"/>
              </a:cxn>
              <a:cxn ang="T77">
                <a:pos x="T26" y="T27"/>
              </a:cxn>
              <a:cxn ang="T78">
                <a:pos x="T28" y="T29"/>
              </a:cxn>
              <a:cxn ang="T79">
                <a:pos x="T30" y="T31"/>
              </a:cxn>
              <a:cxn ang="T80">
                <a:pos x="T32" y="T33"/>
              </a:cxn>
              <a:cxn ang="T81">
                <a:pos x="T34" y="T35"/>
              </a:cxn>
              <a:cxn ang="T82">
                <a:pos x="T36" y="T37"/>
              </a:cxn>
              <a:cxn ang="T83">
                <a:pos x="T38" y="T39"/>
              </a:cxn>
              <a:cxn ang="T84">
                <a:pos x="T40" y="T41"/>
              </a:cxn>
              <a:cxn ang="T85">
                <a:pos x="T42" y="T43"/>
              </a:cxn>
              <a:cxn ang="T86">
                <a:pos x="T44" y="T45"/>
              </a:cxn>
              <a:cxn ang="T87">
                <a:pos x="T46" y="T47"/>
              </a:cxn>
              <a:cxn ang="T88">
                <a:pos x="T48" y="T49"/>
              </a:cxn>
              <a:cxn ang="T89">
                <a:pos x="T50" y="T51"/>
              </a:cxn>
              <a:cxn ang="T90">
                <a:pos x="T52" y="T53"/>
              </a:cxn>
              <a:cxn ang="T91">
                <a:pos x="T54" y="T55"/>
              </a:cxn>
              <a:cxn ang="T92">
                <a:pos x="T56" y="T57"/>
              </a:cxn>
              <a:cxn ang="T93">
                <a:pos x="T58" y="T59"/>
              </a:cxn>
              <a:cxn ang="T94">
                <a:pos x="T60" y="T61"/>
              </a:cxn>
              <a:cxn ang="T95">
                <a:pos x="T62" y="T63"/>
              </a:cxn>
            </a:cxnLst>
            <a:rect l="0" t="0" r="r" b="b"/>
            <a:pathLst>
              <a:path w="417" h="417">
                <a:moveTo>
                  <a:pt x="381" y="203"/>
                </a:moveTo>
                <a:lnTo>
                  <a:pt x="381" y="203"/>
                </a:lnTo>
                <a:cubicBezTo>
                  <a:pt x="381" y="177"/>
                  <a:pt x="399" y="159"/>
                  <a:pt x="416" y="141"/>
                </a:cubicBezTo>
                <a:cubicBezTo>
                  <a:pt x="416" y="132"/>
                  <a:pt x="408" y="115"/>
                  <a:pt x="408" y="106"/>
                </a:cubicBezTo>
                <a:cubicBezTo>
                  <a:pt x="372" y="115"/>
                  <a:pt x="354" y="97"/>
                  <a:pt x="337" y="79"/>
                </a:cubicBezTo>
                <a:cubicBezTo>
                  <a:pt x="319" y="62"/>
                  <a:pt x="310" y="44"/>
                  <a:pt x="319" y="17"/>
                </a:cubicBezTo>
                <a:cubicBezTo>
                  <a:pt x="310" y="9"/>
                  <a:pt x="293" y="0"/>
                  <a:pt x="275" y="0"/>
                </a:cubicBezTo>
                <a:cubicBezTo>
                  <a:pt x="266" y="17"/>
                  <a:pt x="240" y="35"/>
                  <a:pt x="213" y="35"/>
                </a:cubicBezTo>
                <a:cubicBezTo>
                  <a:pt x="187" y="35"/>
                  <a:pt x="160" y="17"/>
                  <a:pt x="151" y="0"/>
                </a:cubicBezTo>
                <a:cubicBezTo>
                  <a:pt x="133" y="0"/>
                  <a:pt x="116" y="9"/>
                  <a:pt x="107" y="17"/>
                </a:cubicBezTo>
                <a:cubicBezTo>
                  <a:pt x="116" y="44"/>
                  <a:pt x="107" y="62"/>
                  <a:pt x="89" y="79"/>
                </a:cubicBezTo>
                <a:cubicBezTo>
                  <a:pt x="72" y="97"/>
                  <a:pt x="44" y="115"/>
                  <a:pt x="18" y="106"/>
                </a:cubicBezTo>
                <a:cubicBezTo>
                  <a:pt x="18" y="115"/>
                  <a:pt x="9" y="132"/>
                  <a:pt x="0" y="141"/>
                </a:cubicBezTo>
                <a:cubicBezTo>
                  <a:pt x="27" y="159"/>
                  <a:pt x="44" y="177"/>
                  <a:pt x="44" y="203"/>
                </a:cubicBezTo>
                <a:cubicBezTo>
                  <a:pt x="44" y="230"/>
                  <a:pt x="27" y="256"/>
                  <a:pt x="0" y="275"/>
                </a:cubicBezTo>
                <a:cubicBezTo>
                  <a:pt x="9" y="283"/>
                  <a:pt x="18" y="301"/>
                  <a:pt x="18" y="310"/>
                </a:cubicBezTo>
                <a:cubicBezTo>
                  <a:pt x="44" y="310"/>
                  <a:pt x="72" y="310"/>
                  <a:pt x="89" y="328"/>
                </a:cubicBezTo>
                <a:cubicBezTo>
                  <a:pt x="107" y="345"/>
                  <a:pt x="116" y="372"/>
                  <a:pt x="107" y="398"/>
                </a:cubicBezTo>
                <a:cubicBezTo>
                  <a:pt x="116" y="407"/>
                  <a:pt x="133" y="407"/>
                  <a:pt x="151" y="416"/>
                </a:cubicBezTo>
                <a:cubicBezTo>
                  <a:pt x="160" y="389"/>
                  <a:pt x="187" y="372"/>
                  <a:pt x="213" y="372"/>
                </a:cubicBezTo>
                <a:cubicBezTo>
                  <a:pt x="240" y="372"/>
                  <a:pt x="266" y="389"/>
                  <a:pt x="275" y="416"/>
                </a:cubicBezTo>
                <a:cubicBezTo>
                  <a:pt x="293" y="407"/>
                  <a:pt x="310" y="407"/>
                  <a:pt x="319" y="398"/>
                </a:cubicBezTo>
                <a:cubicBezTo>
                  <a:pt x="310" y="372"/>
                  <a:pt x="319" y="345"/>
                  <a:pt x="337" y="328"/>
                </a:cubicBezTo>
                <a:cubicBezTo>
                  <a:pt x="354" y="310"/>
                  <a:pt x="372" y="301"/>
                  <a:pt x="408" y="310"/>
                </a:cubicBezTo>
                <a:cubicBezTo>
                  <a:pt x="408" y="292"/>
                  <a:pt x="416" y="283"/>
                  <a:pt x="416" y="265"/>
                </a:cubicBezTo>
                <a:cubicBezTo>
                  <a:pt x="399" y="256"/>
                  <a:pt x="381" y="230"/>
                  <a:pt x="381" y="203"/>
                </a:cubicBezTo>
                <a:close/>
                <a:moveTo>
                  <a:pt x="213" y="292"/>
                </a:moveTo>
                <a:lnTo>
                  <a:pt x="213" y="292"/>
                </a:lnTo>
                <a:cubicBezTo>
                  <a:pt x="160" y="292"/>
                  <a:pt x="125" y="256"/>
                  <a:pt x="125" y="203"/>
                </a:cubicBezTo>
                <a:cubicBezTo>
                  <a:pt x="125" y="159"/>
                  <a:pt x="160" y="115"/>
                  <a:pt x="213" y="115"/>
                </a:cubicBezTo>
                <a:cubicBezTo>
                  <a:pt x="266" y="115"/>
                  <a:pt x="301" y="159"/>
                  <a:pt x="301" y="203"/>
                </a:cubicBezTo>
                <a:cubicBezTo>
                  <a:pt x="301" y="256"/>
                  <a:pt x="266" y="292"/>
                  <a:pt x="213" y="292"/>
                </a:cubicBezTo>
                <a:close/>
              </a:path>
            </a:pathLst>
          </a:custGeom>
          <a:solidFill>
            <a:schemeClr val="bg1"/>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lIns="34290" tIns="17145" rIns="34290" bIns="17145" anchor="ctr"/>
          <a:lstStyle/>
          <a:p>
            <a:endParaRPr lang="en-US"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3" name="Oval 12">
            <a:extLst>
              <a:ext uri="{FF2B5EF4-FFF2-40B4-BE49-F238E27FC236}">
                <a16:creationId xmlns:a16="http://schemas.microsoft.com/office/drawing/2014/main" id="{052BF5C7-2936-438F-AF0A-31FAC9410025}"/>
              </a:ext>
            </a:extLst>
          </p:cNvPr>
          <p:cNvSpPr/>
          <p:nvPr/>
        </p:nvSpPr>
        <p:spPr>
          <a:xfrm>
            <a:off x="3257394" y="7241401"/>
            <a:ext cx="392462" cy="392462"/>
          </a:xfrm>
          <a:prstGeom prst="ellips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a:effectLst>
            <a:outerShdw blurRad="558800" dist="177800" dir="2700000" sx="94000" sy="94000" algn="tl" rotWithShape="0">
              <a:schemeClr val="tx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4" name="Freeform 101">
            <a:extLst>
              <a:ext uri="{FF2B5EF4-FFF2-40B4-BE49-F238E27FC236}">
                <a16:creationId xmlns:a16="http://schemas.microsoft.com/office/drawing/2014/main" id="{8A5250D4-6108-47B4-A866-6E9CB95D9367}"/>
              </a:ext>
            </a:extLst>
          </p:cNvPr>
          <p:cNvSpPr>
            <a:spLocks noChangeArrowheads="1"/>
          </p:cNvSpPr>
          <p:nvPr/>
        </p:nvSpPr>
        <p:spPr bwMode="auto">
          <a:xfrm>
            <a:off x="3375505" y="7377796"/>
            <a:ext cx="156239" cy="119673"/>
          </a:xfrm>
          <a:custGeom>
            <a:avLst/>
            <a:gdLst>
              <a:gd name="T0" fmla="*/ 36030 w 497"/>
              <a:gd name="T1" fmla="*/ 111308 h 382"/>
              <a:gd name="T2" fmla="*/ 36030 w 497"/>
              <a:gd name="T3" fmla="*/ 111308 h 382"/>
              <a:gd name="T4" fmla="*/ 71610 w 497"/>
              <a:gd name="T5" fmla="*/ 147214 h 382"/>
              <a:gd name="T6" fmla="*/ 111693 w 497"/>
              <a:gd name="T7" fmla="*/ 171001 h 382"/>
              <a:gd name="T8" fmla="*/ 151777 w 497"/>
              <a:gd name="T9" fmla="*/ 151253 h 382"/>
              <a:gd name="T10" fmla="*/ 175647 w 497"/>
              <a:gd name="T11" fmla="*/ 115796 h 382"/>
              <a:gd name="T12" fmla="*/ 111693 w 497"/>
              <a:gd name="T13" fmla="*/ 147214 h 382"/>
              <a:gd name="T14" fmla="*/ 36030 w 497"/>
              <a:gd name="T15" fmla="*/ 111308 h 382"/>
              <a:gd name="T16" fmla="*/ 219333 w 497"/>
              <a:gd name="T17" fmla="*/ 55654 h 382"/>
              <a:gd name="T18" fmla="*/ 219333 w 497"/>
              <a:gd name="T19" fmla="*/ 55654 h 382"/>
              <a:gd name="T20" fmla="*/ 123403 w 497"/>
              <a:gd name="T21" fmla="*/ 4039 h 382"/>
              <a:gd name="T22" fmla="*/ 99533 w 497"/>
              <a:gd name="T23" fmla="*/ 4039 h 382"/>
              <a:gd name="T24" fmla="*/ 4053 w 497"/>
              <a:gd name="T25" fmla="*/ 55654 h 382"/>
              <a:gd name="T26" fmla="*/ 4053 w 497"/>
              <a:gd name="T27" fmla="*/ 71812 h 382"/>
              <a:gd name="T28" fmla="*/ 99533 w 497"/>
              <a:gd name="T29" fmla="*/ 123426 h 382"/>
              <a:gd name="T30" fmla="*/ 123403 w 497"/>
              <a:gd name="T31" fmla="*/ 123426 h 382"/>
              <a:gd name="T32" fmla="*/ 183754 w 497"/>
              <a:gd name="T33" fmla="*/ 87520 h 382"/>
              <a:gd name="T34" fmla="*/ 119800 w 497"/>
              <a:gd name="T35" fmla="*/ 71812 h 382"/>
              <a:gd name="T36" fmla="*/ 111693 w 497"/>
              <a:gd name="T37" fmla="*/ 75402 h 382"/>
              <a:gd name="T38" fmla="*/ 91426 w 497"/>
              <a:gd name="T39" fmla="*/ 59693 h 382"/>
              <a:gd name="T40" fmla="*/ 111693 w 497"/>
              <a:gd name="T41" fmla="*/ 48024 h 382"/>
              <a:gd name="T42" fmla="*/ 131960 w 497"/>
              <a:gd name="T43" fmla="*/ 55654 h 382"/>
              <a:gd name="T44" fmla="*/ 199517 w 497"/>
              <a:gd name="T45" fmla="*/ 79441 h 382"/>
              <a:gd name="T46" fmla="*/ 219333 w 497"/>
              <a:gd name="T47" fmla="*/ 71812 h 382"/>
              <a:gd name="T48" fmla="*/ 219333 w 497"/>
              <a:gd name="T49" fmla="*/ 55654 h 382"/>
              <a:gd name="T50" fmla="*/ 191410 w 497"/>
              <a:gd name="T51" fmla="*/ 155292 h 382"/>
              <a:gd name="T52" fmla="*/ 191410 w 497"/>
              <a:gd name="T53" fmla="*/ 155292 h 382"/>
              <a:gd name="T54" fmla="*/ 207623 w 497"/>
              <a:gd name="T55" fmla="*/ 151253 h 382"/>
              <a:gd name="T56" fmla="*/ 199517 w 497"/>
              <a:gd name="T57" fmla="*/ 79441 h 382"/>
              <a:gd name="T58" fmla="*/ 183754 w 497"/>
              <a:gd name="T59" fmla="*/ 87520 h 382"/>
              <a:gd name="T60" fmla="*/ 191410 w 497"/>
              <a:gd name="T61" fmla="*/ 155292 h 38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497" h="382">
                <a:moveTo>
                  <a:pt x="80" y="248"/>
                </a:moveTo>
                <a:lnTo>
                  <a:pt x="80" y="248"/>
                </a:lnTo>
                <a:cubicBezTo>
                  <a:pt x="97" y="293"/>
                  <a:pt x="106" y="311"/>
                  <a:pt x="159" y="328"/>
                </a:cubicBezTo>
                <a:cubicBezTo>
                  <a:pt x="203" y="355"/>
                  <a:pt x="230" y="381"/>
                  <a:pt x="248" y="381"/>
                </a:cubicBezTo>
                <a:cubicBezTo>
                  <a:pt x="266" y="381"/>
                  <a:pt x="293" y="355"/>
                  <a:pt x="337" y="337"/>
                </a:cubicBezTo>
                <a:cubicBezTo>
                  <a:pt x="390" y="311"/>
                  <a:pt x="372" y="311"/>
                  <a:pt x="390" y="258"/>
                </a:cubicBezTo>
                <a:cubicBezTo>
                  <a:pt x="248" y="328"/>
                  <a:pt x="248" y="328"/>
                  <a:pt x="248" y="328"/>
                </a:cubicBezTo>
                <a:lnTo>
                  <a:pt x="80" y="248"/>
                </a:lnTo>
                <a:close/>
                <a:moveTo>
                  <a:pt x="487" y="124"/>
                </a:moveTo>
                <a:lnTo>
                  <a:pt x="487" y="124"/>
                </a:lnTo>
                <a:cubicBezTo>
                  <a:pt x="274" y="9"/>
                  <a:pt x="274" y="9"/>
                  <a:pt x="274" y="9"/>
                </a:cubicBezTo>
                <a:cubicBezTo>
                  <a:pt x="266" y="0"/>
                  <a:pt x="239" y="0"/>
                  <a:pt x="221" y="9"/>
                </a:cubicBezTo>
                <a:cubicBezTo>
                  <a:pt x="9" y="124"/>
                  <a:pt x="9" y="124"/>
                  <a:pt x="9" y="124"/>
                </a:cubicBezTo>
                <a:cubicBezTo>
                  <a:pt x="0" y="133"/>
                  <a:pt x="0" y="142"/>
                  <a:pt x="9" y="160"/>
                </a:cubicBezTo>
                <a:cubicBezTo>
                  <a:pt x="221" y="275"/>
                  <a:pt x="221" y="275"/>
                  <a:pt x="221" y="275"/>
                </a:cubicBezTo>
                <a:cubicBezTo>
                  <a:pt x="239" y="284"/>
                  <a:pt x="266" y="284"/>
                  <a:pt x="274" y="275"/>
                </a:cubicBezTo>
                <a:cubicBezTo>
                  <a:pt x="408" y="195"/>
                  <a:pt x="408" y="195"/>
                  <a:pt x="408" y="195"/>
                </a:cubicBezTo>
                <a:cubicBezTo>
                  <a:pt x="266" y="160"/>
                  <a:pt x="266" y="160"/>
                  <a:pt x="266" y="160"/>
                </a:cubicBezTo>
                <a:cubicBezTo>
                  <a:pt x="257" y="160"/>
                  <a:pt x="257" y="168"/>
                  <a:pt x="248" y="168"/>
                </a:cubicBezTo>
                <a:cubicBezTo>
                  <a:pt x="221" y="168"/>
                  <a:pt x="203" y="151"/>
                  <a:pt x="203" y="133"/>
                </a:cubicBezTo>
                <a:cubicBezTo>
                  <a:pt x="203" y="124"/>
                  <a:pt x="221" y="107"/>
                  <a:pt x="248" y="107"/>
                </a:cubicBezTo>
                <a:cubicBezTo>
                  <a:pt x="266" y="107"/>
                  <a:pt x="284" y="115"/>
                  <a:pt x="293" y="124"/>
                </a:cubicBezTo>
                <a:cubicBezTo>
                  <a:pt x="443" y="177"/>
                  <a:pt x="443" y="177"/>
                  <a:pt x="443" y="177"/>
                </a:cubicBezTo>
                <a:cubicBezTo>
                  <a:pt x="487" y="160"/>
                  <a:pt x="487" y="160"/>
                  <a:pt x="487" y="160"/>
                </a:cubicBezTo>
                <a:cubicBezTo>
                  <a:pt x="496" y="142"/>
                  <a:pt x="496" y="133"/>
                  <a:pt x="487" y="124"/>
                </a:cubicBezTo>
                <a:close/>
                <a:moveTo>
                  <a:pt x="425" y="346"/>
                </a:moveTo>
                <a:lnTo>
                  <a:pt x="425" y="346"/>
                </a:lnTo>
                <a:cubicBezTo>
                  <a:pt x="416" y="355"/>
                  <a:pt x="452" y="364"/>
                  <a:pt x="461" y="337"/>
                </a:cubicBezTo>
                <a:cubicBezTo>
                  <a:pt x="469" y="213"/>
                  <a:pt x="443" y="177"/>
                  <a:pt x="443" y="177"/>
                </a:cubicBezTo>
                <a:cubicBezTo>
                  <a:pt x="408" y="195"/>
                  <a:pt x="408" y="195"/>
                  <a:pt x="408" y="195"/>
                </a:cubicBezTo>
                <a:cubicBezTo>
                  <a:pt x="408" y="195"/>
                  <a:pt x="443" y="222"/>
                  <a:pt x="425" y="346"/>
                </a:cubicBezTo>
                <a:close/>
              </a:path>
            </a:pathLst>
          </a:custGeom>
          <a:solidFill>
            <a:schemeClr val="bg1"/>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lIns="34290" tIns="17145" rIns="34290" bIns="17145" anchor="ctr"/>
          <a:lstStyle/>
          <a:p>
            <a:endParaRPr lang="en-US"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6" name="Oval 15">
            <a:extLst>
              <a:ext uri="{FF2B5EF4-FFF2-40B4-BE49-F238E27FC236}">
                <a16:creationId xmlns:a16="http://schemas.microsoft.com/office/drawing/2014/main" id="{C7E0553D-983D-4B4F-A4EC-ACB09B1B72A5}"/>
              </a:ext>
            </a:extLst>
          </p:cNvPr>
          <p:cNvSpPr/>
          <p:nvPr/>
        </p:nvSpPr>
        <p:spPr>
          <a:xfrm>
            <a:off x="3549709" y="6098467"/>
            <a:ext cx="392462" cy="392462"/>
          </a:xfrm>
          <a:prstGeom prst="ellips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a:effectLst>
            <a:outerShdw blurRad="558800" dist="177800" dir="2700000" sx="94000" sy="94000" algn="tl" rotWithShape="0">
              <a:schemeClr val="tx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7" name="Freeform 106">
            <a:extLst>
              <a:ext uri="{FF2B5EF4-FFF2-40B4-BE49-F238E27FC236}">
                <a16:creationId xmlns:a16="http://schemas.microsoft.com/office/drawing/2014/main" id="{A3367EBD-EA03-4EF9-B9C0-A03F9DAACE00}"/>
              </a:ext>
            </a:extLst>
          </p:cNvPr>
          <p:cNvSpPr>
            <a:spLocks noChangeArrowheads="1"/>
          </p:cNvSpPr>
          <p:nvPr/>
        </p:nvSpPr>
        <p:spPr bwMode="auto">
          <a:xfrm>
            <a:off x="3689982" y="6215470"/>
            <a:ext cx="111916" cy="158456"/>
          </a:xfrm>
          <a:custGeom>
            <a:avLst/>
            <a:gdLst>
              <a:gd name="T0" fmla="*/ 15808 w 355"/>
              <a:gd name="T1" fmla="*/ 222974 h 506"/>
              <a:gd name="T2" fmla="*/ 15808 w 355"/>
              <a:gd name="T3" fmla="*/ 222974 h 506"/>
              <a:gd name="T4" fmla="*/ 31616 w 355"/>
              <a:gd name="T5" fmla="*/ 170932 h 506"/>
              <a:gd name="T6" fmla="*/ 91686 w 355"/>
              <a:gd name="T7" fmla="*/ 139078 h 506"/>
              <a:gd name="T8" fmla="*/ 59618 w 355"/>
              <a:gd name="T9" fmla="*/ 127414 h 506"/>
              <a:gd name="T10" fmla="*/ 131883 w 355"/>
              <a:gd name="T11" fmla="*/ 87036 h 506"/>
              <a:gd name="T12" fmla="*/ 87621 w 355"/>
              <a:gd name="T13" fmla="*/ 75372 h 506"/>
              <a:gd name="T14" fmla="*/ 147691 w 355"/>
              <a:gd name="T15" fmla="*/ 59669 h 506"/>
              <a:gd name="T16" fmla="*/ 155820 w 355"/>
              <a:gd name="T17" fmla="*/ 19740 h 506"/>
              <a:gd name="T18" fmla="*/ 112010 w 355"/>
              <a:gd name="T19" fmla="*/ 0 h 506"/>
              <a:gd name="T20" fmla="*/ 71813 w 355"/>
              <a:gd name="T21" fmla="*/ 55631 h 506"/>
              <a:gd name="T22" fmla="*/ 75878 w 355"/>
              <a:gd name="T23" fmla="*/ 8076 h 506"/>
              <a:gd name="T24" fmla="*/ 31616 w 355"/>
              <a:gd name="T25" fmla="*/ 47556 h 506"/>
              <a:gd name="T26" fmla="*/ 27551 w 355"/>
              <a:gd name="T27" fmla="*/ 135041 h 506"/>
              <a:gd name="T28" fmla="*/ 3613 w 355"/>
              <a:gd name="T29" fmla="*/ 95560 h 506"/>
              <a:gd name="T30" fmla="*/ 15808 w 355"/>
              <a:gd name="T31" fmla="*/ 162856 h 506"/>
              <a:gd name="T32" fmla="*/ 3613 w 355"/>
              <a:gd name="T33" fmla="*/ 214450 h 506"/>
              <a:gd name="T34" fmla="*/ 15808 w 355"/>
              <a:gd name="T35" fmla="*/ 222974 h 50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0" t="0" r="r" b="b"/>
            <a:pathLst>
              <a:path w="355" h="506">
                <a:moveTo>
                  <a:pt x="35" y="497"/>
                </a:moveTo>
                <a:lnTo>
                  <a:pt x="35" y="497"/>
                </a:lnTo>
                <a:cubicBezTo>
                  <a:pt x="44" y="469"/>
                  <a:pt x="53" y="434"/>
                  <a:pt x="70" y="381"/>
                </a:cubicBezTo>
                <a:cubicBezTo>
                  <a:pt x="132" y="372"/>
                  <a:pt x="168" y="390"/>
                  <a:pt x="203" y="310"/>
                </a:cubicBezTo>
                <a:cubicBezTo>
                  <a:pt x="168" y="328"/>
                  <a:pt x="132" y="292"/>
                  <a:pt x="132" y="284"/>
                </a:cubicBezTo>
                <a:cubicBezTo>
                  <a:pt x="132" y="266"/>
                  <a:pt x="229" y="292"/>
                  <a:pt x="292" y="194"/>
                </a:cubicBezTo>
                <a:cubicBezTo>
                  <a:pt x="212" y="213"/>
                  <a:pt x="185" y="178"/>
                  <a:pt x="194" y="168"/>
                </a:cubicBezTo>
                <a:cubicBezTo>
                  <a:pt x="221" y="159"/>
                  <a:pt x="292" y="168"/>
                  <a:pt x="327" y="133"/>
                </a:cubicBezTo>
                <a:cubicBezTo>
                  <a:pt x="345" y="115"/>
                  <a:pt x="354" y="62"/>
                  <a:pt x="345" y="44"/>
                </a:cubicBezTo>
                <a:cubicBezTo>
                  <a:pt x="336" y="27"/>
                  <a:pt x="283" y="0"/>
                  <a:pt x="248" y="0"/>
                </a:cubicBezTo>
                <a:cubicBezTo>
                  <a:pt x="221" y="9"/>
                  <a:pt x="168" y="124"/>
                  <a:pt x="159" y="124"/>
                </a:cubicBezTo>
                <a:cubicBezTo>
                  <a:pt x="141" y="124"/>
                  <a:pt x="141" y="71"/>
                  <a:pt x="168" y="18"/>
                </a:cubicBezTo>
                <a:cubicBezTo>
                  <a:pt x="132" y="35"/>
                  <a:pt x="88" y="71"/>
                  <a:pt x="70" y="106"/>
                </a:cubicBezTo>
                <a:cubicBezTo>
                  <a:pt x="44" y="159"/>
                  <a:pt x="79" y="301"/>
                  <a:pt x="61" y="301"/>
                </a:cubicBezTo>
                <a:cubicBezTo>
                  <a:pt x="53" y="310"/>
                  <a:pt x="17" y="239"/>
                  <a:pt x="8" y="213"/>
                </a:cubicBezTo>
                <a:cubicBezTo>
                  <a:pt x="0" y="257"/>
                  <a:pt x="0" y="301"/>
                  <a:pt x="35" y="363"/>
                </a:cubicBezTo>
                <a:cubicBezTo>
                  <a:pt x="26" y="407"/>
                  <a:pt x="17" y="452"/>
                  <a:pt x="8" y="478"/>
                </a:cubicBezTo>
                <a:cubicBezTo>
                  <a:pt x="8" y="497"/>
                  <a:pt x="35" y="505"/>
                  <a:pt x="35" y="497"/>
                </a:cubicBezTo>
              </a:path>
            </a:pathLst>
          </a:custGeom>
          <a:solidFill>
            <a:schemeClr val="bg1"/>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lIns="34290" tIns="17145" rIns="34290" bIns="17145" anchor="ctr"/>
          <a:lstStyle/>
          <a:p>
            <a:endParaRPr lang="en-US"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9" name="Oval 18">
            <a:extLst>
              <a:ext uri="{FF2B5EF4-FFF2-40B4-BE49-F238E27FC236}">
                <a16:creationId xmlns:a16="http://schemas.microsoft.com/office/drawing/2014/main" id="{861D1B84-1703-4D2B-B65C-EC2A07D3FDE6}"/>
              </a:ext>
            </a:extLst>
          </p:cNvPr>
          <p:cNvSpPr/>
          <p:nvPr/>
        </p:nvSpPr>
        <p:spPr>
          <a:xfrm>
            <a:off x="3442168" y="4937532"/>
            <a:ext cx="392462" cy="392462"/>
          </a:xfrm>
          <a:prstGeom prst="ellips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a:effectLst>
            <a:outerShdw blurRad="558800" dist="177800" dir="2700000" sx="94000" sy="94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0" name="Freeform 116">
            <a:extLst>
              <a:ext uri="{FF2B5EF4-FFF2-40B4-BE49-F238E27FC236}">
                <a16:creationId xmlns:a16="http://schemas.microsoft.com/office/drawing/2014/main" id="{D7D5439E-C723-499E-990D-E770A2681A97}"/>
              </a:ext>
            </a:extLst>
          </p:cNvPr>
          <p:cNvSpPr>
            <a:spLocks noChangeArrowheads="1"/>
          </p:cNvSpPr>
          <p:nvPr/>
        </p:nvSpPr>
        <p:spPr bwMode="auto">
          <a:xfrm>
            <a:off x="3568590" y="5061738"/>
            <a:ext cx="139619" cy="144050"/>
          </a:xfrm>
          <a:custGeom>
            <a:avLst/>
            <a:gdLst>
              <a:gd name="T0" fmla="*/ 179798 w 445"/>
              <a:gd name="T1" fmla="*/ 71025 h 462"/>
              <a:gd name="T2" fmla="*/ 179798 w 445"/>
              <a:gd name="T3" fmla="*/ 71025 h 462"/>
              <a:gd name="T4" fmla="*/ 119566 w 445"/>
              <a:gd name="T5" fmla="*/ 3574 h 462"/>
              <a:gd name="T6" fmla="*/ 16182 w 445"/>
              <a:gd name="T7" fmla="*/ 110781 h 462"/>
              <a:gd name="T8" fmla="*/ 4045 w 445"/>
              <a:gd name="T9" fmla="*/ 142497 h 462"/>
              <a:gd name="T10" fmla="*/ 36409 w 445"/>
              <a:gd name="T11" fmla="*/ 158578 h 462"/>
              <a:gd name="T12" fmla="*/ 44050 w 445"/>
              <a:gd name="T13" fmla="*/ 154558 h 462"/>
              <a:gd name="T14" fmla="*/ 60232 w 445"/>
              <a:gd name="T15" fmla="*/ 166172 h 462"/>
              <a:gd name="T16" fmla="*/ 71919 w 445"/>
              <a:gd name="T17" fmla="*/ 193867 h 462"/>
              <a:gd name="T18" fmla="*/ 84055 w 445"/>
              <a:gd name="T19" fmla="*/ 201908 h 462"/>
              <a:gd name="T20" fmla="*/ 107879 w 445"/>
              <a:gd name="T21" fmla="*/ 193867 h 462"/>
              <a:gd name="T22" fmla="*/ 111924 w 445"/>
              <a:gd name="T23" fmla="*/ 185827 h 462"/>
              <a:gd name="T24" fmla="*/ 103833 w 445"/>
              <a:gd name="T25" fmla="*/ 174213 h 462"/>
              <a:gd name="T26" fmla="*/ 91697 w 445"/>
              <a:gd name="T27" fmla="*/ 150538 h 462"/>
              <a:gd name="T28" fmla="*/ 103833 w 445"/>
              <a:gd name="T29" fmla="*/ 138477 h 462"/>
              <a:gd name="T30" fmla="*/ 187439 w 445"/>
              <a:gd name="T31" fmla="*/ 158578 h 462"/>
              <a:gd name="T32" fmla="*/ 179798 w 445"/>
              <a:gd name="T33" fmla="*/ 71025 h 462"/>
              <a:gd name="T34" fmla="*/ 175303 w 445"/>
              <a:gd name="T35" fmla="*/ 138477 h 462"/>
              <a:gd name="T36" fmla="*/ 175303 w 445"/>
              <a:gd name="T37" fmla="*/ 138477 h 462"/>
              <a:gd name="T38" fmla="*/ 135747 w 445"/>
              <a:gd name="T39" fmla="*/ 91127 h 462"/>
              <a:gd name="T40" fmla="*/ 127656 w 445"/>
              <a:gd name="T41" fmla="*/ 27695 h 462"/>
              <a:gd name="T42" fmla="*/ 163616 w 445"/>
              <a:gd name="T43" fmla="*/ 79066 h 462"/>
              <a:gd name="T44" fmla="*/ 175303 w 445"/>
              <a:gd name="T45" fmla="*/ 138477 h 462"/>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445" h="462">
                <a:moveTo>
                  <a:pt x="400" y="159"/>
                </a:moveTo>
                <a:lnTo>
                  <a:pt x="400" y="159"/>
                </a:lnTo>
                <a:cubicBezTo>
                  <a:pt x="364" y="71"/>
                  <a:pt x="302" y="0"/>
                  <a:pt x="266" y="8"/>
                </a:cubicBezTo>
                <a:cubicBezTo>
                  <a:pt x="213" y="36"/>
                  <a:pt x="302" y="142"/>
                  <a:pt x="36" y="248"/>
                </a:cubicBezTo>
                <a:cubicBezTo>
                  <a:pt x="9" y="257"/>
                  <a:pt x="0" y="292"/>
                  <a:pt x="9" y="319"/>
                </a:cubicBezTo>
                <a:cubicBezTo>
                  <a:pt x="18" y="337"/>
                  <a:pt x="53" y="363"/>
                  <a:pt x="81" y="355"/>
                </a:cubicBezTo>
                <a:lnTo>
                  <a:pt x="98" y="346"/>
                </a:lnTo>
                <a:cubicBezTo>
                  <a:pt x="116" y="372"/>
                  <a:pt x="134" y="355"/>
                  <a:pt x="134" y="372"/>
                </a:cubicBezTo>
                <a:cubicBezTo>
                  <a:pt x="143" y="390"/>
                  <a:pt x="160" y="425"/>
                  <a:pt x="160" y="434"/>
                </a:cubicBezTo>
                <a:cubicBezTo>
                  <a:pt x="169" y="443"/>
                  <a:pt x="178" y="461"/>
                  <a:pt x="187" y="452"/>
                </a:cubicBezTo>
                <a:cubicBezTo>
                  <a:pt x="196" y="452"/>
                  <a:pt x="231" y="443"/>
                  <a:pt x="240" y="434"/>
                </a:cubicBezTo>
                <a:cubicBezTo>
                  <a:pt x="257" y="434"/>
                  <a:pt x="257" y="425"/>
                  <a:pt x="249" y="416"/>
                </a:cubicBezTo>
                <a:cubicBezTo>
                  <a:pt x="249" y="408"/>
                  <a:pt x="231" y="399"/>
                  <a:pt x="231" y="390"/>
                </a:cubicBezTo>
                <a:cubicBezTo>
                  <a:pt x="222" y="381"/>
                  <a:pt x="213" y="346"/>
                  <a:pt x="204" y="337"/>
                </a:cubicBezTo>
                <a:cubicBezTo>
                  <a:pt x="196" y="328"/>
                  <a:pt x="213" y="310"/>
                  <a:pt x="231" y="310"/>
                </a:cubicBezTo>
                <a:cubicBezTo>
                  <a:pt x="355" y="302"/>
                  <a:pt x="373" y="372"/>
                  <a:pt x="417" y="355"/>
                </a:cubicBezTo>
                <a:cubicBezTo>
                  <a:pt x="444" y="346"/>
                  <a:pt x="444" y="248"/>
                  <a:pt x="400" y="159"/>
                </a:cubicBezTo>
                <a:close/>
                <a:moveTo>
                  <a:pt x="390" y="310"/>
                </a:moveTo>
                <a:lnTo>
                  <a:pt x="390" y="310"/>
                </a:lnTo>
                <a:cubicBezTo>
                  <a:pt x="381" y="310"/>
                  <a:pt x="328" y="275"/>
                  <a:pt x="302" y="204"/>
                </a:cubicBezTo>
                <a:cubicBezTo>
                  <a:pt x="275" y="133"/>
                  <a:pt x="275" y="62"/>
                  <a:pt x="284" y="62"/>
                </a:cubicBezTo>
                <a:cubicBezTo>
                  <a:pt x="293" y="62"/>
                  <a:pt x="337" y="106"/>
                  <a:pt x="364" y="177"/>
                </a:cubicBezTo>
                <a:cubicBezTo>
                  <a:pt x="400" y="248"/>
                  <a:pt x="390" y="302"/>
                  <a:pt x="390" y="310"/>
                </a:cubicBezTo>
                <a:close/>
              </a:path>
            </a:pathLst>
          </a:custGeom>
          <a:solidFill>
            <a:schemeClr val="bg1"/>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lIns="34290" tIns="17145" rIns="34290" bIns="17145" anchor="ctr"/>
          <a:lstStyle/>
          <a:p>
            <a:endParaRPr lang="en-US"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2" name="Oval 21">
            <a:extLst>
              <a:ext uri="{FF2B5EF4-FFF2-40B4-BE49-F238E27FC236}">
                <a16:creationId xmlns:a16="http://schemas.microsoft.com/office/drawing/2014/main" id="{42E9EE95-179E-4B93-AF74-688D91C6E91B}"/>
              </a:ext>
            </a:extLst>
          </p:cNvPr>
          <p:cNvSpPr/>
          <p:nvPr/>
        </p:nvSpPr>
        <p:spPr>
          <a:xfrm>
            <a:off x="2991034" y="3966366"/>
            <a:ext cx="392462" cy="392462"/>
          </a:xfrm>
          <a:prstGeom prst="ellips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a:effectLst>
            <a:outerShdw blurRad="558800" dist="177800" dir="2700000" sx="94000" sy="94000" algn="tl"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3" name="Freeform 154">
            <a:extLst>
              <a:ext uri="{FF2B5EF4-FFF2-40B4-BE49-F238E27FC236}">
                <a16:creationId xmlns:a16="http://schemas.microsoft.com/office/drawing/2014/main" id="{B9287B04-183A-4848-9B11-B4EB0CE3F3CE}"/>
              </a:ext>
            </a:extLst>
          </p:cNvPr>
          <p:cNvSpPr>
            <a:spLocks noChangeArrowheads="1"/>
          </p:cNvSpPr>
          <p:nvPr/>
        </p:nvSpPr>
        <p:spPr bwMode="auto">
          <a:xfrm>
            <a:off x="3131307" y="4086693"/>
            <a:ext cx="111916" cy="151808"/>
          </a:xfrm>
          <a:custGeom>
            <a:avLst/>
            <a:gdLst>
              <a:gd name="T0" fmla="*/ 156272 w 355"/>
              <a:gd name="T1" fmla="*/ 58950 h 487"/>
              <a:gd name="T2" fmla="*/ 156272 w 355"/>
              <a:gd name="T3" fmla="*/ 58950 h 487"/>
              <a:gd name="T4" fmla="*/ 52392 w 355"/>
              <a:gd name="T5" fmla="*/ 7592 h 487"/>
              <a:gd name="T6" fmla="*/ 4065 w 355"/>
              <a:gd name="T7" fmla="*/ 23669 h 487"/>
              <a:gd name="T8" fmla="*/ 0 w 355"/>
              <a:gd name="T9" fmla="*/ 35280 h 487"/>
              <a:gd name="T10" fmla="*/ 4065 w 355"/>
              <a:gd name="T11" fmla="*/ 154073 h 487"/>
              <a:gd name="T12" fmla="*/ 8130 w 355"/>
              <a:gd name="T13" fmla="*/ 162111 h 487"/>
              <a:gd name="T14" fmla="*/ 100267 w 355"/>
              <a:gd name="T15" fmla="*/ 217041 h 487"/>
              <a:gd name="T16" fmla="*/ 104332 w 355"/>
              <a:gd name="T17" fmla="*/ 217041 h 487"/>
              <a:gd name="T18" fmla="*/ 108397 w 355"/>
              <a:gd name="T19" fmla="*/ 217041 h 487"/>
              <a:gd name="T20" fmla="*/ 112010 w 355"/>
              <a:gd name="T21" fmla="*/ 213469 h 487"/>
              <a:gd name="T22" fmla="*/ 112010 w 355"/>
              <a:gd name="T23" fmla="*/ 90657 h 487"/>
              <a:gd name="T24" fmla="*/ 108397 w 355"/>
              <a:gd name="T25" fmla="*/ 82619 h 487"/>
              <a:gd name="T26" fmla="*/ 19873 w 355"/>
              <a:gd name="T27" fmla="*/ 31261 h 487"/>
              <a:gd name="T28" fmla="*/ 32067 w 355"/>
              <a:gd name="T29" fmla="*/ 23669 h 487"/>
              <a:gd name="T30" fmla="*/ 48327 w 355"/>
              <a:gd name="T31" fmla="*/ 19650 h 487"/>
              <a:gd name="T32" fmla="*/ 135948 w 355"/>
              <a:gd name="T33" fmla="*/ 66988 h 487"/>
              <a:gd name="T34" fmla="*/ 140013 w 355"/>
              <a:gd name="T35" fmla="*/ 71007 h 487"/>
              <a:gd name="T36" fmla="*/ 140013 w 355"/>
              <a:gd name="T37" fmla="*/ 189800 h 487"/>
              <a:gd name="T38" fmla="*/ 148142 w 355"/>
              <a:gd name="T39" fmla="*/ 197392 h 487"/>
              <a:gd name="T40" fmla="*/ 159885 w 355"/>
              <a:gd name="T41" fmla="*/ 189800 h 487"/>
              <a:gd name="T42" fmla="*/ 159885 w 355"/>
              <a:gd name="T43" fmla="*/ 62969 h 487"/>
              <a:gd name="T44" fmla="*/ 156272 w 355"/>
              <a:gd name="T45" fmla="*/ 58950 h 487"/>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355" h="487">
                <a:moveTo>
                  <a:pt x="346" y="132"/>
                </a:moveTo>
                <a:lnTo>
                  <a:pt x="346" y="132"/>
                </a:lnTo>
                <a:cubicBezTo>
                  <a:pt x="116" y="17"/>
                  <a:pt x="116" y="17"/>
                  <a:pt x="116" y="17"/>
                </a:cubicBezTo>
                <a:cubicBezTo>
                  <a:pt x="89" y="0"/>
                  <a:pt x="27" y="25"/>
                  <a:pt x="9" y="53"/>
                </a:cubicBezTo>
                <a:cubicBezTo>
                  <a:pt x="0" y="70"/>
                  <a:pt x="0" y="79"/>
                  <a:pt x="0" y="79"/>
                </a:cubicBezTo>
                <a:cubicBezTo>
                  <a:pt x="9" y="345"/>
                  <a:pt x="9" y="345"/>
                  <a:pt x="9" y="345"/>
                </a:cubicBezTo>
                <a:cubicBezTo>
                  <a:pt x="9" y="345"/>
                  <a:pt x="18" y="354"/>
                  <a:pt x="18" y="363"/>
                </a:cubicBezTo>
                <a:cubicBezTo>
                  <a:pt x="36" y="363"/>
                  <a:pt x="222" y="486"/>
                  <a:pt x="222" y="486"/>
                </a:cubicBezTo>
                <a:cubicBezTo>
                  <a:pt x="231" y="486"/>
                  <a:pt x="231" y="486"/>
                  <a:pt x="231" y="486"/>
                </a:cubicBezTo>
                <a:cubicBezTo>
                  <a:pt x="240" y="486"/>
                  <a:pt x="240" y="486"/>
                  <a:pt x="240" y="486"/>
                </a:cubicBezTo>
                <a:cubicBezTo>
                  <a:pt x="248" y="486"/>
                  <a:pt x="248" y="478"/>
                  <a:pt x="248" y="478"/>
                </a:cubicBezTo>
                <a:cubicBezTo>
                  <a:pt x="248" y="203"/>
                  <a:pt x="248" y="203"/>
                  <a:pt x="248" y="203"/>
                </a:cubicBezTo>
                <a:cubicBezTo>
                  <a:pt x="248" y="194"/>
                  <a:pt x="248" y="194"/>
                  <a:pt x="240" y="185"/>
                </a:cubicBezTo>
                <a:cubicBezTo>
                  <a:pt x="44" y="70"/>
                  <a:pt x="44" y="70"/>
                  <a:pt x="44" y="70"/>
                </a:cubicBezTo>
                <a:cubicBezTo>
                  <a:pt x="44" y="70"/>
                  <a:pt x="53" y="61"/>
                  <a:pt x="71" y="53"/>
                </a:cubicBezTo>
                <a:cubicBezTo>
                  <a:pt x="89" y="44"/>
                  <a:pt x="97" y="44"/>
                  <a:pt x="107" y="44"/>
                </a:cubicBezTo>
                <a:cubicBezTo>
                  <a:pt x="107" y="44"/>
                  <a:pt x="293" y="150"/>
                  <a:pt x="301" y="150"/>
                </a:cubicBezTo>
                <a:cubicBezTo>
                  <a:pt x="310" y="159"/>
                  <a:pt x="310" y="159"/>
                  <a:pt x="310" y="159"/>
                </a:cubicBezTo>
                <a:cubicBezTo>
                  <a:pt x="310" y="168"/>
                  <a:pt x="310" y="425"/>
                  <a:pt x="310" y="425"/>
                </a:cubicBezTo>
                <a:cubicBezTo>
                  <a:pt x="310" y="433"/>
                  <a:pt x="319" y="442"/>
                  <a:pt x="328" y="442"/>
                </a:cubicBezTo>
                <a:cubicBezTo>
                  <a:pt x="337" y="442"/>
                  <a:pt x="354" y="433"/>
                  <a:pt x="354" y="425"/>
                </a:cubicBezTo>
                <a:cubicBezTo>
                  <a:pt x="354" y="141"/>
                  <a:pt x="354" y="141"/>
                  <a:pt x="354" y="141"/>
                </a:cubicBezTo>
                <a:lnTo>
                  <a:pt x="346" y="132"/>
                </a:lnTo>
              </a:path>
            </a:pathLst>
          </a:custGeom>
          <a:solidFill>
            <a:schemeClr val="bg1"/>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lIns="34290" tIns="17145" rIns="34290" bIns="17145" anchor="ctr"/>
          <a:lstStyle/>
          <a:p>
            <a:endParaRPr lang="en-US"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5" name="TextBox 24">
            <a:extLst>
              <a:ext uri="{FF2B5EF4-FFF2-40B4-BE49-F238E27FC236}">
                <a16:creationId xmlns:a16="http://schemas.microsoft.com/office/drawing/2014/main" id="{E2A8A0F4-2609-41C8-A62C-C898834853DA}"/>
              </a:ext>
            </a:extLst>
          </p:cNvPr>
          <p:cNvSpPr txBox="1"/>
          <p:nvPr/>
        </p:nvSpPr>
        <p:spPr>
          <a:xfrm>
            <a:off x="3801898" y="7090708"/>
            <a:ext cx="2623932" cy="621837"/>
          </a:xfrm>
          <a:prstGeom prst="rect">
            <a:avLst/>
          </a:prstGeom>
          <a:noFill/>
        </p:spPr>
        <p:txBody>
          <a:bodyPr wrap="square" rtlCol="0">
            <a:spAutoFit/>
          </a:bodyPr>
          <a:lstStyle/>
          <a:p>
            <a:pPr>
              <a:lnSpc>
                <a:spcPct val="130000"/>
              </a:lnSpc>
            </a:pPr>
            <a:r>
              <a:rPr lang="en-US" sz="1400" dirty="0" err="1">
                <a:solidFill>
                  <a:schemeClr val="bg1">
                    <a:lumMod val="65000"/>
                  </a:schemeClr>
                </a:solidFill>
                <a:latin typeface="Helvetica Neue" panose="02000503000000020004" pitchFamily="2" charset="0"/>
                <a:ea typeface="Helvetica Neue" panose="02000503000000020004" pitchFamily="2" charset="0"/>
                <a:cs typeface="Helvetica Neue" panose="02000503000000020004" pitchFamily="2" charset="0"/>
              </a:rPr>
              <a:t>Sélection</a:t>
            </a:r>
            <a:r>
              <a:rPr lang="en-US" sz="1400" dirty="0">
                <a:solidFill>
                  <a:schemeClr val="bg1">
                    <a:lumMod val="65000"/>
                  </a:schemeClr>
                </a:solidFill>
                <a:latin typeface="Helvetica Neue" panose="02000503000000020004" pitchFamily="2" charset="0"/>
                <a:ea typeface="Helvetica Neue" panose="02000503000000020004" pitchFamily="2" charset="0"/>
                <a:cs typeface="Helvetica Neue" panose="02000503000000020004" pitchFamily="2" charset="0"/>
              </a:rPr>
              <a:t> et </a:t>
            </a:r>
            <a:r>
              <a:rPr lang="en-US" sz="1400" dirty="0" err="1">
                <a:solidFill>
                  <a:schemeClr val="bg1">
                    <a:lumMod val="65000"/>
                  </a:schemeClr>
                </a:solidFill>
                <a:latin typeface="Helvetica Neue" panose="02000503000000020004" pitchFamily="2" charset="0"/>
                <a:ea typeface="Helvetica Neue" panose="02000503000000020004" pitchFamily="2" charset="0"/>
                <a:cs typeface="Helvetica Neue" panose="02000503000000020004" pitchFamily="2" charset="0"/>
              </a:rPr>
              <a:t>adéquation</a:t>
            </a:r>
            <a:r>
              <a:rPr lang="en-US" sz="1400" dirty="0">
                <a:solidFill>
                  <a:schemeClr val="bg1">
                    <a:lumMod val="65000"/>
                  </a:schemeClr>
                </a:solidFill>
                <a:latin typeface="Helvetica Neue" panose="02000503000000020004" pitchFamily="2" charset="0"/>
                <a:ea typeface="Helvetica Neue" panose="02000503000000020004" pitchFamily="2" charset="0"/>
                <a:cs typeface="Helvetica Neue" panose="02000503000000020004" pitchFamily="2" charset="0"/>
              </a:rPr>
              <a:t> sur la base des talents</a:t>
            </a:r>
          </a:p>
        </p:txBody>
      </p:sp>
      <p:sp>
        <p:nvSpPr>
          <p:cNvPr id="26" name="TextBox 25">
            <a:extLst>
              <a:ext uri="{FF2B5EF4-FFF2-40B4-BE49-F238E27FC236}">
                <a16:creationId xmlns:a16="http://schemas.microsoft.com/office/drawing/2014/main" id="{BA1A491A-3F9C-484F-BE8E-DDAF96A7D5D8}"/>
              </a:ext>
            </a:extLst>
          </p:cNvPr>
          <p:cNvSpPr txBox="1"/>
          <p:nvPr/>
        </p:nvSpPr>
        <p:spPr>
          <a:xfrm>
            <a:off x="2725708" y="3083417"/>
            <a:ext cx="2808817" cy="349711"/>
          </a:xfrm>
          <a:prstGeom prst="rect">
            <a:avLst/>
          </a:prstGeom>
          <a:noFill/>
        </p:spPr>
        <p:txBody>
          <a:bodyPr wrap="square" rtlCol="0">
            <a:spAutoFit/>
          </a:bodyPr>
          <a:lstStyle/>
          <a:p>
            <a:pPr>
              <a:lnSpc>
                <a:spcPct val="130000"/>
              </a:lnSpc>
            </a:pPr>
            <a:r>
              <a:rPr lang="en-US" sz="1400" dirty="0">
                <a:solidFill>
                  <a:schemeClr val="bg1">
                    <a:lumMod val="65000"/>
                  </a:schemeClr>
                </a:solidFill>
                <a:latin typeface="Helvetica Neue" panose="02000503000000020004" pitchFamily="2" charset="0"/>
                <a:ea typeface="Helvetica Neue" panose="02000503000000020004" pitchFamily="2" charset="0"/>
                <a:cs typeface="Helvetica Neue" panose="02000503000000020004" pitchFamily="2" charset="0"/>
              </a:rPr>
              <a:t>Accent mis sur la collaboration</a:t>
            </a:r>
          </a:p>
        </p:txBody>
      </p:sp>
      <p:sp>
        <p:nvSpPr>
          <p:cNvPr id="27" name="TextBox 26">
            <a:extLst>
              <a:ext uri="{FF2B5EF4-FFF2-40B4-BE49-F238E27FC236}">
                <a16:creationId xmlns:a16="http://schemas.microsoft.com/office/drawing/2014/main" id="{BCBD0BF3-DA1A-456A-96AD-A5512B070710}"/>
              </a:ext>
            </a:extLst>
          </p:cNvPr>
          <p:cNvSpPr txBox="1"/>
          <p:nvPr/>
        </p:nvSpPr>
        <p:spPr>
          <a:xfrm>
            <a:off x="3575057" y="3918920"/>
            <a:ext cx="2623932" cy="341760"/>
          </a:xfrm>
          <a:prstGeom prst="rect">
            <a:avLst/>
          </a:prstGeom>
          <a:noFill/>
        </p:spPr>
        <p:txBody>
          <a:bodyPr wrap="square" rtlCol="0">
            <a:spAutoFit/>
          </a:bodyPr>
          <a:lstStyle/>
          <a:p>
            <a:pPr>
              <a:lnSpc>
                <a:spcPct val="130000"/>
              </a:lnSpc>
            </a:pPr>
            <a:r>
              <a:rPr lang="en-US" sz="1400" dirty="0">
                <a:solidFill>
                  <a:schemeClr val="bg1">
                    <a:lumMod val="65000"/>
                  </a:schemeClr>
                </a:solidFill>
                <a:latin typeface="Helvetica Neue" panose="02000503000000020004" pitchFamily="2" charset="0"/>
                <a:ea typeface="Helvetica Neue" panose="02000503000000020004" pitchFamily="2" charset="0"/>
                <a:cs typeface="Helvetica Neue" panose="02000503000000020004" pitchFamily="2" charset="0"/>
              </a:rPr>
              <a:t>Formation des équipes</a:t>
            </a:r>
          </a:p>
        </p:txBody>
      </p:sp>
      <p:sp>
        <p:nvSpPr>
          <p:cNvPr id="28" name="TextBox 27">
            <a:extLst>
              <a:ext uri="{FF2B5EF4-FFF2-40B4-BE49-F238E27FC236}">
                <a16:creationId xmlns:a16="http://schemas.microsoft.com/office/drawing/2014/main" id="{77192B3D-2DD7-483A-831A-F6C4DAD27810}"/>
              </a:ext>
            </a:extLst>
          </p:cNvPr>
          <p:cNvSpPr txBox="1"/>
          <p:nvPr/>
        </p:nvSpPr>
        <p:spPr>
          <a:xfrm flipH="1">
            <a:off x="4133731" y="6098467"/>
            <a:ext cx="2410231" cy="623312"/>
          </a:xfrm>
          <a:prstGeom prst="rect">
            <a:avLst/>
          </a:prstGeom>
          <a:noFill/>
        </p:spPr>
        <p:txBody>
          <a:bodyPr wrap="square" rtlCol="0">
            <a:spAutoFit/>
          </a:bodyPr>
          <a:lstStyle/>
          <a:p>
            <a:pPr>
              <a:lnSpc>
                <a:spcPct val="130000"/>
              </a:lnSpc>
            </a:pPr>
            <a:r>
              <a:rPr lang="en-US" sz="1400" dirty="0" err="1">
                <a:solidFill>
                  <a:schemeClr val="bg1">
                    <a:lumMod val="65000"/>
                  </a:schemeClr>
                </a:solidFill>
                <a:latin typeface="Helvetica Neue" panose="02000503000000020004" pitchFamily="2" charset="0"/>
                <a:ea typeface="Helvetica Neue" panose="02000503000000020004" pitchFamily="2" charset="0"/>
                <a:cs typeface="Helvetica Neue" panose="02000503000000020004" pitchFamily="2" charset="0"/>
              </a:rPr>
              <a:t>Conduite</a:t>
            </a:r>
            <a:r>
              <a:rPr lang="en-US" sz="1400" dirty="0">
                <a:solidFill>
                  <a:schemeClr val="bg1">
                    <a:lumMod val="65000"/>
                  </a:schemeClr>
                </a:solidFill>
                <a:latin typeface="Helvetica Neue" panose="02000503000000020004" pitchFamily="2" charset="0"/>
                <a:ea typeface="Helvetica Neue" panose="02000503000000020004" pitchFamily="2" charset="0"/>
                <a:cs typeface="Helvetica Neue" panose="02000503000000020004" pitchFamily="2" charset="0"/>
              </a:rPr>
              <a:t> d’un dialogue </a:t>
            </a:r>
            <a:r>
              <a:rPr lang="en-US" sz="1400" dirty="0" err="1">
                <a:solidFill>
                  <a:schemeClr val="bg1">
                    <a:lumMod val="65000"/>
                  </a:schemeClr>
                </a:solidFill>
                <a:latin typeface="Helvetica Neue" panose="02000503000000020004" pitchFamily="2" charset="0"/>
                <a:ea typeface="Helvetica Neue" panose="02000503000000020004" pitchFamily="2" charset="0"/>
                <a:cs typeface="Helvetica Neue" panose="02000503000000020004" pitchFamily="2" charset="0"/>
              </a:rPr>
              <a:t>orienté</a:t>
            </a:r>
            <a:r>
              <a:rPr lang="en-US" sz="1400" dirty="0">
                <a:solidFill>
                  <a:schemeClr val="bg1">
                    <a:lumMod val="65000"/>
                  </a:schemeClr>
                </a:solidFill>
                <a:latin typeface="Helvetica Neue" panose="02000503000000020004" pitchFamily="2" charset="0"/>
                <a:ea typeface="Helvetica Neue" panose="02000503000000020004" pitchFamily="2" charset="0"/>
                <a:cs typeface="Helvetica Neue" panose="02000503000000020004" pitchFamily="2" charset="0"/>
              </a:rPr>
              <a:t> sur les talents</a:t>
            </a:r>
          </a:p>
        </p:txBody>
      </p:sp>
      <p:sp>
        <p:nvSpPr>
          <p:cNvPr id="29" name="TextBox 28">
            <a:extLst>
              <a:ext uri="{FF2B5EF4-FFF2-40B4-BE49-F238E27FC236}">
                <a16:creationId xmlns:a16="http://schemas.microsoft.com/office/drawing/2014/main" id="{6461464D-4D37-41FE-B175-8CA4724CE9F6}"/>
              </a:ext>
            </a:extLst>
          </p:cNvPr>
          <p:cNvSpPr txBox="1"/>
          <p:nvPr/>
        </p:nvSpPr>
        <p:spPr>
          <a:xfrm flipH="1">
            <a:off x="3920030" y="4856077"/>
            <a:ext cx="2623932" cy="341760"/>
          </a:xfrm>
          <a:prstGeom prst="rect">
            <a:avLst/>
          </a:prstGeom>
          <a:noFill/>
        </p:spPr>
        <p:txBody>
          <a:bodyPr wrap="square" rtlCol="0">
            <a:spAutoFit/>
          </a:bodyPr>
          <a:lstStyle/>
          <a:p>
            <a:pPr>
              <a:lnSpc>
                <a:spcPct val="130000"/>
              </a:lnSpc>
            </a:pPr>
            <a:r>
              <a:rPr lang="en-US" sz="1400" dirty="0">
                <a:solidFill>
                  <a:schemeClr val="bg1">
                    <a:lumMod val="65000"/>
                  </a:schemeClr>
                </a:solidFill>
                <a:latin typeface="Helvetica Neue" panose="02000503000000020004" pitchFamily="2" charset="0"/>
                <a:ea typeface="Helvetica Neue" panose="02000503000000020004" pitchFamily="2" charset="0"/>
                <a:cs typeface="Helvetica Neue" panose="02000503000000020004" pitchFamily="2" charset="0"/>
              </a:rPr>
              <a:t>Gestion </a:t>
            </a:r>
            <a:r>
              <a:rPr lang="en-US" sz="1400" dirty="0" err="1">
                <a:solidFill>
                  <a:schemeClr val="bg1">
                    <a:lumMod val="65000"/>
                  </a:schemeClr>
                </a:solidFill>
                <a:latin typeface="Helvetica Neue" panose="02000503000000020004" pitchFamily="2" charset="0"/>
                <a:ea typeface="Helvetica Neue" panose="02000503000000020004" pitchFamily="2" charset="0"/>
                <a:cs typeface="Helvetica Neue" panose="02000503000000020004" pitchFamily="2" charset="0"/>
              </a:rPr>
              <a:t>d’une</a:t>
            </a:r>
            <a:r>
              <a:rPr lang="en-US" sz="1400" dirty="0">
                <a:solidFill>
                  <a:schemeClr val="bg1">
                    <a:lumMod val="65000"/>
                  </a:schemeClr>
                </a:solidFill>
                <a:latin typeface="Helvetica Neue" panose="02000503000000020004" pitchFamily="2" charset="0"/>
                <a:ea typeface="Helvetica Neue" panose="02000503000000020004" pitchFamily="2" charset="0"/>
                <a:cs typeface="Helvetica Neue" panose="02000503000000020004" pitchFamily="2" charset="0"/>
              </a:rPr>
              <a:t> </a:t>
            </a:r>
            <a:r>
              <a:rPr lang="en-US" sz="1400" dirty="0" err="1">
                <a:solidFill>
                  <a:schemeClr val="bg1">
                    <a:lumMod val="65000"/>
                  </a:schemeClr>
                </a:solidFill>
                <a:latin typeface="Helvetica Neue" panose="02000503000000020004" pitchFamily="2" charset="0"/>
                <a:ea typeface="Helvetica Neue" panose="02000503000000020004" pitchFamily="2" charset="0"/>
                <a:cs typeface="Helvetica Neue" panose="02000503000000020004" pitchFamily="2" charset="0"/>
              </a:rPr>
              <a:t>valeur</a:t>
            </a:r>
            <a:r>
              <a:rPr lang="en-US" sz="1400" dirty="0">
                <a:solidFill>
                  <a:schemeClr val="bg1">
                    <a:lumMod val="65000"/>
                  </a:schemeClr>
                </a:solidFill>
                <a:latin typeface="Helvetica Neue" panose="02000503000000020004" pitchFamily="2" charset="0"/>
                <a:ea typeface="Helvetica Neue" panose="02000503000000020004" pitchFamily="2" charset="0"/>
                <a:cs typeface="Helvetica Neue" panose="02000503000000020004" pitchFamily="2" charset="0"/>
              </a:rPr>
              <a:t> </a:t>
            </a:r>
            <a:r>
              <a:rPr lang="en-US" sz="1400" dirty="0" err="1">
                <a:solidFill>
                  <a:schemeClr val="bg1">
                    <a:lumMod val="65000"/>
                  </a:schemeClr>
                </a:solidFill>
                <a:latin typeface="Helvetica Neue" panose="02000503000000020004" pitchFamily="2" charset="0"/>
                <a:ea typeface="Helvetica Neue" panose="02000503000000020004" pitchFamily="2" charset="0"/>
                <a:cs typeface="Helvetica Neue" panose="02000503000000020004" pitchFamily="2" charset="0"/>
              </a:rPr>
              <a:t>ajoutée</a:t>
            </a:r>
            <a:endParaRPr lang="en-US" sz="1400" dirty="0">
              <a:solidFill>
                <a:schemeClr val="bg1">
                  <a:lumMod val="65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31" name="TextBox 30">
            <a:extLst>
              <a:ext uri="{FF2B5EF4-FFF2-40B4-BE49-F238E27FC236}">
                <a16:creationId xmlns:a16="http://schemas.microsoft.com/office/drawing/2014/main" id="{8D90E1DD-ECE7-455E-9161-63134657B43B}"/>
              </a:ext>
            </a:extLst>
          </p:cNvPr>
          <p:cNvSpPr txBox="1"/>
          <p:nvPr/>
        </p:nvSpPr>
        <p:spPr>
          <a:xfrm>
            <a:off x="704639" y="896990"/>
            <a:ext cx="5727902" cy="984885"/>
          </a:xfrm>
          <a:prstGeom prst="rect">
            <a:avLst/>
          </a:prstGeom>
          <a:noFill/>
        </p:spPr>
        <p:txBody>
          <a:bodyPr wrap="square" rtlCol="0">
            <a:spAutoFit/>
          </a:bodyPr>
          <a:lstStyle/>
          <a:p>
            <a:pPr algn="ctr"/>
            <a:r>
              <a:rPr lang="en-US" sz="40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Résumé</a:t>
            </a:r>
          </a:p>
          <a:p>
            <a:pPr algn="ctr"/>
            <a:r>
              <a:rPr lang="fr-FR" sz="18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7 clés de réussite pour la gestion des talents</a:t>
            </a:r>
          </a:p>
        </p:txBody>
      </p:sp>
      <p:sp>
        <p:nvSpPr>
          <p:cNvPr id="35" name="TextBox 34">
            <a:extLst>
              <a:ext uri="{FF2B5EF4-FFF2-40B4-BE49-F238E27FC236}">
                <a16:creationId xmlns:a16="http://schemas.microsoft.com/office/drawing/2014/main" id="{55E44CD5-97F7-DA4C-9682-678A9251CED2}"/>
              </a:ext>
            </a:extLst>
          </p:cNvPr>
          <p:cNvSpPr txBox="1"/>
          <p:nvPr/>
        </p:nvSpPr>
        <p:spPr>
          <a:xfrm>
            <a:off x="2046666" y="7929735"/>
            <a:ext cx="597556" cy="461665"/>
          </a:xfrm>
          <a:prstGeom prst="rect">
            <a:avLst/>
          </a:prstGeom>
          <a:noFill/>
        </p:spPr>
        <p:txBody>
          <a:bodyPr wrap="square" rtlCol="0">
            <a:spAutoFit/>
          </a:bodyPr>
          <a:lstStyle/>
          <a:p>
            <a:pPr algn="r"/>
            <a:r>
              <a:rPr lang="en-US" sz="2400" b="1" spc="-150" dirty="0">
                <a:solidFill>
                  <a:schemeClr val="accent1">
                    <a:lumMod val="60000"/>
                    <a:lumOff val="40000"/>
                  </a:schemeClr>
                </a:solidFill>
                <a:latin typeface="Helvetica Neue" panose="02000503000000020004" pitchFamily="2" charset="0"/>
                <a:ea typeface="Helvetica Neue" panose="02000503000000020004" pitchFamily="2" charset="0"/>
                <a:cs typeface="Helvetica Neue" panose="02000503000000020004" pitchFamily="2" charset="0"/>
              </a:rPr>
              <a:t>06</a:t>
            </a:r>
          </a:p>
        </p:txBody>
      </p:sp>
      <p:sp>
        <p:nvSpPr>
          <p:cNvPr id="36" name="Oval 35">
            <a:extLst>
              <a:ext uri="{FF2B5EF4-FFF2-40B4-BE49-F238E27FC236}">
                <a16:creationId xmlns:a16="http://schemas.microsoft.com/office/drawing/2014/main" id="{1F2575DE-40C8-5C49-B715-91FB2AA3292E}"/>
              </a:ext>
            </a:extLst>
          </p:cNvPr>
          <p:cNvSpPr/>
          <p:nvPr/>
        </p:nvSpPr>
        <p:spPr>
          <a:xfrm>
            <a:off x="2683008" y="8089537"/>
            <a:ext cx="392462" cy="392462"/>
          </a:xfrm>
          <a:prstGeom prst="ellips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a:effectLst>
            <a:outerShdw blurRad="558800" dist="177800" dir="2700000" sx="94000" sy="94000" algn="tl" rotWithShape="0">
              <a:schemeClr val="tx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37" name="Freeform 101">
            <a:extLst>
              <a:ext uri="{FF2B5EF4-FFF2-40B4-BE49-F238E27FC236}">
                <a16:creationId xmlns:a16="http://schemas.microsoft.com/office/drawing/2014/main" id="{09B9B432-3F7C-4142-B2E6-90A22212E081}"/>
              </a:ext>
            </a:extLst>
          </p:cNvPr>
          <p:cNvSpPr>
            <a:spLocks noChangeArrowheads="1"/>
          </p:cNvSpPr>
          <p:nvPr/>
        </p:nvSpPr>
        <p:spPr bwMode="auto">
          <a:xfrm>
            <a:off x="2801119" y="8225932"/>
            <a:ext cx="156239" cy="119673"/>
          </a:xfrm>
          <a:custGeom>
            <a:avLst/>
            <a:gdLst>
              <a:gd name="T0" fmla="*/ 36030 w 497"/>
              <a:gd name="T1" fmla="*/ 111308 h 382"/>
              <a:gd name="T2" fmla="*/ 36030 w 497"/>
              <a:gd name="T3" fmla="*/ 111308 h 382"/>
              <a:gd name="T4" fmla="*/ 71610 w 497"/>
              <a:gd name="T5" fmla="*/ 147214 h 382"/>
              <a:gd name="T6" fmla="*/ 111693 w 497"/>
              <a:gd name="T7" fmla="*/ 171001 h 382"/>
              <a:gd name="T8" fmla="*/ 151777 w 497"/>
              <a:gd name="T9" fmla="*/ 151253 h 382"/>
              <a:gd name="T10" fmla="*/ 175647 w 497"/>
              <a:gd name="T11" fmla="*/ 115796 h 382"/>
              <a:gd name="T12" fmla="*/ 111693 w 497"/>
              <a:gd name="T13" fmla="*/ 147214 h 382"/>
              <a:gd name="T14" fmla="*/ 36030 w 497"/>
              <a:gd name="T15" fmla="*/ 111308 h 382"/>
              <a:gd name="T16" fmla="*/ 219333 w 497"/>
              <a:gd name="T17" fmla="*/ 55654 h 382"/>
              <a:gd name="T18" fmla="*/ 219333 w 497"/>
              <a:gd name="T19" fmla="*/ 55654 h 382"/>
              <a:gd name="T20" fmla="*/ 123403 w 497"/>
              <a:gd name="T21" fmla="*/ 4039 h 382"/>
              <a:gd name="T22" fmla="*/ 99533 w 497"/>
              <a:gd name="T23" fmla="*/ 4039 h 382"/>
              <a:gd name="T24" fmla="*/ 4053 w 497"/>
              <a:gd name="T25" fmla="*/ 55654 h 382"/>
              <a:gd name="T26" fmla="*/ 4053 w 497"/>
              <a:gd name="T27" fmla="*/ 71812 h 382"/>
              <a:gd name="T28" fmla="*/ 99533 w 497"/>
              <a:gd name="T29" fmla="*/ 123426 h 382"/>
              <a:gd name="T30" fmla="*/ 123403 w 497"/>
              <a:gd name="T31" fmla="*/ 123426 h 382"/>
              <a:gd name="T32" fmla="*/ 183754 w 497"/>
              <a:gd name="T33" fmla="*/ 87520 h 382"/>
              <a:gd name="T34" fmla="*/ 119800 w 497"/>
              <a:gd name="T35" fmla="*/ 71812 h 382"/>
              <a:gd name="T36" fmla="*/ 111693 w 497"/>
              <a:gd name="T37" fmla="*/ 75402 h 382"/>
              <a:gd name="T38" fmla="*/ 91426 w 497"/>
              <a:gd name="T39" fmla="*/ 59693 h 382"/>
              <a:gd name="T40" fmla="*/ 111693 w 497"/>
              <a:gd name="T41" fmla="*/ 48024 h 382"/>
              <a:gd name="T42" fmla="*/ 131960 w 497"/>
              <a:gd name="T43" fmla="*/ 55654 h 382"/>
              <a:gd name="T44" fmla="*/ 199517 w 497"/>
              <a:gd name="T45" fmla="*/ 79441 h 382"/>
              <a:gd name="T46" fmla="*/ 219333 w 497"/>
              <a:gd name="T47" fmla="*/ 71812 h 382"/>
              <a:gd name="T48" fmla="*/ 219333 w 497"/>
              <a:gd name="T49" fmla="*/ 55654 h 382"/>
              <a:gd name="T50" fmla="*/ 191410 w 497"/>
              <a:gd name="T51" fmla="*/ 155292 h 382"/>
              <a:gd name="T52" fmla="*/ 191410 w 497"/>
              <a:gd name="T53" fmla="*/ 155292 h 382"/>
              <a:gd name="T54" fmla="*/ 207623 w 497"/>
              <a:gd name="T55" fmla="*/ 151253 h 382"/>
              <a:gd name="T56" fmla="*/ 199517 w 497"/>
              <a:gd name="T57" fmla="*/ 79441 h 382"/>
              <a:gd name="T58" fmla="*/ 183754 w 497"/>
              <a:gd name="T59" fmla="*/ 87520 h 382"/>
              <a:gd name="T60" fmla="*/ 191410 w 497"/>
              <a:gd name="T61" fmla="*/ 155292 h 38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497" h="382">
                <a:moveTo>
                  <a:pt x="80" y="248"/>
                </a:moveTo>
                <a:lnTo>
                  <a:pt x="80" y="248"/>
                </a:lnTo>
                <a:cubicBezTo>
                  <a:pt x="97" y="293"/>
                  <a:pt x="106" y="311"/>
                  <a:pt x="159" y="328"/>
                </a:cubicBezTo>
                <a:cubicBezTo>
                  <a:pt x="203" y="355"/>
                  <a:pt x="230" y="381"/>
                  <a:pt x="248" y="381"/>
                </a:cubicBezTo>
                <a:cubicBezTo>
                  <a:pt x="266" y="381"/>
                  <a:pt x="293" y="355"/>
                  <a:pt x="337" y="337"/>
                </a:cubicBezTo>
                <a:cubicBezTo>
                  <a:pt x="390" y="311"/>
                  <a:pt x="372" y="311"/>
                  <a:pt x="390" y="258"/>
                </a:cubicBezTo>
                <a:cubicBezTo>
                  <a:pt x="248" y="328"/>
                  <a:pt x="248" y="328"/>
                  <a:pt x="248" y="328"/>
                </a:cubicBezTo>
                <a:lnTo>
                  <a:pt x="80" y="248"/>
                </a:lnTo>
                <a:close/>
                <a:moveTo>
                  <a:pt x="487" y="124"/>
                </a:moveTo>
                <a:lnTo>
                  <a:pt x="487" y="124"/>
                </a:lnTo>
                <a:cubicBezTo>
                  <a:pt x="274" y="9"/>
                  <a:pt x="274" y="9"/>
                  <a:pt x="274" y="9"/>
                </a:cubicBezTo>
                <a:cubicBezTo>
                  <a:pt x="266" y="0"/>
                  <a:pt x="239" y="0"/>
                  <a:pt x="221" y="9"/>
                </a:cubicBezTo>
                <a:cubicBezTo>
                  <a:pt x="9" y="124"/>
                  <a:pt x="9" y="124"/>
                  <a:pt x="9" y="124"/>
                </a:cubicBezTo>
                <a:cubicBezTo>
                  <a:pt x="0" y="133"/>
                  <a:pt x="0" y="142"/>
                  <a:pt x="9" y="160"/>
                </a:cubicBezTo>
                <a:cubicBezTo>
                  <a:pt x="221" y="275"/>
                  <a:pt x="221" y="275"/>
                  <a:pt x="221" y="275"/>
                </a:cubicBezTo>
                <a:cubicBezTo>
                  <a:pt x="239" y="284"/>
                  <a:pt x="266" y="284"/>
                  <a:pt x="274" y="275"/>
                </a:cubicBezTo>
                <a:cubicBezTo>
                  <a:pt x="408" y="195"/>
                  <a:pt x="408" y="195"/>
                  <a:pt x="408" y="195"/>
                </a:cubicBezTo>
                <a:cubicBezTo>
                  <a:pt x="266" y="160"/>
                  <a:pt x="266" y="160"/>
                  <a:pt x="266" y="160"/>
                </a:cubicBezTo>
                <a:cubicBezTo>
                  <a:pt x="257" y="160"/>
                  <a:pt x="257" y="168"/>
                  <a:pt x="248" y="168"/>
                </a:cubicBezTo>
                <a:cubicBezTo>
                  <a:pt x="221" y="168"/>
                  <a:pt x="203" y="151"/>
                  <a:pt x="203" y="133"/>
                </a:cubicBezTo>
                <a:cubicBezTo>
                  <a:pt x="203" y="124"/>
                  <a:pt x="221" y="107"/>
                  <a:pt x="248" y="107"/>
                </a:cubicBezTo>
                <a:cubicBezTo>
                  <a:pt x="266" y="107"/>
                  <a:pt x="284" y="115"/>
                  <a:pt x="293" y="124"/>
                </a:cubicBezTo>
                <a:cubicBezTo>
                  <a:pt x="443" y="177"/>
                  <a:pt x="443" y="177"/>
                  <a:pt x="443" y="177"/>
                </a:cubicBezTo>
                <a:cubicBezTo>
                  <a:pt x="487" y="160"/>
                  <a:pt x="487" y="160"/>
                  <a:pt x="487" y="160"/>
                </a:cubicBezTo>
                <a:cubicBezTo>
                  <a:pt x="496" y="142"/>
                  <a:pt x="496" y="133"/>
                  <a:pt x="487" y="124"/>
                </a:cubicBezTo>
                <a:close/>
                <a:moveTo>
                  <a:pt x="425" y="346"/>
                </a:moveTo>
                <a:lnTo>
                  <a:pt x="425" y="346"/>
                </a:lnTo>
                <a:cubicBezTo>
                  <a:pt x="416" y="355"/>
                  <a:pt x="452" y="364"/>
                  <a:pt x="461" y="337"/>
                </a:cubicBezTo>
                <a:cubicBezTo>
                  <a:pt x="469" y="213"/>
                  <a:pt x="443" y="177"/>
                  <a:pt x="443" y="177"/>
                </a:cubicBezTo>
                <a:cubicBezTo>
                  <a:pt x="408" y="195"/>
                  <a:pt x="408" y="195"/>
                  <a:pt x="408" y="195"/>
                </a:cubicBezTo>
                <a:cubicBezTo>
                  <a:pt x="408" y="195"/>
                  <a:pt x="443" y="222"/>
                  <a:pt x="425" y="346"/>
                </a:cubicBezTo>
                <a:close/>
              </a:path>
            </a:pathLst>
          </a:custGeom>
          <a:solidFill>
            <a:schemeClr val="bg1"/>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lIns="34290" tIns="17145" rIns="34290" bIns="17145" anchor="ctr"/>
          <a:lstStyle/>
          <a:p>
            <a:endParaRPr lang="en-US"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38" name="TextBox 37">
            <a:extLst>
              <a:ext uri="{FF2B5EF4-FFF2-40B4-BE49-F238E27FC236}">
                <a16:creationId xmlns:a16="http://schemas.microsoft.com/office/drawing/2014/main" id="{3D842B8F-A7C1-E84A-B10A-8681FD3E00C3}"/>
              </a:ext>
            </a:extLst>
          </p:cNvPr>
          <p:cNvSpPr txBox="1"/>
          <p:nvPr/>
        </p:nvSpPr>
        <p:spPr>
          <a:xfrm>
            <a:off x="3210042" y="8045442"/>
            <a:ext cx="2410231" cy="623312"/>
          </a:xfrm>
          <a:prstGeom prst="rect">
            <a:avLst/>
          </a:prstGeom>
          <a:noFill/>
        </p:spPr>
        <p:txBody>
          <a:bodyPr wrap="square" rtlCol="0">
            <a:spAutoFit/>
          </a:bodyPr>
          <a:lstStyle/>
          <a:p>
            <a:pPr>
              <a:lnSpc>
                <a:spcPct val="130000"/>
              </a:lnSpc>
            </a:pPr>
            <a:r>
              <a:rPr lang="en-US" sz="1400" dirty="0">
                <a:solidFill>
                  <a:schemeClr val="bg1">
                    <a:lumMod val="65000"/>
                  </a:schemeClr>
                </a:solidFill>
                <a:latin typeface="Helvetica Neue" panose="02000503000000020004" pitchFamily="2" charset="0"/>
                <a:ea typeface="Helvetica Neue" panose="02000503000000020004" pitchFamily="2" charset="0"/>
                <a:cs typeface="Helvetica Neue" panose="02000503000000020004" pitchFamily="2" charset="0"/>
              </a:rPr>
              <a:t>Coaching sur la base des talents</a:t>
            </a:r>
          </a:p>
        </p:txBody>
      </p:sp>
      <p:sp>
        <p:nvSpPr>
          <p:cNvPr id="39" name="TextBox 38">
            <a:extLst>
              <a:ext uri="{FF2B5EF4-FFF2-40B4-BE49-F238E27FC236}">
                <a16:creationId xmlns:a16="http://schemas.microsoft.com/office/drawing/2014/main" id="{C48A82C4-8511-FC4B-B8DC-855527571F96}"/>
              </a:ext>
            </a:extLst>
          </p:cNvPr>
          <p:cNvSpPr txBox="1"/>
          <p:nvPr/>
        </p:nvSpPr>
        <p:spPr>
          <a:xfrm>
            <a:off x="979013" y="8680185"/>
            <a:ext cx="597556" cy="461665"/>
          </a:xfrm>
          <a:prstGeom prst="rect">
            <a:avLst/>
          </a:prstGeom>
          <a:noFill/>
        </p:spPr>
        <p:txBody>
          <a:bodyPr wrap="square" rtlCol="0">
            <a:spAutoFit/>
          </a:bodyPr>
          <a:lstStyle/>
          <a:p>
            <a:pPr algn="r"/>
            <a:r>
              <a:rPr lang="en-US" sz="2400" b="1" spc="-150" dirty="0">
                <a:solidFill>
                  <a:schemeClr val="accent1">
                    <a:lumMod val="60000"/>
                    <a:lumOff val="40000"/>
                  </a:schemeClr>
                </a:solidFill>
                <a:latin typeface="Helvetica Neue" panose="02000503000000020004" pitchFamily="2" charset="0"/>
                <a:ea typeface="Helvetica Neue" panose="02000503000000020004" pitchFamily="2" charset="0"/>
                <a:cs typeface="Helvetica Neue" panose="02000503000000020004" pitchFamily="2" charset="0"/>
              </a:rPr>
              <a:t>07</a:t>
            </a:r>
          </a:p>
        </p:txBody>
      </p:sp>
      <p:sp>
        <p:nvSpPr>
          <p:cNvPr id="40" name="Oval 39">
            <a:extLst>
              <a:ext uri="{FF2B5EF4-FFF2-40B4-BE49-F238E27FC236}">
                <a16:creationId xmlns:a16="http://schemas.microsoft.com/office/drawing/2014/main" id="{7EAAEEB8-2D16-9B42-AA76-AADF241A23B7}"/>
              </a:ext>
            </a:extLst>
          </p:cNvPr>
          <p:cNvSpPr/>
          <p:nvPr/>
        </p:nvSpPr>
        <p:spPr>
          <a:xfrm>
            <a:off x="1615355" y="8839987"/>
            <a:ext cx="392462" cy="392462"/>
          </a:xfrm>
          <a:prstGeom prst="ellipse">
            <a:avLst/>
          </a:prstGeom>
          <a:gradFill flip="none" rotWithShape="1">
            <a:gsLst>
              <a:gs pos="0">
                <a:schemeClr val="accent1">
                  <a:lumMod val="67000"/>
                </a:schemeClr>
              </a:gs>
              <a:gs pos="48000">
                <a:schemeClr val="accent1">
                  <a:lumMod val="97000"/>
                  <a:lumOff val="3000"/>
                </a:schemeClr>
              </a:gs>
              <a:gs pos="100000">
                <a:schemeClr val="accent1">
                  <a:lumMod val="60000"/>
                  <a:lumOff val="40000"/>
                </a:schemeClr>
              </a:gs>
            </a:gsLst>
            <a:lin ang="16200000" scaled="1"/>
            <a:tileRect/>
          </a:gradFill>
          <a:ln>
            <a:noFill/>
          </a:ln>
          <a:effectLst>
            <a:outerShdw blurRad="558800" dist="177800" dir="2700000" sx="94000" sy="94000" algn="tl" rotWithShape="0">
              <a:schemeClr val="tx1">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41" name="Freeform 101">
            <a:extLst>
              <a:ext uri="{FF2B5EF4-FFF2-40B4-BE49-F238E27FC236}">
                <a16:creationId xmlns:a16="http://schemas.microsoft.com/office/drawing/2014/main" id="{317685AF-91D2-9145-93C8-457794DF1BEF}"/>
              </a:ext>
            </a:extLst>
          </p:cNvPr>
          <p:cNvSpPr>
            <a:spLocks noChangeArrowheads="1"/>
          </p:cNvSpPr>
          <p:nvPr/>
        </p:nvSpPr>
        <p:spPr bwMode="auto">
          <a:xfrm>
            <a:off x="1733466" y="8976382"/>
            <a:ext cx="156239" cy="119673"/>
          </a:xfrm>
          <a:custGeom>
            <a:avLst/>
            <a:gdLst>
              <a:gd name="T0" fmla="*/ 36030 w 497"/>
              <a:gd name="T1" fmla="*/ 111308 h 382"/>
              <a:gd name="T2" fmla="*/ 36030 w 497"/>
              <a:gd name="T3" fmla="*/ 111308 h 382"/>
              <a:gd name="T4" fmla="*/ 71610 w 497"/>
              <a:gd name="T5" fmla="*/ 147214 h 382"/>
              <a:gd name="T6" fmla="*/ 111693 w 497"/>
              <a:gd name="T7" fmla="*/ 171001 h 382"/>
              <a:gd name="T8" fmla="*/ 151777 w 497"/>
              <a:gd name="T9" fmla="*/ 151253 h 382"/>
              <a:gd name="T10" fmla="*/ 175647 w 497"/>
              <a:gd name="T11" fmla="*/ 115796 h 382"/>
              <a:gd name="T12" fmla="*/ 111693 w 497"/>
              <a:gd name="T13" fmla="*/ 147214 h 382"/>
              <a:gd name="T14" fmla="*/ 36030 w 497"/>
              <a:gd name="T15" fmla="*/ 111308 h 382"/>
              <a:gd name="T16" fmla="*/ 219333 w 497"/>
              <a:gd name="T17" fmla="*/ 55654 h 382"/>
              <a:gd name="T18" fmla="*/ 219333 w 497"/>
              <a:gd name="T19" fmla="*/ 55654 h 382"/>
              <a:gd name="T20" fmla="*/ 123403 w 497"/>
              <a:gd name="T21" fmla="*/ 4039 h 382"/>
              <a:gd name="T22" fmla="*/ 99533 w 497"/>
              <a:gd name="T23" fmla="*/ 4039 h 382"/>
              <a:gd name="T24" fmla="*/ 4053 w 497"/>
              <a:gd name="T25" fmla="*/ 55654 h 382"/>
              <a:gd name="T26" fmla="*/ 4053 w 497"/>
              <a:gd name="T27" fmla="*/ 71812 h 382"/>
              <a:gd name="T28" fmla="*/ 99533 w 497"/>
              <a:gd name="T29" fmla="*/ 123426 h 382"/>
              <a:gd name="T30" fmla="*/ 123403 w 497"/>
              <a:gd name="T31" fmla="*/ 123426 h 382"/>
              <a:gd name="T32" fmla="*/ 183754 w 497"/>
              <a:gd name="T33" fmla="*/ 87520 h 382"/>
              <a:gd name="T34" fmla="*/ 119800 w 497"/>
              <a:gd name="T35" fmla="*/ 71812 h 382"/>
              <a:gd name="T36" fmla="*/ 111693 w 497"/>
              <a:gd name="T37" fmla="*/ 75402 h 382"/>
              <a:gd name="T38" fmla="*/ 91426 w 497"/>
              <a:gd name="T39" fmla="*/ 59693 h 382"/>
              <a:gd name="T40" fmla="*/ 111693 w 497"/>
              <a:gd name="T41" fmla="*/ 48024 h 382"/>
              <a:gd name="T42" fmla="*/ 131960 w 497"/>
              <a:gd name="T43" fmla="*/ 55654 h 382"/>
              <a:gd name="T44" fmla="*/ 199517 w 497"/>
              <a:gd name="T45" fmla="*/ 79441 h 382"/>
              <a:gd name="T46" fmla="*/ 219333 w 497"/>
              <a:gd name="T47" fmla="*/ 71812 h 382"/>
              <a:gd name="T48" fmla="*/ 219333 w 497"/>
              <a:gd name="T49" fmla="*/ 55654 h 382"/>
              <a:gd name="T50" fmla="*/ 191410 w 497"/>
              <a:gd name="T51" fmla="*/ 155292 h 382"/>
              <a:gd name="T52" fmla="*/ 191410 w 497"/>
              <a:gd name="T53" fmla="*/ 155292 h 382"/>
              <a:gd name="T54" fmla="*/ 207623 w 497"/>
              <a:gd name="T55" fmla="*/ 151253 h 382"/>
              <a:gd name="T56" fmla="*/ 199517 w 497"/>
              <a:gd name="T57" fmla="*/ 79441 h 382"/>
              <a:gd name="T58" fmla="*/ 183754 w 497"/>
              <a:gd name="T59" fmla="*/ 87520 h 382"/>
              <a:gd name="T60" fmla="*/ 191410 w 497"/>
              <a:gd name="T61" fmla="*/ 155292 h 382"/>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Lst>
            <a:ahLst/>
            <a:cxnLst>
              <a:cxn ang="T62">
                <a:pos x="T0" y="T1"/>
              </a:cxn>
              <a:cxn ang="T63">
                <a:pos x="T2" y="T3"/>
              </a:cxn>
              <a:cxn ang="T64">
                <a:pos x="T4" y="T5"/>
              </a:cxn>
              <a:cxn ang="T65">
                <a:pos x="T6" y="T7"/>
              </a:cxn>
              <a:cxn ang="T66">
                <a:pos x="T8" y="T9"/>
              </a:cxn>
              <a:cxn ang="T67">
                <a:pos x="T10" y="T11"/>
              </a:cxn>
              <a:cxn ang="T68">
                <a:pos x="T12" y="T13"/>
              </a:cxn>
              <a:cxn ang="T69">
                <a:pos x="T14" y="T15"/>
              </a:cxn>
              <a:cxn ang="T70">
                <a:pos x="T16" y="T17"/>
              </a:cxn>
              <a:cxn ang="T71">
                <a:pos x="T18" y="T19"/>
              </a:cxn>
              <a:cxn ang="T72">
                <a:pos x="T20" y="T21"/>
              </a:cxn>
              <a:cxn ang="T73">
                <a:pos x="T22" y="T23"/>
              </a:cxn>
              <a:cxn ang="T74">
                <a:pos x="T24" y="T25"/>
              </a:cxn>
              <a:cxn ang="T75">
                <a:pos x="T26" y="T27"/>
              </a:cxn>
              <a:cxn ang="T76">
                <a:pos x="T28" y="T29"/>
              </a:cxn>
              <a:cxn ang="T77">
                <a:pos x="T30" y="T31"/>
              </a:cxn>
              <a:cxn ang="T78">
                <a:pos x="T32" y="T33"/>
              </a:cxn>
              <a:cxn ang="T79">
                <a:pos x="T34" y="T35"/>
              </a:cxn>
              <a:cxn ang="T80">
                <a:pos x="T36" y="T37"/>
              </a:cxn>
              <a:cxn ang="T81">
                <a:pos x="T38" y="T39"/>
              </a:cxn>
              <a:cxn ang="T82">
                <a:pos x="T40" y="T41"/>
              </a:cxn>
              <a:cxn ang="T83">
                <a:pos x="T42" y="T43"/>
              </a:cxn>
              <a:cxn ang="T84">
                <a:pos x="T44" y="T45"/>
              </a:cxn>
              <a:cxn ang="T85">
                <a:pos x="T46" y="T47"/>
              </a:cxn>
              <a:cxn ang="T86">
                <a:pos x="T48" y="T49"/>
              </a:cxn>
              <a:cxn ang="T87">
                <a:pos x="T50" y="T51"/>
              </a:cxn>
              <a:cxn ang="T88">
                <a:pos x="T52" y="T53"/>
              </a:cxn>
              <a:cxn ang="T89">
                <a:pos x="T54" y="T55"/>
              </a:cxn>
              <a:cxn ang="T90">
                <a:pos x="T56" y="T57"/>
              </a:cxn>
              <a:cxn ang="T91">
                <a:pos x="T58" y="T59"/>
              </a:cxn>
              <a:cxn ang="T92">
                <a:pos x="T60" y="T61"/>
              </a:cxn>
            </a:cxnLst>
            <a:rect l="0" t="0" r="r" b="b"/>
            <a:pathLst>
              <a:path w="497" h="382">
                <a:moveTo>
                  <a:pt x="80" y="248"/>
                </a:moveTo>
                <a:lnTo>
                  <a:pt x="80" y="248"/>
                </a:lnTo>
                <a:cubicBezTo>
                  <a:pt x="97" y="293"/>
                  <a:pt x="106" y="311"/>
                  <a:pt x="159" y="328"/>
                </a:cubicBezTo>
                <a:cubicBezTo>
                  <a:pt x="203" y="355"/>
                  <a:pt x="230" y="381"/>
                  <a:pt x="248" y="381"/>
                </a:cubicBezTo>
                <a:cubicBezTo>
                  <a:pt x="266" y="381"/>
                  <a:pt x="293" y="355"/>
                  <a:pt x="337" y="337"/>
                </a:cubicBezTo>
                <a:cubicBezTo>
                  <a:pt x="390" y="311"/>
                  <a:pt x="372" y="311"/>
                  <a:pt x="390" y="258"/>
                </a:cubicBezTo>
                <a:cubicBezTo>
                  <a:pt x="248" y="328"/>
                  <a:pt x="248" y="328"/>
                  <a:pt x="248" y="328"/>
                </a:cubicBezTo>
                <a:lnTo>
                  <a:pt x="80" y="248"/>
                </a:lnTo>
                <a:close/>
                <a:moveTo>
                  <a:pt x="487" y="124"/>
                </a:moveTo>
                <a:lnTo>
                  <a:pt x="487" y="124"/>
                </a:lnTo>
                <a:cubicBezTo>
                  <a:pt x="274" y="9"/>
                  <a:pt x="274" y="9"/>
                  <a:pt x="274" y="9"/>
                </a:cubicBezTo>
                <a:cubicBezTo>
                  <a:pt x="266" y="0"/>
                  <a:pt x="239" y="0"/>
                  <a:pt x="221" y="9"/>
                </a:cubicBezTo>
                <a:cubicBezTo>
                  <a:pt x="9" y="124"/>
                  <a:pt x="9" y="124"/>
                  <a:pt x="9" y="124"/>
                </a:cubicBezTo>
                <a:cubicBezTo>
                  <a:pt x="0" y="133"/>
                  <a:pt x="0" y="142"/>
                  <a:pt x="9" y="160"/>
                </a:cubicBezTo>
                <a:cubicBezTo>
                  <a:pt x="221" y="275"/>
                  <a:pt x="221" y="275"/>
                  <a:pt x="221" y="275"/>
                </a:cubicBezTo>
                <a:cubicBezTo>
                  <a:pt x="239" y="284"/>
                  <a:pt x="266" y="284"/>
                  <a:pt x="274" y="275"/>
                </a:cubicBezTo>
                <a:cubicBezTo>
                  <a:pt x="408" y="195"/>
                  <a:pt x="408" y="195"/>
                  <a:pt x="408" y="195"/>
                </a:cubicBezTo>
                <a:cubicBezTo>
                  <a:pt x="266" y="160"/>
                  <a:pt x="266" y="160"/>
                  <a:pt x="266" y="160"/>
                </a:cubicBezTo>
                <a:cubicBezTo>
                  <a:pt x="257" y="160"/>
                  <a:pt x="257" y="168"/>
                  <a:pt x="248" y="168"/>
                </a:cubicBezTo>
                <a:cubicBezTo>
                  <a:pt x="221" y="168"/>
                  <a:pt x="203" y="151"/>
                  <a:pt x="203" y="133"/>
                </a:cubicBezTo>
                <a:cubicBezTo>
                  <a:pt x="203" y="124"/>
                  <a:pt x="221" y="107"/>
                  <a:pt x="248" y="107"/>
                </a:cubicBezTo>
                <a:cubicBezTo>
                  <a:pt x="266" y="107"/>
                  <a:pt x="284" y="115"/>
                  <a:pt x="293" y="124"/>
                </a:cubicBezTo>
                <a:cubicBezTo>
                  <a:pt x="443" y="177"/>
                  <a:pt x="443" y="177"/>
                  <a:pt x="443" y="177"/>
                </a:cubicBezTo>
                <a:cubicBezTo>
                  <a:pt x="487" y="160"/>
                  <a:pt x="487" y="160"/>
                  <a:pt x="487" y="160"/>
                </a:cubicBezTo>
                <a:cubicBezTo>
                  <a:pt x="496" y="142"/>
                  <a:pt x="496" y="133"/>
                  <a:pt x="487" y="124"/>
                </a:cubicBezTo>
                <a:close/>
                <a:moveTo>
                  <a:pt x="425" y="346"/>
                </a:moveTo>
                <a:lnTo>
                  <a:pt x="425" y="346"/>
                </a:lnTo>
                <a:cubicBezTo>
                  <a:pt x="416" y="355"/>
                  <a:pt x="452" y="364"/>
                  <a:pt x="461" y="337"/>
                </a:cubicBezTo>
                <a:cubicBezTo>
                  <a:pt x="469" y="213"/>
                  <a:pt x="443" y="177"/>
                  <a:pt x="443" y="177"/>
                </a:cubicBezTo>
                <a:cubicBezTo>
                  <a:pt x="408" y="195"/>
                  <a:pt x="408" y="195"/>
                  <a:pt x="408" y="195"/>
                </a:cubicBezTo>
                <a:cubicBezTo>
                  <a:pt x="408" y="195"/>
                  <a:pt x="443" y="222"/>
                  <a:pt x="425" y="346"/>
                </a:cubicBezTo>
                <a:close/>
              </a:path>
            </a:pathLst>
          </a:custGeom>
          <a:solidFill>
            <a:schemeClr val="bg1"/>
          </a:solidFill>
          <a:ln>
            <a:noFill/>
          </a:ln>
          <a:effectLst/>
          <a:extLst>
            <a:ext uri="{91240B29-F687-4f45-9708-019B960494DF}">
              <a14:hiddenLine xmlns="" xmlns:a14="http://schemas.microsoft.com/office/drawing/2010/main" w="9525" cap="flat">
                <a:solidFill>
                  <a:srgbClr val="808080"/>
                </a:solidFill>
                <a:bevel/>
                <a:headEnd/>
                <a:tailEnd/>
              </a14:hiddenLine>
            </a:ext>
            <a:ext uri="{AF507438-7753-43e0-B8FC-AC1667EBCBE1}">
              <a14:hiddenEffects xmlns="" xmlns:a14="http://schemas.microsoft.com/office/drawing/2010/main">
                <a:effectLst>
                  <a:outerShdw blurRad="63500" dist="38099" dir="2700000" algn="ctr" rotWithShape="0">
                    <a:srgbClr val="000000">
                      <a:alpha val="74997"/>
                    </a:srgbClr>
                  </a:outerShdw>
                </a:effectLst>
              </a14:hiddenEffects>
            </a:ext>
          </a:extLst>
        </p:spPr>
        <p:txBody>
          <a:bodyPr wrap="none" lIns="34290" tIns="17145" rIns="34290" bIns="17145" anchor="ctr"/>
          <a:lstStyle/>
          <a:p>
            <a:endParaRPr lang="en-US"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42" name="TextBox 41">
            <a:extLst>
              <a:ext uri="{FF2B5EF4-FFF2-40B4-BE49-F238E27FC236}">
                <a16:creationId xmlns:a16="http://schemas.microsoft.com/office/drawing/2014/main" id="{62934277-A48F-2B43-B7C7-CC0702585385}"/>
              </a:ext>
            </a:extLst>
          </p:cNvPr>
          <p:cNvSpPr txBox="1"/>
          <p:nvPr/>
        </p:nvSpPr>
        <p:spPr>
          <a:xfrm>
            <a:off x="2142389" y="8795892"/>
            <a:ext cx="2410231" cy="623312"/>
          </a:xfrm>
          <a:prstGeom prst="rect">
            <a:avLst/>
          </a:prstGeom>
          <a:noFill/>
        </p:spPr>
        <p:txBody>
          <a:bodyPr wrap="square" rtlCol="0">
            <a:spAutoFit/>
          </a:bodyPr>
          <a:lstStyle/>
          <a:p>
            <a:pPr>
              <a:lnSpc>
                <a:spcPct val="130000"/>
              </a:lnSpc>
            </a:pPr>
            <a:r>
              <a:rPr lang="en-US" sz="1400" dirty="0">
                <a:solidFill>
                  <a:schemeClr val="bg1">
                    <a:lumMod val="65000"/>
                  </a:schemeClr>
                </a:solidFill>
                <a:latin typeface="Helvetica Neue" panose="02000503000000020004" pitchFamily="2" charset="0"/>
                <a:ea typeface="Helvetica Neue" panose="02000503000000020004" pitchFamily="2" charset="0"/>
                <a:cs typeface="Helvetica Neue" panose="02000503000000020004" pitchFamily="2" charset="0"/>
              </a:rPr>
              <a:t>Stimulation pour un </a:t>
            </a:r>
            <a:r>
              <a:rPr lang="en-US" sz="1400" dirty="0" err="1">
                <a:solidFill>
                  <a:schemeClr val="bg1">
                    <a:lumMod val="65000"/>
                  </a:schemeClr>
                </a:solidFill>
                <a:latin typeface="Helvetica Neue" panose="02000503000000020004" pitchFamily="2" charset="0"/>
                <a:ea typeface="Helvetica Neue" panose="02000503000000020004" pitchFamily="2" charset="0"/>
                <a:cs typeface="Helvetica Neue" panose="02000503000000020004" pitchFamily="2" charset="0"/>
              </a:rPr>
              <a:t>développement</a:t>
            </a:r>
            <a:r>
              <a:rPr lang="en-US" sz="1400" dirty="0">
                <a:solidFill>
                  <a:schemeClr val="bg1">
                    <a:lumMod val="65000"/>
                  </a:schemeClr>
                </a:solidFill>
                <a:latin typeface="Helvetica Neue" panose="02000503000000020004" pitchFamily="2" charset="0"/>
                <a:ea typeface="Helvetica Neue" panose="02000503000000020004" pitchFamily="2" charset="0"/>
                <a:cs typeface="Helvetica Neue" panose="02000503000000020004" pitchFamily="2" charset="0"/>
              </a:rPr>
              <a:t> </a:t>
            </a:r>
            <a:r>
              <a:rPr lang="en-US" sz="1400" dirty="0" err="1">
                <a:solidFill>
                  <a:schemeClr val="bg1">
                    <a:lumMod val="65000"/>
                  </a:schemeClr>
                </a:solidFill>
                <a:latin typeface="Helvetica Neue" panose="02000503000000020004" pitchFamily="2" charset="0"/>
                <a:ea typeface="Helvetica Neue" panose="02000503000000020004" pitchFamily="2" charset="0"/>
                <a:cs typeface="Helvetica Neue" panose="02000503000000020004" pitchFamily="2" charset="0"/>
              </a:rPr>
              <a:t>autonome</a:t>
            </a:r>
            <a:endParaRPr lang="en-US" sz="1400" dirty="0">
              <a:solidFill>
                <a:schemeClr val="bg1">
                  <a:lumMod val="65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34" name="TextBox 33">
            <a:extLst>
              <a:ext uri="{FF2B5EF4-FFF2-40B4-BE49-F238E27FC236}">
                <a16:creationId xmlns:a16="http://schemas.microsoft.com/office/drawing/2014/main" id="{07BF1466-2121-634C-AD66-8A4DDBD74E72}"/>
              </a:ext>
            </a:extLst>
          </p:cNvPr>
          <p:cNvSpPr txBox="1"/>
          <p:nvPr/>
        </p:nvSpPr>
        <p:spPr>
          <a:xfrm>
            <a:off x="2194437" y="188734"/>
            <a:ext cx="2569935" cy="1446550"/>
          </a:xfrm>
          <a:prstGeom prst="rect">
            <a:avLst/>
          </a:prstGeom>
          <a:noFill/>
        </p:spPr>
        <p:txBody>
          <a:bodyPr wrap="none" rtlCol="0">
            <a:spAutoFit/>
          </a:bodyPr>
          <a:lstStyle/>
          <a:p>
            <a:pPr algn="ctr"/>
            <a:r>
              <a:rPr lang="en-US" sz="8800" b="1" spc="-150" dirty="0">
                <a:solidFill>
                  <a:schemeClr val="bg1">
                    <a:alpha val="6000"/>
                  </a:schemeClr>
                </a:solidFill>
                <a:latin typeface="Helvetica Neue" panose="02000503000000020004" pitchFamily="2" charset="0"/>
                <a:ea typeface="Helvetica Neue" panose="02000503000000020004" pitchFamily="2" charset="0"/>
                <a:cs typeface="Helvetica Neue" panose="02000503000000020004" pitchFamily="2" charset="0"/>
              </a:rPr>
              <a:t>TMA</a:t>
            </a:r>
          </a:p>
        </p:txBody>
      </p:sp>
      <p:pic>
        <p:nvPicPr>
          <p:cNvPr id="43" name="Afbeelding 42">
            <a:extLst>
              <a:ext uri="{FF2B5EF4-FFF2-40B4-BE49-F238E27FC236}">
                <a16:creationId xmlns:a16="http://schemas.microsoft.com/office/drawing/2014/main" id="{CDE78480-7851-40B0-87D5-E87B98AD177E}"/>
              </a:ext>
            </a:extLst>
          </p:cNvPr>
          <p:cNvPicPr>
            <a:picLocks noChangeAspect="1"/>
          </p:cNvPicPr>
          <p:nvPr/>
        </p:nvPicPr>
        <p:blipFill>
          <a:blip r:embed="rId2"/>
          <a:stretch>
            <a:fillRect/>
          </a:stretch>
        </p:blipFill>
        <p:spPr>
          <a:xfrm>
            <a:off x="229840" y="193013"/>
            <a:ext cx="1237595" cy="542591"/>
          </a:xfrm>
          <a:prstGeom prst="rect">
            <a:avLst/>
          </a:prstGeom>
        </p:spPr>
      </p:pic>
    </p:spTree>
    <p:extLst>
      <p:ext uri="{BB962C8B-B14F-4D97-AF65-F5344CB8AC3E}">
        <p14:creationId xmlns:p14="http://schemas.microsoft.com/office/powerpoint/2010/main" val="3865008330"/>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142" name="Group 141">
            <a:extLst>
              <a:ext uri="{FF2B5EF4-FFF2-40B4-BE49-F238E27FC236}">
                <a16:creationId xmlns:a16="http://schemas.microsoft.com/office/drawing/2014/main" id="{06376831-BFFA-3E4D-8161-330885750794}"/>
              </a:ext>
            </a:extLst>
          </p:cNvPr>
          <p:cNvGrpSpPr>
            <a:grpSpLocks noChangeAspect="1"/>
          </p:cNvGrpSpPr>
          <p:nvPr/>
        </p:nvGrpSpPr>
        <p:grpSpPr>
          <a:xfrm>
            <a:off x="2086308" y="5073316"/>
            <a:ext cx="4621759" cy="4653704"/>
            <a:chOff x="7312026" y="1481138"/>
            <a:chExt cx="4594224" cy="4625975"/>
          </a:xfrm>
        </p:grpSpPr>
        <p:sp>
          <p:nvSpPr>
            <p:cNvPr id="143" name="Freeform 5">
              <a:extLst>
                <a:ext uri="{FF2B5EF4-FFF2-40B4-BE49-F238E27FC236}">
                  <a16:creationId xmlns:a16="http://schemas.microsoft.com/office/drawing/2014/main" id="{661A071D-E9AF-124F-B1A9-F1ABE6EC926C}"/>
                </a:ext>
              </a:extLst>
            </p:cNvPr>
            <p:cNvSpPr>
              <a:spLocks noChangeAspect="1" noEditPoints="1"/>
            </p:cNvSpPr>
            <p:nvPr/>
          </p:nvSpPr>
          <p:spPr bwMode="auto">
            <a:xfrm>
              <a:off x="7473950" y="1836738"/>
              <a:ext cx="4117975" cy="4010025"/>
            </a:xfrm>
            <a:custGeom>
              <a:avLst/>
              <a:gdLst>
                <a:gd name="T0" fmla="*/ 2039 w 2497"/>
                <a:gd name="T1" fmla="*/ 1924 h 2429"/>
                <a:gd name="T2" fmla="*/ 2032 w 2497"/>
                <a:gd name="T3" fmla="*/ 1973 h 2429"/>
                <a:gd name="T4" fmla="*/ 1938 w 2497"/>
                <a:gd name="T5" fmla="*/ 2043 h 2429"/>
                <a:gd name="T6" fmla="*/ 1861 w 2497"/>
                <a:gd name="T7" fmla="*/ 2072 h 2429"/>
                <a:gd name="T8" fmla="*/ 1610 w 2497"/>
                <a:gd name="T9" fmla="*/ 2217 h 2429"/>
                <a:gd name="T10" fmla="*/ 996 w 2497"/>
                <a:gd name="T11" fmla="*/ 2345 h 2429"/>
                <a:gd name="T12" fmla="*/ 1266 w 2497"/>
                <a:gd name="T13" fmla="*/ 2204 h 2429"/>
                <a:gd name="T14" fmla="*/ 1412 w 2497"/>
                <a:gd name="T15" fmla="*/ 2246 h 2429"/>
                <a:gd name="T16" fmla="*/ 966 w 2497"/>
                <a:gd name="T17" fmla="*/ 2104 h 2429"/>
                <a:gd name="T18" fmla="*/ 898 w 2497"/>
                <a:gd name="T19" fmla="*/ 2036 h 2429"/>
                <a:gd name="T20" fmla="*/ 641 w 2497"/>
                <a:gd name="T21" fmla="*/ 2105 h 2429"/>
                <a:gd name="T22" fmla="*/ 439 w 2497"/>
                <a:gd name="T23" fmla="*/ 2192 h 2429"/>
                <a:gd name="T24" fmla="*/ 841 w 2497"/>
                <a:gd name="T25" fmla="*/ 1936 h 2429"/>
                <a:gd name="T26" fmla="*/ 597 w 2497"/>
                <a:gd name="T27" fmla="*/ 1932 h 2429"/>
                <a:gd name="T28" fmla="*/ 405 w 2497"/>
                <a:gd name="T29" fmla="*/ 1927 h 2429"/>
                <a:gd name="T30" fmla="*/ 529 w 2497"/>
                <a:gd name="T31" fmla="*/ 1656 h 2429"/>
                <a:gd name="T32" fmla="*/ 2185 w 2497"/>
                <a:gd name="T33" fmla="*/ 1359 h 2429"/>
                <a:gd name="T34" fmla="*/ 2378 w 2497"/>
                <a:gd name="T35" fmla="*/ 1579 h 2429"/>
                <a:gd name="T36" fmla="*/ 1765 w 2497"/>
                <a:gd name="T37" fmla="*/ 1380 h 2429"/>
                <a:gd name="T38" fmla="*/ 1928 w 2497"/>
                <a:gd name="T39" fmla="*/ 1394 h 2429"/>
                <a:gd name="T40" fmla="*/ 2216 w 2497"/>
                <a:gd name="T41" fmla="*/ 1053 h 2429"/>
                <a:gd name="T42" fmla="*/ 2331 w 2497"/>
                <a:gd name="T43" fmla="*/ 1206 h 2429"/>
                <a:gd name="T44" fmla="*/ 2497 w 2497"/>
                <a:gd name="T45" fmla="*/ 1217 h 2429"/>
                <a:gd name="T46" fmla="*/ 1959 w 2497"/>
                <a:gd name="T47" fmla="*/ 1240 h 2429"/>
                <a:gd name="T48" fmla="*/ 1827 w 2497"/>
                <a:gd name="T49" fmla="*/ 1053 h 2429"/>
                <a:gd name="T50" fmla="*/ 1737 w 2497"/>
                <a:gd name="T51" fmla="*/ 1090 h 2429"/>
                <a:gd name="T52" fmla="*/ 2270 w 2497"/>
                <a:gd name="T53" fmla="*/ 800 h 2429"/>
                <a:gd name="T54" fmla="*/ 2386 w 2497"/>
                <a:gd name="T55" fmla="*/ 858 h 2429"/>
                <a:gd name="T56" fmla="*/ 2070 w 2497"/>
                <a:gd name="T57" fmla="*/ 742 h 2429"/>
                <a:gd name="T58" fmla="*/ 1992 w 2497"/>
                <a:gd name="T59" fmla="*/ 832 h 2429"/>
                <a:gd name="T60" fmla="*/ 1938 w 2497"/>
                <a:gd name="T61" fmla="*/ 684 h 2429"/>
                <a:gd name="T62" fmla="*/ 1605 w 2497"/>
                <a:gd name="T63" fmla="*/ 426 h 2429"/>
                <a:gd name="T64" fmla="*/ 1790 w 2497"/>
                <a:gd name="T65" fmla="*/ 552 h 2429"/>
                <a:gd name="T66" fmla="*/ 2032 w 2497"/>
                <a:gd name="T67" fmla="*/ 613 h 2429"/>
                <a:gd name="T68" fmla="*/ 1669 w 2497"/>
                <a:gd name="T69" fmla="*/ 381 h 2429"/>
                <a:gd name="T70" fmla="*/ 1861 w 2497"/>
                <a:gd name="T71" fmla="*/ 372 h 2429"/>
                <a:gd name="T72" fmla="*/ 1540 w 2497"/>
                <a:gd name="T73" fmla="*/ 179 h 2429"/>
                <a:gd name="T74" fmla="*/ 1697 w 2497"/>
                <a:gd name="T75" fmla="*/ 272 h 2429"/>
                <a:gd name="T76" fmla="*/ 1959 w 2497"/>
                <a:gd name="T77" fmla="*/ 228 h 2429"/>
                <a:gd name="T78" fmla="*/ 122 w 2497"/>
                <a:gd name="T79" fmla="*/ 1356 h 2429"/>
                <a:gd name="T80" fmla="*/ 142 w 2497"/>
                <a:gd name="T81" fmla="*/ 1324 h 2429"/>
                <a:gd name="T82" fmla="*/ 536 w 2497"/>
                <a:gd name="T83" fmla="*/ 1592 h 2429"/>
                <a:gd name="T84" fmla="*/ 145 w 2497"/>
                <a:gd name="T85" fmla="*/ 1581 h 2429"/>
                <a:gd name="T86" fmla="*/ 519 w 2497"/>
                <a:gd name="T87" fmla="*/ 1085 h 2429"/>
                <a:gd name="T88" fmla="*/ 28 w 2497"/>
                <a:gd name="T89" fmla="*/ 1277 h 2429"/>
                <a:gd name="T90" fmla="*/ 307 w 2497"/>
                <a:gd name="T91" fmla="*/ 1052 h 2429"/>
                <a:gd name="T92" fmla="*/ 396 w 2497"/>
                <a:gd name="T93" fmla="*/ 981 h 2429"/>
                <a:gd name="T94" fmla="*/ 1161 w 2497"/>
                <a:gd name="T95" fmla="*/ 675 h 2429"/>
                <a:gd name="T96" fmla="*/ 580 w 2497"/>
                <a:gd name="T97" fmla="*/ 953 h 2429"/>
                <a:gd name="T98" fmla="*/ 133 w 2497"/>
                <a:gd name="T99" fmla="*/ 740 h 2429"/>
                <a:gd name="T100" fmla="*/ 1015 w 2497"/>
                <a:gd name="T101" fmla="*/ 469 h 2429"/>
                <a:gd name="T102" fmla="*/ 811 w 2497"/>
                <a:gd name="T103" fmla="*/ 568 h 2429"/>
                <a:gd name="T104" fmla="*/ 863 w 2497"/>
                <a:gd name="T105" fmla="*/ 550 h 2429"/>
                <a:gd name="T106" fmla="*/ 796 w 2497"/>
                <a:gd name="T107" fmla="*/ 461 h 2429"/>
                <a:gd name="T108" fmla="*/ 1050 w 2497"/>
                <a:gd name="T109" fmla="*/ 373 h 2429"/>
                <a:gd name="T110" fmla="*/ 676 w 2497"/>
                <a:gd name="T111" fmla="*/ 451 h 2429"/>
                <a:gd name="T112" fmla="*/ 522 w 2497"/>
                <a:gd name="T113" fmla="*/ 478 h 2429"/>
                <a:gd name="T114" fmla="*/ 1271 w 2497"/>
                <a:gd name="T115" fmla="*/ 113 h 2429"/>
                <a:gd name="T116" fmla="*/ 822 w 2497"/>
                <a:gd name="T117" fmla="*/ 264 h 2429"/>
                <a:gd name="T118" fmla="*/ 1095 w 2497"/>
                <a:gd name="T119" fmla="*/ 156 h 2429"/>
                <a:gd name="T120" fmla="*/ 1197 w 2497"/>
                <a:gd name="T121" fmla="*/ 220 h 2429"/>
                <a:gd name="T122" fmla="*/ 1313 w 2497"/>
                <a:gd name="T123" fmla="*/ 272 h 24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Lst>
              <a:rect l="0" t="0" r="r" b="b"/>
              <a:pathLst>
                <a:path w="2497" h="2429">
                  <a:moveTo>
                    <a:pt x="2306" y="1845"/>
                  </a:moveTo>
                  <a:cubicBezTo>
                    <a:pt x="2304" y="1848"/>
                    <a:pt x="2302" y="1851"/>
                    <a:pt x="2300" y="1854"/>
                  </a:cubicBezTo>
                  <a:lnTo>
                    <a:pt x="2299" y="1846"/>
                  </a:lnTo>
                  <a:cubicBezTo>
                    <a:pt x="2301" y="1846"/>
                    <a:pt x="2303" y="1846"/>
                    <a:pt x="2306" y="1845"/>
                  </a:cubicBezTo>
                  <a:close/>
                  <a:moveTo>
                    <a:pt x="2319" y="1823"/>
                  </a:moveTo>
                  <a:cubicBezTo>
                    <a:pt x="2321" y="1820"/>
                    <a:pt x="2323" y="1817"/>
                    <a:pt x="2324" y="1814"/>
                  </a:cubicBezTo>
                  <a:cubicBezTo>
                    <a:pt x="2319" y="1815"/>
                    <a:pt x="2314" y="1815"/>
                    <a:pt x="2309" y="1815"/>
                  </a:cubicBezTo>
                  <a:cubicBezTo>
                    <a:pt x="2304" y="1815"/>
                    <a:pt x="2299" y="1815"/>
                    <a:pt x="2294" y="1814"/>
                  </a:cubicBezTo>
                  <a:cubicBezTo>
                    <a:pt x="2287" y="1815"/>
                    <a:pt x="2279" y="1816"/>
                    <a:pt x="2271" y="1817"/>
                  </a:cubicBezTo>
                  <a:lnTo>
                    <a:pt x="2270" y="1819"/>
                  </a:lnTo>
                  <a:cubicBezTo>
                    <a:pt x="2282" y="1822"/>
                    <a:pt x="2295" y="1823"/>
                    <a:pt x="2309" y="1823"/>
                  </a:cubicBezTo>
                  <a:cubicBezTo>
                    <a:pt x="2312" y="1823"/>
                    <a:pt x="2316" y="1823"/>
                    <a:pt x="2319" y="1823"/>
                  </a:cubicBezTo>
                  <a:close/>
                  <a:moveTo>
                    <a:pt x="2162" y="1997"/>
                  </a:moveTo>
                  <a:lnTo>
                    <a:pt x="2162" y="2005"/>
                  </a:lnTo>
                  <a:cubicBezTo>
                    <a:pt x="2170" y="2005"/>
                    <a:pt x="2178" y="2004"/>
                    <a:pt x="2186" y="2004"/>
                  </a:cubicBezTo>
                  <a:cubicBezTo>
                    <a:pt x="2188" y="2001"/>
                    <a:pt x="2191" y="1998"/>
                    <a:pt x="2193" y="1996"/>
                  </a:cubicBezTo>
                  <a:cubicBezTo>
                    <a:pt x="2183" y="1996"/>
                    <a:pt x="2172" y="1997"/>
                    <a:pt x="2162" y="1997"/>
                  </a:cubicBezTo>
                  <a:close/>
                  <a:moveTo>
                    <a:pt x="2168" y="1968"/>
                  </a:moveTo>
                  <a:lnTo>
                    <a:pt x="2174" y="1963"/>
                  </a:lnTo>
                  <a:lnTo>
                    <a:pt x="2098" y="1865"/>
                  </a:lnTo>
                  <a:cubicBezTo>
                    <a:pt x="2096" y="1867"/>
                    <a:pt x="2094" y="1868"/>
                    <a:pt x="2092" y="1870"/>
                  </a:cubicBezTo>
                  <a:lnTo>
                    <a:pt x="2168" y="1968"/>
                  </a:lnTo>
                  <a:close/>
                  <a:moveTo>
                    <a:pt x="1786" y="1833"/>
                  </a:moveTo>
                  <a:cubicBezTo>
                    <a:pt x="1797" y="1849"/>
                    <a:pt x="1809" y="1865"/>
                    <a:pt x="1821" y="1880"/>
                  </a:cubicBezTo>
                  <a:cubicBezTo>
                    <a:pt x="1844" y="1911"/>
                    <a:pt x="1865" y="1935"/>
                    <a:pt x="1885" y="1955"/>
                  </a:cubicBezTo>
                  <a:lnTo>
                    <a:pt x="1891" y="1950"/>
                  </a:lnTo>
                  <a:cubicBezTo>
                    <a:pt x="1871" y="1929"/>
                    <a:pt x="1851" y="1906"/>
                    <a:pt x="1827" y="1876"/>
                  </a:cubicBezTo>
                  <a:cubicBezTo>
                    <a:pt x="1815" y="1860"/>
                    <a:pt x="1804" y="1844"/>
                    <a:pt x="1792" y="1828"/>
                  </a:cubicBezTo>
                  <a:cubicBezTo>
                    <a:pt x="1784" y="1818"/>
                    <a:pt x="1777" y="1808"/>
                    <a:pt x="1769" y="1798"/>
                  </a:cubicBezTo>
                  <a:cubicBezTo>
                    <a:pt x="1765" y="1797"/>
                    <a:pt x="1762" y="1797"/>
                    <a:pt x="1758" y="1796"/>
                  </a:cubicBezTo>
                  <a:cubicBezTo>
                    <a:pt x="1767" y="1809"/>
                    <a:pt x="1776" y="1821"/>
                    <a:pt x="1786" y="1833"/>
                  </a:cubicBezTo>
                  <a:close/>
                  <a:moveTo>
                    <a:pt x="2061" y="1898"/>
                  </a:moveTo>
                  <a:cubicBezTo>
                    <a:pt x="2070" y="1910"/>
                    <a:pt x="2080" y="1921"/>
                    <a:pt x="2090" y="1932"/>
                  </a:cubicBezTo>
                  <a:cubicBezTo>
                    <a:pt x="2100" y="1943"/>
                    <a:pt x="2110" y="1954"/>
                    <a:pt x="2119" y="1965"/>
                  </a:cubicBezTo>
                  <a:cubicBezTo>
                    <a:pt x="2122" y="1970"/>
                    <a:pt x="2126" y="1974"/>
                    <a:pt x="2128" y="1979"/>
                  </a:cubicBezTo>
                  <a:lnTo>
                    <a:pt x="2135" y="1975"/>
                  </a:lnTo>
                  <a:cubicBezTo>
                    <a:pt x="2132" y="1970"/>
                    <a:pt x="2129" y="1965"/>
                    <a:pt x="2125" y="1960"/>
                  </a:cubicBezTo>
                  <a:cubicBezTo>
                    <a:pt x="2116" y="1949"/>
                    <a:pt x="2106" y="1937"/>
                    <a:pt x="2096" y="1927"/>
                  </a:cubicBezTo>
                  <a:cubicBezTo>
                    <a:pt x="2086" y="1916"/>
                    <a:pt x="2076" y="1905"/>
                    <a:pt x="2067" y="1893"/>
                  </a:cubicBezTo>
                  <a:cubicBezTo>
                    <a:pt x="2066" y="1892"/>
                    <a:pt x="2065" y="1891"/>
                    <a:pt x="2064" y="1890"/>
                  </a:cubicBezTo>
                  <a:cubicBezTo>
                    <a:pt x="2062" y="1891"/>
                    <a:pt x="2059" y="1892"/>
                    <a:pt x="2057" y="1894"/>
                  </a:cubicBezTo>
                  <a:cubicBezTo>
                    <a:pt x="2058" y="1895"/>
                    <a:pt x="2060" y="1897"/>
                    <a:pt x="2061" y="1898"/>
                  </a:cubicBezTo>
                  <a:close/>
                  <a:moveTo>
                    <a:pt x="2278" y="1887"/>
                  </a:moveTo>
                  <a:cubicBezTo>
                    <a:pt x="2280" y="1885"/>
                    <a:pt x="2281" y="1882"/>
                    <a:pt x="2283" y="1880"/>
                  </a:cubicBezTo>
                  <a:cubicBezTo>
                    <a:pt x="2268" y="1861"/>
                    <a:pt x="2254" y="1842"/>
                    <a:pt x="2241" y="1825"/>
                  </a:cubicBezTo>
                  <a:cubicBezTo>
                    <a:pt x="2238" y="1825"/>
                    <a:pt x="2235" y="1826"/>
                    <a:pt x="2232" y="1827"/>
                  </a:cubicBezTo>
                  <a:cubicBezTo>
                    <a:pt x="2247" y="1846"/>
                    <a:pt x="2262" y="1866"/>
                    <a:pt x="2278" y="1887"/>
                  </a:cubicBezTo>
                  <a:close/>
                  <a:moveTo>
                    <a:pt x="2039" y="1924"/>
                  </a:moveTo>
                  <a:cubicBezTo>
                    <a:pt x="2054" y="1941"/>
                    <a:pt x="2072" y="1961"/>
                    <a:pt x="2083" y="1976"/>
                  </a:cubicBezTo>
                  <a:lnTo>
                    <a:pt x="2090" y="1971"/>
                  </a:lnTo>
                  <a:cubicBezTo>
                    <a:pt x="2078" y="1956"/>
                    <a:pt x="2060" y="1936"/>
                    <a:pt x="2045" y="1918"/>
                  </a:cubicBezTo>
                  <a:cubicBezTo>
                    <a:pt x="2041" y="1913"/>
                    <a:pt x="2036" y="1909"/>
                    <a:pt x="2033" y="1904"/>
                  </a:cubicBezTo>
                  <a:cubicBezTo>
                    <a:pt x="2030" y="1905"/>
                    <a:pt x="2027" y="1906"/>
                    <a:pt x="2024" y="1907"/>
                  </a:cubicBezTo>
                  <a:cubicBezTo>
                    <a:pt x="2029" y="1912"/>
                    <a:pt x="2034" y="1918"/>
                    <a:pt x="2039" y="1924"/>
                  </a:cubicBezTo>
                  <a:close/>
                  <a:moveTo>
                    <a:pt x="1833" y="1962"/>
                  </a:moveTo>
                  <a:lnTo>
                    <a:pt x="1839" y="1957"/>
                  </a:lnTo>
                  <a:cubicBezTo>
                    <a:pt x="1825" y="1942"/>
                    <a:pt x="1811" y="1926"/>
                    <a:pt x="1796" y="1906"/>
                  </a:cubicBezTo>
                  <a:cubicBezTo>
                    <a:pt x="1782" y="1888"/>
                    <a:pt x="1769" y="1869"/>
                    <a:pt x="1755" y="1851"/>
                  </a:cubicBezTo>
                  <a:cubicBezTo>
                    <a:pt x="1756" y="1856"/>
                    <a:pt x="1756" y="1861"/>
                    <a:pt x="1756" y="1866"/>
                  </a:cubicBezTo>
                  <a:cubicBezTo>
                    <a:pt x="1767" y="1881"/>
                    <a:pt x="1779" y="1897"/>
                    <a:pt x="1790" y="1911"/>
                  </a:cubicBezTo>
                  <a:cubicBezTo>
                    <a:pt x="1805" y="1931"/>
                    <a:pt x="1819" y="1948"/>
                    <a:pt x="1833" y="1962"/>
                  </a:cubicBezTo>
                  <a:close/>
                  <a:moveTo>
                    <a:pt x="1775" y="1968"/>
                  </a:moveTo>
                  <a:lnTo>
                    <a:pt x="1781" y="1963"/>
                  </a:lnTo>
                  <a:lnTo>
                    <a:pt x="1761" y="1937"/>
                  </a:lnTo>
                  <a:cubicBezTo>
                    <a:pt x="1761" y="1941"/>
                    <a:pt x="1762" y="1946"/>
                    <a:pt x="1762" y="1951"/>
                  </a:cubicBezTo>
                  <a:lnTo>
                    <a:pt x="1775" y="1968"/>
                  </a:lnTo>
                  <a:close/>
                  <a:moveTo>
                    <a:pt x="2138" y="1851"/>
                  </a:moveTo>
                  <a:cubicBezTo>
                    <a:pt x="2153" y="1871"/>
                    <a:pt x="2167" y="1892"/>
                    <a:pt x="2183" y="1911"/>
                  </a:cubicBezTo>
                  <a:cubicBezTo>
                    <a:pt x="2197" y="1930"/>
                    <a:pt x="2210" y="1946"/>
                    <a:pt x="2223" y="1960"/>
                  </a:cubicBezTo>
                  <a:cubicBezTo>
                    <a:pt x="2225" y="1958"/>
                    <a:pt x="2227" y="1956"/>
                    <a:pt x="2229" y="1954"/>
                  </a:cubicBezTo>
                  <a:cubicBezTo>
                    <a:pt x="2216" y="1940"/>
                    <a:pt x="2203" y="1925"/>
                    <a:pt x="2189" y="1906"/>
                  </a:cubicBezTo>
                  <a:cubicBezTo>
                    <a:pt x="2174" y="1887"/>
                    <a:pt x="2159" y="1866"/>
                    <a:pt x="2145" y="1846"/>
                  </a:cubicBezTo>
                  <a:cubicBezTo>
                    <a:pt x="2143" y="1843"/>
                    <a:pt x="2141" y="1840"/>
                    <a:pt x="2138" y="1837"/>
                  </a:cubicBezTo>
                  <a:cubicBezTo>
                    <a:pt x="2135" y="1837"/>
                    <a:pt x="2132" y="1837"/>
                    <a:pt x="2128" y="1837"/>
                  </a:cubicBezTo>
                  <a:cubicBezTo>
                    <a:pt x="2132" y="1842"/>
                    <a:pt x="2135" y="1846"/>
                    <a:pt x="2138" y="1851"/>
                  </a:cubicBezTo>
                  <a:close/>
                  <a:moveTo>
                    <a:pt x="1959" y="1927"/>
                  </a:moveTo>
                  <a:cubicBezTo>
                    <a:pt x="1965" y="1928"/>
                    <a:pt x="1970" y="1927"/>
                    <a:pt x="1974" y="1927"/>
                  </a:cubicBezTo>
                  <a:cubicBezTo>
                    <a:pt x="1979" y="1927"/>
                    <a:pt x="1983" y="1927"/>
                    <a:pt x="1988" y="1927"/>
                  </a:cubicBezTo>
                  <a:lnTo>
                    <a:pt x="1989" y="1919"/>
                  </a:lnTo>
                  <a:cubicBezTo>
                    <a:pt x="1984" y="1919"/>
                    <a:pt x="1979" y="1919"/>
                    <a:pt x="1974" y="1919"/>
                  </a:cubicBezTo>
                  <a:cubicBezTo>
                    <a:pt x="1969" y="1919"/>
                    <a:pt x="1965" y="1919"/>
                    <a:pt x="1959" y="1919"/>
                  </a:cubicBezTo>
                  <a:cubicBezTo>
                    <a:pt x="1954" y="1919"/>
                    <a:pt x="1948" y="1919"/>
                    <a:pt x="1943" y="1920"/>
                  </a:cubicBezTo>
                  <a:lnTo>
                    <a:pt x="1944" y="1928"/>
                  </a:lnTo>
                  <a:cubicBezTo>
                    <a:pt x="1948" y="1927"/>
                    <a:pt x="1954" y="1927"/>
                    <a:pt x="1959" y="1927"/>
                  </a:cubicBezTo>
                  <a:close/>
                  <a:moveTo>
                    <a:pt x="1946" y="1969"/>
                  </a:moveTo>
                  <a:lnTo>
                    <a:pt x="1952" y="1965"/>
                  </a:lnTo>
                  <a:cubicBezTo>
                    <a:pt x="1932" y="1936"/>
                    <a:pt x="1913" y="1911"/>
                    <a:pt x="1895" y="1887"/>
                  </a:cubicBezTo>
                  <a:cubicBezTo>
                    <a:pt x="1890" y="1885"/>
                    <a:pt x="1884" y="1882"/>
                    <a:pt x="1879" y="1879"/>
                  </a:cubicBezTo>
                  <a:cubicBezTo>
                    <a:pt x="1900" y="1907"/>
                    <a:pt x="1922" y="1936"/>
                    <a:pt x="1946" y="1969"/>
                  </a:cubicBezTo>
                  <a:close/>
                  <a:moveTo>
                    <a:pt x="1978" y="1956"/>
                  </a:moveTo>
                  <a:cubicBezTo>
                    <a:pt x="1975" y="1956"/>
                    <a:pt x="1972" y="1956"/>
                    <a:pt x="1969" y="1956"/>
                  </a:cubicBezTo>
                  <a:lnTo>
                    <a:pt x="1970" y="1964"/>
                  </a:lnTo>
                  <a:cubicBezTo>
                    <a:pt x="1972" y="1964"/>
                    <a:pt x="1975" y="1964"/>
                    <a:pt x="1978" y="1964"/>
                  </a:cubicBezTo>
                  <a:cubicBezTo>
                    <a:pt x="1982" y="1965"/>
                    <a:pt x="1986" y="1964"/>
                    <a:pt x="1990" y="1963"/>
                  </a:cubicBezTo>
                  <a:lnTo>
                    <a:pt x="1988" y="1956"/>
                  </a:lnTo>
                  <a:cubicBezTo>
                    <a:pt x="1985" y="1956"/>
                    <a:pt x="1982" y="1956"/>
                    <a:pt x="1978" y="1956"/>
                  </a:cubicBezTo>
                  <a:close/>
                  <a:moveTo>
                    <a:pt x="2214" y="1880"/>
                  </a:moveTo>
                  <a:cubicBezTo>
                    <a:pt x="2227" y="1897"/>
                    <a:pt x="2239" y="1912"/>
                    <a:pt x="2250" y="1925"/>
                  </a:cubicBezTo>
                  <a:cubicBezTo>
                    <a:pt x="2252" y="1923"/>
                    <a:pt x="2254" y="1921"/>
                    <a:pt x="2255" y="1919"/>
                  </a:cubicBezTo>
                  <a:cubicBezTo>
                    <a:pt x="2244" y="1906"/>
                    <a:pt x="2233" y="1892"/>
                    <a:pt x="2220" y="1876"/>
                  </a:cubicBezTo>
                  <a:cubicBezTo>
                    <a:pt x="2210" y="1862"/>
                    <a:pt x="2199" y="1848"/>
                    <a:pt x="2189" y="1834"/>
                  </a:cubicBezTo>
                  <a:cubicBezTo>
                    <a:pt x="2186" y="1835"/>
                    <a:pt x="2183" y="1835"/>
                    <a:pt x="2180" y="1836"/>
                  </a:cubicBezTo>
                  <a:cubicBezTo>
                    <a:pt x="2191" y="1851"/>
                    <a:pt x="2202" y="1866"/>
                    <a:pt x="2214" y="1880"/>
                  </a:cubicBezTo>
                  <a:close/>
                  <a:moveTo>
                    <a:pt x="2032" y="1973"/>
                  </a:moveTo>
                  <a:lnTo>
                    <a:pt x="2039" y="1970"/>
                  </a:lnTo>
                  <a:cubicBezTo>
                    <a:pt x="2035" y="1959"/>
                    <a:pt x="2019" y="1942"/>
                    <a:pt x="2009" y="1936"/>
                  </a:cubicBezTo>
                  <a:lnTo>
                    <a:pt x="2005" y="1943"/>
                  </a:lnTo>
                  <a:cubicBezTo>
                    <a:pt x="2014" y="1948"/>
                    <a:pt x="2028" y="1964"/>
                    <a:pt x="2032" y="1973"/>
                  </a:cubicBezTo>
                  <a:close/>
                  <a:moveTo>
                    <a:pt x="1440" y="2412"/>
                  </a:moveTo>
                  <a:lnTo>
                    <a:pt x="1440" y="2415"/>
                  </a:lnTo>
                  <a:cubicBezTo>
                    <a:pt x="1446" y="2414"/>
                    <a:pt x="1452" y="2413"/>
                    <a:pt x="1458" y="2412"/>
                  </a:cubicBezTo>
                  <a:cubicBezTo>
                    <a:pt x="1452" y="2412"/>
                    <a:pt x="1446" y="2412"/>
                    <a:pt x="1440" y="2412"/>
                  </a:cubicBezTo>
                  <a:close/>
                  <a:moveTo>
                    <a:pt x="1498" y="2374"/>
                  </a:moveTo>
                  <a:cubicBezTo>
                    <a:pt x="1463" y="2374"/>
                    <a:pt x="1435" y="2375"/>
                    <a:pt x="1409" y="2378"/>
                  </a:cubicBezTo>
                  <a:lnTo>
                    <a:pt x="1410" y="2386"/>
                  </a:lnTo>
                  <a:cubicBezTo>
                    <a:pt x="1435" y="2383"/>
                    <a:pt x="1463" y="2382"/>
                    <a:pt x="1498" y="2382"/>
                  </a:cubicBezTo>
                  <a:cubicBezTo>
                    <a:pt x="1515" y="2382"/>
                    <a:pt x="1533" y="2382"/>
                    <a:pt x="1551" y="2383"/>
                  </a:cubicBezTo>
                  <a:cubicBezTo>
                    <a:pt x="1559" y="2383"/>
                    <a:pt x="1568" y="2383"/>
                    <a:pt x="1576" y="2383"/>
                  </a:cubicBezTo>
                  <a:cubicBezTo>
                    <a:pt x="1585" y="2381"/>
                    <a:pt x="1594" y="2378"/>
                    <a:pt x="1603" y="2375"/>
                  </a:cubicBezTo>
                  <a:cubicBezTo>
                    <a:pt x="1586" y="2375"/>
                    <a:pt x="1568" y="2375"/>
                    <a:pt x="1551" y="2375"/>
                  </a:cubicBezTo>
                  <a:cubicBezTo>
                    <a:pt x="1533" y="2374"/>
                    <a:pt x="1515" y="2374"/>
                    <a:pt x="1498" y="2374"/>
                  </a:cubicBezTo>
                  <a:close/>
                  <a:moveTo>
                    <a:pt x="1651" y="2334"/>
                  </a:moveTo>
                  <a:cubicBezTo>
                    <a:pt x="1623" y="2333"/>
                    <a:pt x="1603" y="2332"/>
                    <a:pt x="1563" y="2332"/>
                  </a:cubicBezTo>
                  <a:cubicBezTo>
                    <a:pt x="1497" y="2332"/>
                    <a:pt x="1439" y="2334"/>
                    <a:pt x="1385" y="2337"/>
                  </a:cubicBezTo>
                  <a:lnTo>
                    <a:pt x="1385" y="2345"/>
                  </a:lnTo>
                  <a:cubicBezTo>
                    <a:pt x="1440" y="2342"/>
                    <a:pt x="1498" y="2340"/>
                    <a:pt x="1563" y="2340"/>
                  </a:cubicBezTo>
                  <a:cubicBezTo>
                    <a:pt x="1602" y="2340"/>
                    <a:pt x="1623" y="2341"/>
                    <a:pt x="1651" y="2342"/>
                  </a:cubicBezTo>
                  <a:cubicBezTo>
                    <a:pt x="1663" y="2343"/>
                    <a:pt x="1676" y="2343"/>
                    <a:pt x="1693" y="2344"/>
                  </a:cubicBezTo>
                  <a:cubicBezTo>
                    <a:pt x="1694" y="2343"/>
                    <a:pt x="1695" y="2343"/>
                    <a:pt x="1696" y="2343"/>
                  </a:cubicBezTo>
                  <a:lnTo>
                    <a:pt x="1696" y="2336"/>
                  </a:lnTo>
                  <a:cubicBezTo>
                    <a:pt x="1678" y="2335"/>
                    <a:pt x="1664" y="2335"/>
                    <a:pt x="1651" y="2334"/>
                  </a:cubicBezTo>
                  <a:close/>
                  <a:moveTo>
                    <a:pt x="2080" y="2052"/>
                  </a:moveTo>
                  <a:cubicBezTo>
                    <a:pt x="2089" y="2061"/>
                    <a:pt x="2098" y="2072"/>
                    <a:pt x="2108" y="2083"/>
                  </a:cubicBezTo>
                  <a:cubicBezTo>
                    <a:pt x="2110" y="2081"/>
                    <a:pt x="2112" y="2080"/>
                    <a:pt x="2114" y="2078"/>
                  </a:cubicBezTo>
                  <a:cubicBezTo>
                    <a:pt x="2104" y="2066"/>
                    <a:pt x="2095" y="2056"/>
                    <a:pt x="2086" y="2046"/>
                  </a:cubicBezTo>
                  <a:lnTo>
                    <a:pt x="2080" y="2052"/>
                  </a:lnTo>
                  <a:close/>
                  <a:moveTo>
                    <a:pt x="2099" y="2003"/>
                  </a:moveTo>
                  <a:cubicBezTo>
                    <a:pt x="2113" y="2019"/>
                    <a:pt x="2127" y="2035"/>
                    <a:pt x="2141" y="2052"/>
                  </a:cubicBezTo>
                  <a:cubicBezTo>
                    <a:pt x="2143" y="2050"/>
                    <a:pt x="2145" y="2048"/>
                    <a:pt x="2147" y="2046"/>
                  </a:cubicBezTo>
                  <a:cubicBezTo>
                    <a:pt x="2133" y="2029"/>
                    <a:pt x="2119" y="2013"/>
                    <a:pt x="2105" y="1998"/>
                  </a:cubicBezTo>
                  <a:lnTo>
                    <a:pt x="2099" y="2003"/>
                  </a:lnTo>
                  <a:close/>
                  <a:moveTo>
                    <a:pt x="1927" y="2218"/>
                  </a:moveTo>
                  <a:lnTo>
                    <a:pt x="1926" y="2224"/>
                  </a:lnTo>
                  <a:cubicBezTo>
                    <a:pt x="1930" y="2222"/>
                    <a:pt x="1933" y="2220"/>
                    <a:pt x="1936" y="2218"/>
                  </a:cubicBezTo>
                  <a:cubicBezTo>
                    <a:pt x="1934" y="2218"/>
                    <a:pt x="1930" y="2218"/>
                    <a:pt x="1927" y="2218"/>
                  </a:cubicBezTo>
                  <a:close/>
                  <a:moveTo>
                    <a:pt x="1772" y="1997"/>
                  </a:moveTo>
                  <a:lnTo>
                    <a:pt x="1773" y="2005"/>
                  </a:lnTo>
                  <a:cubicBezTo>
                    <a:pt x="1827" y="2002"/>
                    <a:pt x="1885" y="2001"/>
                    <a:pt x="1950" y="2001"/>
                  </a:cubicBezTo>
                  <a:cubicBezTo>
                    <a:pt x="1989" y="2001"/>
                    <a:pt x="2010" y="2001"/>
                    <a:pt x="2038" y="2002"/>
                  </a:cubicBezTo>
                  <a:cubicBezTo>
                    <a:pt x="2050" y="2003"/>
                    <a:pt x="2064" y="2003"/>
                    <a:pt x="2083" y="2004"/>
                  </a:cubicBezTo>
                  <a:lnTo>
                    <a:pt x="2083" y="1996"/>
                  </a:lnTo>
                  <a:cubicBezTo>
                    <a:pt x="2065" y="1995"/>
                    <a:pt x="2051" y="1995"/>
                    <a:pt x="2038" y="1994"/>
                  </a:cubicBezTo>
                  <a:cubicBezTo>
                    <a:pt x="2010" y="1993"/>
                    <a:pt x="1990" y="1993"/>
                    <a:pt x="1950" y="1993"/>
                  </a:cubicBezTo>
                  <a:cubicBezTo>
                    <a:pt x="1884" y="1993"/>
                    <a:pt x="1826" y="1994"/>
                    <a:pt x="1772" y="1997"/>
                  </a:cubicBezTo>
                  <a:close/>
                  <a:moveTo>
                    <a:pt x="2019" y="2036"/>
                  </a:moveTo>
                  <a:cubicBezTo>
                    <a:pt x="2011" y="2036"/>
                    <a:pt x="2002" y="2035"/>
                    <a:pt x="1991" y="2035"/>
                  </a:cubicBezTo>
                  <a:cubicBezTo>
                    <a:pt x="1973" y="2035"/>
                    <a:pt x="1956" y="2035"/>
                    <a:pt x="1938" y="2035"/>
                  </a:cubicBezTo>
                  <a:cubicBezTo>
                    <a:pt x="1920" y="2034"/>
                    <a:pt x="1902" y="2034"/>
                    <a:pt x="1885" y="2034"/>
                  </a:cubicBezTo>
                  <a:cubicBezTo>
                    <a:pt x="1850" y="2034"/>
                    <a:pt x="1822" y="2035"/>
                    <a:pt x="1796" y="2038"/>
                  </a:cubicBezTo>
                  <a:lnTo>
                    <a:pt x="1797" y="2046"/>
                  </a:lnTo>
                  <a:cubicBezTo>
                    <a:pt x="1822" y="2044"/>
                    <a:pt x="1850" y="2042"/>
                    <a:pt x="1885" y="2042"/>
                  </a:cubicBezTo>
                  <a:cubicBezTo>
                    <a:pt x="1902" y="2042"/>
                    <a:pt x="1920" y="2043"/>
                    <a:pt x="1938" y="2043"/>
                  </a:cubicBezTo>
                  <a:cubicBezTo>
                    <a:pt x="1956" y="2043"/>
                    <a:pt x="1973" y="2044"/>
                    <a:pt x="1991" y="2044"/>
                  </a:cubicBezTo>
                  <a:cubicBezTo>
                    <a:pt x="2002" y="2044"/>
                    <a:pt x="2010" y="2044"/>
                    <a:pt x="2018" y="2045"/>
                  </a:cubicBezTo>
                  <a:cubicBezTo>
                    <a:pt x="2032" y="2045"/>
                    <a:pt x="2044" y="2046"/>
                    <a:pt x="2063" y="2044"/>
                  </a:cubicBezTo>
                  <a:lnTo>
                    <a:pt x="2062" y="2036"/>
                  </a:lnTo>
                  <a:cubicBezTo>
                    <a:pt x="2044" y="2038"/>
                    <a:pt x="2032" y="2037"/>
                    <a:pt x="2019" y="2036"/>
                  </a:cubicBezTo>
                  <a:close/>
                  <a:moveTo>
                    <a:pt x="1752" y="2186"/>
                  </a:moveTo>
                  <a:cubicBezTo>
                    <a:pt x="1749" y="2182"/>
                    <a:pt x="1746" y="2178"/>
                    <a:pt x="1744" y="2174"/>
                  </a:cubicBezTo>
                  <a:cubicBezTo>
                    <a:pt x="1742" y="2176"/>
                    <a:pt x="1739" y="2178"/>
                    <a:pt x="1737" y="2179"/>
                  </a:cubicBezTo>
                  <a:cubicBezTo>
                    <a:pt x="1740" y="2183"/>
                    <a:pt x="1743" y="2187"/>
                    <a:pt x="1745" y="2191"/>
                  </a:cubicBezTo>
                  <a:cubicBezTo>
                    <a:pt x="1760" y="2211"/>
                    <a:pt x="1775" y="2231"/>
                    <a:pt x="1790" y="2251"/>
                  </a:cubicBezTo>
                  <a:cubicBezTo>
                    <a:pt x="1800" y="2264"/>
                    <a:pt x="1810" y="2276"/>
                    <a:pt x="1819" y="2287"/>
                  </a:cubicBezTo>
                  <a:cubicBezTo>
                    <a:pt x="1821" y="2285"/>
                    <a:pt x="1824" y="2284"/>
                    <a:pt x="1826" y="2283"/>
                  </a:cubicBezTo>
                  <a:cubicBezTo>
                    <a:pt x="1817" y="2272"/>
                    <a:pt x="1807" y="2260"/>
                    <a:pt x="1796" y="2246"/>
                  </a:cubicBezTo>
                  <a:cubicBezTo>
                    <a:pt x="1781" y="2227"/>
                    <a:pt x="1766" y="2206"/>
                    <a:pt x="1752" y="2186"/>
                  </a:cubicBezTo>
                  <a:close/>
                  <a:moveTo>
                    <a:pt x="1909" y="2186"/>
                  </a:moveTo>
                  <a:lnTo>
                    <a:pt x="1910" y="2194"/>
                  </a:lnTo>
                  <a:cubicBezTo>
                    <a:pt x="1927" y="2192"/>
                    <a:pt x="1952" y="2191"/>
                    <a:pt x="1975" y="2192"/>
                  </a:cubicBezTo>
                  <a:cubicBezTo>
                    <a:pt x="1979" y="2189"/>
                    <a:pt x="1983" y="2186"/>
                    <a:pt x="1986" y="2183"/>
                  </a:cubicBezTo>
                  <a:cubicBezTo>
                    <a:pt x="1961" y="2183"/>
                    <a:pt x="1929" y="2183"/>
                    <a:pt x="1909" y="2186"/>
                  </a:cubicBezTo>
                  <a:close/>
                  <a:moveTo>
                    <a:pt x="2028" y="2117"/>
                  </a:moveTo>
                  <a:lnTo>
                    <a:pt x="1851" y="2117"/>
                  </a:lnTo>
                  <a:lnTo>
                    <a:pt x="1851" y="2125"/>
                  </a:lnTo>
                  <a:lnTo>
                    <a:pt x="2028" y="2125"/>
                  </a:lnTo>
                  <a:lnTo>
                    <a:pt x="2028" y="2117"/>
                  </a:lnTo>
                  <a:close/>
                  <a:moveTo>
                    <a:pt x="1786" y="2173"/>
                  </a:moveTo>
                  <a:cubicBezTo>
                    <a:pt x="1797" y="2189"/>
                    <a:pt x="1809" y="2205"/>
                    <a:pt x="1821" y="2220"/>
                  </a:cubicBezTo>
                  <a:cubicBezTo>
                    <a:pt x="1834" y="2237"/>
                    <a:pt x="1846" y="2252"/>
                    <a:pt x="1858" y="2266"/>
                  </a:cubicBezTo>
                  <a:cubicBezTo>
                    <a:pt x="1860" y="2264"/>
                    <a:pt x="1863" y="2263"/>
                    <a:pt x="1865" y="2262"/>
                  </a:cubicBezTo>
                  <a:cubicBezTo>
                    <a:pt x="1853" y="2248"/>
                    <a:pt x="1841" y="2233"/>
                    <a:pt x="1827" y="2215"/>
                  </a:cubicBezTo>
                  <a:cubicBezTo>
                    <a:pt x="1815" y="2200"/>
                    <a:pt x="1804" y="2184"/>
                    <a:pt x="1792" y="2168"/>
                  </a:cubicBezTo>
                  <a:cubicBezTo>
                    <a:pt x="1783" y="2156"/>
                    <a:pt x="1774" y="2144"/>
                    <a:pt x="1765" y="2132"/>
                  </a:cubicBezTo>
                  <a:cubicBezTo>
                    <a:pt x="1765" y="2136"/>
                    <a:pt x="1764" y="2140"/>
                    <a:pt x="1763" y="2143"/>
                  </a:cubicBezTo>
                  <a:cubicBezTo>
                    <a:pt x="1771" y="2153"/>
                    <a:pt x="1778" y="2163"/>
                    <a:pt x="1786" y="2173"/>
                  </a:cubicBezTo>
                  <a:close/>
                  <a:moveTo>
                    <a:pt x="1764" y="2071"/>
                  </a:moveTo>
                  <a:cubicBezTo>
                    <a:pt x="1786" y="2097"/>
                    <a:pt x="1808" y="2125"/>
                    <a:pt x="1831" y="2155"/>
                  </a:cubicBezTo>
                  <a:cubicBezTo>
                    <a:pt x="1851" y="2182"/>
                    <a:pt x="1873" y="2211"/>
                    <a:pt x="1897" y="2243"/>
                  </a:cubicBezTo>
                  <a:cubicBezTo>
                    <a:pt x="1899" y="2241"/>
                    <a:pt x="1902" y="2240"/>
                    <a:pt x="1904" y="2239"/>
                  </a:cubicBezTo>
                  <a:cubicBezTo>
                    <a:pt x="1880" y="2206"/>
                    <a:pt x="1858" y="2177"/>
                    <a:pt x="1837" y="2150"/>
                  </a:cubicBezTo>
                  <a:cubicBezTo>
                    <a:pt x="1812" y="2117"/>
                    <a:pt x="1787" y="2087"/>
                    <a:pt x="1764" y="2058"/>
                  </a:cubicBezTo>
                  <a:cubicBezTo>
                    <a:pt x="1764" y="2062"/>
                    <a:pt x="1764" y="2067"/>
                    <a:pt x="1764" y="2071"/>
                  </a:cubicBezTo>
                  <a:close/>
                  <a:moveTo>
                    <a:pt x="2077" y="2096"/>
                  </a:moveTo>
                  <a:lnTo>
                    <a:pt x="2070" y="2101"/>
                  </a:lnTo>
                  <a:lnTo>
                    <a:pt x="2073" y="2104"/>
                  </a:lnTo>
                  <a:lnTo>
                    <a:pt x="2073" y="2104"/>
                  </a:lnTo>
                  <a:cubicBezTo>
                    <a:pt x="2075" y="2106"/>
                    <a:pt x="2076" y="2109"/>
                    <a:pt x="2078" y="2111"/>
                  </a:cubicBezTo>
                  <a:cubicBezTo>
                    <a:pt x="2080" y="2109"/>
                    <a:pt x="2082" y="2107"/>
                    <a:pt x="2084" y="2105"/>
                  </a:cubicBezTo>
                  <a:cubicBezTo>
                    <a:pt x="2082" y="2102"/>
                    <a:pt x="2079" y="2099"/>
                    <a:pt x="2077" y="2096"/>
                  </a:cubicBezTo>
                  <a:close/>
                  <a:moveTo>
                    <a:pt x="1928" y="2081"/>
                  </a:moveTo>
                  <a:cubicBezTo>
                    <a:pt x="1950" y="2082"/>
                    <a:pt x="1974" y="2083"/>
                    <a:pt x="1996" y="2083"/>
                  </a:cubicBezTo>
                  <a:cubicBezTo>
                    <a:pt x="2018" y="2083"/>
                    <a:pt x="2038" y="2082"/>
                    <a:pt x="2056" y="2080"/>
                  </a:cubicBezTo>
                  <a:lnTo>
                    <a:pt x="2055" y="2072"/>
                  </a:lnTo>
                  <a:cubicBezTo>
                    <a:pt x="2038" y="2074"/>
                    <a:pt x="2018" y="2075"/>
                    <a:pt x="1996" y="2075"/>
                  </a:cubicBezTo>
                  <a:cubicBezTo>
                    <a:pt x="1974" y="2075"/>
                    <a:pt x="1951" y="2074"/>
                    <a:pt x="1928" y="2073"/>
                  </a:cubicBezTo>
                  <a:cubicBezTo>
                    <a:pt x="1906" y="2072"/>
                    <a:pt x="1883" y="2072"/>
                    <a:pt x="1861" y="2072"/>
                  </a:cubicBezTo>
                  <a:cubicBezTo>
                    <a:pt x="1849" y="2072"/>
                    <a:pt x="1837" y="2072"/>
                    <a:pt x="1827" y="2072"/>
                  </a:cubicBezTo>
                  <a:lnTo>
                    <a:pt x="1827" y="2080"/>
                  </a:lnTo>
                  <a:lnTo>
                    <a:pt x="1830" y="2080"/>
                  </a:lnTo>
                  <a:lnTo>
                    <a:pt x="1830" y="2080"/>
                  </a:lnTo>
                  <a:cubicBezTo>
                    <a:pt x="1840" y="2080"/>
                    <a:pt x="1850" y="2080"/>
                    <a:pt x="1861" y="2080"/>
                  </a:cubicBezTo>
                  <a:cubicBezTo>
                    <a:pt x="1883" y="2080"/>
                    <a:pt x="1906" y="2081"/>
                    <a:pt x="1928" y="2081"/>
                  </a:cubicBezTo>
                  <a:close/>
                  <a:moveTo>
                    <a:pt x="1959" y="2161"/>
                  </a:moveTo>
                  <a:cubicBezTo>
                    <a:pt x="1978" y="2159"/>
                    <a:pt x="1998" y="2158"/>
                    <a:pt x="2014" y="2159"/>
                  </a:cubicBezTo>
                  <a:lnTo>
                    <a:pt x="2015" y="2151"/>
                  </a:lnTo>
                  <a:cubicBezTo>
                    <a:pt x="1998" y="2150"/>
                    <a:pt x="1977" y="2151"/>
                    <a:pt x="1959" y="2153"/>
                  </a:cubicBezTo>
                  <a:cubicBezTo>
                    <a:pt x="1946" y="2154"/>
                    <a:pt x="1932" y="2155"/>
                    <a:pt x="1919" y="2155"/>
                  </a:cubicBezTo>
                  <a:cubicBezTo>
                    <a:pt x="1905" y="2155"/>
                    <a:pt x="1893" y="2154"/>
                    <a:pt x="1882" y="2151"/>
                  </a:cubicBezTo>
                  <a:lnTo>
                    <a:pt x="1881" y="2159"/>
                  </a:lnTo>
                  <a:cubicBezTo>
                    <a:pt x="1892" y="2162"/>
                    <a:pt x="1905" y="2163"/>
                    <a:pt x="1919" y="2163"/>
                  </a:cubicBezTo>
                  <a:cubicBezTo>
                    <a:pt x="1933" y="2163"/>
                    <a:pt x="1946" y="2162"/>
                    <a:pt x="1959" y="2161"/>
                  </a:cubicBezTo>
                  <a:close/>
                  <a:moveTo>
                    <a:pt x="1691" y="2316"/>
                  </a:moveTo>
                  <a:lnTo>
                    <a:pt x="1697" y="2311"/>
                  </a:lnTo>
                  <a:cubicBezTo>
                    <a:pt x="1681" y="2290"/>
                    <a:pt x="1662" y="2266"/>
                    <a:pt x="1639" y="2249"/>
                  </a:cubicBezTo>
                  <a:lnTo>
                    <a:pt x="1635" y="2256"/>
                  </a:lnTo>
                  <a:cubicBezTo>
                    <a:pt x="1656" y="2271"/>
                    <a:pt x="1674" y="2295"/>
                    <a:pt x="1691" y="2316"/>
                  </a:cubicBezTo>
                  <a:close/>
                  <a:moveTo>
                    <a:pt x="1589" y="2296"/>
                  </a:moveTo>
                  <a:cubicBezTo>
                    <a:pt x="1586" y="2296"/>
                    <a:pt x="1584" y="2296"/>
                    <a:pt x="1581" y="2296"/>
                  </a:cubicBezTo>
                  <a:lnTo>
                    <a:pt x="1583" y="2304"/>
                  </a:lnTo>
                  <a:cubicBezTo>
                    <a:pt x="1585" y="2304"/>
                    <a:pt x="1586" y="2304"/>
                    <a:pt x="1588" y="2304"/>
                  </a:cubicBezTo>
                  <a:cubicBezTo>
                    <a:pt x="1589" y="2304"/>
                    <a:pt x="1590" y="2304"/>
                    <a:pt x="1591" y="2304"/>
                  </a:cubicBezTo>
                  <a:cubicBezTo>
                    <a:pt x="1593" y="2304"/>
                    <a:pt x="1596" y="2304"/>
                    <a:pt x="1598" y="2303"/>
                  </a:cubicBezTo>
                  <a:lnTo>
                    <a:pt x="1595" y="2296"/>
                  </a:lnTo>
                  <a:cubicBezTo>
                    <a:pt x="1594" y="2296"/>
                    <a:pt x="1591" y="2296"/>
                    <a:pt x="1589" y="2296"/>
                  </a:cubicBezTo>
                  <a:close/>
                  <a:moveTo>
                    <a:pt x="1736" y="2319"/>
                  </a:moveTo>
                  <a:lnTo>
                    <a:pt x="1742" y="2314"/>
                  </a:lnTo>
                  <a:cubicBezTo>
                    <a:pt x="1739" y="2310"/>
                    <a:pt x="1736" y="2305"/>
                    <a:pt x="1732" y="2300"/>
                  </a:cubicBezTo>
                  <a:cubicBezTo>
                    <a:pt x="1728" y="2295"/>
                    <a:pt x="1714" y="2279"/>
                    <a:pt x="1698" y="2260"/>
                  </a:cubicBezTo>
                  <a:cubicBezTo>
                    <a:pt x="1678" y="2237"/>
                    <a:pt x="1655" y="2211"/>
                    <a:pt x="1648" y="2202"/>
                  </a:cubicBezTo>
                  <a:lnTo>
                    <a:pt x="1641" y="2206"/>
                  </a:lnTo>
                  <a:cubicBezTo>
                    <a:pt x="1649" y="2217"/>
                    <a:pt x="1672" y="2243"/>
                    <a:pt x="1692" y="2266"/>
                  </a:cubicBezTo>
                  <a:cubicBezTo>
                    <a:pt x="1707" y="2283"/>
                    <a:pt x="1722" y="2300"/>
                    <a:pt x="1726" y="2305"/>
                  </a:cubicBezTo>
                  <a:cubicBezTo>
                    <a:pt x="1730" y="2310"/>
                    <a:pt x="1733" y="2314"/>
                    <a:pt x="1736" y="2319"/>
                  </a:cubicBezTo>
                  <a:close/>
                  <a:moveTo>
                    <a:pt x="1637" y="2315"/>
                  </a:moveTo>
                  <a:lnTo>
                    <a:pt x="1644" y="2310"/>
                  </a:lnTo>
                  <a:cubicBezTo>
                    <a:pt x="1639" y="2304"/>
                    <a:pt x="1637" y="2300"/>
                    <a:pt x="1634" y="2296"/>
                  </a:cubicBezTo>
                  <a:cubicBezTo>
                    <a:pt x="1629" y="2289"/>
                    <a:pt x="1625" y="2284"/>
                    <a:pt x="1617" y="2276"/>
                  </a:cubicBezTo>
                  <a:lnTo>
                    <a:pt x="1612" y="2282"/>
                  </a:lnTo>
                  <a:cubicBezTo>
                    <a:pt x="1619" y="2289"/>
                    <a:pt x="1623" y="2294"/>
                    <a:pt x="1627" y="2301"/>
                  </a:cubicBezTo>
                  <a:cubicBezTo>
                    <a:pt x="1630" y="2305"/>
                    <a:pt x="1633" y="2309"/>
                    <a:pt x="1637" y="2315"/>
                  </a:cubicBezTo>
                  <a:close/>
                  <a:moveTo>
                    <a:pt x="1610" y="2217"/>
                  </a:moveTo>
                  <a:cubicBezTo>
                    <a:pt x="1601" y="2218"/>
                    <a:pt x="1572" y="2218"/>
                    <a:pt x="1562" y="2217"/>
                  </a:cubicBezTo>
                  <a:cubicBezTo>
                    <a:pt x="1559" y="2217"/>
                    <a:pt x="1556" y="2218"/>
                    <a:pt x="1553" y="2218"/>
                  </a:cubicBezTo>
                  <a:cubicBezTo>
                    <a:pt x="1550" y="2218"/>
                    <a:pt x="1545" y="2218"/>
                    <a:pt x="1540" y="2218"/>
                  </a:cubicBezTo>
                  <a:lnTo>
                    <a:pt x="1539" y="2226"/>
                  </a:lnTo>
                  <a:cubicBezTo>
                    <a:pt x="1541" y="2226"/>
                    <a:pt x="1542" y="2226"/>
                    <a:pt x="1544" y="2226"/>
                  </a:cubicBezTo>
                  <a:cubicBezTo>
                    <a:pt x="1548" y="2226"/>
                    <a:pt x="1551" y="2226"/>
                    <a:pt x="1554" y="2226"/>
                  </a:cubicBezTo>
                  <a:cubicBezTo>
                    <a:pt x="1557" y="2226"/>
                    <a:pt x="1559" y="2225"/>
                    <a:pt x="1562" y="2226"/>
                  </a:cubicBezTo>
                  <a:cubicBezTo>
                    <a:pt x="1572" y="2226"/>
                    <a:pt x="1601" y="2226"/>
                    <a:pt x="1610" y="2226"/>
                  </a:cubicBezTo>
                  <a:lnTo>
                    <a:pt x="1610" y="2217"/>
                  </a:lnTo>
                  <a:close/>
                  <a:moveTo>
                    <a:pt x="1622" y="2184"/>
                  </a:moveTo>
                  <a:cubicBezTo>
                    <a:pt x="1617" y="2184"/>
                    <a:pt x="1612" y="2184"/>
                    <a:pt x="1606" y="2184"/>
                  </a:cubicBezTo>
                  <a:cubicBezTo>
                    <a:pt x="1590" y="2183"/>
                    <a:pt x="1572" y="2183"/>
                    <a:pt x="1555" y="2184"/>
                  </a:cubicBezTo>
                  <a:cubicBezTo>
                    <a:pt x="1544" y="2185"/>
                    <a:pt x="1533" y="2186"/>
                    <a:pt x="1522" y="2187"/>
                  </a:cubicBezTo>
                  <a:lnTo>
                    <a:pt x="1523" y="2194"/>
                  </a:lnTo>
                  <a:cubicBezTo>
                    <a:pt x="1544" y="2191"/>
                    <a:pt x="1579" y="2191"/>
                    <a:pt x="1605" y="2192"/>
                  </a:cubicBezTo>
                  <a:cubicBezTo>
                    <a:pt x="1612" y="2192"/>
                    <a:pt x="1617" y="2192"/>
                    <a:pt x="1622" y="2192"/>
                  </a:cubicBezTo>
                  <a:lnTo>
                    <a:pt x="1622" y="2184"/>
                  </a:lnTo>
                  <a:close/>
                  <a:moveTo>
                    <a:pt x="1602" y="2259"/>
                  </a:moveTo>
                  <a:cubicBezTo>
                    <a:pt x="1597" y="2259"/>
                    <a:pt x="1592" y="2259"/>
                    <a:pt x="1587" y="2259"/>
                  </a:cubicBezTo>
                  <a:cubicBezTo>
                    <a:pt x="1582" y="2259"/>
                    <a:pt x="1578" y="2259"/>
                    <a:pt x="1572" y="2259"/>
                  </a:cubicBezTo>
                  <a:cubicBezTo>
                    <a:pt x="1567" y="2259"/>
                    <a:pt x="1561" y="2259"/>
                    <a:pt x="1556" y="2260"/>
                  </a:cubicBezTo>
                  <a:lnTo>
                    <a:pt x="1557" y="2268"/>
                  </a:lnTo>
                  <a:cubicBezTo>
                    <a:pt x="1561" y="2267"/>
                    <a:pt x="1567" y="2267"/>
                    <a:pt x="1572" y="2267"/>
                  </a:cubicBezTo>
                  <a:cubicBezTo>
                    <a:pt x="1578" y="2267"/>
                    <a:pt x="1583" y="2267"/>
                    <a:pt x="1587" y="2267"/>
                  </a:cubicBezTo>
                  <a:cubicBezTo>
                    <a:pt x="1592" y="2267"/>
                    <a:pt x="1596" y="2267"/>
                    <a:pt x="1601" y="2267"/>
                  </a:cubicBezTo>
                  <a:lnTo>
                    <a:pt x="1602" y="2259"/>
                  </a:lnTo>
                  <a:close/>
                  <a:moveTo>
                    <a:pt x="1680" y="2185"/>
                  </a:moveTo>
                  <a:lnTo>
                    <a:pt x="1775" y="2308"/>
                  </a:lnTo>
                  <a:lnTo>
                    <a:pt x="1781" y="2303"/>
                  </a:lnTo>
                  <a:lnTo>
                    <a:pt x="1693" y="2188"/>
                  </a:lnTo>
                  <a:cubicBezTo>
                    <a:pt x="1691" y="2188"/>
                    <a:pt x="1690" y="2188"/>
                    <a:pt x="1688" y="2187"/>
                  </a:cubicBezTo>
                  <a:cubicBezTo>
                    <a:pt x="1686" y="2186"/>
                    <a:pt x="1683" y="2186"/>
                    <a:pt x="1680" y="2185"/>
                  </a:cubicBezTo>
                  <a:close/>
                  <a:moveTo>
                    <a:pt x="1323" y="2343"/>
                  </a:moveTo>
                  <a:cubicBezTo>
                    <a:pt x="1345" y="2368"/>
                    <a:pt x="1367" y="2395"/>
                    <a:pt x="1390" y="2423"/>
                  </a:cubicBezTo>
                  <a:cubicBezTo>
                    <a:pt x="1393" y="2423"/>
                    <a:pt x="1396" y="2422"/>
                    <a:pt x="1399" y="2422"/>
                  </a:cubicBezTo>
                  <a:cubicBezTo>
                    <a:pt x="1375" y="2392"/>
                    <a:pt x="1352" y="2364"/>
                    <a:pt x="1329" y="2337"/>
                  </a:cubicBezTo>
                  <a:lnTo>
                    <a:pt x="1323" y="2343"/>
                  </a:lnTo>
                  <a:close/>
                  <a:moveTo>
                    <a:pt x="695" y="2333"/>
                  </a:moveTo>
                  <a:cubicBezTo>
                    <a:pt x="702" y="2336"/>
                    <a:pt x="708" y="2339"/>
                    <a:pt x="715" y="2341"/>
                  </a:cubicBezTo>
                  <a:cubicBezTo>
                    <a:pt x="737" y="2341"/>
                    <a:pt x="761" y="2340"/>
                    <a:pt x="786" y="2340"/>
                  </a:cubicBezTo>
                  <a:cubicBezTo>
                    <a:pt x="826" y="2340"/>
                    <a:pt x="846" y="2341"/>
                    <a:pt x="874" y="2342"/>
                  </a:cubicBezTo>
                  <a:cubicBezTo>
                    <a:pt x="887" y="2343"/>
                    <a:pt x="901" y="2343"/>
                    <a:pt x="919" y="2344"/>
                  </a:cubicBezTo>
                  <a:lnTo>
                    <a:pt x="919" y="2336"/>
                  </a:lnTo>
                  <a:cubicBezTo>
                    <a:pt x="901" y="2335"/>
                    <a:pt x="887" y="2335"/>
                    <a:pt x="874" y="2334"/>
                  </a:cubicBezTo>
                  <a:cubicBezTo>
                    <a:pt x="846" y="2333"/>
                    <a:pt x="826" y="2332"/>
                    <a:pt x="786" y="2332"/>
                  </a:cubicBezTo>
                  <a:cubicBezTo>
                    <a:pt x="754" y="2332"/>
                    <a:pt x="724" y="2333"/>
                    <a:pt x="695" y="2333"/>
                  </a:cubicBezTo>
                  <a:close/>
                  <a:moveTo>
                    <a:pt x="855" y="2376"/>
                  </a:moveTo>
                  <a:cubicBezTo>
                    <a:pt x="847" y="2376"/>
                    <a:pt x="838" y="2375"/>
                    <a:pt x="827" y="2375"/>
                  </a:cubicBezTo>
                  <a:cubicBezTo>
                    <a:pt x="823" y="2375"/>
                    <a:pt x="818" y="2375"/>
                    <a:pt x="814" y="2375"/>
                  </a:cubicBezTo>
                  <a:cubicBezTo>
                    <a:pt x="824" y="2378"/>
                    <a:pt x="834" y="2381"/>
                    <a:pt x="844" y="2384"/>
                  </a:cubicBezTo>
                  <a:cubicBezTo>
                    <a:pt x="847" y="2384"/>
                    <a:pt x="851" y="2384"/>
                    <a:pt x="854" y="2384"/>
                  </a:cubicBezTo>
                  <a:cubicBezTo>
                    <a:pt x="868" y="2385"/>
                    <a:pt x="880" y="2386"/>
                    <a:pt x="899" y="2384"/>
                  </a:cubicBezTo>
                  <a:lnTo>
                    <a:pt x="898" y="2376"/>
                  </a:lnTo>
                  <a:cubicBezTo>
                    <a:pt x="880" y="2378"/>
                    <a:pt x="868" y="2377"/>
                    <a:pt x="855" y="2376"/>
                  </a:cubicBezTo>
                  <a:close/>
                  <a:moveTo>
                    <a:pt x="996" y="2345"/>
                  </a:moveTo>
                  <a:cubicBezTo>
                    <a:pt x="1050" y="2342"/>
                    <a:pt x="1108" y="2340"/>
                    <a:pt x="1173" y="2340"/>
                  </a:cubicBezTo>
                  <a:cubicBezTo>
                    <a:pt x="1213" y="2340"/>
                    <a:pt x="1233" y="2341"/>
                    <a:pt x="1261" y="2342"/>
                  </a:cubicBezTo>
                  <a:cubicBezTo>
                    <a:pt x="1274" y="2343"/>
                    <a:pt x="1288" y="2343"/>
                    <a:pt x="1306" y="2344"/>
                  </a:cubicBezTo>
                  <a:lnTo>
                    <a:pt x="1306" y="2336"/>
                  </a:lnTo>
                  <a:cubicBezTo>
                    <a:pt x="1288" y="2335"/>
                    <a:pt x="1274" y="2335"/>
                    <a:pt x="1261" y="2334"/>
                  </a:cubicBezTo>
                  <a:cubicBezTo>
                    <a:pt x="1233" y="2333"/>
                    <a:pt x="1213" y="2332"/>
                    <a:pt x="1173" y="2332"/>
                  </a:cubicBezTo>
                  <a:cubicBezTo>
                    <a:pt x="1108" y="2332"/>
                    <a:pt x="1050" y="2334"/>
                    <a:pt x="995" y="2337"/>
                  </a:cubicBezTo>
                  <a:lnTo>
                    <a:pt x="996" y="2345"/>
                  </a:lnTo>
                  <a:close/>
                  <a:moveTo>
                    <a:pt x="1242" y="2376"/>
                  </a:moveTo>
                  <a:cubicBezTo>
                    <a:pt x="1234" y="2376"/>
                    <a:pt x="1225" y="2375"/>
                    <a:pt x="1214" y="2375"/>
                  </a:cubicBezTo>
                  <a:cubicBezTo>
                    <a:pt x="1197" y="2375"/>
                    <a:pt x="1179" y="2375"/>
                    <a:pt x="1161" y="2375"/>
                  </a:cubicBezTo>
                  <a:cubicBezTo>
                    <a:pt x="1143" y="2374"/>
                    <a:pt x="1126" y="2374"/>
                    <a:pt x="1108" y="2374"/>
                  </a:cubicBezTo>
                  <a:cubicBezTo>
                    <a:pt x="1073" y="2374"/>
                    <a:pt x="1045" y="2375"/>
                    <a:pt x="1019" y="2378"/>
                  </a:cubicBezTo>
                  <a:lnTo>
                    <a:pt x="1020" y="2386"/>
                  </a:lnTo>
                  <a:cubicBezTo>
                    <a:pt x="1046" y="2383"/>
                    <a:pt x="1073" y="2382"/>
                    <a:pt x="1108" y="2382"/>
                  </a:cubicBezTo>
                  <a:cubicBezTo>
                    <a:pt x="1126" y="2382"/>
                    <a:pt x="1143" y="2382"/>
                    <a:pt x="1161" y="2383"/>
                  </a:cubicBezTo>
                  <a:cubicBezTo>
                    <a:pt x="1179" y="2383"/>
                    <a:pt x="1197" y="2383"/>
                    <a:pt x="1214" y="2383"/>
                  </a:cubicBezTo>
                  <a:cubicBezTo>
                    <a:pt x="1225" y="2383"/>
                    <a:pt x="1233" y="2384"/>
                    <a:pt x="1241" y="2384"/>
                  </a:cubicBezTo>
                  <a:cubicBezTo>
                    <a:pt x="1255" y="2385"/>
                    <a:pt x="1267" y="2386"/>
                    <a:pt x="1286" y="2384"/>
                  </a:cubicBezTo>
                  <a:lnTo>
                    <a:pt x="1285" y="2376"/>
                  </a:lnTo>
                  <a:cubicBezTo>
                    <a:pt x="1267" y="2378"/>
                    <a:pt x="1255" y="2377"/>
                    <a:pt x="1242" y="2376"/>
                  </a:cubicBezTo>
                  <a:close/>
                  <a:moveTo>
                    <a:pt x="1278" y="2412"/>
                  </a:moveTo>
                  <a:cubicBezTo>
                    <a:pt x="1261" y="2414"/>
                    <a:pt x="1241" y="2415"/>
                    <a:pt x="1219" y="2415"/>
                  </a:cubicBezTo>
                  <a:cubicBezTo>
                    <a:pt x="1197" y="2415"/>
                    <a:pt x="1174" y="2414"/>
                    <a:pt x="1152" y="2413"/>
                  </a:cubicBezTo>
                  <a:cubicBezTo>
                    <a:pt x="1130" y="2412"/>
                    <a:pt x="1107" y="2411"/>
                    <a:pt x="1084" y="2411"/>
                  </a:cubicBezTo>
                  <a:cubicBezTo>
                    <a:pt x="1072" y="2411"/>
                    <a:pt x="1061" y="2412"/>
                    <a:pt x="1050" y="2412"/>
                  </a:cubicBezTo>
                  <a:lnTo>
                    <a:pt x="1050" y="2420"/>
                  </a:lnTo>
                  <a:lnTo>
                    <a:pt x="1054" y="2420"/>
                  </a:lnTo>
                  <a:lnTo>
                    <a:pt x="1054" y="2420"/>
                  </a:lnTo>
                  <a:cubicBezTo>
                    <a:pt x="1063" y="2420"/>
                    <a:pt x="1073" y="2420"/>
                    <a:pt x="1084" y="2420"/>
                  </a:cubicBezTo>
                  <a:cubicBezTo>
                    <a:pt x="1106" y="2420"/>
                    <a:pt x="1129" y="2420"/>
                    <a:pt x="1151" y="2421"/>
                  </a:cubicBezTo>
                  <a:cubicBezTo>
                    <a:pt x="1174" y="2422"/>
                    <a:pt x="1197" y="2423"/>
                    <a:pt x="1219" y="2423"/>
                  </a:cubicBezTo>
                  <a:cubicBezTo>
                    <a:pt x="1242" y="2423"/>
                    <a:pt x="1261" y="2422"/>
                    <a:pt x="1279" y="2420"/>
                  </a:cubicBezTo>
                  <a:lnTo>
                    <a:pt x="1278" y="2412"/>
                  </a:lnTo>
                  <a:close/>
                  <a:moveTo>
                    <a:pt x="930" y="2343"/>
                  </a:moveTo>
                  <a:cubicBezTo>
                    <a:pt x="950" y="2366"/>
                    <a:pt x="971" y="2391"/>
                    <a:pt x="992" y="2416"/>
                  </a:cubicBezTo>
                  <a:cubicBezTo>
                    <a:pt x="996" y="2417"/>
                    <a:pt x="1000" y="2418"/>
                    <a:pt x="1004" y="2418"/>
                  </a:cubicBezTo>
                  <a:cubicBezTo>
                    <a:pt x="981" y="2390"/>
                    <a:pt x="958" y="2363"/>
                    <a:pt x="936" y="2337"/>
                  </a:cubicBezTo>
                  <a:lnTo>
                    <a:pt x="930" y="2343"/>
                  </a:lnTo>
                  <a:close/>
                  <a:moveTo>
                    <a:pt x="1309" y="2386"/>
                  </a:moveTo>
                  <a:lnTo>
                    <a:pt x="1303" y="2392"/>
                  </a:lnTo>
                  <a:cubicBezTo>
                    <a:pt x="1314" y="2403"/>
                    <a:pt x="1325" y="2415"/>
                    <a:pt x="1337" y="2429"/>
                  </a:cubicBezTo>
                  <a:cubicBezTo>
                    <a:pt x="1340" y="2429"/>
                    <a:pt x="1343" y="2429"/>
                    <a:pt x="1346" y="2428"/>
                  </a:cubicBezTo>
                  <a:cubicBezTo>
                    <a:pt x="1333" y="2413"/>
                    <a:pt x="1321" y="2399"/>
                    <a:pt x="1309" y="2386"/>
                  </a:cubicBezTo>
                  <a:close/>
                  <a:moveTo>
                    <a:pt x="910" y="2392"/>
                  </a:moveTo>
                  <a:cubicBezTo>
                    <a:pt x="914" y="2395"/>
                    <a:pt x="917" y="2399"/>
                    <a:pt x="921" y="2403"/>
                  </a:cubicBezTo>
                  <a:cubicBezTo>
                    <a:pt x="925" y="2404"/>
                    <a:pt x="930" y="2405"/>
                    <a:pt x="934" y="2406"/>
                  </a:cubicBezTo>
                  <a:cubicBezTo>
                    <a:pt x="928" y="2399"/>
                    <a:pt x="922" y="2392"/>
                    <a:pt x="916" y="2386"/>
                  </a:cubicBezTo>
                  <a:lnTo>
                    <a:pt x="910" y="2392"/>
                  </a:lnTo>
                  <a:close/>
                  <a:moveTo>
                    <a:pt x="8" y="1290"/>
                  </a:moveTo>
                  <a:lnTo>
                    <a:pt x="15" y="1285"/>
                  </a:lnTo>
                  <a:cubicBezTo>
                    <a:pt x="11" y="1279"/>
                    <a:pt x="7" y="1274"/>
                    <a:pt x="3" y="1269"/>
                  </a:cubicBezTo>
                  <a:cubicBezTo>
                    <a:pt x="2" y="1273"/>
                    <a:pt x="2" y="1277"/>
                    <a:pt x="2" y="1281"/>
                  </a:cubicBezTo>
                  <a:cubicBezTo>
                    <a:pt x="4" y="1284"/>
                    <a:pt x="6" y="1287"/>
                    <a:pt x="8" y="1290"/>
                  </a:cubicBezTo>
                  <a:close/>
                  <a:moveTo>
                    <a:pt x="1313" y="2272"/>
                  </a:moveTo>
                  <a:cubicBezTo>
                    <a:pt x="1323" y="2282"/>
                    <a:pt x="1333" y="2294"/>
                    <a:pt x="1342" y="2305"/>
                  </a:cubicBezTo>
                  <a:cubicBezTo>
                    <a:pt x="1346" y="2310"/>
                    <a:pt x="1349" y="2314"/>
                    <a:pt x="1352" y="2319"/>
                  </a:cubicBezTo>
                  <a:lnTo>
                    <a:pt x="1358" y="2314"/>
                  </a:lnTo>
                  <a:cubicBezTo>
                    <a:pt x="1355" y="2310"/>
                    <a:pt x="1352" y="2305"/>
                    <a:pt x="1348" y="2300"/>
                  </a:cubicBezTo>
                  <a:cubicBezTo>
                    <a:pt x="1339" y="2288"/>
                    <a:pt x="1329" y="2277"/>
                    <a:pt x="1319" y="2266"/>
                  </a:cubicBezTo>
                  <a:cubicBezTo>
                    <a:pt x="1309" y="2256"/>
                    <a:pt x="1299" y="2245"/>
                    <a:pt x="1290" y="2233"/>
                  </a:cubicBezTo>
                  <a:cubicBezTo>
                    <a:pt x="1283" y="2224"/>
                    <a:pt x="1275" y="2214"/>
                    <a:pt x="1266" y="2204"/>
                  </a:cubicBezTo>
                  <a:cubicBezTo>
                    <a:pt x="1263" y="2205"/>
                    <a:pt x="1259" y="2205"/>
                    <a:pt x="1256" y="2205"/>
                  </a:cubicBezTo>
                  <a:cubicBezTo>
                    <a:pt x="1266" y="2216"/>
                    <a:pt x="1276" y="2227"/>
                    <a:pt x="1284" y="2238"/>
                  </a:cubicBezTo>
                  <a:cubicBezTo>
                    <a:pt x="1293" y="2250"/>
                    <a:pt x="1303" y="2261"/>
                    <a:pt x="1313" y="2272"/>
                  </a:cubicBezTo>
                  <a:close/>
                  <a:moveTo>
                    <a:pt x="608" y="1997"/>
                  </a:moveTo>
                  <a:lnTo>
                    <a:pt x="609" y="2005"/>
                  </a:lnTo>
                  <a:cubicBezTo>
                    <a:pt x="663" y="2002"/>
                    <a:pt x="721" y="2001"/>
                    <a:pt x="786" y="2001"/>
                  </a:cubicBezTo>
                  <a:cubicBezTo>
                    <a:pt x="826" y="2001"/>
                    <a:pt x="846" y="2001"/>
                    <a:pt x="874" y="2002"/>
                  </a:cubicBezTo>
                  <a:cubicBezTo>
                    <a:pt x="887" y="2003"/>
                    <a:pt x="901" y="2003"/>
                    <a:pt x="919" y="2004"/>
                  </a:cubicBezTo>
                  <a:lnTo>
                    <a:pt x="919" y="1996"/>
                  </a:lnTo>
                  <a:cubicBezTo>
                    <a:pt x="901" y="1995"/>
                    <a:pt x="887" y="1995"/>
                    <a:pt x="874" y="1994"/>
                  </a:cubicBezTo>
                  <a:cubicBezTo>
                    <a:pt x="846" y="1993"/>
                    <a:pt x="826" y="1993"/>
                    <a:pt x="786" y="1993"/>
                  </a:cubicBezTo>
                  <a:cubicBezTo>
                    <a:pt x="721" y="1993"/>
                    <a:pt x="663" y="1994"/>
                    <a:pt x="608" y="1997"/>
                  </a:cubicBezTo>
                  <a:close/>
                  <a:moveTo>
                    <a:pt x="957" y="2023"/>
                  </a:moveTo>
                  <a:cubicBezTo>
                    <a:pt x="950" y="2014"/>
                    <a:pt x="943" y="2006"/>
                    <a:pt x="936" y="1998"/>
                  </a:cubicBezTo>
                  <a:lnTo>
                    <a:pt x="930" y="2003"/>
                  </a:lnTo>
                  <a:cubicBezTo>
                    <a:pt x="939" y="2014"/>
                    <a:pt x="949" y="2025"/>
                    <a:pt x="959" y="2037"/>
                  </a:cubicBezTo>
                  <a:cubicBezTo>
                    <a:pt x="958" y="2032"/>
                    <a:pt x="958" y="2027"/>
                    <a:pt x="957" y="2023"/>
                  </a:cubicBezTo>
                  <a:close/>
                  <a:moveTo>
                    <a:pt x="1255" y="2313"/>
                  </a:moveTo>
                  <a:lnTo>
                    <a:pt x="1263" y="2309"/>
                  </a:lnTo>
                  <a:cubicBezTo>
                    <a:pt x="1258" y="2299"/>
                    <a:pt x="1243" y="2282"/>
                    <a:pt x="1233" y="2276"/>
                  </a:cubicBezTo>
                  <a:lnTo>
                    <a:pt x="1229" y="2282"/>
                  </a:lnTo>
                  <a:cubicBezTo>
                    <a:pt x="1237" y="2288"/>
                    <a:pt x="1251" y="2304"/>
                    <a:pt x="1255" y="2313"/>
                  </a:cubicBezTo>
                  <a:close/>
                  <a:moveTo>
                    <a:pt x="1562" y="2309"/>
                  </a:moveTo>
                  <a:lnTo>
                    <a:pt x="1568" y="2305"/>
                  </a:lnTo>
                  <a:cubicBezTo>
                    <a:pt x="1537" y="2261"/>
                    <a:pt x="1509" y="2224"/>
                    <a:pt x="1484" y="2190"/>
                  </a:cubicBezTo>
                  <a:cubicBezTo>
                    <a:pt x="1481" y="2191"/>
                    <a:pt x="1477" y="2191"/>
                    <a:pt x="1474" y="2191"/>
                  </a:cubicBezTo>
                  <a:cubicBezTo>
                    <a:pt x="1501" y="2226"/>
                    <a:pt x="1529" y="2264"/>
                    <a:pt x="1562" y="2309"/>
                  </a:cubicBezTo>
                  <a:close/>
                  <a:moveTo>
                    <a:pt x="812" y="2296"/>
                  </a:moveTo>
                  <a:cubicBezTo>
                    <a:pt x="809" y="2296"/>
                    <a:pt x="807" y="2296"/>
                    <a:pt x="804" y="2296"/>
                  </a:cubicBezTo>
                  <a:lnTo>
                    <a:pt x="806" y="2304"/>
                  </a:lnTo>
                  <a:cubicBezTo>
                    <a:pt x="808" y="2304"/>
                    <a:pt x="810" y="2304"/>
                    <a:pt x="811" y="2304"/>
                  </a:cubicBezTo>
                  <a:cubicBezTo>
                    <a:pt x="812" y="2304"/>
                    <a:pt x="814" y="2304"/>
                    <a:pt x="815" y="2304"/>
                  </a:cubicBezTo>
                  <a:cubicBezTo>
                    <a:pt x="816" y="2304"/>
                    <a:pt x="819" y="2304"/>
                    <a:pt x="822" y="2303"/>
                  </a:cubicBezTo>
                  <a:lnTo>
                    <a:pt x="819" y="2296"/>
                  </a:lnTo>
                  <a:cubicBezTo>
                    <a:pt x="817" y="2296"/>
                    <a:pt x="814" y="2296"/>
                    <a:pt x="812" y="2296"/>
                  </a:cubicBezTo>
                  <a:close/>
                  <a:moveTo>
                    <a:pt x="795" y="2267"/>
                  </a:moveTo>
                  <a:cubicBezTo>
                    <a:pt x="801" y="2267"/>
                    <a:pt x="806" y="2267"/>
                    <a:pt x="811" y="2267"/>
                  </a:cubicBezTo>
                  <a:cubicBezTo>
                    <a:pt x="815" y="2267"/>
                    <a:pt x="820" y="2267"/>
                    <a:pt x="824" y="2267"/>
                  </a:cubicBezTo>
                  <a:lnTo>
                    <a:pt x="825" y="2259"/>
                  </a:lnTo>
                  <a:cubicBezTo>
                    <a:pt x="820" y="2259"/>
                    <a:pt x="815" y="2259"/>
                    <a:pt x="810" y="2259"/>
                  </a:cubicBezTo>
                  <a:cubicBezTo>
                    <a:pt x="806" y="2259"/>
                    <a:pt x="801" y="2259"/>
                    <a:pt x="795" y="2259"/>
                  </a:cubicBezTo>
                  <a:cubicBezTo>
                    <a:pt x="790" y="2259"/>
                    <a:pt x="784" y="2259"/>
                    <a:pt x="779" y="2260"/>
                  </a:cubicBezTo>
                  <a:lnTo>
                    <a:pt x="780" y="2268"/>
                  </a:lnTo>
                  <a:cubicBezTo>
                    <a:pt x="785" y="2267"/>
                    <a:pt x="790" y="2267"/>
                    <a:pt x="795" y="2267"/>
                  </a:cubicBezTo>
                  <a:close/>
                  <a:moveTo>
                    <a:pt x="1391" y="2308"/>
                  </a:moveTo>
                  <a:lnTo>
                    <a:pt x="1397" y="2303"/>
                  </a:lnTo>
                  <a:lnTo>
                    <a:pt x="1318" y="2200"/>
                  </a:lnTo>
                  <a:cubicBezTo>
                    <a:pt x="1315" y="2200"/>
                    <a:pt x="1312" y="2201"/>
                    <a:pt x="1308" y="2201"/>
                  </a:cubicBezTo>
                  <a:lnTo>
                    <a:pt x="1391" y="2308"/>
                  </a:lnTo>
                  <a:close/>
                  <a:moveTo>
                    <a:pt x="1361" y="2191"/>
                  </a:moveTo>
                  <a:cubicBezTo>
                    <a:pt x="1376" y="2211"/>
                    <a:pt x="1391" y="2232"/>
                    <a:pt x="1406" y="2251"/>
                  </a:cubicBezTo>
                  <a:cubicBezTo>
                    <a:pt x="1421" y="2271"/>
                    <a:pt x="1435" y="2287"/>
                    <a:pt x="1449" y="2302"/>
                  </a:cubicBezTo>
                  <a:lnTo>
                    <a:pt x="1455" y="2297"/>
                  </a:lnTo>
                  <a:cubicBezTo>
                    <a:pt x="1441" y="2282"/>
                    <a:pt x="1427" y="2266"/>
                    <a:pt x="1412" y="2246"/>
                  </a:cubicBezTo>
                  <a:cubicBezTo>
                    <a:pt x="1397" y="2227"/>
                    <a:pt x="1382" y="2206"/>
                    <a:pt x="1368" y="2186"/>
                  </a:cubicBezTo>
                  <a:lnTo>
                    <a:pt x="1368" y="2185"/>
                  </a:lnTo>
                  <a:cubicBezTo>
                    <a:pt x="1364" y="2185"/>
                    <a:pt x="1361" y="2184"/>
                    <a:pt x="1357" y="2183"/>
                  </a:cubicBezTo>
                  <a:cubicBezTo>
                    <a:pt x="1357" y="2184"/>
                    <a:pt x="1357" y="2184"/>
                    <a:pt x="1357" y="2184"/>
                  </a:cubicBezTo>
                  <a:cubicBezTo>
                    <a:pt x="1358" y="2186"/>
                    <a:pt x="1360" y="2189"/>
                    <a:pt x="1361" y="2191"/>
                  </a:cubicBezTo>
                  <a:close/>
                  <a:moveTo>
                    <a:pt x="835" y="2282"/>
                  </a:moveTo>
                  <a:cubicBezTo>
                    <a:pt x="842" y="2289"/>
                    <a:pt x="846" y="2294"/>
                    <a:pt x="850" y="2301"/>
                  </a:cubicBezTo>
                  <a:cubicBezTo>
                    <a:pt x="853" y="2305"/>
                    <a:pt x="856" y="2309"/>
                    <a:pt x="861" y="2315"/>
                  </a:cubicBezTo>
                  <a:lnTo>
                    <a:pt x="867" y="2310"/>
                  </a:lnTo>
                  <a:cubicBezTo>
                    <a:pt x="863" y="2304"/>
                    <a:pt x="860" y="2300"/>
                    <a:pt x="857" y="2296"/>
                  </a:cubicBezTo>
                  <a:cubicBezTo>
                    <a:pt x="852" y="2289"/>
                    <a:pt x="849" y="2284"/>
                    <a:pt x="841" y="2276"/>
                  </a:cubicBezTo>
                  <a:lnTo>
                    <a:pt x="835" y="2282"/>
                  </a:lnTo>
                  <a:close/>
                  <a:moveTo>
                    <a:pt x="1501" y="2295"/>
                  </a:moveTo>
                  <a:lnTo>
                    <a:pt x="1507" y="2290"/>
                  </a:lnTo>
                  <a:cubicBezTo>
                    <a:pt x="1487" y="2269"/>
                    <a:pt x="1467" y="2245"/>
                    <a:pt x="1443" y="2215"/>
                  </a:cubicBezTo>
                  <a:cubicBezTo>
                    <a:pt x="1437" y="2207"/>
                    <a:pt x="1431" y="2199"/>
                    <a:pt x="1425" y="2191"/>
                  </a:cubicBezTo>
                  <a:cubicBezTo>
                    <a:pt x="1422" y="2191"/>
                    <a:pt x="1418" y="2191"/>
                    <a:pt x="1415" y="2191"/>
                  </a:cubicBezTo>
                  <a:cubicBezTo>
                    <a:pt x="1422" y="2201"/>
                    <a:pt x="1430" y="2211"/>
                    <a:pt x="1437" y="2220"/>
                  </a:cubicBezTo>
                  <a:cubicBezTo>
                    <a:pt x="1460" y="2251"/>
                    <a:pt x="1481" y="2274"/>
                    <a:pt x="1501" y="2295"/>
                  </a:cubicBezTo>
                  <a:close/>
                  <a:moveTo>
                    <a:pt x="921" y="2260"/>
                  </a:moveTo>
                  <a:cubicBezTo>
                    <a:pt x="901" y="2237"/>
                    <a:pt x="879" y="2211"/>
                    <a:pt x="871" y="2202"/>
                  </a:cubicBezTo>
                  <a:lnTo>
                    <a:pt x="865" y="2206"/>
                  </a:lnTo>
                  <a:cubicBezTo>
                    <a:pt x="872" y="2217"/>
                    <a:pt x="895" y="2243"/>
                    <a:pt x="915" y="2266"/>
                  </a:cubicBezTo>
                  <a:cubicBezTo>
                    <a:pt x="931" y="2283"/>
                    <a:pt x="945" y="2300"/>
                    <a:pt x="949" y="2305"/>
                  </a:cubicBezTo>
                  <a:cubicBezTo>
                    <a:pt x="953" y="2310"/>
                    <a:pt x="956" y="2314"/>
                    <a:pt x="959" y="2319"/>
                  </a:cubicBezTo>
                  <a:lnTo>
                    <a:pt x="966" y="2314"/>
                  </a:lnTo>
                  <a:cubicBezTo>
                    <a:pt x="963" y="2310"/>
                    <a:pt x="959" y="2305"/>
                    <a:pt x="956" y="2300"/>
                  </a:cubicBezTo>
                  <a:cubicBezTo>
                    <a:pt x="952" y="2295"/>
                    <a:pt x="938" y="2279"/>
                    <a:pt x="921" y="2260"/>
                  </a:cubicBezTo>
                  <a:close/>
                  <a:moveTo>
                    <a:pt x="777" y="2226"/>
                  </a:moveTo>
                  <a:cubicBezTo>
                    <a:pt x="780" y="2226"/>
                    <a:pt x="782" y="2225"/>
                    <a:pt x="785" y="2226"/>
                  </a:cubicBezTo>
                  <a:cubicBezTo>
                    <a:pt x="795" y="2226"/>
                    <a:pt x="825" y="2226"/>
                    <a:pt x="833" y="2226"/>
                  </a:cubicBezTo>
                  <a:lnTo>
                    <a:pt x="833" y="2217"/>
                  </a:lnTo>
                  <a:cubicBezTo>
                    <a:pt x="824" y="2218"/>
                    <a:pt x="795" y="2218"/>
                    <a:pt x="785" y="2217"/>
                  </a:cubicBezTo>
                  <a:cubicBezTo>
                    <a:pt x="782" y="2217"/>
                    <a:pt x="780" y="2218"/>
                    <a:pt x="777" y="2218"/>
                  </a:cubicBezTo>
                  <a:cubicBezTo>
                    <a:pt x="773" y="2218"/>
                    <a:pt x="769" y="2218"/>
                    <a:pt x="763" y="2218"/>
                  </a:cubicBezTo>
                  <a:lnTo>
                    <a:pt x="762" y="2226"/>
                  </a:lnTo>
                  <a:cubicBezTo>
                    <a:pt x="764" y="2226"/>
                    <a:pt x="766" y="2226"/>
                    <a:pt x="767" y="2226"/>
                  </a:cubicBezTo>
                  <a:cubicBezTo>
                    <a:pt x="771" y="2226"/>
                    <a:pt x="774" y="2226"/>
                    <a:pt x="777" y="2226"/>
                  </a:cubicBezTo>
                  <a:close/>
                  <a:moveTo>
                    <a:pt x="891" y="2072"/>
                  </a:moveTo>
                  <a:cubicBezTo>
                    <a:pt x="874" y="2074"/>
                    <a:pt x="854" y="2075"/>
                    <a:pt x="832" y="2075"/>
                  </a:cubicBezTo>
                  <a:cubicBezTo>
                    <a:pt x="810" y="2075"/>
                    <a:pt x="787" y="2074"/>
                    <a:pt x="765" y="2073"/>
                  </a:cubicBezTo>
                  <a:cubicBezTo>
                    <a:pt x="743" y="2072"/>
                    <a:pt x="720" y="2072"/>
                    <a:pt x="697" y="2072"/>
                  </a:cubicBezTo>
                  <a:cubicBezTo>
                    <a:pt x="685" y="2072"/>
                    <a:pt x="674" y="2072"/>
                    <a:pt x="663" y="2072"/>
                  </a:cubicBezTo>
                  <a:lnTo>
                    <a:pt x="663" y="2080"/>
                  </a:lnTo>
                  <a:lnTo>
                    <a:pt x="667" y="2080"/>
                  </a:lnTo>
                  <a:lnTo>
                    <a:pt x="667" y="2080"/>
                  </a:lnTo>
                  <a:cubicBezTo>
                    <a:pt x="676" y="2080"/>
                    <a:pt x="686" y="2080"/>
                    <a:pt x="697" y="2080"/>
                  </a:cubicBezTo>
                  <a:cubicBezTo>
                    <a:pt x="719" y="2080"/>
                    <a:pt x="742" y="2081"/>
                    <a:pt x="764" y="2081"/>
                  </a:cubicBezTo>
                  <a:cubicBezTo>
                    <a:pt x="787" y="2082"/>
                    <a:pt x="810" y="2083"/>
                    <a:pt x="832" y="2083"/>
                  </a:cubicBezTo>
                  <a:cubicBezTo>
                    <a:pt x="855" y="2083"/>
                    <a:pt x="874" y="2082"/>
                    <a:pt x="892" y="2080"/>
                  </a:cubicBezTo>
                  <a:lnTo>
                    <a:pt x="891" y="2072"/>
                  </a:lnTo>
                  <a:close/>
                  <a:moveTo>
                    <a:pt x="910" y="2052"/>
                  </a:moveTo>
                  <a:cubicBezTo>
                    <a:pt x="928" y="2071"/>
                    <a:pt x="947" y="2092"/>
                    <a:pt x="968" y="2119"/>
                  </a:cubicBezTo>
                  <a:cubicBezTo>
                    <a:pt x="967" y="2114"/>
                    <a:pt x="967" y="2109"/>
                    <a:pt x="966" y="2104"/>
                  </a:cubicBezTo>
                  <a:cubicBezTo>
                    <a:pt x="948" y="2081"/>
                    <a:pt x="932" y="2063"/>
                    <a:pt x="916" y="2046"/>
                  </a:cubicBezTo>
                  <a:lnTo>
                    <a:pt x="910" y="2052"/>
                  </a:lnTo>
                  <a:close/>
                  <a:moveTo>
                    <a:pt x="1313" y="2311"/>
                  </a:moveTo>
                  <a:cubicBezTo>
                    <a:pt x="1301" y="2296"/>
                    <a:pt x="1284" y="2276"/>
                    <a:pt x="1268" y="2258"/>
                  </a:cubicBezTo>
                  <a:cubicBezTo>
                    <a:pt x="1262" y="2251"/>
                    <a:pt x="1257" y="2245"/>
                    <a:pt x="1252" y="2240"/>
                  </a:cubicBezTo>
                  <a:lnTo>
                    <a:pt x="1246" y="2245"/>
                  </a:lnTo>
                  <a:cubicBezTo>
                    <a:pt x="1250" y="2250"/>
                    <a:pt x="1256" y="2257"/>
                    <a:pt x="1262" y="2264"/>
                  </a:cubicBezTo>
                  <a:cubicBezTo>
                    <a:pt x="1277" y="2281"/>
                    <a:pt x="1295" y="2301"/>
                    <a:pt x="1306" y="2316"/>
                  </a:cubicBezTo>
                  <a:lnTo>
                    <a:pt x="1313" y="2311"/>
                  </a:lnTo>
                  <a:close/>
                  <a:moveTo>
                    <a:pt x="1114" y="2290"/>
                  </a:moveTo>
                  <a:cubicBezTo>
                    <a:pt x="1097" y="2272"/>
                    <a:pt x="1080" y="2252"/>
                    <a:pt x="1061" y="2228"/>
                  </a:cubicBezTo>
                  <a:cubicBezTo>
                    <a:pt x="1058" y="2229"/>
                    <a:pt x="1055" y="2229"/>
                    <a:pt x="1052" y="2230"/>
                  </a:cubicBezTo>
                  <a:cubicBezTo>
                    <a:pt x="1052" y="2230"/>
                    <a:pt x="1052" y="2230"/>
                    <a:pt x="1052" y="2230"/>
                  </a:cubicBezTo>
                  <a:cubicBezTo>
                    <a:pt x="1072" y="2256"/>
                    <a:pt x="1090" y="2277"/>
                    <a:pt x="1108" y="2295"/>
                  </a:cubicBezTo>
                  <a:lnTo>
                    <a:pt x="1114" y="2290"/>
                  </a:lnTo>
                  <a:close/>
                  <a:moveTo>
                    <a:pt x="901" y="2101"/>
                  </a:moveTo>
                  <a:lnTo>
                    <a:pt x="903" y="2104"/>
                  </a:lnTo>
                  <a:lnTo>
                    <a:pt x="903" y="2104"/>
                  </a:lnTo>
                  <a:cubicBezTo>
                    <a:pt x="910" y="2112"/>
                    <a:pt x="917" y="2121"/>
                    <a:pt x="925" y="2131"/>
                  </a:cubicBezTo>
                  <a:cubicBezTo>
                    <a:pt x="940" y="2150"/>
                    <a:pt x="954" y="2171"/>
                    <a:pt x="969" y="2191"/>
                  </a:cubicBezTo>
                  <a:cubicBezTo>
                    <a:pt x="983" y="2211"/>
                    <a:pt x="998" y="2231"/>
                    <a:pt x="1013" y="2251"/>
                  </a:cubicBezTo>
                  <a:cubicBezTo>
                    <a:pt x="1028" y="2271"/>
                    <a:pt x="1042" y="2287"/>
                    <a:pt x="1056" y="2302"/>
                  </a:cubicBezTo>
                  <a:lnTo>
                    <a:pt x="1062" y="2297"/>
                  </a:lnTo>
                  <a:cubicBezTo>
                    <a:pt x="1048" y="2282"/>
                    <a:pt x="1035" y="2266"/>
                    <a:pt x="1020" y="2246"/>
                  </a:cubicBezTo>
                  <a:cubicBezTo>
                    <a:pt x="1013" y="2238"/>
                    <a:pt x="1007" y="2229"/>
                    <a:pt x="1000" y="2221"/>
                  </a:cubicBezTo>
                  <a:cubicBezTo>
                    <a:pt x="989" y="2214"/>
                    <a:pt x="980" y="2203"/>
                    <a:pt x="977" y="2189"/>
                  </a:cubicBezTo>
                  <a:cubicBezTo>
                    <a:pt x="977" y="2188"/>
                    <a:pt x="976" y="2187"/>
                    <a:pt x="975" y="2186"/>
                  </a:cubicBezTo>
                  <a:cubicBezTo>
                    <a:pt x="961" y="2166"/>
                    <a:pt x="946" y="2145"/>
                    <a:pt x="931" y="2126"/>
                  </a:cubicBezTo>
                  <a:cubicBezTo>
                    <a:pt x="923" y="2115"/>
                    <a:pt x="915" y="2105"/>
                    <a:pt x="907" y="2096"/>
                  </a:cubicBezTo>
                  <a:lnTo>
                    <a:pt x="901" y="2101"/>
                  </a:lnTo>
                  <a:close/>
                  <a:moveTo>
                    <a:pt x="878" y="2152"/>
                  </a:moveTo>
                  <a:lnTo>
                    <a:pt x="998" y="2308"/>
                  </a:lnTo>
                  <a:lnTo>
                    <a:pt x="1005" y="2303"/>
                  </a:lnTo>
                  <a:lnTo>
                    <a:pt x="885" y="2147"/>
                  </a:lnTo>
                  <a:lnTo>
                    <a:pt x="878" y="2152"/>
                  </a:lnTo>
                  <a:close/>
                  <a:moveTo>
                    <a:pt x="1201" y="2304"/>
                  </a:moveTo>
                  <a:cubicBezTo>
                    <a:pt x="1205" y="2304"/>
                    <a:pt x="1210" y="2304"/>
                    <a:pt x="1213" y="2303"/>
                  </a:cubicBezTo>
                  <a:lnTo>
                    <a:pt x="1211" y="2295"/>
                  </a:lnTo>
                  <a:cubicBezTo>
                    <a:pt x="1208" y="2296"/>
                    <a:pt x="1205" y="2296"/>
                    <a:pt x="1201" y="2296"/>
                  </a:cubicBezTo>
                  <a:cubicBezTo>
                    <a:pt x="1198" y="2296"/>
                    <a:pt x="1195" y="2296"/>
                    <a:pt x="1192" y="2296"/>
                  </a:cubicBezTo>
                  <a:lnTo>
                    <a:pt x="1193" y="2304"/>
                  </a:lnTo>
                  <a:cubicBezTo>
                    <a:pt x="1196" y="2304"/>
                    <a:pt x="1198" y="2304"/>
                    <a:pt x="1201" y="2304"/>
                  </a:cubicBezTo>
                  <a:close/>
                  <a:moveTo>
                    <a:pt x="855" y="2036"/>
                  </a:moveTo>
                  <a:cubicBezTo>
                    <a:pt x="847" y="2036"/>
                    <a:pt x="838" y="2035"/>
                    <a:pt x="827" y="2035"/>
                  </a:cubicBezTo>
                  <a:cubicBezTo>
                    <a:pt x="810" y="2035"/>
                    <a:pt x="792" y="2035"/>
                    <a:pt x="774" y="2035"/>
                  </a:cubicBezTo>
                  <a:cubicBezTo>
                    <a:pt x="756" y="2034"/>
                    <a:pt x="739" y="2034"/>
                    <a:pt x="721" y="2034"/>
                  </a:cubicBezTo>
                  <a:cubicBezTo>
                    <a:pt x="686" y="2034"/>
                    <a:pt x="658" y="2035"/>
                    <a:pt x="632" y="2038"/>
                  </a:cubicBezTo>
                  <a:lnTo>
                    <a:pt x="633" y="2046"/>
                  </a:lnTo>
                  <a:cubicBezTo>
                    <a:pt x="659" y="2044"/>
                    <a:pt x="686" y="2042"/>
                    <a:pt x="721" y="2042"/>
                  </a:cubicBezTo>
                  <a:cubicBezTo>
                    <a:pt x="739" y="2042"/>
                    <a:pt x="756" y="2043"/>
                    <a:pt x="774" y="2043"/>
                  </a:cubicBezTo>
                  <a:cubicBezTo>
                    <a:pt x="792" y="2043"/>
                    <a:pt x="809" y="2044"/>
                    <a:pt x="827" y="2044"/>
                  </a:cubicBezTo>
                  <a:cubicBezTo>
                    <a:pt x="838" y="2044"/>
                    <a:pt x="846" y="2044"/>
                    <a:pt x="854" y="2045"/>
                  </a:cubicBezTo>
                  <a:cubicBezTo>
                    <a:pt x="868" y="2045"/>
                    <a:pt x="880" y="2046"/>
                    <a:pt x="899" y="2044"/>
                  </a:cubicBezTo>
                  <a:lnTo>
                    <a:pt x="898" y="2036"/>
                  </a:lnTo>
                  <a:cubicBezTo>
                    <a:pt x="880" y="2038"/>
                    <a:pt x="868" y="2037"/>
                    <a:pt x="855" y="2036"/>
                  </a:cubicBezTo>
                  <a:close/>
                  <a:moveTo>
                    <a:pt x="1169" y="2309"/>
                  </a:moveTo>
                  <a:lnTo>
                    <a:pt x="1176" y="2305"/>
                  </a:lnTo>
                  <a:cubicBezTo>
                    <a:pt x="1153" y="2274"/>
                    <a:pt x="1133" y="2246"/>
                    <a:pt x="1114" y="2221"/>
                  </a:cubicBezTo>
                  <a:cubicBezTo>
                    <a:pt x="1111" y="2221"/>
                    <a:pt x="1108" y="2222"/>
                    <a:pt x="1105" y="2222"/>
                  </a:cubicBezTo>
                  <a:cubicBezTo>
                    <a:pt x="1125" y="2249"/>
                    <a:pt x="1146" y="2277"/>
                    <a:pt x="1169" y="2309"/>
                  </a:cubicBezTo>
                  <a:close/>
                  <a:moveTo>
                    <a:pt x="1220" y="2217"/>
                  </a:moveTo>
                  <a:cubicBezTo>
                    <a:pt x="1211" y="2218"/>
                    <a:pt x="1182" y="2218"/>
                    <a:pt x="1172" y="2217"/>
                  </a:cubicBezTo>
                  <a:cubicBezTo>
                    <a:pt x="1169" y="2217"/>
                    <a:pt x="1167" y="2218"/>
                    <a:pt x="1164" y="2218"/>
                  </a:cubicBezTo>
                  <a:cubicBezTo>
                    <a:pt x="1160" y="2218"/>
                    <a:pt x="1156" y="2218"/>
                    <a:pt x="1150" y="2218"/>
                  </a:cubicBezTo>
                  <a:lnTo>
                    <a:pt x="1150" y="2226"/>
                  </a:lnTo>
                  <a:cubicBezTo>
                    <a:pt x="1151" y="2226"/>
                    <a:pt x="1153" y="2226"/>
                    <a:pt x="1154" y="2226"/>
                  </a:cubicBezTo>
                  <a:cubicBezTo>
                    <a:pt x="1158" y="2226"/>
                    <a:pt x="1161" y="2226"/>
                    <a:pt x="1164" y="2226"/>
                  </a:cubicBezTo>
                  <a:cubicBezTo>
                    <a:pt x="1167" y="2226"/>
                    <a:pt x="1169" y="2225"/>
                    <a:pt x="1172" y="2226"/>
                  </a:cubicBezTo>
                  <a:cubicBezTo>
                    <a:pt x="1182" y="2226"/>
                    <a:pt x="1212" y="2226"/>
                    <a:pt x="1220" y="2226"/>
                  </a:cubicBezTo>
                  <a:lnTo>
                    <a:pt x="1220" y="2217"/>
                  </a:lnTo>
                  <a:close/>
                  <a:moveTo>
                    <a:pt x="863" y="2249"/>
                  </a:moveTo>
                  <a:lnTo>
                    <a:pt x="858" y="2256"/>
                  </a:lnTo>
                  <a:cubicBezTo>
                    <a:pt x="879" y="2271"/>
                    <a:pt x="898" y="2295"/>
                    <a:pt x="914" y="2316"/>
                  </a:cubicBezTo>
                  <a:lnTo>
                    <a:pt x="920" y="2311"/>
                  </a:lnTo>
                  <a:cubicBezTo>
                    <a:pt x="904" y="2290"/>
                    <a:pt x="885" y="2266"/>
                    <a:pt x="863" y="2249"/>
                  </a:cubicBezTo>
                  <a:close/>
                  <a:moveTo>
                    <a:pt x="1211" y="2267"/>
                  </a:moveTo>
                  <a:lnTo>
                    <a:pt x="1212" y="2259"/>
                  </a:lnTo>
                  <a:cubicBezTo>
                    <a:pt x="1207" y="2259"/>
                    <a:pt x="1202" y="2259"/>
                    <a:pt x="1197" y="2259"/>
                  </a:cubicBezTo>
                  <a:cubicBezTo>
                    <a:pt x="1193" y="2259"/>
                    <a:pt x="1188" y="2259"/>
                    <a:pt x="1182" y="2259"/>
                  </a:cubicBezTo>
                  <a:cubicBezTo>
                    <a:pt x="1177" y="2259"/>
                    <a:pt x="1171" y="2259"/>
                    <a:pt x="1166" y="2260"/>
                  </a:cubicBezTo>
                  <a:lnTo>
                    <a:pt x="1167" y="2268"/>
                  </a:lnTo>
                  <a:cubicBezTo>
                    <a:pt x="1172" y="2267"/>
                    <a:pt x="1177" y="2267"/>
                    <a:pt x="1182" y="2267"/>
                  </a:cubicBezTo>
                  <a:cubicBezTo>
                    <a:pt x="1188" y="2267"/>
                    <a:pt x="1193" y="2267"/>
                    <a:pt x="1198" y="2267"/>
                  </a:cubicBezTo>
                  <a:cubicBezTo>
                    <a:pt x="1202" y="2267"/>
                    <a:pt x="1207" y="2267"/>
                    <a:pt x="1211" y="2267"/>
                  </a:cubicBezTo>
                  <a:close/>
                  <a:moveTo>
                    <a:pt x="687" y="2125"/>
                  </a:moveTo>
                  <a:lnTo>
                    <a:pt x="864" y="2125"/>
                  </a:lnTo>
                  <a:lnTo>
                    <a:pt x="864" y="2117"/>
                  </a:lnTo>
                  <a:lnTo>
                    <a:pt x="687" y="2117"/>
                  </a:lnTo>
                  <a:lnTo>
                    <a:pt x="687" y="2125"/>
                  </a:lnTo>
                  <a:close/>
                  <a:moveTo>
                    <a:pt x="746" y="2186"/>
                  </a:moveTo>
                  <a:lnTo>
                    <a:pt x="747" y="2194"/>
                  </a:lnTo>
                  <a:cubicBezTo>
                    <a:pt x="767" y="2191"/>
                    <a:pt x="803" y="2191"/>
                    <a:pt x="829" y="2192"/>
                  </a:cubicBezTo>
                  <a:cubicBezTo>
                    <a:pt x="835" y="2192"/>
                    <a:pt x="840" y="2192"/>
                    <a:pt x="845" y="2192"/>
                  </a:cubicBezTo>
                  <a:lnTo>
                    <a:pt x="845" y="2184"/>
                  </a:lnTo>
                  <a:cubicBezTo>
                    <a:pt x="840" y="2184"/>
                    <a:pt x="835" y="2184"/>
                    <a:pt x="829" y="2184"/>
                  </a:cubicBezTo>
                  <a:cubicBezTo>
                    <a:pt x="802" y="2183"/>
                    <a:pt x="766" y="2183"/>
                    <a:pt x="746" y="2186"/>
                  </a:cubicBezTo>
                  <a:close/>
                  <a:moveTo>
                    <a:pt x="796" y="2161"/>
                  </a:moveTo>
                  <a:cubicBezTo>
                    <a:pt x="814" y="2159"/>
                    <a:pt x="834" y="2158"/>
                    <a:pt x="851" y="2159"/>
                  </a:cubicBezTo>
                  <a:lnTo>
                    <a:pt x="851" y="2151"/>
                  </a:lnTo>
                  <a:cubicBezTo>
                    <a:pt x="834" y="2150"/>
                    <a:pt x="814" y="2151"/>
                    <a:pt x="795" y="2153"/>
                  </a:cubicBezTo>
                  <a:cubicBezTo>
                    <a:pt x="782" y="2154"/>
                    <a:pt x="769" y="2155"/>
                    <a:pt x="755" y="2155"/>
                  </a:cubicBezTo>
                  <a:cubicBezTo>
                    <a:pt x="742" y="2155"/>
                    <a:pt x="730" y="2154"/>
                    <a:pt x="719" y="2151"/>
                  </a:cubicBezTo>
                  <a:lnTo>
                    <a:pt x="717" y="2159"/>
                  </a:lnTo>
                  <a:cubicBezTo>
                    <a:pt x="728" y="2162"/>
                    <a:pt x="741" y="2163"/>
                    <a:pt x="755" y="2163"/>
                  </a:cubicBezTo>
                  <a:cubicBezTo>
                    <a:pt x="769" y="2163"/>
                    <a:pt x="783" y="2162"/>
                    <a:pt x="796" y="2161"/>
                  </a:cubicBezTo>
                  <a:close/>
                  <a:moveTo>
                    <a:pt x="546" y="2003"/>
                  </a:moveTo>
                  <a:cubicBezTo>
                    <a:pt x="572" y="2033"/>
                    <a:pt x="599" y="2066"/>
                    <a:pt x="627" y="2101"/>
                  </a:cubicBezTo>
                  <a:cubicBezTo>
                    <a:pt x="632" y="2102"/>
                    <a:pt x="636" y="2103"/>
                    <a:pt x="641" y="2105"/>
                  </a:cubicBezTo>
                  <a:cubicBezTo>
                    <a:pt x="610" y="2066"/>
                    <a:pt x="581" y="2031"/>
                    <a:pt x="552" y="1998"/>
                  </a:cubicBezTo>
                  <a:lnTo>
                    <a:pt x="546" y="2003"/>
                  </a:lnTo>
                  <a:close/>
                  <a:moveTo>
                    <a:pt x="526" y="2052"/>
                  </a:moveTo>
                  <a:cubicBezTo>
                    <a:pt x="541" y="2067"/>
                    <a:pt x="556" y="2084"/>
                    <a:pt x="572" y="2104"/>
                  </a:cubicBezTo>
                  <a:cubicBezTo>
                    <a:pt x="575" y="2103"/>
                    <a:pt x="578" y="2103"/>
                    <a:pt x="581" y="2102"/>
                  </a:cubicBezTo>
                  <a:cubicBezTo>
                    <a:pt x="563" y="2080"/>
                    <a:pt x="548" y="2062"/>
                    <a:pt x="532" y="2046"/>
                  </a:cubicBezTo>
                  <a:lnTo>
                    <a:pt x="526" y="2052"/>
                  </a:lnTo>
                  <a:close/>
                  <a:moveTo>
                    <a:pt x="346" y="2125"/>
                  </a:moveTo>
                  <a:lnTo>
                    <a:pt x="475" y="2125"/>
                  </a:lnTo>
                  <a:lnTo>
                    <a:pt x="475" y="2117"/>
                  </a:lnTo>
                  <a:lnTo>
                    <a:pt x="337" y="2117"/>
                  </a:lnTo>
                  <a:cubicBezTo>
                    <a:pt x="340" y="2119"/>
                    <a:pt x="343" y="2122"/>
                    <a:pt x="346" y="2125"/>
                  </a:cubicBezTo>
                  <a:close/>
                  <a:moveTo>
                    <a:pt x="311" y="2042"/>
                  </a:moveTo>
                  <a:cubicBezTo>
                    <a:pt x="317" y="2042"/>
                    <a:pt x="324" y="2042"/>
                    <a:pt x="331" y="2042"/>
                  </a:cubicBezTo>
                  <a:cubicBezTo>
                    <a:pt x="349" y="2042"/>
                    <a:pt x="367" y="2043"/>
                    <a:pt x="384" y="2043"/>
                  </a:cubicBezTo>
                  <a:cubicBezTo>
                    <a:pt x="402" y="2043"/>
                    <a:pt x="420" y="2044"/>
                    <a:pt x="438" y="2044"/>
                  </a:cubicBezTo>
                  <a:cubicBezTo>
                    <a:pt x="448" y="2044"/>
                    <a:pt x="457" y="2044"/>
                    <a:pt x="465" y="2045"/>
                  </a:cubicBezTo>
                  <a:cubicBezTo>
                    <a:pt x="479" y="2045"/>
                    <a:pt x="490" y="2046"/>
                    <a:pt x="510" y="2044"/>
                  </a:cubicBezTo>
                  <a:lnTo>
                    <a:pt x="509" y="2036"/>
                  </a:lnTo>
                  <a:cubicBezTo>
                    <a:pt x="490" y="2038"/>
                    <a:pt x="479" y="2037"/>
                    <a:pt x="465" y="2036"/>
                  </a:cubicBezTo>
                  <a:cubicBezTo>
                    <a:pt x="457" y="2036"/>
                    <a:pt x="449" y="2035"/>
                    <a:pt x="438" y="2035"/>
                  </a:cubicBezTo>
                  <a:cubicBezTo>
                    <a:pt x="420" y="2035"/>
                    <a:pt x="402" y="2035"/>
                    <a:pt x="384" y="2035"/>
                  </a:cubicBezTo>
                  <a:cubicBezTo>
                    <a:pt x="367" y="2034"/>
                    <a:pt x="349" y="2034"/>
                    <a:pt x="331" y="2034"/>
                  </a:cubicBezTo>
                  <a:cubicBezTo>
                    <a:pt x="327" y="2034"/>
                    <a:pt x="324" y="2034"/>
                    <a:pt x="320" y="2034"/>
                  </a:cubicBezTo>
                  <a:cubicBezTo>
                    <a:pt x="317" y="2037"/>
                    <a:pt x="314" y="2040"/>
                    <a:pt x="311" y="2042"/>
                  </a:cubicBezTo>
                  <a:close/>
                  <a:moveTo>
                    <a:pt x="523" y="2096"/>
                  </a:moveTo>
                  <a:lnTo>
                    <a:pt x="517" y="2101"/>
                  </a:lnTo>
                  <a:lnTo>
                    <a:pt x="519" y="2104"/>
                  </a:lnTo>
                  <a:lnTo>
                    <a:pt x="519" y="2104"/>
                  </a:lnTo>
                  <a:cubicBezTo>
                    <a:pt x="524" y="2110"/>
                    <a:pt x="529" y="2116"/>
                    <a:pt x="534" y="2122"/>
                  </a:cubicBezTo>
                  <a:cubicBezTo>
                    <a:pt x="536" y="2121"/>
                    <a:pt x="538" y="2119"/>
                    <a:pt x="541" y="2118"/>
                  </a:cubicBezTo>
                  <a:cubicBezTo>
                    <a:pt x="535" y="2110"/>
                    <a:pt x="529" y="2103"/>
                    <a:pt x="523" y="2096"/>
                  </a:cubicBezTo>
                  <a:close/>
                  <a:moveTo>
                    <a:pt x="405" y="2153"/>
                  </a:moveTo>
                  <a:cubicBezTo>
                    <a:pt x="398" y="2153"/>
                    <a:pt x="390" y="2154"/>
                    <a:pt x="382" y="2154"/>
                  </a:cubicBezTo>
                  <a:cubicBezTo>
                    <a:pt x="385" y="2157"/>
                    <a:pt x="389" y="2159"/>
                    <a:pt x="392" y="2162"/>
                  </a:cubicBezTo>
                  <a:cubicBezTo>
                    <a:pt x="397" y="2161"/>
                    <a:pt x="401" y="2161"/>
                    <a:pt x="406" y="2161"/>
                  </a:cubicBezTo>
                  <a:cubicBezTo>
                    <a:pt x="424" y="2159"/>
                    <a:pt x="444" y="2158"/>
                    <a:pt x="461" y="2159"/>
                  </a:cubicBezTo>
                  <a:lnTo>
                    <a:pt x="461" y="2151"/>
                  </a:lnTo>
                  <a:cubicBezTo>
                    <a:pt x="444" y="2150"/>
                    <a:pt x="424" y="2151"/>
                    <a:pt x="405" y="2153"/>
                  </a:cubicBezTo>
                  <a:close/>
                  <a:moveTo>
                    <a:pt x="335" y="1993"/>
                  </a:moveTo>
                  <a:cubicBezTo>
                    <a:pt x="335" y="1993"/>
                    <a:pt x="335" y="1994"/>
                    <a:pt x="335" y="1994"/>
                  </a:cubicBezTo>
                  <a:cubicBezTo>
                    <a:pt x="335" y="1997"/>
                    <a:pt x="335" y="1999"/>
                    <a:pt x="335" y="2001"/>
                  </a:cubicBezTo>
                  <a:cubicBezTo>
                    <a:pt x="355" y="2001"/>
                    <a:pt x="375" y="2001"/>
                    <a:pt x="396" y="2001"/>
                  </a:cubicBezTo>
                  <a:cubicBezTo>
                    <a:pt x="436" y="2001"/>
                    <a:pt x="456" y="2001"/>
                    <a:pt x="484" y="2002"/>
                  </a:cubicBezTo>
                  <a:cubicBezTo>
                    <a:pt x="497" y="2003"/>
                    <a:pt x="511" y="2003"/>
                    <a:pt x="529" y="2004"/>
                  </a:cubicBezTo>
                  <a:lnTo>
                    <a:pt x="529" y="1996"/>
                  </a:lnTo>
                  <a:cubicBezTo>
                    <a:pt x="511" y="1995"/>
                    <a:pt x="497" y="1995"/>
                    <a:pt x="484" y="1994"/>
                  </a:cubicBezTo>
                  <a:cubicBezTo>
                    <a:pt x="456" y="1993"/>
                    <a:pt x="436" y="1993"/>
                    <a:pt x="396" y="1993"/>
                  </a:cubicBezTo>
                  <a:cubicBezTo>
                    <a:pt x="375" y="1993"/>
                    <a:pt x="355" y="1993"/>
                    <a:pt x="335" y="1993"/>
                  </a:cubicBezTo>
                  <a:close/>
                  <a:moveTo>
                    <a:pt x="455" y="2184"/>
                  </a:moveTo>
                  <a:cubicBezTo>
                    <a:pt x="451" y="2184"/>
                    <a:pt x="445" y="2184"/>
                    <a:pt x="439" y="2184"/>
                  </a:cubicBezTo>
                  <a:cubicBezTo>
                    <a:pt x="433" y="2183"/>
                    <a:pt x="427" y="2183"/>
                    <a:pt x="421" y="2183"/>
                  </a:cubicBezTo>
                  <a:cubicBezTo>
                    <a:pt x="425" y="2186"/>
                    <a:pt x="429" y="2189"/>
                    <a:pt x="432" y="2192"/>
                  </a:cubicBezTo>
                  <a:cubicBezTo>
                    <a:pt x="435" y="2192"/>
                    <a:pt x="437" y="2192"/>
                    <a:pt x="439" y="2192"/>
                  </a:cubicBezTo>
                  <a:cubicBezTo>
                    <a:pt x="445" y="2192"/>
                    <a:pt x="451" y="2192"/>
                    <a:pt x="455" y="2192"/>
                  </a:cubicBezTo>
                  <a:lnTo>
                    <a:pt x="455" y="2184"/>
                  </a:lnTo>
                  <a:close/>
                  <a:moveTo>
                    <a:pt x="494" y="2152"/>
                  </a:moveTo>
                  <a:lnTo>
                    <a:pt x="496" y="2154"/>
                  </a:lnTo>
                  <a:cubicBezTo>
                    <a:pt x="497" y="2152"/>
                    <a:pt x="499" y="2150"/>
                    <a:pt x="501" y="2148"/>
                  </a:cubicBezTo>
                  <a:lnTo>
                    <a:pt x="501" y="2147"/>
                  </a:lnTo>
                  <a:lnTo>
                    <a:pt x="494" y="2152"/>
                  </a:lnTo>
                  <a:close/>
                  <a:moveTo>
                    <a:pt x="443" y="2075"/>
                  </a:moveTo>
                  <a:cubicBezTo>
                    <a:pt x="420" y="2075"/>
                    <a:pt x="397" y="2074"/>
                    <a:pt x="375" y="2073"/>
                  </a:cubicBezTo>
                  <a:cubicBezTo>
                    <a:pt x="353" y="2072"/>
                    <a:pt x="330" y="2072"/>
                    <a:pt x="307" y="2072"/>
                  </a:cubicBezTo>
                  <a:cubicBezTo>
                    <a:pt x="301" y="2072"/>
                    <a:pt x="295" y="2072"/>
                    <a:pt x="289" y="2072"/>
                  </a:cubicBezTo>
                  <a:cubicBezTo>
                    <a:pt x="292" y="2075"/>
                    <a:pt x="294" y="2077"/>
                    <a:pt x="297" y="2080"/>
                  </a:cubicBezTo>
                  <a:cubicBezTo>
                    <a:pt x="300" y="2080"/>
                    <a:pt x="304" y="2080"/>
                    <a:pt x="307" y="2080"/>
                  </a:cubicBezTo>
                  <a:cubicBezTo>
                    <a:pt x="330" y="2080"/>
                    <a:pt x="353" y="2081"/>
                    <a:pt x="375" y="2081"/>
                  </a:cubicBezTo>
                  <a:cubicBezTo>
                    <a:pt x="397" y="2082"/>
                    <a:pt x="420" y="2083"/>
                    <a:pt x="443" y="2083"/>
                  </a:cubicBezTo>
                  <a:cubicBezTo>
                    <a:pt x="465" y="2083"/>
                    <a:pt x="485" y="2082"/>
                    <a:pt x="502" y="2080"/>
                  </a:cubicBezTo>
                  <a:lnTo>
                    <a:pt x="502" y="2072"/>
                  </a:lnTo>
                  <a:cubicBezTo>
                    <a:pt x="484" y="2074"/>
                    <a:pt x="465" y="2075"/>
                    <a:pt x="443" y="2075"/>
                  </a:cubicBezTo>
                  <a:close/>
                  <a:moveTo>
                    <a:pt x="724" y="2295"/>
                  </a:moveTo>
                  <a:lnTo>
                    <a:pt x="730" y="2290"/>
                  </a:lnTo>
                  <a:cubicBezTo>
                    <a:pt x="724" y="2284"/>
                    <a:pt x="719" y="2278"/>
                    <a:pt x="713" y="2271"/>
                  </a:cubicBezTo>
                  <a:cubicBezTo>
                    <a:pt x="712" y="2274"/>
                    <a:pt x="711" y="2277"/>
                    <a:pt x="709" y="2279"/>
                  </a:cubicBezTo>
                  <a:cubicBezTo>
                    <a:pt x="714" y="2285"/>
                    <a:pt x="719" y="2290"/>
                    <a:pt x="724" y="2295"/>
                  </a:cubicBezTo>
                  <a:close/>
                  <a:moveTo>
                    <a:pt x="723" y="2226"/>
                  </a:moveTo>
                  <a:cubicBezTo>
                    <a:pt x="742" y="2251"/>
                    <a:pt x="763" y="2279"/>
                    <a:pt x="785" y="2309"/>
                  </a:cubicBezTo>
                  <a:lnTo>
                    <a:pt x="792" y="2305"/>
                  </a:lnTo>
                  <a:cubicBezTo>
                    <a:pt x="767" y="2270"/>
                    <a:pt x="744" y="2240"/>
                    <a:pt x="723" y="2212"/>
                  </a:cubicBezTo>
                  <a:cubicBezTo>
                    <a:pt x="724" y="2217"/>
                    <a:pt x="724" y="2221"/>
                    <a:pt x="723" y="2226"/>
                  </a:cubicBezTo>
                  <a:close/>
                  <a:moveTo>
                    <a:pt x="914" y="1976"/>
                  </a:moveTo>
                  <a:lnTo>
                    <a:pt x="920" y="1971"/>
                  </a:lnTo>
                  <a:cubicBezTo>
                    <a:pt x="909" y="1956"/>
                    <a:pt x="896" y="1940"/>
                    <a:pt x="882" y="1926"/>
                  </a:cubicBezTo>
                  <a:cubicBezTo>
                    <a:pt x="878" y="1926"/>
                    <a:pt x="874" y="1926"/>
                    <a:pt x="871" y="1926"/>
                  </a:cubicBezTo>
                  <a:cubicBezTo>
                    <a:pt x="887" y="1941"/>
                    <a:pt x="901" y="1959"/>
                    <a:pt x="914" y="1976"/>
                  </a:cubicBezTo>
                  <a:close/>
                  <a:moveTo>
                    <a:pt x="949" y="1965"/>
                  </a:moveTo>
                  <a:cubicBezTo>
                    <a:pt x="950" y="1967"/>
                    <a:pt x="952" y="1968"/>
                    <a:pt x="953" y="1970"/>
                  </a:cubicBezTo>
                  <a:cubicBezTo>
                    <a:pt x="952" y="1965"/>
                    <a:pt x="952" y="1960"/>
                    <a:pt x="952" y="1956"/>
                  </a:cubicBezTo>
                  <a:cubicBezTo>
                    <a:pt x="946" y="1948"/>
                    <a:pt x="935" y="1936"/>
                    <a:pt x="923" y="1922"/>
                  </a:cubicBezTo>
                  <a:cubicBezTo>
                    <a:pt x="920" y="1923"/>
                    <a:pt x="916" y="1923"/>
                    <a:pt x="913" y="1923"/>
                  </a:cubicBezTo>
                  <a:cubicBezTo>
                    <a:pt x="914" y="1924"/>
                    <a:pt x="914" y="1925"/>
                    <a:pt x="915" y="1926"/>
                  </a:cubicBezTo>
                  <a:cubicBezTo>
                    <a:pt x="931" y="1943"/>
                    <a:pt x="945" y="1960"/>
                    <a:pt x="949" y="1965"/>
                  </a:cubicBezTo>
                  <a:close/>
                  <a:moveTo>
                    <a:pt x="811" y="1964"/>
                  </a:moveTo>
                  <a:cubicBezTo>
                    <a:pt x="812" y="1964"/>
                    <a:pt x="814" y="1964"/>
                    <a:pt x="815" y="1964"/>
                  </a:cubicBezTo>
                  <a:cubicBezTo>
                    <a:pt x="816" y="1964"/>
                    <a:pt x="819" y="1964"/>
                    <a:pt x="822" y="1963"/>
                  </a:cubicBezTo>
                  <a:lnTo>
                    <a:pt x="819" y="1956"/>
                  </a:lnTo>
                  <a:cubicBezTo>
                    <a:pt x="817" y="1956"/>
                    <a:pt x="814" y="1956"/>
                    <a:pt x="812" y="1956"/>
                  </a:cubicBezTo>
                  <a:cubicBezTo>
                    <a:pt x="809" y="1956"/>
                    <a:pt x="807" y="1956"/>
                    <a:pt x="804" y="1956"/>
                  </a:cubicBezTo>
                  <a:lnTo>
                    <a:pt x="806" y="1964"/>
                  </a:lnTo>
                  <a:cubicBezTo>
                    <a:pt x="808" y="1964"/>
                    <a:pt x="810" y="1964"/>
                    <a:pt x="811" y="1964"/>
                  </a:cubicBezTo>
                  <a:close/>
                  <a:moveTo>
                    <a:pt x="835" y="1942"/>
                  </a:moveTo>
                  <a:cubicBezTo>
                    <a:pt x="842" y="1949"/>
                    <a:pt x="846" y="1954"/>
                    <a:pt x="850" y="1961"/>
                  </a:cubicBezTo>
                  <a:cubicBezTo>
                    <a:pt x="853" y="1965"/>
                    <a:pt x="856" y="1969"/>
                    <a:pt x="861" y="1975"/>
                  </a:cubicBezTo>
                  <a:lnTo>
                    <a:pt x="867" y="1970"/>
                  </a:lnTo>
                  <a:cubicBezTo>
                    <a:pt x="863" y="1964"/>
                    <a:pt x="860" y="1960"/>
                    <a:pt x="857" y="1956"/>
                  </a:cubicBezTo>
                  <a:cubicBezTo>
                    <a:pt x="852" y="1949"/>
                    <a:pt x="849" y="1944"/>
                    <a:pt x="841" y="1936"/>
                  </a:cubicBezTo>
                  <a:lnTo>
                    <a:pt x="835" y="1942"/>
                  </a:lnTo>
                  <a:close/>
                  <a:moveTo>
                    <a:pt x="97" y="1663"/>
                  </a:moveTo>
                  <a:cubicBezTo>
                    <a:pt x="110" y="1663"/>
                    <a:pt x="124" y="1664"/>
                    <a:pt x="142" y="1664"/>
                  </a:cubicBezTo>
                  <a:lnTo>
                    <a:pt x="142" y="1656"/>
                  </a:lnTo>
                  <a:cubicBezTo>
                    <a:pt x="124" y="1656"/>
                    <a:pt x="110" y="1655"/>
                    <a:pt x="97" y="1655"/>
                  </a:cubicBezTo>
                  <a:cubicBezTo>
                    <a:pt x="77" y="1654"/>
                    <a:pt x="61" y="1653"/>
                    <a:pt x="38" y="1653"/>
                  </a:cubicBezTo>
                  <a:cubicBezTo>
                    <a:pt x="39" y="1656"/>
                    <a:pt x="40" y="1658"/>
                    <a:pt x="40" y="1661"/>
                  </a:cubicBezTo>
                  <a:cubicBezTo>
                    <a:pt x="62" y="1661"/>
                    <a:pt x="77" y="1662"/>
                    <a:pt x="97" y="1663"/>
                  </a:cubicBezTo>
                  <a:close/>
                  <a:moveTo>
                    <a:pt x="405" y="1813"/>
                  </a:moveTo>
                  <a:cubicBezTo>
                    <a:pt x="392" y="1814"/>
                    <a:pt x="379" y="1815"/>
                    <a:pt x="366" y="1815"/>
                  </a:cubicBezTo>
                  <a:cubicBezTo>
                    <a:pt x="352" y="1815"/>
                    <a:pt x="340" y="1814"/>
                    <a:pt x="329" y="1811"/>
                  </a:cubicBezTo>
                  <a:lnTo>
                    <a:pt x="327" y="1819"/>
                  </a:lnTo>
                  <a:cubicBezTo>
                    <a:pt x="339" y="1822"/>
                    <a:pt x="351" y="1823"/>
                    <a:pt x="366" y="1823"/>
                  </a:cubicBezTo>
                  <a:cubicBezTo>
                    <a:pt x="379" y="1823"/>
                    <a:pt x="393" y="1822"/>
                    <a:pt x="406" y="1821"/>
                  </a:cubicBezTo>
                  <a:cubicBezTo>
                    <a:pt x="423" y="1819"/>
                    <a:pt x="441" y="1818"/>
                    <a:pt x="457" y="1819"/>
                  </a:cubicBezTo>
                  <a:cubicBezTo>
                    <a:pt x="457" y="1819"/>
                    <a:pt x="457" y="1819"/>
                    <a:pt x="457" y="1819"/>
                  </a:cubicBezTo>
                  <a:cubicBezTo>
                    <a:pt x="457" y="1816"/>
                    <a:pt x="458" y="1813"/>
                    <a:pt x="459" y="1811"/>
                  </a:cubicBezTo>
                  <a:cubicBezTo>
                    <a:pt x="442" y="1810"/>
                    <a:pt x="423" y="1811"/>
                    <a:pt x="405" y="1813"/>
                  </a:cubicBezTo>
                  <a:close/>
                  <a:moveTo>
                    <a:pt x="297" y="1785"/>
                  </a:moveTo>
                  <a:lnTo>
                    <a:pt x="475" y="1785"/>
                  </a:lnTo>
                  <a:lnTo>
                    <a:pt x="475" y="1777"/>
                  </a:lnTo>
                  <a:lnTo>
                    <a:pt x="297" y="1777"/>
                  </a:lnTo>
                  <a:lnTo>
                    <a:pt x="297" y="1785"/>
                  </a:lnTo>
                  <a:close/>
                  <a:moveTo>
                    <a:pt x="502" y="1733"/>
                  </a:moveTo>
                  <a:cubicBezTo>
                    <a:pt x="484" y="1734"/>
                    <a:pt x="465" y="1735"/>
                    <a:pt x="443" y="1735"/>
                  </a:cubicBezTo>
                  <a:cubicBezTo>
                    <a:pt x="420" y="1735"/>
                    <a:pt x="397" y="1734"/>
                    <a:pt x="375" y="1733"/>
                  </a:cubicBezTo>
                  <a:cubicBezTo>
                    <a:pt x="353" y="1733"/>
                    <a:pt x="330" y="1732"/>
                    <a:pt x="307" y="1732"/>
                  </a:cubicBezTo>
                  <a:cubicBezTo>
                    <a:pt x="295" y="1732"/>
                    <a:pt x="284" y="1732"/>
                    <a:pt x="273" y="1733"/>
                  </a:cubicBezTo>
                  <a:lnTo>
                    <a:pt x="273" y="1741"/>
                  </a:lnTo>
                  <a:lnTo>
                    <a:pt x="277" y="1741"/>
                  </a:lnTo>
                  <a:lnTo>
                    <a:pt x="277" y="1740"/>
                  </a:lnTo>
                  <a:cubicBezTo>
                    <a:pt x="286" y="1740"/>
                    <a:pt x="296" y="1740"/>
                    <a:pt x="307" y="1740"/>
                  </a:cubicBezTo>
                  <a:cubicBezTo>
                    <a:pt x="330" y="1740"/>
                    <a:pt x="353" y="1741"/>
                    <a:pt x="375" y="1741"/>
                  </a:cubicBezTo>
                  <a:cubicBezTo>
                    <a:pt x="397" y="1742"/>
                    <a:pt x="420" y="1743"/>
                    <a:pt x="443" y="1743"/>
                  </a:cubicBezTo>
                  <a:cubicBezTo>
                    <a:pt x="465" y="1743"/>
                    <a:pt x="485" y="1742"/>
                    <a:pt x="502" y="1741"/>
                  </a:cubicBezTo>
                  <a:lnTo>
                    <a:pt x="502" y="1733"/>
                  </a:lnTo>
                  <a:close/>
                  <a:moveTo>
                    <a:pt x="153" y="1663"/>
                  </a:moveTo>
                  <a:cubicBezTo>
                    <a:pt x="178" y="1691"/>
                    <a:pt x="203" y="1721"/>
                    <a:pt x="228" y="1753"/>
                  </a:cubicBezTo>
                  <a:cubicBezTo>
                    <a:pt x="233" y="1754"/>
                    <a:pt x="237" y="1754"/>
                    <a:pt x="240" y="1755"/>
                  </a:cubicBezTo>
                  <a:cubicBezTo>
                    <a:pt x="212" y="1720"/>
                    <a:pt x="186" y="1688"/>
                    <a:pt x="159" y="1658"/>
                  </a:cubicBezTo>
                  <a:lnTo>
                    <a:pt x="153" y="1663"/>
                  </a:lnTo>
                  <a:close/>
                  <a:moveTo>
                    <a:pt x="724" y="1955"/>
                  </a:moveTo>
                  <a:lnTo>
                    <a:pt x="730" y="1950"/>
                  </a:lnTo>
                  <a:cubicBezTo>
                    <a:pt x="724" y="1944"/>
                    <a:pt x="719" y="1938"/>
                    <a:pt x="714" y="1932"/>
                  </a:cubicBezTo>
                  <a:cubicBezTo>
                    <a:pt x="710" y="1932"/>
                    <a:pt x="706" y="1932"/>
                    <a:pt x="703" y="1933"/>
                  </a:cubicBezTo>
                  <a:cubicBezTo>
                    <a:pt x="710" y="1941"/>
                    <a:pt x="717" y="1948"/>
                    <a:pt x="724" y="1955"/>
                  </a:cubicBezTo>
                  <a:close/>
                  <a:moveTo>
                    <a:pt x="785" y="1969"/>
                  </a:moveTo>
                  <a:lnTo>
                    <a:pt x="792" y="1965"/>
                  </a:lnTo>
                  <a:cubicBezTo>
                    <a:pt x="783" y="1953"/>
                    <a:pt x="775" y="1942"/>
                    <a:pt x="767" y="1931"/>
                  </a:cubicBezTo>
                  <a:cubicBezTo>
                    <a:pt x="764" y="1931"/>
                    <a:pt x="761" y="1931"/>
                    <a:pt x="757" y="1931"/>
                  </a:cubicBezTo>
                  <a:cubicBezTo>
                    <a:pt x="766" y="1944"/>
                    <a:pt x="775" y="1956"/>
                    <a:pt x="785" y="1969"/>
                  </a:cubicBezTo>
                  <a:close/>
                  <a:moveTo>
                    <a:pt x="614" y="1968"/>
                  </a:moveTo>
                  <a:lnTo>
                    <a:pt x="621" y="1963"/>
                  </a:lnTo>
                  <a:lnTo>
                    <a:pt x="597" y="1932"/>
                  </a:lnTo>
                  <a:cubicBezTo>
                    <a:pt x="594" y="1932"/>
                    <a:pt x="590" y="1932"/>
                    <a:pt x="587" y="1932"/>
                  </a:cubicBezTo>
                  <a:lnTo>
                    <a:pt x="614" y="1968"/>
                  </a:lnTo>
                  <a:close/>
                  <a:moveTo>
                    <a:pt x="134" y="1712"/>
                  </a:moveTo>
                  <a:cubicBezTo>
                    <a:pt x="148" y="1727"/>
                    <a:pt x="164" y="1745"/>
                    <a:pt x="180" y="1765"/>
                  </a:cubicBezTo>
                  <a:cubicBezTo>
                    <a:pt x="182" y="1764"/>
                    <a:pt x="185" y="1763"/>
                    <a:pt x="188" y="1762"/>
                  </a:cubicBezTo>
                  <a:cubicBezTo>
                    <a:pt x="188" y="1762"/>
                    <a:pt x="188" y="1762"/>
                    <a:pt x="188" y="1762"/>
                  </a:cubicBezTo>
                  <a:cubicBezTo>
                    <a:pt x="170" y="1740"/>
                    <a:pt x="155" y="1722"/>
                    <a:pt x="139" y="1706"/>
                  </a:cubicBezTo>
                  <a:lnTo>
                    <a:pt x="134" y="1712"/>
                  </a:lnTo>
                  <a:close/>
                  <a:moveTo>
                    <a:pt x="296" y="1840"/>
                  </a:moveTo>
                  <a:cubicBezTo>
                    <a:pt x="325" y="1877"/>
                    <a:pt x="356" y="1919"/>
                    <a:pt x="392" y="1969"/>
                  </a:cubicBezTo>
                  <a:lnTo>
                    <a:pt x="399" y="1965"/>
                  </a:lnTo>
                  <a:cubicBezTo>
                    <a:pt x="360" y="1911"/>
                    <a:pt x="327" y="1867"/>
                    <a:pt x="296" y="1826"/>
                  </a:cubicBezTo>
                  <a:cubicBezTo>
                    <a:pt x="296" y="1831"/>
                    <a:pt x="296" y="1835"/>
                    <a:pt x="296" y="1840"/>
                  </a:cubicBezTo>
                  <a:close/>
                  <a:moveTo>
                    <a:pt x="646" y="1933"/>
                  </a:moveTo>
                  <a:cubicBezTo>
                    <a:pt x="655" y="1943"/>
                    <a:pt x="664" y="1953"/>
                    <a:pt x="672" y="1962"/>
                  </a:cubicBezTo>
                  <a:lnTo>
                    <a:pt x="678" y="1957"/>
                  </a:lnTo>
                  <a:cubicBezTo>
                    <a:pt x="671" y="1949"/>
                    <a:pt x="664" y="1941"/>
                    <a:pt x="657" y="1933"/>
                  </a:cubicBezTo>
                  <a:cubicBezTo>
                    <a:pt x="653" y="1933"/>
                    <a:pt x="650" y="1933"/>
                    <a:pt x="646" y="1933"/>
                  </a:cubicBezTo>
                  <a:close/>
                  <a:moveTo>
                    <a:pt x="465" y="1697"/>
                  </a:moveTo>
                  <a:cubicBezTo>
                    <a:pt x="457" y="1696"/>
                    <a:pt x="449" y="1696"/>
                    <a:pt x="438" y="1696"/>
                  </a:cubicBezTo>
                  <a:cubicBezTo>
                    <a:pt x="420" y="1696"/>
                    <a:pt x="402" y="1695"/>
                    <a:pt x="384" y="1695"/>
                  </a:cubicBezTo>
                  <a:cubicBezTo>
                    <a:pt x="367" y="1695"/>
                    <a:pt x="349" y="1694"/>
                    <a:pt x="331" y="1694"/>
                  </a:cubicBezTo>
                  <a:cubicBezTo>
                    <a:pt x="296" y="1694"/>
                    <a:pt x="268" y="1696"/>
                    <a:pt x="242" y="1698"/>
                  </a:cubicBezTo>
                  <a:lnTo>
                    <a:pt x="243" y="1706"/>
                  </a:lnTo>
                  <a:cubicBezTo>
                    <a:pt x="269" y="1704"/>
                    <a:pt x="297" y="1702"/>
                    <a:pt x="331" y="1702"/>
                  </a:cubicBezTo>
                  <a:cubicBezTo>
                    <a:pt x="349" y="1702"/>
                    <a:pt x="366" y="1703"/>
                    <a:pt x="384" y="1703"/>
                  </a:cubicBezTo>
                  <a:cubicBezTo>
                    <a:pt x="402" y="1703"/>
                    <a:pt x="420" y="1704"/>
                    <a:pt x="438" y="1704"/>
                  </a:cubicBezTo>
                  <a:cubicBezTo>
                    <a:pt x="448" y="1704"/>
                    <a:pt x="457" y="1704"/>
                    <a:pt x="465" y="1705"/>
                  </a:cubicBezTo>
                  <a:cubicBezTo>
                    <a:pt x="479" y="1705"/>
                    <a:pt x="490" y="1706"/>
                    <a:pt x="510" y="1704"/>
                  </a:cubicBezTo>
                  <a:lnTo>
                    <a:pt x="509" y="1696"/>
                  </a:lnTo>
                  <a:cubicBezTo>
                    <a:pt x="490" y="1698"/>
                    <a:pt x="479" y="1697"/>
                    <a:pt x="465" y="1697"/>
                  </a:cubicBezTo>
                  <a:close/>
                  <a:moveTo>
                    <a:pt x="130" y="1757"/>
                  </a:moveTo>
                  <a:lnTo>
                    <a:pt x="124" y="1762"/>
                  </a:lnTo>
                  <a:lnTo>
                    <a:pt x="126" y="1765"/>
                  </a:lnTo>
                  <a:lnTo>
                    <a:pt x="127" y="1764"/>
                  </a:lnTo>
                  <a:cubicBezTo>
                    <a:pt x="133" y="1773"/>
                    <a:pt x="140" y="1781"/>
                    <a:pt x="148" y="1791"/>
                  </a:cubicBezTo>
                  <a:cubicBezTo>
                    <a:pt x="150" y="1794"/>
                    <a:pt x="152" y="1796"/>
                    <a:pt x="154" y="1799"/>
                  </a:cubicBezTo>
                  <a:cubicBezTo>
                    <a:pt x="155" y="1796"/>
                    <a:pt x="156" y="1793"/>
                    <a:pt x="157" y="1790"/>
                  </a:cubicBezTo>
                  <a:cubicBezTo>
                    <a:pt x="156" y="1789"/>
                    <a:pt x="155" y="1787"/>
                    <a:pt x="154" y="1786"/>
                  </a:cubicBezTo>
                  <a:cubicBezTo>
                    <a:pt x="146" y="1775"/>
                    <a:pt x="138" y="1766"/>
                    <a:pt x="130" y="1757"/>
                  </a:cubicBezTo>
                  <a:close/>
                  <a:moveTo>
                    <a:pt x="526" y="1712"/>
                  </a:moveTo>
                  <a:cubicBezTo>
                    <a:pt x="528" y="1713"/>
                    <a:pt x="529" y="1715"/>
                    <a:pt x="530" y="1716"/>
                  </a:cubicBezTo>
                  <a:cubicBezTo>
                    <a:pt x="532" y="1714"/>
                    <a:pt x="534" y="1712"/>
                    <a:pt x="536" y="1710"/>
                  </a:cubicBezTo>
                  <a:cubicBezTo>
                    <a:pt x="534" y="1709"/>
                    <a:pt x="533" y="1708"/>
                    <a:pt x="532" y="1706"/>
                  </a:cubicBezTo>
                  <a:lnTo>
                    <a:pt x="526" y="1712"/>
                  </a:lnTo>
                  <a:close/>
                  <a:moveTo>
                    <a:pt x="405" y="1927"/>
                  </a:moveTo>
                  <a:cubicBezTo>
                    <a:pt x="411" y="1928"/>
                    <a:pt x="416" y="1927"/>
                    <a:pt x="421" y="1927"/>
                  </a:cubicBezTo>
                  <a:cubicBezTo>
                    <a:pt x="426" y="1927"/>
                    <a:pt x="430" y="1927"/>
                    <a:pt x="435" y="1927"/>
                  </a:cubicBezTo>
                  <a:lnTo>
                    <a:pt x="435" y="1919"/>
                  </a:lnTo>
                  <a:cubicBezTo>
                    <a:pt x="430" y="1919"/>
                    <a:pt x="425" y="1919"/>
                    <a:pt x="421" y="1919"/>
                  </a:cubicBezTo>
                  <a:cubicBezTo>
                    <a:pt x="416" y="1919"/>
                    <a:pt x="411" y="1919"/>
                    <a:pt x="405" y="1919"/>
                  </a:cubicBezTo>
                  <a:cubicBezTo>
                    <a:pt x="400" y="1919"/>
                    <a:pt x="395" y="1919"/>
                    <a:pt x="390" y="1920"/>
                  </a:cubicBezTo>
                  <a:lnTo>
                    <a:pt x="391" y="1928"/>
                  </a:lnTo>
                  <a:cubicBezTo>
                    <a:pt x="395" y="1927"/>
                    <a:pt x="400" y="1927"/>
                    <a:pt x="405" y="1927"/>
                  </a:cubicBezTo>
                  <a:close/>
                  <a:moveTo>
                    <a:pt x="356" y="1846"/>
                  </a:moveTo>
                  <a:lnTo>
                    <a:pt x="357" y="1854"/>
                  </a:lnTo>
                  <a:cubicBezTo>
                    <a:pt x="377" y="1851"/>
                    <a:pt x="413" y="1852"/>
                    <a:pt x="439" y="1852"/>
                  </a:cubicBezTo>
                  <a:cubicBezTo>
                    <a:pt x="444" y="1852"/>
                    <a:pt x="448" y="1852"/>
                    <a:pt x="452" y="1852"/>
                  </a:cubicBezTo>
                  <a:cubicBezTo>
                    <a:pt x="452" y="1849"/>
                    <a:pt x="452" y="1846"/>
                    <a:pt x="453" y="1844"/>
                  </a:cubicBezTo>
                  <a:cubicBezTo>
                    <a:pt x="449" y="1844"/>
                    <a:pt x="444" y="1844"/>
                    <a:pt x="439" y="1844"/>
                  </a:cubicBezTo>
                  <a:cubicBezTo>
                    <a:pt x="413" y="1843"/>
                    <a:pt x="377" y="1843"/>
                    <a:pt x="356" y="1846"/>
                  </a:cubicBezTo>
                  <a:close/>
                  <a:moveTo>
                    <a:pt x="456" y="1936"/>
                  </a:moveTo>
                  <a:lnTo>
                    <a:pt x="452" y="1943"/>
                  </a:lnTo>
                  <a:cubicBezTo>
                    <a:pt x="460" y="1948"/>
                    <a:pt x="475" y="1964"/>
                    <a:pt x="478" y="1973"/>
                  </a:cubicBezTo>
                  <a:lnTo>
                    <a:pt x="486" y="1970"/>
                  </a:lnTo>
                  <a:cubicBezTo>
                    <a:pt x="481" y="1959"/>
                    <a:pt x="466" y="1942"/>
                    <a:pt x="456" y="1936"/>
                  </a:cubicBezTo>
                  <a:close/>
                  <a:moveTo>
                    <a:pt x="387" y="1886"/>
                  </a:moveTo>
                  <a:cubicBezTo>
                    <a:pt x="390" y="1886"/>
                    <a:pt x="392" y="1886"/>
                    <a:pt x="395" y="1886"/>
                  </a:cubicBezTo>
                  <a:cubicBezTo>
                    <a:pt x="405" y="1886"/>
                    <a:pt x="435" y="1886"/>
                    <a:pt x="443" y="1886"/>
                  </a:cubicBezTo>
                  <a:lnTo>
                    <a:pt x="443" y="1878"/>
                  </a:lnTo>
                  <a:cubicBezTo>
                    <a:pt x="435" y="1878"/>
                    <a:pt x="405" y="1878"/>
                    <a:pt x="395" y="1878"/>
                  </a:cubicBezTo>
                  <a:cubicBezTo>
                    <a:pt x="392" y="1878"/>
                    <a:pt x="390" y="1878"/>
                    <a:pt x="387" y="1878"/>
                  </a:cubicBezTo>
                  <a:cubicBezTo>
                    <a:pt x="383" y="1878"/>
                    <a:pt x="379" y="1878"/>
                    <a:pt x="373" y="1878"/>
                  </a:cubicBezTo>
                  <a:lnTo>
                    <a:pt x="373" y="1886"/>
                  </a:lnTo>
                  <a:cubicBezTo>
                    <a:pt x="374" y="1886"/>
                    <a:pt x="376" y="1886"/>
                    <a:pt x="377" y="1886"/>
                  </a:cubicBezTo>
                  <a:cubicBezTo>
                    <a:pt x="381" y="1886"/>
                    <a:pt x="384" y="1886"/>
                    <a:pt x="387" y="1886"/>
                  </a:cubicBezTo>
                  <a:close/>
                  <a:moveTo>
                    <a:pt x="78" y="1697"/>
                  </a:moveTo>
                  <a:cubicBezTo>
                    <a:pt x="70" y="1696"/>
                    <a:pt x="62" y="1696"/>
                    <a:pt x="51" y="1696"/>
                  </a:cubicBezTo>
                  <a:cubicBezTo>
                    <a:pt x="52" y="1698"/>
                    <a:pt x="53" y="1701"/>
                    <a:pt x="54" y="1704"/>
                  </a:cubicBezTo>
                  <a:cubicBezTo>
                    <a:pt x="63" y="1704"/>
                    <a:pt x="70" y="1704"/>
                    <a:pt x="78" y="1705"/>
                  </a:cubicBezTo>
                  <a:cubicBezTo>
                    <a:pt x="91" y="1705"/>
                    <a:pt x="103" y="1706"/>
                    <a:pt x="122" y="1704"/>
                  </a:cubicBezTo>
                  <a:lnTo>
                    <a:pt x="122" y="1696"/>
                  </a:lnTo>
                  <a:cubicBezTo>
                    <a:pt x="103" y="1698"/>
                    <a:pt x="92" y="1697"/>
                    <a:pt x="78" y="1697"/>
                  </a:cubicBezTo>
                  <a:close/>
                  <a:moveTo>
                    <a:pt x="101" y="1813"/>
                  </a:moveTo>
                  <a:lnTo>
                    <a:pt x="173" y="1905"/>
                  </a:lnTo>
                  <a:cubicBezTo>
                    <a:pt x="174" y="1903"/>
                    <a:pt x="176" y="1900"/>
                    <a:pt x="178" y="1898"/>
                  </a:cubicBezTo>
                  <a:lnTo>
                    <a:pt x="172" y="1891"/>
                  </a:lnTo>
                  <a:cubicBezTo>
                    <a:pt x="166" y="1886"/>
                    <a:pt x="161" y="1880"/>
                    <a:pt x="157" y="1873"/>
                  </a:cubicBezTo>
                  <a:cubicBezTo>
                    <a:pt x="156" y="1871"/>
                    <a:pt x="155" y="1870"/>
                    <a:pt x="155" y="1868"/>
                  </a:cubicBezTo>
                  <a:lnTo>
                    <a:pt x="108" y="1808"/>
                  </a:lnTo>
                  <a:lnTo>
                    <a:pt x="101" y="1813"/>
                  </a:lnTo>
                  <a:close/>
                  <a:moveTo>
                    <a:pt x="546" y="1663"/>
                  </a:moveTo>
                  <a:cubicBezTo>
                    <a:pt x="552" y="1670"/>
                    <a:pt x="557" y="1676"/>
                    <a:pt x="563" y="1683"/>
                  </a:cubicBezTo>
                  <a:cubicBezTo>
                    <a:pt x="565" y="1681"/>
                    <a:pt x="567" y="1679"/>
                    <a:pt x="569" y="1678"/>
                  </a:cubicBezTo>
                  <a:cubicBezTo>
                    <a:pt x="563" y="1671"/>
                    <a:pt x="558" y="1664"/>
                    <a:pt x="552" y="1658"/>
                  </a:cubicBezTo>
                  <a:lnTo>
                    <a:pt x="546" y="1663"/>
                  </a:lnTo>
                  <a:close/>
                  <a:moveTo>
                    <a:pt x="424" y="1956"/>
                  </a:moveTo>
                  <a:cubicBezTo>
                    <a:pt x="421" y="1956"/>
                    <a:pt x="418" y="1956"/>
                    <a:pt x="415" y="1956"/>
                  </a:cubicBezTo>
                  <a:lnTo>
                    <a:pt x="416" y="1964"/>
                  </a:lnTo>
                  <a:cubicBezTo>
                    <a:pt x="419" y="1964"/>
                    <a:pt x="421" y="1964"/>
                    <a:pt x="424" y="1964"/>
                  </a:cubicBezTo>
                  <a:cubicBezTo>
                    <a:pt x="429" y="1965"/>
                    <a:pt x="433" y="1964"/>
                    <a:pt x="437" y="1963"/>
                  </a:cubicBezTo>
                  <a:lnTo>
                    <a:pt x="434" y="1956"/>
                  </a:lnTo>
                  <a:cubicBezTo>
                    <a:pt x="432" y="1956"/>
                    <a:pt x="428" y="1956"/>
                    <a:pt x="424" y="1956"/>
                  </a:cubicBezTo>
                  <a:close/>
                  <a:moveTo>
                    <a:pt x="219" y="1666"/>
                  </a:moveTo>
                  <a:cubicBezTo>
                    <a:pt x="273" y="1662"/>
                    <a:pt x="331" y="1661"/>
                    <a:pt x="396" y="1661"/>
                  </a:cubicBezTo>
                  <a:cubicBezTo>
                    <a:pt x="436" y="1661"/>
                    <a:pt x="456" y="1662"/>
                    <a:pt x="484" y="1663"/>
                  </a:cubicBezTo>
                  <a:cubicBezTo>
                    <a:pt x="497" y="1663"/>
                    <a:pt x="511" y="1664"/>
                    <a:pt x="529" y="1664"/>
                  </a:cubicBezTo>
                  <a:lnTo>
                    <a:pt x="529" y="1656"/>
                  </a:lnTo>
                  <a:cubicBezTo>
                    <a:pt x="511" y="1656"/>
                    <a:pt x="497" y="1655"/>
                    <a:pt x="484" y="1655"/>
                  </a:cubicBezTo>
                  <a:cubicBezTo>
                    <a:pt x="456" y="1653"/>
                    <a:pt x="436" y="1653"/>
                    <a:pt x="396" y="1653"/>
                  </a:cubicBezTo>
                  <a:cubicBezTo>
                    <a:pt x="331" y="1653"/>
                    <a:pt x="273" y="1654"/>
                    <a:pt x="219" y="1657"/>
                  </a:cubicBezTo>
                  <a:lnTo>
                    <a:pt x="219" y="1666"/>
                  </a:lnTo>
                  <a:close/>
                  <a:moveTo>
                    <a:pt x="530" y="1976"/>
                  </a:moveTo>
                  <a:lnTo>
                    <a:pt x="536" y="1971"/>
                  </a:lnTo>
                  <a:cubicBezTo>
                    <a:pt x="527" y="1959"/>
                    <a:pt x="514" y="1944"/>
                    <a:pt x="501" y="1930"/>
                  </a:cubicBezTo>
                  <a:cubicBezTo>
                    <a:pt x="496" y="1929"/>
                    <a:pt x="491" y="1927"/>
                    <a:pt x="486" y="1925"/>
                  </a:cubicBezTo>
                  <a:cubicBezTo>
                    <a:pt x="501" y="1942"/>
                    <a:pt x="518" y="1961"/>
                    <a:pt x="530" y="1976"/>
                  </a:cubicBezTo>
                  <a:close/>
                  <a:moveTo>
                    <a:pt x="536" y="1932"/>
                  </a:moveTo>
                  <a:cubicBezTo>
                    <a:pt x="546" y="1943"/>
                    <a:pt x="556" y="1954"/>
                    <a:pt x="565" y="1965"/>
                  </a:cubicBezTo>
                  <a:cubicBezTo>
                    <a:pt x="569" y="1970"/>
                    <a:pt x="572" y="1974"/>
                    <a:pt x="575" y="1979"/>
                  </a:cubicBezTo>
                  <a:lnTo>
                    <a:pt x="582" y="1975"/>
                  </a:lnTo>
                  <a:cubicBezTo>
                    <a:pt x="579" y="1970"/>
                    <a:pt x="575" y="1965"/>
                    <a:pt x="572" y="1960"/>
                  </a:cubicBezTo>
                  <a:cubicBezTo>
                    <a:pt x="564" y="1950"/>
                    <a:pt x="555" y="1941"/>
                    <a:pt x="547" y="1932"/>
                  </a:cubicBezTo>
                  <a:lnTo>
                    <a:pt x="536" y="1931"/>
                  </a:lnTo>
                  <a:cubicBezTo>
                    <a:pt x="536" y="1932"/>
                    <a:pt x="536" y="1932"/>
                    <a:pt x="536" y="1932"/>
                  </a:cubicBezTo>
                  <a:close/>
                  <a:moveTo>
                    <a:pt x="86" y="1785"/>
                  </a:moveTo>
                  <a:lnTo>
                    <a:pt x="88" y="1785"/>
                  </a:lnTo>
                  <a:lnTo>
                    <a:pt x="88" y="1777"/>
                  </a:lnTo>
                  <a:lnTo>
                    <a:pt x="83" y="1777"/>
                  </a:lnTo>
                  <a:cubicBezTo>
                    <a:pt x="84" y="1780"/>
                    <a:pt x="85" y="1782"/>
                    <a:pt x="86" y="1785"/>
                  </a:cubicBezTo>
                  <a:close/>
                  <a:moveTo>
                    <a:pt x="115" y="1733"/>
                  </a:moveTo>
                  <a:cubicBezTo>
                    <a:pt x="100" y="1734"/>
                    <a:pt x="83" y="1735"/>
                    <a:pt x="65" y="1735"/>
                  </a:cubicBezTo>
                  <a:cubicBezTo>
                    <a:pt x="66" y="1738"/>
                    <a:pt x="67" y="1740"/>
                    <a:pt x="68" y="1743"/>
                  </a:cubicBezTo>
                  <a:cubicBezTo>
                    <a:pt x="86" y="1743"/>
                    <a:pt x="101" y="1742"/>
                    <a:pt x="115" y="1741"/>
                  </a:cubicBezTo>
                  <a:lnTo>
                    <a:pt x="115" y="1733"/>
                  </a:lnTo>
                  <a:close/>
                  <a:moveTo>
                    <a:pt x="331" y="1955"/>
                  </a:moveTo>
                  <a:lnTo>
                    <a:pt x="337" y="1950"/>
                  </a:lnTo>
                  <a:cubicBezTo>
                    <a:pt x="318" y="1930"/>
                    <a:pt x="299" y="1908"/>
                    <a:pt x="277" y="1880"/>
                  </a:cubicBezTo>
                  <a:cubicBezTo>
                    <a:pt x="275" y="1882"/>
                    <a:pt x="274" y="1884"/>
                    <a:pt x="272" y="1886"/>
                  </a:cubicBezTo>
                  <a:cubicBezTo>
                    <a:pt x="293" y="1914"/>
                    <a:pt x="312" y="1936"/>
                    <a:pt x="331" y="1955"/>
                  </a:cubicBezTo>
                  <a:close/>
                  <a:moveTo>
                    <a:pt x="2382" y="1512"/>
                  </a:moveTo>
                  <a:cubicBezTo>
                    <a:pt x="2388" y="1512"/>
                    <a:pt x="2394" y="1512"/>
                    <a:pt x="2398" y="1512"/>
                  </a:cubicBezTo>
                  <a:lnTo>
                    <a:pt x="2398" y="1504"/>
                  </a:lnTo>
                  <a:cubicBezTo>
                    <a:pt x="2394" y="1504"/>
                    <a:pt x="2388" y="1504"/>
                    <a:pt x="2382" y="1504"/>
                  </a:cubicBezTo>
                  <a:cubicBezTo>
                    <a:pt x="2356" y="1504"/>
                    <a:pt x="2320" y="1503"/>
                    <a:pt x="2299" y="1506"/>
                  </a:cubicBezTo>
                  <a:lnTo>
                    <a:pt x="2300" y="1514"/>
                  </a:lnTo>
                  <a:cubicBezTo>
                    <a:pt x="2321" y="1511"/>
                    <a:pt x="2356" y="1512"/>
                    <a:pt x="2382" y="1512"/>
                  </a:cubicBezTo>
                  <a:close/>
                  <a:moveTo>
                    <a:pt x="2418" y="1527"/>
                  </a:moveTo>
                  <a:cubicBezTo>
                    <a:pt x="2422" y="1532"/>
                    <a:pt x="2430" y="1541"/>
                    <a:pt x="2440" y="1552"/>
                  </a:cubicBezTo>
                  <a:cubicBezTo>
                    <a:pt x="2441" y="1549"/>
                    <a:pt x="2441" y="1546"/>
                    <a:pt x="2442" y="1543"/>
                  </a:cubicBezTo>
                  <a:cubicBezTo>
                    <a:pt x="2434" y="1534"/>
                    <a:pt x="2428" y="1526"/>
                    <a:pt x="2425" y="1522"/>
                  </a:cubicBezTo>
                  <a:lnTo>
                    <a:pt x="2418" y="1527"/>
                  </a:lnTo>
                  <a:close/>
                  <a:moveTo>
                    <a:pt x="2327" y="1363"/>
                  </a:moveTo>
                  <a:cubicBezTo>
                    <a:pt x="2345" y="1364"/>
                    <a:pt x="2363" y="1364"/>
                    <a:pt x="2381" y="1364"/>
                  </a:cubicBezTo>
                  <a:cubicBezTo>
                    <a:pt x="2392" y="1364"/>
                    <a:pt x="2400" y="1364"/>
                    <a:pt x="2408" y="1365"/>
                  </a:cubicBezTo>
                  <a:cubicBezTo>
                    <a:pt x="2422" y="1366"/>
                    <a:pt x="2434" y="1366"/>
                    <a:pt x="2453" y="1364"/>
                  </a:cubicBezTo>
                  <a:lnTo>
                    <a:pt x="2452" y="1356"/>
                  </a:lnTo>
                  <a:cubicBezTo>
                    <a:pt x="2434" y="1358"/>
                    <a:pt x="2422" y="1358"/>
                    <a:pt x="2408" y="1357"/>
                  </a:cubicBezTo>
                  <a:cubicBezTo>
                    <a:pt x="2400" y="1356"/>
                    <a:pt x="2392" y="1356"/>
                    <a:pt x="2381" y="1356"/>
                  </a:cubicBezTo>
                  <a:cubicBezTo>
                    <a:pt x="2363" y="1356"/>
                    <a:pt x="2345" y="1355"/>
                    <a:pt x="2328" y="1355"/>
                  </a:cubicBezTo>
                  <a:cubicBezTo>
                    <a:pt x="2310" y="1355"/>
                    <a:pt x="2292" y="1355"/>
                    <a:pt x="2274" y="1355"/>
                  </a:cubicBezTo>
                  <a:cubicBezTo>
                    <a:pt x="2240" y="1355"/>
                    <a:pt x="2211" y="1356"/>
                    <a:pt x="2185" y="1359"/>
                  </a:cubicBezTo>
                  <a:lnTo>
                    <a:pt x="2186" y="1367"/>
                  </a:lnTo>
                  <a:cubicBezTo>
                    <a:pt x="2212" y="1364"/>
                    <a:pt x="2240" y="1363"/>
                    <a:pt x="2274" y="1363"/>
                  </a:cubicBezTo>
                  <a:cubicBezTo>
                    <a:pt x="2292" y="1363"/>
                    <a:pt x="2310" y="1363"/>
                    <a:pt x="2327" y="1363"/>
                  </a:cubicBezTo>
                  <a:close/>
                  <a:moveTo>
                    <a:pt x="2418" y="1437"/>
                  </a:moveTo>
                  <a:lnTo>
                    <a:pt x="2241" y="1437"/>
                  </a:lnTo>
                  <a:lnTo>
                    <a:pt x="2241" y="1445"/>
                  </a:lnTo>
                  <a:lnTo>
                    <a:pt x="2418" y="1445"/>
                  </a:lnTo>
                  <a:lnTo>
                    <a:pt x="2418" y="1437"/>
                  </a:lnTo>
                  <a:close/>
                  <a:moveTo>
                    <a:pt x="2454" y="1422"/>
                  </a:moveTo>
                  <a:lnTo>
                    <a:pt x="2457" y="1425"/>
                  </a:lnTo>
                  <a:lnTo>
                    <a:pt x="2457" y="1425"/>
                  </a:lnTo>
                  <a:cubicBezTo>
                    <a:pt x="2461" y="1429"/>
                    <a:pt x="2465" y="1435"/>
                    <a:pt x="2469" y="1440"/>
                  </a:cubicBezTo>
                  <a:cubicBezTo>
                    <a:pt x="2470" y="1436"/>
                    <a:pt x="2471" y="1433"/>
                    <a:pt x="2471" y="1430"/>
                  </a:cubicBezTo>
                  <a:cubicBezTo>
                    <a:pt x="2468" y="1425"/>
                    <a:pt x="2464" y="1421"/>
                    <a:pt x="2461" y="1417"/>
                  </a:cubicBezTo>
                  <a:lnTo>
                    <a:pt x="2454" y="1422"/>
                  </a:lnTo>
                  <a:close/>
                  <a:moveTo>
                    <a:pt x="2432" y="1473"/>
                  </a:moveTo>
                  <a:lnTo>
                    <a:pt x="2454" y="1502"/>
                  </a:lnTo>
                  <a:cubicBezTo>
                    <a:pt x="2455" y="1499"/>
                    <a:pt x="2456" y="1495"/>
                    <a:pt x="2457" y="1492"/>
                  </a:cubicBezTo>
                  <a:lnTo>
                    <a:pt x="2438" y="1468"/>
                  </a:lnTo>
                  <a:lnTo>
                    <a:pt x="2432" y="1473"/>
                  </a:lnTo>
                  <a:close/>
                  <a:moveTo>
                    <a:pt x="2464" y="1372"/>
                  </a:moveTo>
                  <a:cubicBezTo>
                    <a:pt x="2469" y="1377"/>
                    <a:pt x="2474" y="1383"/>
                    <a:pt x="2479" y="1389"/>
                  </a:cubicBezTo>
                  <a:cubicBezTo>
                    <a:pt x="2480" y="1386"/>
                    <a:pt x="2480" y="1382"/>
                    <a:pt x="2481" y="1379"/>
                  </a:cubicBezTo>
                  <a:cubicBezTo>
                    <a:pt x="2477" y="1375"/>
                    <a:pt x="2473" y="1370"/>
                    <a:pt x="2470" y="1366"/>
                  </a:cubicBezTo>
                  <a:lnTo>
                    <a:pt x="2464" y="1372"/>
                  </a:lnTo>
                  <a:close/>
                  <a:moveTo>
                    <a:pt x="2220" y="1401"/>
                  </a:moveTo>
                  <a:lnTo>
                    <a:pt x="2220" y="1401"/>
                  </a:lnTo>
                  <a:cubicBezTo>
                    <a:pt x="2230" y="1400"/>
                    <a:pt x="2240" y="1400"/>
                    <a:pt x="2251" y="1400"/>
                  </a:cubicBezTo>
                  <a:cubicBezTo>
                    <a:pt x="2273" y="1400"/>
                    <a:pt x="2296" y="1401"/>
                    <a:pt x="2318" y="1402"/>
                  </a:cubicBezTo>
                  <a:cubicBezTo>
                    <a:pt x="2340" y="1402"/>
                    <a:pt x="2363" y="1403"/>
                    <a:pt x="2386" y="1403"/>
                  </a:cubicBezTo>
                  <a:cubicBezTo>
                    <a:pt x="2408" y="1403"/>
                    <a:pt x="2428" y="1402"/>
                    <a:pt x="2446" y="1401"/>
                  </a:cubicBezTo>
                  <a:lnTo>
                    <a:pt x="2445" y="1393"/>
                  </a:lnTo>
                  <a:cubicBezTo>
                    <a:pt x="2427" y="1394"/>
                    <a:pt x="2408" y="1395"/>
                    <a:pt x="2386" y="1395"/>
                  </a:cubicBezTo>
                  <a:cubicBezTo>
                    <a:pt x="2363" y="1395"/>
                    <a:pt x="2340" y="1394"/>
                    <a:pt x="2318" y="1394"/>
                  </a:cubicBezTo>
                  <a:cubicBezTo>
                    <a:pt x="2296" y="1393"/>
                    <a:pt x="2273" y="1392"/>
                    <a:pt x="2251" y="1392"/>
                  </a:cubicBezTo>
                  <a:cubicBezTo>
                    <a:pt x="2238" y="1392"/>
                    <a:pt x="2227" y="1392"/>
                    <a:pt x="2216" y="1393"/>
                  </a:cubicBezTo>
                  <a:lnTo>
                    <a:pt x="2217" y="1401"/>
                  </a:lnTo>
                  <a:lnTo>
                    <a:pt x="2220" y="1401"/>
                  </a:lnTo>
                  <a:close/>
                  <a:moveTo>
                    <a:pt x="2162" y="1326"/>
                  </a:moveTo>
                  <a:cubicBezTo>
                    <a:pt x="2216" y="1323"/>
                    <a:pt x="2274" y="1321"/>
                    <a:pt x="2339" y="1321"/>
                  </a:cubicBezTo>
                  <a:cubicBezTo>
                    <a:pt x="2379" y="1321"/>
                    <a:pt x="2399" y="1322"/>
                    <a:pt x="2427" y="1323"/>
                  </a:cubicBezTo>
                  <a:cubicBezTo>
                    <a:pt x="2440" y="1323"/>
                    <a:pt x="2454" y="1324"/>
                    <a:pt x="2472" y="1324"/>
                  </a:cubicBezTo>
                  <a:lnTo>
                    <a:pt x="2473" y="1316"/>
                  </a:lnTo>
                  <a:cubicBezTo>
                    <a:pt x="2454" y="1316"/>
                    <a:pt x="2440" y="1315"/>
                    <a:pt x="2428" y="1315"/>
                  </a:cubicBezTo>
                  <a:cubicBezTo>
                    <a:pt x="2400" y="1314"/>
                    <a:pt x="2379" y="1313"/>
                    <a:pt x="2339" y="1313"/>
                  </a:cubicBezTo>
                  <a:cubicBezTo>
                    <a:pt x="2274" y="1313"/>
                    <a:pt x="2216" y="1314"/>
                    <a:pt x="2162" y="1318"/>
                  </a:cubicBezTo>
                  <a:lnTo>
                    <a:pt x="2162" y="1326"/>
                  </a:lnTo>
                  <a:close/>
                  <a:moveTo>
                    <a:pt x="2378" y="1579"/>
                  </a:moveTo>
                  <a:cubicBezTo>
                    <a:pt x="2373" y="1579"/>
                    <a:pt x="2369" y="1579"/>
                    <a:pt x="2364" y="1579"/>
                  </a:cubicBezTo>
                  <a:cubicBezTo>
                    <a:pt x="2359" y="1580"/>
                    <a:pt x="2354" y="1580"/>
                    <a:pt x="2349" y="1580"/>
                  </a:cubicBezTo>
                  <a:cubicBezTo>
                    <a:pt x="2343" y="1579"/>
                    <a:pt x="2338" y="1579"/>
                    <a:pt x="2333" y="1580"/>
                  </a:cubicBezTo>
                  <a:lnTo>
                    <a:pt x="2333" y="1581"/>
                  </a:lnTo>
                  <a:cubicBezTo>
                    <a:pt x="2348" y="1581"/>
                    <a:pt x="2363" y="1582"/>
                    <a:pt x="2378" y="1582"/>
                  </a:cubicBezTo>
                  <a:lnTo>
                    <a:pt x="2378" y="1579"/>
                  </a:lnTo>
                  <a:close/>
                  <a:moveTo>
                    <a:pt x="2331" y="1546"/>
                  </a:moveTo>
                  <a:cubicBezTo>
                    <a:pt x="2333" y="1546"/>
                    <a:pt x="2336" y="1546"/>
                    <a:pt x="2338" y="1546"/>
                  </a:cubicBezTo>
                  <a:cubicBezTo>
                    <a:pt x="2349" y="1546"/>
                    <a:pt x="2378" y="1546"/>
                    <a:pt x="2387" y="1546"/>
                  </a:cubicBezTo>
                  <a:lnTo>
                    <a:pt x="2386" y="1538"/>
                  </a:lnTo>
                  <a:cubicBezTo>
                    <a:pt x="2378" y="1538"/>
                    <a:pt x="2349" y="1538"/>
                    <a:pt x="2339" y="1538"/>
                  </a:cubicBezTo>
                  <a:cubicBezTo>
                    <a:pt x="2336" y="1538"/>
                    <a:pt x="2333" y="1538"/>
                    <a:pt x="2330" y="1538"/>
                  </a:cubicBezTo>
                  <a:cubicBezTo>
                    <a:pt x="2326" y="1538"/>
                    <a:pt x="2322" y="1539"/>
                    <a:pt x="2316" y="1538"/>
                  </a:cubicBezTo>
                  <a:lnTo>
                    <a:pt x="2316" y="1546"/>
                  </a:lnTo>
                  <a:cubicBezTo>
                    <a:pt x="2318" y="1546"/>
                    <a:pt x="2319" y="1546"/>
                    <a:pt x="2321" y="1546"/>
                  </a:cubicBezTo>
                  <a:cubicBezTo>
                    <a:pt x="2325" y="1546"/>
                    <a:pt x="2328" y="1546"/>
                    <a:pt x="2331" y="1546"/>
                  </a:cubicBezTo>
                  <a:close/>
                  <a:moveTo>
                    <a:pt x="2349" y="1481"/>
                  </a:moveTo>
                  <a:cubicBezTo>
                    <a:pt x="2368" y="1479"/>
                    <a:pt x="2387" y="1478"/>
                    <a:pt x="2404" y="1479"/>
                  </a:cubicBezTo>
                  <a:lnTo>
                    <a:pt x="2405" y="1471"/>
                  </a:lnTo>
                  <a:cubicBezTo>
                    <a:pt x="2388" y="1470"/>
                    <a:pt x="2367" y="1471"/>
                    <a:pt x="2349" y="1473"/>
                  </a:cubicBezTo>
                  <a:cubicBezTo>
                    <a:pt x="2336" y="1474"/>
                    <a:pt x="2322" y="1475"/>
                    <a:pt x="2309" y="1475"/>
                  </a:cubicBezTo>
                  <a:cubicBezTo>
                    <a:pt x="2295" y="1475"/>
                    <a:pt x="2283" y="1474"/>
                    <a:pt x="2272" y="1471"/>
                  </a:cubicBezTo>
                  <a:lnTo>
                    <a:pt x="2270" y="1479"/>
                  </a:lnTo>
                  <a:cubicBezTo>
                    <a:pt x="2282" y="1482"/>
                    <a:pt x="2295" y="1483"/>
                    <a:pt x="2309" y="1483"/>
                  </a:cubicBezTo>
                  <a:cubicBezTo>
                    <a:pt x="2322" y="1483"/>
                    <a:pt x="2336" y="1482"/>
                    <a:pt x="2349" y="1481"/>
                  </a:cubicBezTo>
                  <a:close/>
                  <a:moveTo>
                    <a:pt x="2430" y="1581"/>
                  </a:moveTo>
                  <a:cubicBezTo>
                    <a:pt x="2426" y="1577"/>
                    <a:pt x="2421" y="1573"/>
                    <a:pt x="2416" y="1569"/>
                  </a:cubicBezTo>
                  <a:lnTo>
                    <a:pt x="2411" y="1576"/>
                  </a:lnTo>
                  <a:cubicBezTo>
                    <a:pt x="2415" y="1579"/>
                    <a:pt x="2419" y="1582"/>
                    <a:pt x="2422" y="1585"/>
                  </a:cubicBezTo>
                  <a:cubicBezTo>
                    <a:pt x="2424" y="1585"/>
                    <a:pt x="2426" y="1586"/>
                    <a:pt x="2428" y="1587"/>
                  </a:cubicBezTo>
                  <a:cubicBezTo>
                    <a:pt x="2429" y="1585"/>
                    <a:pt x="2430" y="1583"/>
                    <a:pt x="2430" y="1581"/>
                  </a:cubicBezTo>
                  <a:close/>
                  <a:moveTo>
                    <a:pt x="2490" y="1318"/>
                  </a:moveTo>
                  <a:cubicBezTo>
                    <a:pt x="2490" y="1318"/>
                    <a:pt x="2490" y="1318"/>
                    <a:pt x="2489" y="1318"/>
                  </a:cubicBezTo>
                  <a:lnTo>
                    <a:pt x="2483" y="1323"/>
                  </a:lnTo>
                  <a:cubicBezTo>
                    <a:pt x="2485" y="1325"/>
                    <a:pt x="2487" y="1327"/>
                    <a:pt x="2488" y="1329"/>
                  </a:cubicBezTo>
                  <a:cubicBezTo>
                    <a:pt x="2489" y="1326"/>
                    <a:pt x="2489" y="1323"/>
                    <a:pt x="2490" y="1320"/>
                  </a:cubicBezTo>
                  <a:cubicBezTo>
                    <a:pt x="2490" y="1319"/>
                    <a:pt x="2490" y="1319"/>
                    <a:pt x="2490" y="1318"/>
                  </a:cubicBezTo>
                  <a:close/>
                  <a:moveTo>
                    <a:pt x="2048" y="1473"/>
                  </a:moveTo>
                  <a:lnTo>
                    <a:pt x="2125" y="1573"/>
                  </a:lnTo>
                  <a:cubicBezTo>
                    <a:pt x="2129" y="1573"/>
                    <a:pt x="2132" y="1573"/>
                    <a:pt x="2136" y="1573"/>
                  </a:cubicBezTo>
                  <a:lnTo>
                    <a:pt x="2054" y="1468"/>
                  </a:lnTo>
                  <a:lnTo>
                    <a:pt x="2048" y="1473"/>
                  </a:lnTo>
                  <a:close/>
                  <a:moveTo>
                    <a:pt x="1729" y="1630"/>
                  </a:moveTo>
                  <a:cubicBezTo>
                    <a:pt x="1732" y="1633"/>
                    <a:pt x="1734" y="1636"/>
                    <a:pt x="1736" y="1639"/>
                  </a:cubicBezTo>
                  <a:lnTo>
                    <a:pt x="1741" y="1635"/>
                  </a:lnTo>
                  <a:cubicBezTo>
                    <a:pt x="1738" y="1632"/>
                    <a:pt x="1735" y="1630"/>
                    <a:pt x="1732" y="1627"/>
                  </a:cubicBezTo>
                  <a:cubicBezTo>
                    <a:pt x="1731" y="1628"/>
                    <a:pt x="1730" y="1629"/>
                    <a:pt x="1729" y="1630"/>
                  </a:cubicBezTo>
                  <a:close/>
                  <a:moveTo>
                    <a:pt x="1772" y="1318"/>
                  </a:moveTo>
                  <a:lnTo>
                    <a:pt x="1773" y="1326"/>
                  </a:lnTo>
                  <a:cubicBezTo>
                    <a:pt x="1827" y="1323"/>
                    <a:pt x="1885" y="1321"/>
                    <a:pt x="1950" y="1321"/>
                  </a:cubicBezTo>
                  <a:cubicBezTo>
                    <a:pt x="1989" y="1321"/>
                    <a:pt x="2010" y="1322"/>
                    <a:pt x="2038" y="1323"/>
                  </a:cubicBezTo>
                  <a:cubicBezTo>
                    <a:pt x="2050" y="1323"/>
                    <a:pt x="2064" y="1324"/>
                    <a:pt x="2083" y="1324"/>
                  </a:cubicBezTo>
                  <a:lnTo>
                    <a:pt x="2083" y="1316"/>
                  </a:lnTo>
                  <a:cubicBezTo>
                    <a:pt x="2065" y="1316"/>
                    <a:pt x="2051" y="1315"/>
                    <a:pt x="2038" y="1315"/>
                  </a:cubicBezTo>
                  <a:cubicBezTo>
                    <a:pt x="2010" y="1314"/>
                    <a:pt x="1990" y="1313"/>
                    <a:pt x="1950" y="1313"/>
                  </a:cubicBezTo>
                  <a:cubicBezTo>
                    <a:pt x="1884" y="1313"/>
                    <a:pt x="1826" y="1314"/>
                    <a:pt x="1772" y="1318"/>
                  </a:cubicBezTo>
                  <a:close/>
                  <a:moveTo>
                    <a:pt x="1765" y="1393"/>
                  </a:moveTo>
                  <a:cubicBezTo>
                    <a:pt x="1770" y="1399"/>
                    <a:pt x="1774" y="1404"/>
                    <a:pt x="1779" y="1410"/>
                  </a:cubicBezTo>
                  <a:cubicBezTo>
                    <a:pt x="1783" y="1410"/>
                    <a:pt x="1786" y="1410"/>
                    <a:pt x="1790" y="1410"/>
                  </a:cubicBezTo>
                  <a:cubicBezTo>
                    <a:pt x="1782" y="1400"/>
                    <a:pt x="1774" y="1390"/>
                    <a:pt x="1765" y="1380"/>
                  </a:cubicBezTo>
                  <a:cubicBezTo>
                    <a:pt x="1765" y="1385"/>
                    <a:pt x="1765" y="1389"/>
                    <a:pt x="1765" y="1393"/>
                  </a:cubicBezTo>
                  <a:close/>
                  <a:moveTo>
                    <a:pt x="2019" y="1357"/>
                  </a:moveTo>
                  <a:cubicBezTo>
                    <a:pt x="2011" y="1356"/>
                    <a:pt x="2002" y="1356"/>
                    <a:pt x="1991" y="1356"/>
                  </a:cubicBezTo>
                  <a:cubicBezTo>
                    <a:pt x="1973" y="1356"/>
                    <a:pt x="1956" y="1355"/>
                    <a:pt x="1938" y="1355"/>
                  </a:cubicBezTo>
                  <a:cubicBezTo>
                    <a:pt x="1920" y="1355"/>
                    <a:pt x="1902" y="1355"/>
                    <a:pt x="1885" y="1355"/>
                  </a:cubicBezTo>
                  <a:cubicBezTo>
                    <a:pt x="1850" y="1355"/>
                    <a:pt x="1822" y="1356"/>
                    <a:pt x="1796" y="1359"/>
                  </a:cubicBezTo>
                  <a:lnTo>
                    <a:pt x="1797" y="1367"/>
                  </a:lnTo>
                  <a:cubicBezTo>
                    <a:pt x="1822" y="1364"/>
                    <a:pt x="1850" y="1363"/>
                    <a:pt x="1885" y="1363"/>
                  </a:cubicBezTo>
                  <a:cubicBezTo>
                    <a:pt x="1902" y="1363"/>
                    <a:pt x="1920" y="1363"/>
                    <a:pt x="1938" y="1363"/>
                  </a:cubicBezTo>
                  <a:cubicBezTo>
                    <a:pt x="1956" y="1364"/>
                    <a:pt x="1973" y="1364"/>
                    <a:pt x="1991" y="1364"/>
                  </a:cubicBezTo>
                  <a:cubicBezTo>
                    <a:pt x="2002" y="1364"/>
                    <a:pt x="2010" y="1364"/>
                    <a:pt x="2018" y="1365"/>
                  </a:cubicBezTo>
                  <a:cubicBezTo>
                    <a:pt x="2032" y="1366"/>
                    <a:pt x="2044" y="1366"/>
                    <a:pt x="2063" y="1364"/>
                  </a:cubicBezTo>
                  <a:lnTo>
                    <a:pt x="2062" y="1356"/>
                  </a:lnTo>
                  <a:cubicBezTo>
                    <a:pt x="2044" y="1358"/>
                    <a:pt x="2032" y="1358"/>
                    <a:pt x="2019" y="1357"/>
                  </a:cubicBezTo>
                  <a:close/>
                  <a:moveTo>
                    <a:pt x="2143" y="1446"/>
                  </a:moveTo>
                  <a:cubicBezTo>
                    <a:pt x="2155" y="1462"/>
                    <a:pt x="2167" y="1478"/>
                    <a:pt x="2178" y="1493"/>
                  </a:cubicBezTo>
                  <a:cubicBezTo>
                    <a:pt x="2190" y="1509"/>
                    <a:pt x="2202" y="1525"/>
                    <a:pt x="2214" y="1541"/>
                  </a:cubicBezTo>
                  <a:cubicBezTo>
                    <a:pt x="2227" y="1558"/>
                    <a:pt x="2239" y="1572"/>
                    <a:pt x="2251" y="1586"/>
                  </a:cubicBezTo>
                  <a:cubicBezTo>
                    <a:pt x="2254" y="1585"/>
                    <a:pt x="2257" y="1585"/>
                    <a:pt x="2260" y="1584"/>
                  </a:cubicBezTo>
                  <a:cubicBezTo>
                    <a:pt x="2247" y="1570"/>
                    <a:pt x="2234" y="1554"/>
                    <a:pt x="2220" y="1536"/>
                  </a:cubicBezTo>
                  <a:cubicBezTo>
                    <a:pt x="2208" y="1520"/>
                    <a:pt x="2196" y="1504"/>
                    <a:pt x="2185" y="1489"/>
                  </a:cubicBezTo>
                  <a:cubicBezTo>
                    <a:pt x="2173" y="1473"/>
                    <a:pt x="2161" y="1457"/>
                    <a:pt x="2149" y="1441"/>
                  </a:cubicBezTo>
                  <a:cubicBezTo>
                    <a:pt x="2126" y="1411"/>
                    <a:pt x="2106" y="1387"/>
                    <a:pt x="2086" y="1366"/>
                  </a:cubicBezTo>
                  <a:lnTo>
                    <a:pt x="2080" y="1372"/>
                  </a:lnTo>
                  <a:cubicBezTo>
                    <a:pt x="2100" y="1393"/>
                    <a:pt x="2120" y="1416"/>
                    <a:pt x="2143" y="1446"/>
                  </a:cubicBezTo>
                  <a:close/>
                  <a:moveTo>
                    <a:pt x="2070" y="1422"/>
                  </a:moveTo>
                  <a:lnTo>
                    <a:pt x="2073" y="1425"/>
                  </a:lnTo>
                  <a:lnTo>
                    <a:pt x="2073" y="1425"/>
                  </a:lnTo>
                  <a:cubicBezTo>
                    <a:pt x="2080" y="1433"/>
                    <a:pt x="2087" y="1441"/>
                    <a:pt x="2094" y="1451"/>
                  </a:cubicBezTo>
                  <a:cubicBezTo>
                    <a:pt x="2109" y="1471"/>
                    <a:pt x="2124" y="1491"/>
                    <a:pt x="2138" y="1511"/>
                  </a:cubicBezTo>
                  <a:cubicBezTo>
                    <a:pt x="2153" y="1531"/>
                    <a:pt x="2167" y="1552"/>
                    <a:pt x="2183" y="1572"/>
                  </a:cubicBezTo>
                  <a:cubicBezTo>
                    <a:pt x="2186" y="1576"/>
                    <a:pt x="2190" y="1581"/>
                    <a:pt x="2193" y="1585"/>
                  </a:cubicBezTo>
                  <a:cubicBezTo>
                    <a:pt x="2194" y="1585"/>
                    <a:pt x="2194" y="1585"/>
                    <a:pt x="2195" y="1585"/>
                  </a:cubicBezTo>
                  <a:cubicBezTo>
                    <a:pt x="2200" y="1587"/>
                    <a:pt x="2205" y="1589"/>
                    <a:pt x="2210" y="1592"/>
                  </a:cubicBezTo>
                  <a:cubicBezTo>
                    <a:pt x="2203" y="1584"/>
                    <a:pt x="2196" y="1576"/>
                    <a:pt x="2189" y="1567"/>
                  </a:cubicBezTo>
                  <a:cubicBezTo>
                    <a:pt x="2174" y="1547"/>
                    <a:pt x="2159" y="1526"/>
                    <a:pt x="2145" y="1506"/>
                  </a:cubicBezTo>
                  <a:cubicBezTo>
                    <a:pt x="2130" y="1486"/>
                    <a:pt x="2116" y="1466"/>
                    <a:pt x="2100" y="1446"/>
                  </a:cubicBezTo>
                  <a:cubicBezTo>
                    <a:pt x="2092" y="1435"/>
                    <a:pt x="2084" y="1426"/>
                    <a:pt x="2077" y="1417"/>
                  </a:cubicBezTo>
                  <a:lnTo>
                    <a:pt x="2070" y="1422"/>
                  </a:lnTo>
                  <a:close/>
                  <a:moveTo>
                    <a:pt x="2028" y="1445"/>
                  </a:moveTo>
                  <a:lnTo>
                    <a:pt x="2028" y="1437"/>
                  </a:lnTo>
                  <a:lnTo>
                    <a:pt x="1860" y="1437"/>
                  </a:lnTo>
                  <a:cubicBezTo>
                    <a:pt x="1863" y="1440"/>
                    <a:pt x="1866" y="1442"/>
                    <a:pt x="1869" y="1445"/>
                  </a:cubicBezTo>
                  <a:lnTo>
                    <a:pt x="2028" y="1445"/>
                  </a:lnTo>
                  <a:close/>
                  <a:moveTo>
                    <a:pt x="2099" y="1323"/>
                  </a:moveTo>
                  <a:cubicBezTo>
                    <a:pt x="2139" y="1369"/>
                    <a:pt x="2179" y="1418"/>
                    <a:pt x="2223" y="1475"/>
                  </a:cubicBezTo>
                  <a:cubicBezTo>
                    <a:pt x="2248" y="1507"/>
                    <a:pt x="2274" y="1542"/>
                    <a:pt x="2303" y="1581"/>
                  </a:cubicBezTo>
                  <a:cubicBezTo>
                    <a:pt x="2306" y="1581"/>
                    <a:pt x="2310" y="1581"/>
                    <a:pt x="2313" y="1581"/>
                  </a:cubicBezTo>
                  <a:cubicBezTo>
                    <a:pt x="2282" y="1539"/>
                    <a:pt x="2255" y="1504"/>
                    <a:pt x="2230" y="1470"/>
                  </a:cubicBezTo>
                  <a:cubicBezTo>
                    <a:pt x="2186" y="1413"/>
                    <a:pt x="2145" y="1363"/>
                    <a:pt x="2105" y="1318"/>
                  </a:cubicBezTo>
                  <a:lnTo>
                    <a:pt x="2099" y="1323"/>
                  </a:lnTo>
                  <a:close/>
                  <a:moveTo>
                    <a:pt x="2055" y="1393"/>
                  </a:moveTo>
                  <a:cubicBezTo>
                    <a:pt x="2038" y="1394"/>
                    <a:pt x="2018" y="1395"/>
                    <a:pt x="1996" y="1395"/>
                  </a:cubicBezTo>
                  <a:cubicBezTo>
                    <a:pt x="1974" y="1395"/>
                    <a:pt x="1951" y="1394"/>
                    <a:pt x="1928" y="1394"/>
                  </a:cubicBezTo>
                  <a:cubicBezTo>
                    <a:pt x="1906" y="1393"/>
                    <a:pt x="1883" y="1392"/>
                    <a:pt x="1861" y="1392"/>
                  </a:cubicBezTo>
                  <a:cubicBezTo>
                    <a:pt x="1849" y="1392"/>
                    <a:pt x="1837" y="1392"/>
                    <a:pt x="1827" y="1393"/>
                  </a:cubicBezTo>
                  <a:lnTo>
                    <a:pt x="1827" y="1401"/>
                  </a:lnTo>
                  <a:lnTo>
                    <a:pt x="1830" y="1401"/>
                  </a:lnTo>
                  <a:lnTo>
                    <a:pt x="1830" y="1401"/>
                  </a:lnTo>
                  <a:cubicBezTo>
                    <a:pt x="1840" y="1400"/>
                    <a:pt x="1850" y="1400"/>
                    <a:pt x="1861" y="1400"/>
                  </a:cubicBezTo>
                  <a:cubicBezTo>
                    <a:pt x="1883" y="1400"/>
                    <a:pt x="1906" y="1401"/>
                    <a:pt x="1928" y="1402"/>
                  </a:cubicBezTo>
                  <a:cubicBezTo>
                    <a:pt x="1950" y="1402"/>
                    <a:pt x="1974" y="1403"/>
                    <a:pt x="1996" y="1403"/>
                  </a:cubicBezTo>
                  <a:cubicBezTo>
                    <a:pt x="2018" y="1403"/>
                    <a:pt x="2038" y="1402"/>
                    <a:pt x="2056" y="1401"/>
                  </a:cubicBezTo>
                  <a:lnTo>
                    <a:pt x="2055" y="1393"/>
                  </a:lnTo>
                  <a:close/>
                  <a:moveTo>
                    <a:pt x="2033" y="1578"/>
                  </a:moveTo>
                  <a:cubicBezTo>
                    <a:pt x="2036" y="1577"/>
                    <a:pt x="2040" y="1577"/>
                    <a:pt x="2043" y="1576"/>
                  </a:cubicBezTo>
                  <a:cubicBezTo>
                    <a:pt x="2038" y="1570"/>
                    <a:pt x="2033" y="1565"/>
                    <a:pt x="2029" y="1560"/>
                  </a:cubicBezTo>
                  <a:lnTo>
                    <a:pt x="2022" y="1565"/>
                  </a:lnTo>
                  <a:cubicBezTo>
                    <a:pt x="2026" y="1569"/>
                    <a:pt x="2029" y="1573"/>
                    <a:pt x="2033" y="1578"/>
                  </a:cubicBezTo>
                  <a:close/>
                  <a:moveTo>
                    <a:pt x="2039" y="1520"/>
                  </a:moveTo>
                  <a:lnTo>
                    <a:pt x="2033" y="1526"/>
                  </a:lnTo>
                  <a:cubicBezTo>
                    <a:pt x="2042" y="1536"/>
                    <a:pt x="2053" y="1548"/>
                    <a:pt x="2061" y="1558"/>
                  </a:cubicBezTo>
                  <a:cubicBezTo>
                    <a:pt x="2065" y="1563"/>
                    <a:pt x="2069" y="1568"/>
                    <a:pt x="2073" y="1573"/>
                  </a:cubicBezTo>
                  <a:cubicBezTo>
                    <a:pt x="2076" y="1573"/>
                    <a:pt x="2080" y="1573"/>
                    <a:pt x="2083" y="1573"/>
                  </a:cubicBezTo>
                  <a:cubicBezTo>
                    <a:pt x="2078" y="1566"/>
                    <a:pt x="2072" y="1560"/>
                    <a:pt x="2067" y="1553"/>
                  </a:cubicBezTo>
                  <a:cubicBezTo>
                    <a:pt x="2059" y="1543"/>
                    <a:pt x="2048" y="1531"/>
                    <a:pt x="2039" y="1520"/>
                  </a:cubicBezTo>
                  <a:close/>
                  <a:moveTo>
                    <a:pt x="1992" y="1512"/>
                  </a:moveTo>
                  <a:cubicBezTo>
                    <a:pt x="1999" y="1512"/>
                    <a:pt x="2004" y="1512"/>
                    <a:pt x="2009" y="1512"/>
                  </a:cubicBezTo>
                  <a:lnTo>
                    <a:pt x="2009" y="1504"/>
                  </a:lnTo>
                  <a:cubicBezTo>
                    <a:pt x="2004" y="1504"/>
                    <a:pt x="1999" y="1504"/>
                    <a:pt x="1993" y="1504"/>
                  </a:cubicBezTo>
                  <a:cubicBezTo>
                    <a:pt x="1975" y="1504"/>
                    <a:pt x="1953" y="1504"/>
                    <a:pt x="1934" y="1504"/>
                  </a:cubicBezTo>
                  <a:cubicBezTo>
                    <a:pt x="1937" y="1507"/>
                    <a:pt x="1940" y="1510"/>
                    <a:pt x="1943" y="1512"/>
                  </a:cubicBezTo>
                  <a:cubicBezTo>
                    <a:pt x="1959" y="1512"/>
                    <a:pt x="1978" y="1512"/>
                    <a:pt x="1992" y="1512"/>
                  </a:cubicBezTo>
                  <a:close/>
                  <a:moveTo>
                    <a:pt x="1997" y="1538"/>
                  </a:moveTo>
                  <a:cubicBezTo>
                    <a:pt x="1993" y="1538"/>
                    <a:pt x="1984" y="1538"/>
                    <a:pt x="1976" y="1538"/>
                  </a:cubicBezTo>
                  <a:cubicBezTo>
                    <a:pt x="1979" y="1541"/>
                    <a:pt x="1983" y="1543"/>
                    <a:pt x="1986" y="1546"/>
                  </a:cubicBezTo>
                  <a:cubicBezTo>
                    <a:pt x="1991" y="1546"/>
                    <a:pt x="1995" y="1546"/>
                    <a:pt x="1997" y="1546"/>
                  </a:cubicBezTo>
                  <a:lnTo>
                    <a:pt x="1997" y="1538"/>
                  </a:lnTo>
                  <a:close/>
                  <a:moveTo>
                    <a:pt x="1959" y="1473"/>
                  </a:moveTo>
                  <a:cubicBezTo>
                    <a:pt x="1946" y="1474"/>
                    <a:pt x="1932" y="1475"/>
                    <a:pt x="1919" y="1475"/>
                  </a:cubicBezTo>
                  <a:cubicBezTo>
                    <a:pt x="1912" y="1475"/>
                    <a:pt x="1906" y="1475"/>
                    <a:pt x="1899" y="1474"/>
                  </a:cubicBezTo>
                  <a:cubicBezTo>
                    <a:pt x="1903" y="1477"/>
                    <a:pt x="1906" y="1480"/>
                    <a:pt x="1909" y="1483"/>
                  </a:cubicBezTo>
                  <a:cubicBezTo>
                    <a:pt x="1912" y="1483"/>
                    <a:pt x="1916" y="1483"/>
                    <a:pt x="1919" y="1483"/>
                  </a:cubicBezTo>
                  <a:cubicBezTo>
                    <a:pt x="1933" y="1483"/>
                    <a:pt x="1946" y="1482"/>
                    <a:pt x="1959" y="1481"/>
                  </a:cubicBezTo>
                  <a:cubicBezTo>
                    <a:pt x="1978" y="1479"/>
                    <a:pt x="1998" y="1478"/>
                    <a:pt x="2014" y="1479"/>
                  </a:cubicBezTo>
                  <a:lnTo>
                    <a:pt x="2015" y="1471"/>
                  </a:lnTo>
                  <a:cubicBezTo>
                    <a:pt x="1998" y="1470"/>
                    <a:pt x="1977" y="1471"/>
                    <a:pt x="1959" y="1473"/>
                  </a:cubicBezTo>
                  <a:close/>
                  <a:moveTo>
                    <a:pt x="2263" y="1105"/>
                  </a:moveTo>
                  <a:lnTo>
                    <a:pt x="2418" y="1105"/>
                  </a:lnTo>
                  <a:lnTo>
                    <a:pt x="2418" y="1097"/>
                  </a:lnTo>
                  <a:lnTo>
                    <a:pt x="2241" y="1097"/>
                  </a:lnTo>
                  <a:cubicBezTo>
                    <a:pt x="2245" y="1098"/>
                    <a:pt x="2249" y="1100"/>
                    <a:pt x="2253" y="1101"/>
                  </a:cubicBezTo>
                  <a:cubicBezTo>
                    <a:pt x="2257" y="1102"/>
                    <a:pt x="2260" y="1104"/>
                    <a:pt x="2263" y="1105"/>
                  </a:cubicBezTo>
                  <a:close/>
                  <a:moveTo>
                    <a:pt x="2445" y="1053"/>
                  </a:moveTo>
                  <a:cubicBezTo>
                    <a:pt x="2427" y="1054"/>
                    <a:pt x="2408" y="1055"/>
                    <a:pt x="2386" y="1055"/>
                  </a:cubicBezTo>
                  <a:cubicBezTo>
                    <a:pt x="2363" y="1055"/>
                    <a:pt x="2340" y="1054"/>
                    <a:pt x="2318" y="1054"/>
                  </a:cubicBezTo>
                  <a:cubicBezTo>
                    <a:pt x="2296" y="1053"/>
                    <a:pt x="2273" y="1052"/>
                    <a:pt x="2251" y="1052"/>
                  </a:cubicBezTo>
                  <a:cubicBezTo>
                    <a:pt x="2238" y="1052"/>
                    <a:pt x="2227" y="1052"/>
                    <a:pt x="2216" y="1053"/>
                  </a:cubicBezTo>
                  <a:lnTo>
                    <a:pt x="2217" y="1061"/>
                  </a:lnTo>
                  <a:lnTo>
                    <a:pt x="2220" y="1061"/>
                  </a:lnTo>
                  <a:lnTo>
                    <a:pt x="2220" y="1061"/>
                  </a:lnTo>
                  <a:cubicBezTo>
                    <a:pt x="2230" y="1060"/>
                    <a:pt x="2240" y="1060"/>
                    <a:pt x="2251" y="1060"/>
                  </a:cubicBezTo>
                  <a:cubicBezTo>
                    <a:pt x="2273" y="1060"/>
                    <a:pt x="2296" y="1061"/>
                    <a:pt x="2318" y="1062"/>
                  </a:cubicBezTo>
                  <a:cubicBezTo>
                    <a:pt x="2340" y="1063"/>
                    <a:pt x="2363" y="1063"/>
                    <a:pt x="2386" y="1063"/>
                  </a:cubicBezTo>
                  <a:cubicBezTo>
                    <a:pt x="2408" y="1063"/>
                    <a:pt x="2428" y="1063"/>
                    <a:pt x="2446" y="1061"/>
                  </a:cubicBezTo>
                  <a:lnTo>
                    <a:pt x="2445" y="1053"/>
                  </a:lnTo>
                  <a:close/>
                  <a:moveTo>
                    <a:pt x="2467" y="1296"/>
                  </a:moveTo>
                  <a:lnTo>
                    <a:pt x="2474" y="1291"/>
                  </a:lnTo>
                  <a:cubicBezTo>
                    <a:pt x="2457" y="1270"/>
                    <a:pt x="2439" y="1246"/>
                    <a:pt x="2416" y="1229"/>
                  </a:cubicBezTo>
                  <a:lnTo>
                    <a:pt x="2411" y="1236"/>
                  </a:lnTo>
                  <a:cubicBezTo>
                    <a:pt x="2433" y="1252"/>
                    <a:pt x="2451" y="1276"/>
                    <a:pt x="2467" y="1296"/>
                  </a:cubicBezTo>
                  <a:close/>
                  <a:moveTo>
                    <a:pt x="2174" y="985"/>
                  </a:moveTo>
                  <a:cubicBezTo>
                    <a:pt x="2225" y="982"/>
                    <a:pt x="2279" y="981"/>
                    <a:pt x="2339" y="981"/>
                  </a:cubicBezTo>
                  <a:cubicBezTo>
                    <a:pt x="2379" y="981"/>
                    <a:pt x="2399" y="982"/>
                    <a:pt x="2427" y="983"/>
                  </a:cubicBezTo>
                  <a:cubicBezTo>
                    <a:pt x="2440" y="983"/>
                    <a:pt x="2454" y="984"/>
                    <a:pt x="2472" y="984"/>
                  </a:cubicBezTo>
                  <a:lnTo>
                    <a:pt x="2473" y="976"/>
                  </a:lnTo>
                  <a:cubicBezTo>
                    <a:pt x="2454" y="976"/>
                    <a:pt x="2440" y="975"/>
                    <a:pt x="2428" y="975"/>
                  </a:cubicBezTo>
                  <a:cubicBezTo>
                    <a:pt x="2400" y="974"/>
                    <a:pt x="2379" y="973"/>
                    <a:pt x="2339" y="973"/>
                  </a:cubicBezTo>
                  <a:cubicBezTo>
                    <a:pt x="2279" y="973"/>
                    <a:pt x="2225" y="974"/>
                    <a:pt x="2174" y="977"/>
                  </a:cubicBezTo>
                  <a:cubicBezTo>
                    <a:pt x="2174" y="980"/>
                    <a:pt x="2174" y="983"/>
                    <a:pt x="2174" y="985"/>
                  </a:cubicBezTo>
                  <a:close/>
                  <a:moveTo>
                    <a:pt x="2349" y="1141"/>
                  </a:moveTo>
                  <a:cubicBezTo>
                    <a:pt x="2368" y="1140"/>
                    <a:pt x="2387" y="1138"/>
                    <a:pt x="2404" y="1139"/>
                  </a:cubicBezTo>
                  <a:lnTo>
                    <a:pt x="2405" y="1131"/>
                  </a:lnTo>
                  <a:cubicBezTo>
                    <a:pt x="2388" y="1130"/>
                    <a:pt x="2367" y="1131"/>
                    <a:pt x="2349" y="1133"/>
                  </a:cubicBezTo>
                  <a:cubicBezTo>
                    <a:pt x="2336" y="1134"/>
                    <a:pt x="2322" y="1135"/>
                    <a:pt x="2309" y="1135"/>
                  </a:cubicBezTo>
                  <a:cubicBezTo>
                    <a:pt x="2302" y="1135"/>
                    <a:pt x="2296" y="1135"/>
                    <a:pt x="2290" y="1134"/>
                  </a:cubicBezTo>
                  <a:cubicBezTo>
                    <a:pt x="2291" y="1137"/>
                    <a:pt x="2292" y="1140"/>
                    <a:pt x="2293" y="1143"/>
                  </a:cubicBezTo>
                  <a:cubicBezTo>
                    <a:pt x="2298" y="1143"/>
                    <a:pt x="2303" y="1143"/>
                    <a:pt x="2309" y="1143"/>
                  </a:cubicBezTo>
                  <a:cubicBezTo>
                    <a:pt x="2322" y="1143"/>
                    <a:pt x="2336" y="1142"/>
                    <a:pt x="2349" y="1141"/>
                  </a:cubicBezTo>
                  <a:close/>
                  <a:moveTo>
                    <a:pt x="2454" y="1082"/>
                  </a:moveTo>
                  <a:lnTo>
                    <a:pt x="2457" y="1085"/>
                  </a:lnTo>
                  <a:lnTo>
                    <a:pt x="2457" y="1085"/>
                  </a:lnTo>
                  <a:cubicBezTo>
                    <a:pt x="2464" y="1093"/>
                    <a:pt x="2471" y="1102"/>
                    <a:pt x="2478" y="1111"/>
                  </a:cubicBezTo>
                  <a:cubicBezTo>
                    <a:pt x="2484" y="1119"/>
                    <a:pt x="2489" y="1126"/>
                    <a:pt x="2495" y="1134"/>
                  </a:cubicBezTo>
                  <a:cubicBezTo>
                    <a:pt x="2495" y="1129"/>
                    <a:pt x="2494" y="1124"/>
                    <a:pt x="2494" y="1119"/>
                  </a:cubicBezTo>
                  <a:cubicBezTo>
                    <a:pt x="2491" y="1115"/>
                    <a:pt x="2488" y="1111"/>
                    <a:pt x="2485" y="1106"/>
                  </a:cubicBezTo>
                  <a:cubicBezTo>
                    <a:pt x="2476" y="1096"/>
                    <a:pt x="2468" y="1086"/>
                    <a:pt x="2461" y="1077"/>
                  </a:cubicBezTo>
                  <a:lnTo>
                    <a:pt x="2454" y="1082"/>
                  </a:lnTo>
                  <a:close/>
                  <a:moveTo>
                    <a:pt x="2414" y="1295"/>
                  </a:moveTo>
                  <a:lnTo>
                    <a:pt x="2421" y="1290"/>
                  </a:lnTo>
                  <a:cubicBezTo>
                    <a:pt x="2416" y="1285"/>
                    <a:pt x="2413" y="1280"/>
                    <a:pt x="2411" y="1277"/>
                  </a:cubicBezTo>
                  <a:cubicBezTo>
                    <a:pt x="2406" y="1270"/>
                    <a:pt x="2402" y="1264"/>
                    <a:pt x="2394" y="1257"/>
                  </a:cubicBezTo>
                  <a:lnTo>
                    <a:pt x="2389" y="1262"/>
                  </a:lnTo>
                  <a:cubicBezTo>
                    <a:pt x="2396" y="1269"/>
                    <a:pt x="2399" y="1274"/>
                    <a:pt x="2404" y="1281"/>
                  </a:cubicBezTo>
                  <a:cubicBezTo>
                    <a:pt x="2407" y="1285"/>
                    <a:pt x="2410" y="1289"/>
                    <a:pt x="2414" y="1295"/>
                  </a:cubicBezTo>
                  <a:close/>
                  <a:moveTo>
                    <a:pt x="2386" y="1198"/>
                  </a:moveTo>
                  <a:cubicBezTo>
                    <a:pt x="2378" y="1198"/>
                    <a:pt x="2349" y="1198"/>
                    <a:pt x="2339" y="1198"/>
                  </a:cubicBezTo>
                  <a:cubicBezTo>
                    <a:pt x="2336" y="1198"/>
                    <a:pt x="2333" y="1198"/>
                    <a:pt x="2330" y="1198"/>
                  </a:cubicBezTo>
                  <a:cubicBezTo>
                    <a:pt x="2326" y="1198"/>
                    <a:pt x="2322" y="1199"/>
                    <a:pt x="2316" y="1198"/>
                  </a:cubicBezTo>
                  <a:lnTo>
                    <a:pt x="2316" y="1207"/>
                  </a:lnTo>
                  <a:cubicBezTo>
                    <a:pt x="2318" y="1207"/>
                    <a:pt x="2319" y="1207"/>
                    <a:pt x="2321" y="1207"/>
                  </a:cubicBezTo>
                  <a:cubicBezTo>
                    <a:pt x="2325" y="1207"/>
                    <a:pt x="2328" y="1206"/>
                    <a:pt x="2331" y="1206"/>
                  </a:cubicBezTo>
                  <a:cubicBezTo>
                    <a:pt x="2333" y="1206"/>
                    <a:pt x="2336" y="1206"/>
                    <a:pt x="2338" y="1206"/>
                  </a:cubicBezTo>
                  <a:cubicBezTo>
                    <a:pt x="2349" y="1206"/>
                    <a:pt x="2378" y="1207"/>
                    <a:pt x="2387" y="1206"/>
                  </a:cubicBezTo>
                  <a:lnTo>
                    <a:pt x="2386" y="1198"/>
                  </a:lnTo>
                  <a:close/>
                  <a:moveTo>
                    <a:pt x="2365" y="1277"/>
                  </a:moveTo>
                  <a:cubicBezTo>
                    <a:pt x="2363" y="1276"/>
                    <a:pt x="2360" y="1276"/>
                    <a:pt x="2358" y="1277"/>
                  </a:cubicBezTo>
                  <a:lnTo>
                    <a:pt x="2360" y="1285"/>
                  </a:lnTo>
                  <a:cubicBezTo>
                    <a:pt x="2361" y="1284"/>
                    <a:pt x="2363" y="1285"/>
                    <a:pt x="2365" y="1285"/>
                  </a:cubicBezTo>
                  <a:cubicBezTo>
                    <a:pt x="2366" y="1285"/>
                    <a:pt x="2367" y="1285"/>
                    <a:pt x="2368" y="1285"/>
                  </a:cubicBezTo>
                  <a:cubicBezTo>
                    <a:pt x="2370" y="1285"/>
                    <a:pt x="2372" y="1285"/>
                    <a:pt x="2375" y="1284"/>
                  </a:cubicBezTo>
                  <a:lnTo>
                    <a:pt x="2372" y="1276"/>
                  </a:lnTo>
                  <a:cubicBezTo>
                    <a:pt x="2370" y="1277"/>
                    <a:pt x="2368" y="1277"/>
                    <a:pt x="2365" y="1277"/>
                  </a:cubicBezTo>
                  <a:close/>
                  <a:moveTo>
                    <a:pt x="2464" y="1032"/>
                  </a:moveTo>
                  <a:cubicBezTo>
                    <a:pt x="2472" y="1041"/>
                    <a:pt x="2480" y="1050"/>
                    <a:pt x="2488" y="1059"/>
                  </a:cubicBezTo>
                  <a:cubicBezTo>
                    <a:pt x="2488" y="1054"/>
                    <a:pt x="2487" y="1050"/>
                    <a:pt x="2486" y="1045"/>
                  </a:cubicBezTo>
                  <a:cubicBezTo>
                    <a:pt x="2481" y="1038"/>
                    <a:pt x="2475" y="1032"/>
                    <a:pt x="2470" y="1027"/>
                  </a:cubicBezTo>
                  <a:lnTo>
                    <a:pt x="2464" y="1032"/>
                  </a:lnTo>
                  <a:close/>
                  <a:moveTo>
                    <a:pt x="2408" y="1017"/>
                  </a:moveTo>
                  <a:cubicBezTo>
                    <a:pt x="2400" y="1016"/>
                    <a:pt x="2392" y="1016"/>
                    <a:pt x="2381" y="1016"/>
                  </a:cubicBezTo>
                  <a:cubicBezTo>
                    <a:pt x="2363" y="1016"/>
                    <a:pt x="2345" y="1016"/>
                    <a:pt x="2328" y="1015"/>
                  </a:cubicBezTo>
                  <a:cubicBezTo>
                    <a:pt x="2310" y="1015"/>
                    <a:pt x="2292" y="1015"/>
                    <a:pt x="2274" y="1015"/>
                  </a:cubicBezTo>
                  <a:cubicBezTo>
                    <a:pt x="2240" y="1015"/>
                    <a:pt x="2211" y="1016"/>
                    <a:pt x="2185" y="1019"/>
                  </a:cubicBezTo>
                  <a:lnTo>
                    <a:pt x="2186" y="1027"/>
                  </a:lnTo>
                  <a:cubicBezTo>
                    <a:pt x="2212" y="1024"/>
                    <a:pt x="2240" y="1023"/>
                    <a:pt x="2274" y="1023"/>
                  </a:cubicBezTo>
                  <a:cubicBezTo>
                    <a:pt x="2292" y="1023"/>
                    <a:pt x="2310" y="1023"/>
                    <a:pt x="2327" y="1023"/>
                  </a:cubicBezTo>
                  <a:cubicBezTo>
                    <a:pt x="2345" y="1024"/>
                    <a:pt x="2363" y="1024"/>
                    <a:pt x="2381" y="1024"/>
                  </a:cubicBezTo>
                  <a:cubicBezTo>
                    <a:pt x="2392" y="1024"/>
                    <a:pt x="2400" y="1025"/>
                    <a:pt x="2408" y="1025"/>
                  </a:cubicBezTo>
                  <a:cubicBezTo>
                    <a:pt x="2422" y="1026"/>
                    <a:pt x="2434" y="1026"/>
                    <a:pt x="2453" y="1024"/>
                  </a:cubicBezTo>
                  <a:lnTo>
                    <a:pt x="2452" y="1016"/>
                  </a:lnTo>
                  <a:cubicBezTo>
                    <a:pt x="2434" y="1018"/>
                    <a:pt x="2422" y="1018"/>
                    <a:pt x="2408" y="1017"/>
                  </a:cubicBezTo>
                  <a:close/>
                  <a:moveTo>
                    <a:pt x="2424" y="1182"/>
                  </a:moveTo>
                  <a:lnTo>
                    <a:pt x="2418" y="1187"/>
                  </a:lnTo>
                  <a:cubicBezTo>
                    <a:pt x="2426" y="1197"/>
                    <a:pt x="2449" y="1223"/>
                    <a:pt x="2469" y="1246"/>
                  </a:cubicBezTo>
                  <a:cubicBezTo>
                    <a:pt x="2478" y="1257"/>
                    <a:pt x="2488" y="1268"/>
                    <a:pt x="2494" y="1275"/>
                  </a:cubicBezTo>
                  <a:cubicBezTo>
                    <a:pt x="2495" y="1272"/>
                    <a:pt x="2495" y="1268"/>
                    <a:pt x="2495" y="1264"/>
                  </a:cubicBezTo>
                  <a:cubicBezTo>
                    <a:pt x="2489" y="1257"/>
                    <a:pt x="2482" y="1249"/>
                    <a:pt x="2475" y="1241"/>
                  </a:cubicBezTo>
                  <a:cubicBezTo>
                    <a:pt x="2455" y="1218"/>
                    <a:pt x="2432" y="1192"/>
                    <a:pt x="2424" y="1182"/>
                  </a:cubicBezTo>
                  <a:close/>
                  <a:moveTo>
                    <a:pt x="2398" y="1164"/>
                  </a:moveTo>
                  <a:cubicBezTo>
                    <a:pt x="2394" y="1164"/>
                    <a:pt x="2388" y="1164"/>
                    <a:pt x="2382" y="1164"/>
                  </a:cubicBezTo>
                  <a:cubicBezTo>
                    <a:pt x="2356" y="1164"/>
                    <a:pt x="2320" y="1163"/>
                    <a:pt x="2299" y="1166"/>
                  </a:cubicBezTo>
                  <a:lnTo>
                    <a:pt x="2300" y="1174"/>
                  </a:lnTo>
                  <a:cubicBezTo>
                    <a:pt x="2321" y="1172"/>
                    <a:pt x="2356" y="1172"/>
                    <a:pt x="2382" y="1172"/>
                  </a:cubicBezTo>
                  <a:cubicBezTo>
                    <a:pt x="2388" y="1172"/>
                    <a:pt x="2394" y="1172"/>
                    <a:pt x="2398" y="1172"/>
                  </a:cubicBezTo>
                  <a:lnTo>
                    <a:pt x="2398" y="1164"/>
                  </a:lnTo>
                  <a:close/>
                  <a:moveTo>
                    <a:pt x="2378" y="1240"/>
                  </a:moveTo>
                  <a:cubicBezTo>
                    <a:pt x="2373" y="1239"/>
                    <a:pt x="2369" y="1239"/>
                    <a:pt x="2364" y="1240"/>
                  </a:cubicBezTo>
                  <a:cubicBezTo>
                    <a:pt x="2359" y="1240"/>
                    <a:pt x="2354" y="1240"/>
                    <a:pt x="2349" y="1240"/>
                  </a:cubicBezTo>
                  <a:cubicBezTo>
                    <a:pt x="2343" y="1240"/>
                    <a:pt x="2338" y="1239"/>
                    <a:pt x="2333" y="1240"/>
                  </a:cubicBezTo>
                  <a:lnTo>
                    <a:pt x="2334" y="1248"/>
                  </a:lnTo>
                  <a:cubicBezTo>
                    <a:pt x="2338" y="1248"/>
                    <a:pt x="2343" y="1248"/>
                    <a:pt x="2349" y="1248"/>
                  </a:cubicBezTo>
                  <a:cubicBezTo>
                    <a:pt x="2354" y="1248"/>
                    <a:pt x="2359" y="1248"/>
                    <a:pt x="2364" y="1248"/>
                  </a:cubicBezTo>
                  <a:cubicBezTo>
                    <a:pt x="2369" y="1247"/>
                    <a:pt x="2373" y="1247"/>
                    <a:pt x="2378" y="1248"/>
                  </a:cubicBezTo>
                  <a:lnTo>
                    <a:pt x="2378" y="1240"/>
                  </a:lnTo>
                  <a:close/>
                  <a:moveTo>
                    <a:pt x="2432" y="1133"/>
                  </a:moveTo>
                  <a:lnTo>
                    <a:pt x="2497" y="1217"/>
                  </a:lnTo>
                  <a:cubicBezTo>
                    <a:pt x="2497" y="1213"/>
                    <a:pt x="2497" y="1209"/>
                    <a:pt x="2497" y="1204"/>
                  </a:cubicBezTo>
                  <a:lnTo>
                    <a:pt x="2438" y="1128"/>
                  </a:lnTo>
                  <a:lnTo>
                    <a:pt x="2432" y="1133"/>
                  </a:lnTo>
                  <a:close/>
                  <a:moveTo>
                    <a:pt x="1973" y="1172"/>
                  </a:moveTo>
                  <a:cubicBezTo>
                    <a:pt x="1973" y="1169"/>
                    <a:pt x="1972" y="1167"/>
                    <a:pt x="1972" y="1164"/>
                  </a:cubicBezTo>
                  <a:cubicBezTo>
                    <a:pt x="1950" y="1164"/>
                    <a:pt x="1925" y="1164"/>
                    <a:pt x="1909" y="1166"/>
                  </a:cubicBezTo>
                  <a:lnTo>
                    <a:pt x="1910" y="1175"/>
                  </a:lnTo>
                  <a:cubicBezTo>
                    <a:pt x="1926" y="1172"/>
                    <a:pt x="1951" y="1172"/>
                    <a:pt x="1973" y="1172"/>
                  </a:cubicBezTo>
                  <a:close/>
                  <a:moveTo>
                    <a:pt x="1595" y="1239"/>
                  </a:moveTo>
                  <a:cubicBezTo>
                    <a:pt x="1594" y="1242"/>
                    <a:pt x="1594" y="1245"/>
                    <a:pt x="1593" y="1248"/>
                  </a:cubicBezTo>
                  <a:cubicBezTo>
                    <a:pt x="1594" y="1247"/>
                    <a:pt x="1594" y="1247"/>
                    <a:pt x="1595" y="1247"/>
                  </a:cubicBezTo>
                  <a:cubicBezTo>
                    <a:pt x="1595" y="1245"/>
                    <a:pt x="1595" y="1242"/>
                    <a:pt x="1596" y="1239"/>
                  </a:cubicBezTo>
                  <a:cubicBezTo>
                    <a:pt x="1595" y="1239"/>
                    <a:pt x="1595" y="1239"/>
                    <a:pt x="1595" y="1239"/>
                  </a:cubicBezTo>
                  <a:close/>
                  <a:moveTo>
                    <a:pt x="1959" y="1141"/>
                  </a:moveTo>
                  <a:cubicBezTo>
                    <a:pt x="1965" y="1141"/>
                    <a:pt x="1970" y="1140"/>
                    <a:pt x="1976" y="1140"/>
                  </a:cubicBezTo>
                  <a:cubicBezTo>
                    <a:pt x="1977" y="1137"/>
                    <a:pt x="1978" y="1134"/>
                    <a:pt x="1980" y="1132"/>
                  </a:cubicBezTo>
                  <a:cubicBezTo>
                    <a:pt x="1973" y="1132"/>
                    <a:pt x="1966" y="1132"/>
                    <a:pt x="1959" y="1133"/>
                  </a:cubicBezTo>
                  <a:cubicBezTo>
                    <a:pt x="1946" y="1134"/>
                    <a:pt x="1932" y="1135"/>
                    <a:pt x="1919" y="1135"/>
                  </a:cubicBezTo>
                  <a:cubicBezTo>
                    <a:pt x="1905" y="1135"/>
                    <a:pt x="1893" y="1134"/>
                    <a:pt x="1882" y="1131"/>
                  </a:cubicBezTo>
                  <a:lnTo>
                    <a:pt x="1881" y="1139"/>
                  </a:lnTo>
                  <a:cubicBezTo>
                    <a:pt x="1892" y="1142"/>
                    <a:pt x="1905" y="1143"/>
                    <a:pt x="1919" y="1143"/>
                  </a:cubicBezTo>
                  <a:cubicBezTo>
                    <a:pt x="1933" y="1143"/>
                    <a:pt x="1946" y="1142"/>
                    <a:pt x="1959" y="1141"/>
                  </a:cubicBezTo>
                  <a:close/>
                  <a:moveTo>
                    <a:pt x="2026" y="1097"/>
                  </a:moveTo>
                  <a:lnTo>
                    <a:pt x="1851" y="1097"/>
                  </a:lnTo>
                  <a:lnTo>
                    <a:pt x="1851" y="1105"/>
                  </a:lnTo>
                  <a:lnTo>
                    <a:pt x="2010" y="1105"/>
                  </a:lnTo>
                  <a:cubicBezTo>
                    <a:pt x="2016" y="1103"/>
                    <a:pt x="2021" y="1100"/>
                    <a:pt x="2026" y="1097"/>
                  </a:cubicBezTo>
                  <a:close/>
                  <a:moveTo>
                    <a:pt x="1978" y="1277"/>
                  </a:moveTo>
                  <a:cubicBezTo>
                    <a:pt x="1975" y="1276"/>
                    <a:pt x="1972" y="1276"/>
                    <a:pt x="1969" y="1277"/>
                  </a:cubicBezTo>
                  <a:lnTo>
                    <a:pt x="1970" y="1285"/>
                  </a:lnTo>
                  <a:cubicBezTo>
                    <a:pt x="1972" y="1284"/>
                    <a:pt x="1975" y="1285"/>
                    <a:pt x="1978" y="1285"/>
                  </a:cubicBezTo>
                  <a:cubicBezTo>
                    <a:pt x="1982" y="1285"/>
                    <a:pt x="1986" y="1285"/>
                    <a:pt x="1990" y="1284"/>
                  </a:cubicBezTo>
                  <a:lnTo>
                    <a:pt x="1988" y="1276"/>
                  </a:lnTo>
                  <a:cubicBezTo>
                    <a:pt x="1985" y="1277"/>
                    <a:pt x="1982" y="1277"/>
                    <a:pt x="1978" y="1277"/>
                  </a:cubicBezTo>
                  <a:close/>
                  <a:moveTo>
                    <a:pt x="1941" y="1206"/>
                  </a:moveTo>
                  <a:cubicBezTo>
                    <a:pt x="1944" y="1206"/>
                    <a:pt x="1946" y="1206"/>
                    <a:pt x="1949" y="1206"/>
                  </a:cubicBezTo>
                  <a:cubicBezTo>
                    <a:pt x="1957" y="1206"/>
                    <a:pt x="1980" y="1206"/>
                    <a:pt x="1992" y="1206"/>
                  </a:cubicBezTo>
                  <a:cubicBezTo>
                    <a:pt x="1989" y="1204"/>
                    <a:pt x="1987" y="1201"/>
                    <a:pt x="1985" y="1198"/>
                  </a:cubicBezTo>
                  <a:cubicBezTo>
                    <a:pt x="1973" y="1198"/>
                    <a:pt x="1956" y="1198"/>
                    <a:pt x="1949" y="1198"/>
                  </a:cubicBezTo>
                  <a:cubicBezTo>
                    <a:pt x="1946" y="1198"/>
                    <a:pt x="1943" y="1198"/>
                    <a:pt x="1940" y="1198"/>
                  </a:cubicBezTo>
                  <a:cubicBezTo>
                    <a:pt x="1937" y="1198"/>
                    <a:pt x="1932" y="1199"/>
                    <a:pt x="1927" y="1198"/>
                  </a:cubicBezTo>
                  <a:lnTo>
                    <a:pt x="1926" y="1207"/>
                  </a:lnTo>
                  <a:cubicBezTo>
                    <a:pt x="1928" y="1207"/>
                    <a:pt x="1929" y="1207"/>
                    <a:pt x="1931" y="1207"/>
                  </a:cubicBezTo>
                  <a:cubicBezTo>
                    <a:pt x="1935" y="1207"/>
                    <a:pt x="1938" y="1206"/>
                    <a:pt x="1941" y="1206"/>
                  </a:cubicBezTo>
                  <a:close/>
                  <a:moveTo>
                    <a:pt x="1593" y="1276"/>
                  </a:moveTo>
                  <a:cubicBezTo>
                    <a:pt x="1593" y="1276"/>
                    <a:pt x="1592" y="1277"/>
                    <a:pt x="1592" y="1277"/>
                  </a:cubicBezTo>
                  <a:cubicBezTo>
                    <a:pt x="1592" y="1277"/>
                    <a:pt x="1593" y="1277"/>
                    <a:pt x="1593" y="1278"/>
                  </a:cubicBezTo>
                  <a:cubicBezTo>
                    <a:pt x="1593" y="1277"/>
                    <a:pt x="1593" y="1277"/>
                    <a:pt x="1593" y="1276"/>
                  </a:cubicBezTo>
                  <a:close/>
                  <a:moveTo>
                    <a:pt x="1959" y="1248"/>
                  </a:moveTo>
                  <a:cubicBezTo>
                    <a:pt x="1965" y="1248"/>
                    <a:pt x="1970" y="1248"/>
                    <a:pt x="1974" y="1248"/>
                  </a:cubicBezTo>
                  <a:cubicBezTo>
                    <a:pt x="1979" y="1248"/>
                    <a:pt x="1983" y="1247"/>
                    <a:pt x="1988" y="1248"/>
                  </a:cubicBezTo>
                  <a:lnTo>
                    <a:pt x="1989" y="1240"/>
                  </a:lnTo>
                  <a:cubicBezTo>
                    <a:pt x="1984" y="1239"/>
                    <a:pt x="1979" y="1239"/>
                    <a:pt x="1974" y="1240"/>
                  </a:cubicBezTo>
                  <a:cubicBezTo>
                    <a:pt x="1969" y="1240"/>
                    <a:pt x="1965" y="1240"/>
                    <a:pt x="1959" y="1240"/>
                  </a:cubicBezTo>
                  <a:cubicBezTo>
                    <a:pt x="1954" y="1240"/>
                    <a:pt x="1948" y="1240"/>
                    <a:pt x="1943" y="1240"/>
                  </a:cubicBezTo>
                  <a:lnTo>
                    <a:pt x="1944" y="1248"/>
                  </a:lnTo>
                  <a:cubicBezTo>
                    <a:pt x="1948" y="1248"/>
                    <a:pt x="1954" y="1248"/>
                    <a:pt x="1959" y="1248"/>
                  </a:cubicBezTo>
                  <a:close/>
                  <a:moveTo>
                    <a:pt x="1781" y="1283"/>
                  </a:moveTo>
                  <a:lnTo>
                    <a:pt x="1761" y="1257"/>
                  </a:lnTo>
                  <a:cubicBezTo>
                    <a:pt x="1761" y="1258"/>
                    <a:pt x="1761" y="1260"/>
                    <a:pt x="1762" y="1262"/>
                  </a:cubicBezTo>
                  <a:cubicBezTo>
                    <a:pt x="1762" y="1265"/>
                    <a:pt x="1762" y="1269"/>
                    <a:pt x="1762" y="1272"/>
                  </a:cubicBezTo>
                  <a:lnTo>
                    <a:pt x="1775" y="1288"/>
                  </a:lnTo>
                  <a:lnTo>
                    <a:pt x="1781" y="1283"/>
                  </a:lnTo>
                  <a:close/>
                  <a:moveTo>
                    <a:pt x="2277" y="1276"/>
                  </a:moveTo>
                  <a:lnTo>
                    <a:pt x="2283" y="1270"/>
                  </a:lnTo>
                  <a:cubicBezTo>
                    <a:pt x="2270" y="1256"/>
                    <a:pt x="2256" y="1240"/>
                    <a:pt x="2241" y="1222"/>
                  </a:cubicBezTo>
                  <a:cubicBezTo>
                    <a:pt x="2237" y="1221"/>
                    <a:pt x="2233" y="1221"/>
                    <a:pt x="2229" y="1220"/>
                  </a:cubicBezTo>
                  <a:cubicBezTo>
                    <a:pt x="2246" y="1242"/>
                    <a:pt x="2262" y="1260"/>
                    <a:pt x="2277" y="1276"/>
                  </a:cubicBezTo>
                  <a:close/>
                  <a:moveTo>
                    <a:pt x="2180" y="1081"/>
                  </a:moveTo>
                  <a:cubicBezTo>
                    <a:pt x="2182" y="1083"/>
                    <a:pt x="2184" y="1085"/>
                    <a:pt x="2186" y="1087"/>
                  </a:cubicBezTo>
                  <a:cubicBezTo>
                    <a:pt x="2189" y="1087"/>
                    <a:pt x="2193" y="1088"/>
                    <a:pt x="2197" y="1088"/>
                  </a:cubicBezTo>
                  <a:cubicBezTo>
                    <a:pt x="2191" y="1081"/>
                    <a:pt x="2186" y="1074"/>
                    <a:pt x="2180" y="1068"/>
                  </a:cubicBezTo>
                  <a:cubicBezTo>
                    <a:pt x="2180" y="1072"/>
                    <a:pt x="2180" y="1076"/>
                    <a:pt x="2180" y="1081"/>
                  </a:cubicBezTo>
                  <a:close/>
                  <a:moveTo>
                    <a:pt x="1833" y="1283"/>
                  </a:moveTo>
                  <a:lnTo>
                    <a:pt x="1839" y="1277"/>
                  </a:lnTo>
                  <a:cubicBezTo>
                    <a:pt x="1825" y="1263"/>
                    <a:pt x="1811" y="1246"/>
                    <a:pt x="1796" y="1227"/>
                  </a:cubicBezTo>
                  <a:cubicBezTo>
                    <a:pt x="1781" y="1207"/>
                    <a:pt x="1766" y="1187"/>
                    <a:pt x="1752" y="1167"/>
                  </a:cubicBezTo>
                  <a:cubicBezTo>
                    <a:pt x="1748" y="1161"/>
                    <a:pt x="1745" y="1156"/>
                    <a:pt x="1741" y="1151"/>
                  </a:cubicBezTo>
                  <a:cubicBezTo>
                    <a:pt x="1741" y="1156"/>
                    <a:pt x="1741" y="1161"/>
                    <a:pt x="1741" y="1166"/>
                  </a:cubicBezTo>
                  <a:cubicBezTo>
                    <a:pt x="1743" y="1168"/>
                    <a:pt x="1744" y="1169"/>
                    <a:pt x="1745" y="1171"/>
                  </a:cubicBezTo>
                  <a:cubicBezTo>
                    <a:pt x="1760" y="1191"/>
                    <a:pt x="1775" y="1212"/>
                    <a:pt x="1790" y="1232"/>
                  </a:cubicBezTo>
                  <a:cubicBezTo>
                    <a:pt x="1805" y="1251"/>
                    <a:pt x="1819" y="1268"/>
                    <a:pt x="1833" y="1283"/>
                  </a:cubicBezTo>
                  <a:close/>
                  <a:moveTo>
                    <a:pt x="2090" y="1252"/>
                  </a:moveTo>
                  <a:cubicBezTo>
                    <a:pt x="2100" y="1263"/>
                    <a:pt x="2110" y="1274"/>
                    <a:pt x="2119" y="1286"/>
                  </a:cubicBezTo>
                  <a:cubicBezTo>
                    <a:pt x="2122" y="1290"/>
                    <a:pt x="2126" y="1295"/>
                    <a:pt x="2128" y="1299"/>
                  </a:cubicBezTo>
                  <a:lnTo>
                    <a:pt x="2135" y="1295"/>
                  </a:lnTo>
                  <a:cubicBezTo>
                    <a:pt x="2132" y="1290"/>
                    <a:pt x="2129" y="1286"/>
                    <a:pt x="2125" y="1281"/>
                  </a:cubicBezTo>
                  <a:cubicBezTo>
                    <a:pt x="2116" y="1269"/>
                    <a:pt x="2106" y="1258"/>
                    <a:pt x="2096" y="1247"/>
                  </a:cubicBezTo>
                  <a:cubicBezTo>
                    <a:pt x="2087" y="1237"/>
                    <a:pt x="2078" y="1227"/>
                    <a:pt x="2070" y="1217"/>
                  </a:cubicBezTo>
                  <a:cubicBezTo>
                    <a:pt x="2067" y="1217"/>
                    <a:pt x="2064" y="1218"/>
                    <a:pt x="2061" y="1219"/>
                  </a:cubicBezTo>
                  <a:cubicBezTo>
                    <a:pt x="2070" y="1230"/>
                    <a:pt x="2080" y="1242"/>
                    <a:pt x="2090" y="1252"/>
                  </a:cubicBezTo>
                  <a:close/>
                  <a:moveTo>
                    <a:pt x="2345" y="1285"/>
                  </a:moveTo>
                  <a:cubicBezTo>
                    <a:pt x="2322" y="1254"/>
                    <a:pt x="2302" y="1226"/>
                    <a:pt x="2282" y="1200"/>
                  </a:cubicBezTo>
                  <a:cubicBezTo>
                    <a:pt x="2281" y="1202"/>
                    <a:pt x="2279" y="1204"/>
                    <a:pt x="2277" y="1206"/>
                  </a:cubicBezTo>
                  <a:cubicBezTo>
                    <a:pt x="2296" y="1232"/>
                    <a:pt x="2316" y="1259"/>
                    <a:pt x="2339" y="1290"/>
                  </a:cubicBezTo>
                  <a:lnTo>
                    <a:pt x="2345" y="1285"/>
                  </a:lnTo>
                  <a:close/>
                  <a:moveTo>
                    <a:pt x="1772" y="978"/>
                  </a:moveTo>
                  <a:lnTo>
                    <a:pt x="1773" y="986"/>
                  </a:lnTo>
                  <a:cubicBezTo>
                    <a:pt x="1827" y="983"/>
                    <a:pt x="1885" y="981"/>
                    <a:pt x="1950" y="981"/>
                  </a:cubicBezTo>
                  <a:cubicBezTo>
                    <a:pt x="1989" y="981"/>
                    <a:pt x="2010" y="982"/>
                    <a:pt x="2038" y="983"/>
                  </a:cubicBezTo>
                  <a:cubicBezTo>
                    <a:pt x="2042" y="983"/>
                    <a:pt x="2047" y="983"/>
                    <a:pt x="2053" y="983"/>
                  </a:cubicBezTo>
                  <a:cubicBezTo>
                    <a:pt x="2053" y="981"/>
                    <a:pt x="2053" y="978"/>
                    <a:pt x="2053" y="975"/>
                  </a:cubicBezTo>
                  <a:cubicBezTo>
                    <a:pt x="2048" y="975"/>
                    <a:pt x="2043" y="975"/>
                    <a:pt x="2038" y="975"/>
                  </a:cubicBezTo>
                  <a:cubicBezTo>
                    <a:pt x="2010" y="974"/>
                    <a:pt x="1990" y="973"/>
                    <a:pt x="1950" y="973"/>
                  </a:cubicBezTo>
                  <a:cubicBezTo>
                    <a:pt x="1884" y="973"/>
                    <a:pt x="1826" y="975"/>
                    <a:pt x="1772" y="978"/>
                  </a:cubicBezTo>
                  <a:close/>
                  <a:moveTo>
                    <a:pt x="1928" y="1054"/>
                  </a:moveTo>
                  <a:cubicBezTo>
                    <a:pt x="1906" y="1053"/>
                    <a:pt x="1883" y="1052"/>
                    <a:pt x="1861" y="1052"/>
                  </a:cubicBezTo>
                  <a:cubicBezTo>
                    <a:pt x="1849" y="1052"/>
                    <a:pt x="1837" y="1052"/>
                    <a:pt x="1827" y="1053"/>
                  </a:cubicBezTo>
                  <a:lnTo>
                    <a:pt x="1827" y="1061"/>
                  </a:lnTo>
                  <a:lnTo>
                    <a:pt x="1830" y="1061"/>
                  </a:lnTo>
                  <a:lnTo>
                    <a:pt x="1830" y="1061"/>
                  </a:lnTo>
                  <a:cubicBezTo>
                    <a:pt x="1840" y="1060"/>
                    <a:pt x="1850" y="1060"/>
                    <a:pt x="1861" y="1060"/>
                  </a:cubicBezTo>
                  <a:cubicBezTo>
                    <a:pt x="1883" y="1060"/>
                    <a:pt x="1906" y="1061"/>
                    <a:pt x="1928" y="1062"/>
                  </a:cubicBezTo>
                  <a:cubicBezTo>
                    <a:pt x="1950" y="1063"/>
                    <a:pt x="1974" y="1063"/>
                    <a:pt x="1996" y="1063"/>
                  </a:cubicBezTo>
                  <a:cubicBezTo>
                    <a:pt x="2018" y="1063"/>
                    <a:pt x="2038" y="1063"/>
                    <a:pt x="2056" y="1061"/>
                  </a:cubicBezTo>
                  <a:lnTo>
                    <a:pt x="2055" y="1053"/>
                  </a:lnTo>
                  <a:cubicBezTo>
                    <a:pt x="2038" y="1054"/>
                    <a:pt x="2018" y="1055"/>
                    <a:pt x="1996" y="1055"/>
                  </a:cubicBezTo>
                  <a:cubicBezTo>
                    <a:pt x="1974" y="1055"/>
                    <a:pt x="1951" y="1054"/>
                    <a:pt x="1928" y="1054"/>
                  </a:cubicBezTo>
                  <a:close/>
                  <a:moveTo>
                    <a:pt x="2168" y="1288"/>
                  </a:moveTo>
                  <a:lnTo>
                    <a:pt x="2174" y="1283"/>
                  </a:lnTo>
                  <a:lnTo>
                    <a:pt x="2117" y="1209"/>
                  </a:lnTo>
                  <a:cubicBezTo>
                    <a:pt x="2114" y="1210"/>
                    <a:pt x="2111" y="1210"/>
                    <a:pt x="2108" y="1210"/>
                  </a:cubicBezTo>
                  <a:lnTo>
                    <a:pt x="2168" y="1288"/>
                  </a:lnTo>
                  <a:close/>
                  <a:moveTo>
                    <a:pt x="1742" y="1025"/>
                  </a:moveTo>
                  <a:cubicBezTo>
                    <a:pt x="1771" y="1059"/>
                    <a:pt x="1800" y="1096"/>
                    <a:pt x="1831" y="1135"/>
                  </a:cubicBezTo>
                  <a:cubicBezTo>
                    <a:pt x="1865" y="1180"/>
                    <a:pt x="1901" y="1229"/>
                    <a:pt x="1946" y="1290"/>
                  </a:cubicBezTo>
                  <a:lnTo>
                    <a:pt x="1952" y="1285"/>
                  </a:lnTo>
                  <a:cubicBezTo>
                    <a:pt x="1908" y="1224"/>
                    <a:pt x="1871" y="1175"/>
                    <a:pt x="1837" y="1131"/>
                  </a:cubicBezTo>
                  <a:cubicBezTo>
                    <a:pt x="1805" y="1089"/>
                    <a:pt x="1775" y="1051"/>
                    <a:pt x="1745" y="1016"/>
                  </a:cubicBezTo>
                  <a:cubicBezTo>
                    <a:pt x="1745" y="1020"/>
                    <a:pt x="1744" y="1023"/>
                    <a:pt x="1742" y="1025"/>
                  </a:cubicBezTo>
                  <a:close/>
                  <a:moveTo>
                    <a:pt x="2225" y="1283"/>
                  </a:moveTo>
                  <a:lnTo>
                    <a:pt x="2231" y="1277"/>
                  </a:lnTo>
                  <a:cubicBezTo>
                    <a:pt x="2218" y="1263"/>
                    <a:pt x="2204" y="1246"/>
                    <a:pt x="2189" y="1227"/>
                  </a:cubicBezTo>
                  <a:cubicBezTo>
                    <a:pt x="2184" y="1221"/>
                    <a:pt x="2180" y="1214"/>
                    <a:pt x="2175" y="1208"/>
                  </a:cubicBezTo>
                  <a:cubicBezTo>
                    <a:pt x="2172" y="1208"/>
                    <a:pt x="2168" y="1208"/>
                    <a:pt x="2165" y="1207"/>
                  </a:cubicBezTo>
                  <a:cubicBezTo>
                    <a:pt x="2171" y="1216"/>
                    <a:pt x="2177" y="1224"/>
                    <a:pt x="2183" y="1232"/>
                  </a:cubicBezTo>
                  <a:cubicBezTo>
                    <a:pt x="2198" y="1251"/>
                    <a:pt x="2212" y="1268"/>
                    <a:pt x="2225" y="1283"/>
                  </a:cubicBezTo>
                  <a:close/>
                  <a:moveTo>
                    <a:pt x="2019" y="1017"/>
                  </a:moveTo>
                  <a:cubicBezTo>
                    <a:pt x="2011" y="1016"/>
                    <a:pt x="2002" y="1016"/>
                    <a:pt x="1991" y="1016"/>
                  </a:cubicBezTo>
                  <a:cubicBezTo>
                    <a:pt x="1973" y="1016"/>
                    <a:pt x="1956" y="1016"/>
                    <a:pt x="1938" y="1015"/>
                  </a:cubicBezTo>
                  <a:cubicBezTo>
                    <a:pt x="1920" y="1015"/>
                    <a:pt x="1902" y="1015"/>
                    <a:pt x="1885" y="1015"/>
                  </a:cubicBezTo>
                  <a:cubicBezTo>
                    <a:pt x="1850" y="1015"/>
                    <a:pt x="1822" y="1016"/>
                    <a:pt x="1796" y="1019"/>
                  </a:cubicBezTo>
                  <a:lnTo>
                    <a:pt x="1797" y="1027"/>
                  </a:lnTo>
                  <a:cubicBezTo>
                    <a:pt x="1822" y="1024"/>
                    <a:pt x="1850" y="1023"/>
                    <a:pt x="1885" y="1023"/>
                  </a:cubicBezTo>
                  <a:cubicBezTo>
                    <a:pt x="1902" y="1023"/>
                    <a:pt x="1920" y="1023"/>
                    <a:pt x="1938" y="1023"/>
                  </a:cubicBezTo>
                  <a:cubicBezTo>
                    <a:pt x="1956" y="1024"/>
                    <a:pt x="1973" y="1024"/>
                    <a:pt x="1991" y="1024"/>
                  </a:cubicBezTo>
                  <a:cubicBezTo>
                    <a:pt x="2002" y="1024"/>
                    <a:pt x="2010" y="1025"/>
                    <a:pt x="2018" y="1025"/>
                  </a:cubicBezTo>
                  <a:cubicBezTo>
                    <a:pt x="2030" y="1026"/>
                    <a:pt x="2040" y="1026"/>
                    <a:pt x="2054" y="1025"/>
                  </a:cubicBezTo>
                  <a:cubicBezTo>
                    <a:pt x="2054" y="1023"/>
                    <a:pt x="2054" y="1020"/>
                    <a:pt x="2053" y="1017"/>
                  </a:cubicBezTo>
                  <a:cubicBezTo>
                    <a:pt x="2040" y="1018"/>
                    <a:pt x="2030" y="1018"/>
                    <a:pt x="2019" y="1017"/>
                  </a:cubicBezTo>
                  <a:close/>
                  <a:moveTo>
                    <a:pt x="2090" y="1291"/>
                  </a:moveTo>
                  <a:cubicBezTo>
                    <a:pt x="2078" y="1276"/>
                    <a:pt x="2060" y="1256"/>
                    <a:pt x="2045" y="1239"/>
                  </a:cubicBezTo>
                  <a:cubicBezTo>
                    <a:pt x="2040" y="1233"/>
                    <a:pt x="2035" y="1228"/>
                    <a:pt x="2031" y="1223"/>
                  </a:cubicBezTo>
                  <a:cubicBezTo>
                    <a:pt x="2029" y="1223"/>
                    <a:pt x="2028" y="1223"/>
                    <a:pt x="2026" y="1222"/>
                  </a:cubicBezTo>
                  <a:lnTo>
                    <a:pt x="2022" y="1225"/>
                  </a:lnTo>
                  <a:cubicBezTo>
                    <a:pt x="2027" y="1231"/>
                    <a:pt x="2033" y="1237"/>
                    <a:pt x="2039" y="1244"/>
                  </a:cubicBezTo>
                  <a:cubicBezTo>
                    <a:pt x="2054" y="1262"/>
                    <a:pt x="2072" y="1281"/>
                    <a:pt x="2083" y="1296"/>
                  </a:cubicBezTo>
                  <a:lnTo>
                    <a:pt x="2090" y="1291"/>
                  </a:lnTo>
                  <a:close/>
                  <a:moveTo>
                    <a:pt x="1792" y="1149"/>
                  </a:moveTo>
                  <a:cubicBezTo>
                    <a:pt x="1780" y="1133"/>
                    <a:pt x="1769" y="1117"/>
                    <a:pt x="1757" y="1102"/>
                  </a:cubicBezTo>
                  <a:cubicBezTo>
                    <a:pt x="1749" y="1092"/>
                    <a:pt x="1742" y="1083"/>
                    <a:pt x="1735" y="1075"/>
                  </a:cubicBezTo>
                  <a:cubicBezTo>
                    <a:pt x="1736" y="1080"/>
                    <a:pt x="1736" y="1085"/>
                    <a:pt x="1737" y="1090"/>
                  </a:cubicBezTo>
                  <a:cubicBezTo>
                    <a:pt x="1741" y="1095"/>
                    <a:pt x="1746" y="1101"/>
                    <a:pt x="1750" y="1107"/>
                  </a:cubicBezTo>
                  <a:cubicBezTo>
                    <a:pt x="1762" y="1122"/>
                    <a:pt x="1774" y="1138"/>
                    <a:pt x="1786" y="1154"/>
                  </a:cubicBezTo>
                  <a:cubicBezTo>
                    <a:pt x="1797" y="1169"/>
                    <a:pt x="1809" y="1185"/>
                    <a:pt x="1821" y="1201"/>
                  </a:cubicBezTo>
                  <a:cubicBezTo>
                    <a:pt x="1844" y="1231"/>
                    <a:pt x="1865" y="1255"/>
                    <a:pt x="1885" y="1276"/>
                  </a:cubicBezTo>
                  <a:lnTo>
                    <a:pt x="1891" y="1270"/>
                  </a:lnTo>
                  <a:cubicBezTo>
                    <a:pt x="1871" y="1250"/>
                    <a:pt x="1851" y="1226"/>
                    <a:pt x="1827" y="1196"/>
                  </a:cubicBezTo>
                  <a:cubicBezTo>
                    <a:pt x="1815" y="1180"/>
                    <a:pt x="1804" y="1165"/>
                    <a:pt x="1792" y="1149"/>
                  </a:cubicBezTo>
                  <a:close/>
                  <a:moveTo>
                    <a:pt x="2032" y="1293"/>
                  </a:moveTo>
                  <a:lnTo>
                    <a:pt x="2039" y="1290"/>
                  </a:lnTo>
                  <a:cubicBezTo>
                    <a:pt x="2035" y="1279"/>
                    <a:pt x="2019" y="1262"/>
                    <a:pt x="2009" y="1256"/>
                  </a:cubicBezTo>
                  <a:lnTo>
                    <a:pt x="2005" y="1263"/>
                  </a:lnTo>
                  <a:cubicBezTo>
                    <a:pt x="2014" y="1268"/>
                    <a:pt x="2028" y="1284"/>
                    <a:pt x="2032" y="1293"/>
                  </a:cubicBezTo>
                  <a:close/>
                  <a:moveTo>
                    <a:pt x="2467" y="957"/>
                  </a:moveTo>
                  <a:lnTo>
                    <a:pt x="2472" y="953"/>
                  </a:lnTo>
                  <a:cubicBezTo>
                    <a:pt x="2471" y="951"/>
                    <a:pt x="2471" y="949"/>
                    <a:pt x="2470" y="947"/>
                  </a:cubicBezTo>
                  <a:cubicBezTo>
                    <a:pt x="2455" y="927"/>
                    <a:pt x="2437" y="905"/>
                    <a:pt x="2416" y="890"/>
                  </a:cubicBezTo>
                  <a:lnTo>
                    <a:pt x="2411" y="896"/>
                  </a:lnTo>
                  <a:cubicBezTo>
                    <a:pt x="2433" y="912"/>
                    <a:pt x="2451" y="936"/>
                    <a:pt x="2467" y="957"/>
                  </a:cubicBezTo>
                  <a:close/>
                  <a:moveTo>
                    <a:pt x="2398" y="824"/>
                  </a:moveTo>
                  <a:cubicBezTo>
                    <a:pt x="2394" y="824"/>
                    <a:pt x="2388" y="824"/>
                    <a:pt x="2382" y="824"/>
                  </a:cubicBezTo>
                  <a:cubicBezTo>
                    <a:pt x="2356" y="824"/>
                    <a:pt x="2320" y="824"/>
                    <a:pt x="2299" y="827"/>
                  </a:cubicBezTo>
                  <a:lnTo>
                    <a:pt x="2300" y="835"/>
                  </a:lnTo>
                  <a:cubicBezTo>
                    <a:pt x="2321" y="832"/>
                    <a:pt x="2356" y="832"/>
                    <a:pt x="2382" y="832"/>
                  </a:cubicBezTo>
                  <a:cubicBezTo>
                    <a:pt x="2388" y="832"/>
                    <a:pt x="2394" y="832"/>
                    <a:pt x="2398" y="832"/>
                  </a:cubicBezTo>
                  <a:lnTo>
                    <a:pt x="2398" y="824"/>
                  </a:lnTo>
                  <a:close/>
                  <a:moveTo>
                    <a:pt x="2274" y="675"/>
                  </a:moveTo>
                  <a:cubicBezTo>
                    <a:pt x="2240" y="675"/>
                    <a:pt x="2211" y="676"/>
                    <a:pt x="2185" y="679"/>
                  </a:cubicBezTo>
                  <a:lnTo>
                    <a:pt x="2186" y="687"/>
                  </a:lnTo>
                  <a:cubicBezTo>
                    <a:pt x="2212" y="684"/>
                    <a:pt x="2240" y="683"/>
                    <a:pt x="2274" y="683"/>
                  </a:cubicBezTo>
                  <a:cubicBezTo>
                    <a:pt x="2292" y="683"/>
                    <a:pt x="2310" y="683"/>
                    <a:pt x="2327" y="684"/>
                  </a:cubicBezTo>
                  <a:cubicBezTo>
                    <a:pt x="2345" y="684"/>
                    <a:pt x="2363" y="684"/>
                    <a:pt x="2381" y="684"/>
                  </a:cubicBezTo>
                  <a:cubicBezTo>
                    <a:pt x="2381" y="684"/>
                    <a:pt x="2382" y="684"/>
                    <a:pt x="2382" y="684"/>
                  </a:cubicBezTo>
                  <a:cubicBezTo>
                    <a:pt x="2381" y="682"/>
                    <a:pt x="2380" y="679"/>
                    <a:pt x="2379" y="676"/>
                  </a:cubicBezTo>
                  <a:cubicBezTo>
                    <a:pt x="2362" y="676"/>
                    <a:pt x="2345" y="676"/>
                    <a:pt x="2328" y="675"/>
                  </a:cubicBezTo>
                  <a:cubicBezTo>
                    <a:pt x="2310" y="675"/>
                    <a:pt x="2292" y="675"/>
                    <a:pt x="2274" y="675"/>
                  </a:cubicBezTo>
                  <a:close/>
                  <a:moveTo>
                    <a:pt x="2162" y="638"/>
                  </a:moveTo>
                  <a:lnTo>
                    <a:pt x="2162" y="646"/>
                  </a:lnTo>
                  <a:cubicBezTo>
                    <a:pt x="2216" y="643"/>
                    <a:pt x="2274" y="641"/>
                    <a:pt x="2339" y="641"/>
                  </a:cubicBezTo>
                  <a:cubicBezTo>
                    <a:pt x="2347" y="641"/>
                    <a:pt x="2354" y="641"/>
                    <a:pt x="2361" y="641"/>
                  </a:cubicBezTo>
                  <a:cubicBezTo>
                    <a:pt x="2360" y="639"/>
                    <a:pt x="2358" y="636"/>
                    <a:pt x="2357" y="633"/>
                  </a:cubicBezTo>
                  <a:cubicBezTo>
                    <a:pt x="2351" y="633"/>
                    <a:pt x="2346" y="633"/>
                    <a:pt x="2339" y="633"/>
                  </a:cubicBezTo>
                  <a:cubicBezTo>
                    <a:pt x="2274" y="633"/>
                    <a:pt x="2216" y="635"/>
                    <a:pt x="2162" y="638"/>
                  </a:cubicBezTo>
                  <a:close/>
                  <a:moveTo>
                    <a:pt x="2454" y="877"/>
                  </a:moveTo>
                  <a:cubicBezTo>
                    <a:pt x="2441" y="862"/>
                    <a:pt x="2430" y="849"/>
                    <a:pt x="2424" y="842"/>
                  </a:cubicBezTo>
                  <a:lnTo>
                    <a:pt x="2418" y="847"/>
                  </a:lnTo>
                  <a:cubicBezTo>
                    <a:pt x="2425" y="856"/>
                    <a:pt x="2442" y="875"/>
                    <a:pt x="2459" y="895"/>
                  </a:cubicBezTo>
                  <a:cubicBezTo>
                    <a:pt x="2457" y="889"/>
                    <a:pt x="2455" y="883"/>
                    <a:pt x="2454" y="877"/>
                  </a:cubicBezTo>
                  <a:close/>
                  <a:moveTo>
                    <a:pt x="2349" y="801"/>
                  </a:moveTo>
                  <a:cubicBezTo>
                    <a:pt x="2368" y="800"/>
                    <a:pt x="2387" y="798"/>
                    <a:pt x="2404" y="800"/>
                  </a:cubicBezTo>
                  <a:lnTo>
                    <a:pt x="2405" y="792"/>
                  </a:lnTo>
                  <a:cubicBezTo>
                    <a:pt x="2388" y="790"/>
                    <a:pt x="2367" y="792"/>
                    <a:pt x="2349" y="793"/>
                  </a:cubicBezTo>
                  <a:cubicBezTo>
                    <a:pt x="2336" y="794"/>
                    <a:pt x="2322" y="795"/>
                    <a:pt x="2309" y="795"/>
                  </a:cubicBezTo>
                  <a:cubicBezTo>
                    <a:pt x="2295" y="795"/>
                    <a:pt x="2283" y="794"/>
                    <a:pt x="2272" y="792"/>
                  </a:cubicBezTo>
                  <a:lnTo>
                    <a:pt x="2270" y="800"/>
                  </a:lnTo>
                  <a:cubicBezTo>
                    <a:pt x="2282" y="802"/>
                    <a:pt x="2295" y="804"/>
                    <a:pt x="2309" y="804"/>
                  </a:cubicBezTo>
                  <a:cubicBezTo>
                    <a:pt x="2322" y="804"/>
                    <a:pt x="2336" y="802"/>
                    <a:pt x="2349" y="801"/>
                  </a:cubicBezTo>
                  <a:close/>
                  <a:moveTo>
                    <a:pt x="2220" y="721"/>
                  </a:moveTo>
                  <a:lnTo>
                    <a:pt x="2220" y="721"/>
                  </a:lnTo>
                  <a:cubicBezTo>
                    <a:pt x="2230" y="721"/>
                    <a:pt x="2240" y="720"/>
                    <a:pt x="2251" y="720"/>
                  </a:cubicBezTo>
                  <a:cubicBezTo>
                    <a:pt x="2273" y="720"/>
                    <a:pt x="2296" y="721"/>
                    <a:pt x="2318" y="722"/>
                  </a:cubicBezTo>
                  <a:cubicBezTo>
                    <a:pt x="2340" y="723"/>
                    <a:pt x="2363" y="724"/>
                    <a:pt x="2386" y="724"/>
                  </a:cubicBezTo>
                  <a:cubicBezTo>
                    <a:pt x="2391" y="724"/>
                    <a:pt x="2396" y="723"/>
                    <a:pt x="2400" y="723"/>
                  </a:cubicBezTo>
                  <a:cubicBezTo>
                    <a:pt x="2399" y="721"/>
                    <a:pt x="2398" y="718"/>
                    <a:pt x="2397" y="715"/>
                  </a:cubicBezTo>
                  <a:cubicBezTo>
                    <a:pt x="2393" y="715"/>
                    <a:pt x="2390" y="715"/>
                    <a:pt x="2386" y="715"/>
                  </a:cubicBezTo>
                  <a:cubicBezTo>
                    <a:pt x="2363" y="715"/>
                    <a:pt x="2340" y="715"/>
                    <a:pt x="2318" y="714"/>
                  </a:cubicBezTo>
                  <a:cubicBezTo>
                    <a:pt x="2296" y="713"/>
                    <a:pt x="2273" y="712"/>
                    <a:pt x="2251" y="712"/>
                  </a:cubicBezTo>
                  <a:cubicBezTo>
                    <a:pt x="2238" y="712"/>
                    <a:pt x="2227" y="713"/>
                    <a:pt x="2216" y="713"/>
                  </a:cubicBezTo>
                  <a:lnTo>
                    <a:pt x="2217" y="721"/>
                  </a:lnTo>
                  <a:lnTo>
                    <a:pt x="2220" y="721"/>
                  </a:lnTo>
                  <a:close/>
                  <a:moveTo>
                    <a:pt x="2378" y="900"/>
                  </a:moveTo>
                  <a:cubicBezTo>
                    <a:pt x="2373" y="899"/>
                    <a:pt x="2369" y="900"/>
                    <a:pt x="2364" y="900"/>
                  </a:cubicBezTo>
                  <a:cubicBezTo>
                    <a:pt x="2359" y="900"/>
                    <a:pt x="2354" y="900"/>
                    <a:pt x="2349" y="900"/>
                  </a:cubicBezTo>
                  <a:cubicBezTo>
                    <a:pt x="2343" y="900"/>
                    <a:pt x="2338" y="900"/>
                    <a:pt x="2333" y="900"/>
                  </a:cubicBezTo>
                  <a:lnTo>
                    <a:pt x="2334" y="908"/>
                  </a:lnTo>
                  <a:cubicBezTo>
                    <a:pt x="2338" y="908"/>
                    <a:pt x="2343" y="908"/>
                    <a:pt x="2349" y="908"/>
                  </a:cubicBezTo>
                  <a:cubicBezTo>
                    <a:pt x="2354" y="908"/>
                    <a:pt x="2359" y="908"/>
                    <a:pt x="2364" y="908"/>
                  </a:cubicBezTo>
                  <a:cubicBezTo>
                    <a:pt x="2369" y="908"/>
                    <a:pt x="2373" y="908"/>
                    <a:pt x="2378" y="908"/>
                  </a:cubicBezTo>
                  <a:lnTo>
                    <a:pt x="2378" y="900"/>
                  </a:lnTo>
                  <a:close/>
                  <a:moveTo>
                    <a:pt x="2414" y="955"/>
                  </a:moveTo>
                  <a:lnTo>
                    <a:pt x="2421" y="950"/>
                  </a:lnTo>
                  <a:cubicBezTo>
                    <a:pt x="2416" y="945"/>
                    <a:pt x="2413" y="941"/>
                    <a:pt x="2411" y="937"/>
                  </a:cubicBezTo>
                  <a:cubicBezTo>
                    <a:pt x="2406" y="930"/>
                    <a:pt x="2402" y="924"/>
                    <a:pt x="2394" y="917"/>
                  </a:cubicBezTo>
                  <a:lnTo>
                    <a:pt x="2389" y="923"/>
                  </a:lnTo>
                  <a:cubicBezTo>
                    <a:pt x="2396" y="930"/>
                    <a:pt x="2399" y="934"/>
                    <a:pt x="2404" y="941"/>
                  </a:cubicBezTo>
                  <a:cubicBezTo>
                    <a:pt x="2407" y="945"/>
                    <a:pt x="2410" y="950"/>
                    <a:pt x="2414" y="955"/>
                  </a:cubicBezTo>
                  <a:close/>
                  <a:moveTo>
                    <a:pt x="2414" y="757"/>
                  </a:moveTo>
                  <a:lnTo>
                    <a:pt x="2241" y="757"/>
                  </a:lnTo>
                  <a:lnTo>
                    <a:pt x="2241" y="765"/>
                  </a:lnTo>
                  <a:lnTo>
                    <a:pt x="2417" y="765"/>
                  </a:lnTo>
                  <a:cubicBezTo>
                    <a:pt x="2416" y="763"/>
                    <a:pt x="2415" y="760"/>
                    <a:pt x="2414" y="757"/>
                  </a:cubicBezTo>
                  <a:close/>
                  <a:moveTo>
                    <a:pt x="2365" y="937"/>
                  </a:moveTo>
                  <a:cubicBezTo>
                    <a:pt x="2363" y="937"/>
                    <a:pt x="2360" y="936"/>
                    <a:pt x="2358" y="937"/>
                  </a:cubicBezTo>
                  <a:lnTo>
                    <a:pt x="2360" y="945"/>
                  </a:lnTo>
                  <a:cubicBezTo>
                    <a:pt x="2361" y="945"/>
                    <a:pt x="2363" y="945"/>
                    <a:pt x="2365" y="945"/>
                  </a:cubicBezTo>
                  <a:cubicBezTo>
                    <a:pt x="2366" y="945"/>
                    <a:pt x="2367" y="945"/>
                    <a:pt x="2368" y="945"/>
                  </a:cubicBezTo>
                  <a:cubicBezTo>
                    <a:pt x="2370" y="945"/>
                    <a:pt x="2372" y="945"/>
                    <a:pt x="2375" y="944"/>
                  </a:cubicBezTo>
                  <a:lnTo>
                    <a:pt x="2372" y="936"/>
                  </a:lnTo>
                  <a:cubicBezTo>
                    <a:pt x="2370" y="937"/>
                    <a:pt x="2368" y="937"/>
                    <a:pt x="2365" y="937"/>
                  </a:cubicBezTo>
                  <a:close/>
                  <a:moveTo>
                    <a:pt x="2386" y="858"/>
                  </a:moveTo>
                  <a:cubicBezTo>
                    <a:pt x="2378" y="859"/>
                    <a:pt x="2349" y="858"/>
                    <a:pt x="2339" y="858"/>
                  </a:cubicBezTo>
                  <a:cubicBezTo>
                    <a:pt x="2336" y="858"/>
                    <a:pt x="2333" y="858"/>
                    <a:pt x="2330" y="858"/>
                  </a:cubicBezTo>
                  <a:cubicBezTo>
                    <a:pt x="2326" y="859"/>
                    <a:pt x="2322" y="859"/>
                    <a:pt x="2316" y="859"/>
                  </a:cubicBezTo>
                  <a:lnTo>
                    <a:pt x="2316" y="867"/>
                  </a:lnTo>
                  <a:cubicBezTo>
                    <a:pt x="2318" y="867"/>
                    <a:pt x="2319" y="867"/>
                    <a:pt x="2321" y="867"/>
                  </a:cubicBezTo>
                  <a:cubicBezTo>
                    <a:pt x="2325" y="867"/>
                    <a:pt x="2328" y="867"/>
                    <a:pt x="2331" y="866"/>
                  </a:cubicBezTo>
                  <a:cubicBezTo>
                    <a:pt x="2333" y="866"/>
                    <a:pt x="2336" y="866"/>
                    <a:pt x="2338" y="866"/>
                  </a:cubicBezTo>
                  <a:cubicBezTo>
                    <a:pt x="2349" y="866"/>
                    <a:pt x="2378" y="867"/>
                    <a:pt x="2387" y="866"/>
                  </a:cubicBezTo>
                  <a:lnTo>
                    <a:pt x="2386" y="858"/>
                  </a:lnTo>
                  <a:close/>
                  <a:moveTo>
                    <a:pt x="1707" y="644"/>
                  </a:moveTo>
                  <a:cubicBezTo>
                    <a:pt x="1746" y="689"/>
                    <a:pt x="1787" y="739"/>
                    <a:pt x="1831" y="796"/>
                  </a:cubicBezTo>
                  <a:cubicBezTo>
                    <a:pt x="1865" y="840"/>
                    <a:pt x="1901" y="889"/>
                    <a:pt x="1946" y="950"/>
                  </a:cubicBezTo>
                  <a:lnTo>
                    <a:pt x="1952" y="945"/>
                  </a:lnTo>
                  <a:cubicBezTo>
                    <a:pt x="1908" y="884"/>
                    <a:pt x="1871" y="835"/>
                    <a:pt x="1837" y="791"/>
                  </a:cubicBezTo>
                  <a:cubicBezTo>
                    <a:pt x="1793" y="734"/>
                    <a:pt x="1752" y="684"/>
                    <a:pt x="1713" y="638"/>
                  </a:cubicBezTo>
                  <a:lnTo>
                    <a:pt x="1707" y="644"/>
                  </a:lnTo>
                  <a:close/>
                  <a:moveTo>
                    <a:pt x="2039" y="840"/>
                  </a:moveTo>
                  <a:lnTo>
                    <a:pt x="2033" y="846"/>
                  </a:lnTo>
                  <a:cubicBezTo>
                    <a:pt x="2042" y="856"/>
                    <a:pt x="2053" y="868"/>
                    <a:pt x="2061" y="879"/>
                  </a:cubicBezTo>
                  <a:cubicBezTo>
                    <a:pt x="2065" y="884"/>
                    <a:pt x="2069" y="889"/>
                    <a:pt x="2073" y="893"/>
                  </a:cubicBezTo>
                  <a:cubicBezTo>
                    <a:pt x="2075" y="891"/>
                    <a:pt x="2076" y="889"/>
                    <a:pt x="2078" y="887"/>
                  </a:cubicBezTo>
                  <a:cubicBezTo>
                    <a:pt x="2074" y="883"/>
                    <a:pt x="2071" y="878"/>
                    <a:pt x="2067" y="874"/>
                  </a:cubicBezTo>
                  <a:cubicBezTo>
                    <a:pt x="2059" y="863"/>
                    <a:pt x="2048" y="851"/>
                    <a:pt x="2039" y="840"/>
                  </a:cubicBezTo>
                  <a:close/>
                  <a:moveTo>
                    <a:pt x="2048" y="793"/>
                  </a:moveTo>
                  <a:lnTo>
                    <a:pt x="2109" y="872"/>
                  </a:lnTo>
                  <a:cubicBezTo>
                    <a:pt x="2112" y="872"/>
                    <a:pt x="2115" y="872"/>
                    <a:pt x="2119" y="872"/>
                  </a:cubicBezTo>
                  <a:lnTo>
                    <a:pt x="2054" y="788"/>
                  </a:lnTo>
                  <a:lnTo>
                    <a:pt x="2048" y="793"/>
                  </a:lnTo>
                  <a:close/>
                  <a:moveTo>
                    <a:pt x="1833" y="943"/>
                  </a:moveTo>
                  <a:lnTo>
                    <a:pt x="1839" y="937"/>
                  </a:lnTo>
                  <a:cubicBezTo>
                    <a:pt x="1825" y="923"/>
                    <a:pt x="1811" y="906"/>
                    <a:pt x="1796" y="887"/>
                  </a:cubicBezTo>
                  <a:cubicBezTo>
                    <a:pt x="1781" y="867"/>
                    <a:pt x="1766" y="847"/>
                    <a:pt x="1752" y="827"/>
                  </a:cubicBezTo>
                  <a:cubicBezTo>
                    <a:pt x="1738" y="807"/>
                    <a:pt x="1723" y="786"/>
                    <a:pt x="1708" y="767"/>
                  </a:cubicBezTo>
                  <a:cubicBezTo>
                    <a:pt x="1699" y="756"/>
                    <a:pt x="1692" y="746"/>
                    <a:pt x="1684" y="737"/>
                  </a:cubicBezTo>
                  <a:lnTo>
                    <a:pt x="1678" y="742"/>
                  </a:lnTo>
                  <a:lnTo>
                    <a:pt x="1680" y="745"/>
                  </a:lnTo>
                  <a:lnTo>
                    <a:pt x="1680" y="745"/>
                  </a:lnTo>
                  <a:cubicBezTo>
                    <a:pt x="1687" y="753"/>
                    <a:pt x="1694" y="762"/>
                    <a:pt x="1701" y="772"/>
                  </a:cubicBezTo>
                  <a:cubicBezTo>
                    <a:pt x="1716" y="791"/>
                    <a:pt x="1731" y="812"/>
                    <a:pt x="1745" y="831"/>
                  </a:cubicBezTo>
                  <a:cubicBezTo>
                    <a:pt x="1760" y="851"/>
                    <a:pt x="1775" y="872"/>
                    <a:pt x="1790" y="892"/>
                  </a:cubicBezTo>
                  <a:cubicBezTo>
                    <a:pt x="1805" y="912"/>
                    <a:pt x="1819" y="928"/>
                    <a:pt x="1833" y="943"/>
                  </a:cubicBezTo>
                  <a:close/>
                  <a:moveTo>
                    <a:pt x="1385" y="646"/>
                  </a:moveTo>
                  <a:cubicBezTo>
                    <a:pt x="1440" y="643"/>
                    <a:pt x="1498" y="641"/>
                    <a:pt x="1563" y="641"/>
                  </a:cubicBezTo>
                  <a:cubicBezTo>
                    <a:pt x="1602" y="641"/>
                    <a:pt x="1623" y="642"/>
                    <a:pt x="1651" y="643"/>
                  </a:cubicBezTo>
                  <a:cubicBezTo>
                    <a:pt x="1663" y="644"/>
                    <a:pt x="1677" y="644"/>
                    <a:pt x="1696" y="645"/>
                  </a:cubicBezTo>
                  <a:lnTo>
                    <a:pt x="1696" y="637"/>
                  </a:lnTo>
                  <a:cubicBezTo>
                    <a:pt x="1678" y="636"/>
                    <a:pt x="1664" y="635"/>
                    <a:pt x="1651" y="635"/>
                  </a:cubicBezTo>
                  <a:cubicBezTo>
                    <a:pt x="1623" y="634"/>
                    <a:pt x="1603" y="633"/>
                    <a:pt x="1563" y="633"/>
                  </a:cubicBezTo>
                  <a:cubicBezTo>
                    <a:pt x="1497" y="633"/>
                    <a:pt x="1439" y="635"/>
                    <a:pt x="1385" y="638"/>
                  </a:cubicBezTo>
                  <a:lnTo>
                    <a:pt x="1385" y="646"/>
                  </a:lnTo>
                  <a:close/>
                  <a:moveTo>
                    <a:pt x="2070" y="742"/>
                  </a:moveTo>
                  <a:lnTo>
                    <a:pt x="2073" y="745"/>
                  </a:lnTo>
                  <a:lnTo>
                    <a:pt x="2073" y="745"/>
                  </a:lnTo>
                  <a:cubicBezTo>
                    <a:pt x="2080" y="753"/>
                    <a:pt x="2087" y="762"/>
                    <a:pt x="2094" y="771"/>
                  </a:cubicBezTo>
                  <a:cubicBezTo>
                    <a:pt x="2109" y="791"/>
                    <a:pt x="2124" y="812"/>
                    <a:pt x="2138" y="831"/>
                  </a:cubicBezTo>
                  <a:cubicBezTo>
                    <a:pt x="2153" y="851"/>
                    <a:pt x="2167" y="872"/>
                    <a:pt x="2183" y="892"/>
                  </a:cubicBezTo>
                  <a:cubicBezTo>
                    <a:pt x="2198" y="912"/>
                    <a:pt x="2212" y="928"/>
                    <a:pt x="2225" y="943"/>
                  </a:cubicBezTo>
                  <a:lnTo>
                    <a:pt x="2231" y="937"/>
                  </a:lnTo>
                  <a:cubicBezTo>
                    <a:pt x="2218" y="923"/>
                    <a:pt x="2204" y="906"/>
                    <a:pt x="2189" y="887"/>
                  </a:cubicBezTo>
                  <a:cubicBezTo>
                    <a:pt x="2174" y="867"/>
                    <a:pt x="2159" y="847"/>
                    <a:pt x="2145" y="827"/>
                  </a:cubicBezTo>
                  <a:cubicBezTo>
                    <a:pt x="2130" y="807"/>
                    <a:pt x="2116" y="786"/>
                    <a:pt x="2100" y="767"/>
                  </a:cubicBezTo>
                  <a:cubicBezTo>
                    <a:pt x="2092" y="756"/>
                    <a:pt x="2084" y="746"/>
                    <a:pt x="2077" y="737"/>
                  </a:cubicBezTo>
                  <a:lnTo>
                    <a:pt x="2070" y="742"/>
                  </a:lnTo>
                  <a:close/>
                  <a:moveTo>
                    <a:pt x="2009" y="916"/>
                  </a:moveTo>
                  <a:lnTo>
                    <a:pt x="2005" y="923"/>
                  </a:lnTo>
                  <a:cubicBezTo>
                    <a:pt x="2014" y="928"/>
                    <a:pt x="2028" y="944"/>
                    <a:pt x="2032" y="953"/>
                  </a:cubicBezTo>
                  <a:lnTo>
                    <a:pt x="2039" y="950"/>
                  </a:lnTo>
                  <a:cubicBezTo>
                    <a:pt x="2035" y="940"/>
                    <a:pt x="2019" y="922"/>
                    <a:pt x="2009" y="916"/>
                  </a:cubicBezTo>
                  <a:close/>
                  <a:moveTo>
                    <a:pt x="1830" y="721"/>
                  </a:moveTo>
                  <a:lnTo>
                    <a:pt x="1830" y="721"/>
                  </a:lnTo>
                  <a:cubicBezTo>
                    <a:pt x="1840" y="721"/>
                    <a:pt x="1850" y="720"/>
                    <a:pt x="1861" y="720"/>
                  </a:cubicBezTo>
                  <a:cubicBezTo>
                    <a:pt x="1883" y="720"/>
                    <a:pt x="1906" y="721"/>
                    <a:pt x="1928" y="722"/>
                  </a:cubicBezTo>
                  <a:cubicBezTo>
                    <a:pt x="1950" y="723"/>
                    <a:pt x="1974" y="724"/>
                    <a:pt x="1996" y="724"/>
                  </a:cubicBezTo>
                  <a:cubicBezTo>
                    <a:pt x="2018" y="724"/>
                    <a:pt x="2038" y="723"/>
                    <a:pt x="2056" y="721"/>
                  </a:cubicBezTo>
                  <a:lnTo>
                    <a:pt x="2055" y="713"/>
                  </a:lnTo>
                  <a:cubicBezTo>
                    <a:pt x="2038" y="715"/>
                    <a:pt x="2018" y="715"/>
                    <a:pt x="1996" y="715"/>
                  </a:cubicBezTo>
                  <a:cubicBezTo>
                    <a:pt x="1974" y="715"/>
                    <a:pt x="1951" y="715"/>
                    <a:pt x="1928" y="714"/>
                  </a:cubicBezTo>
                  <a:cubicBezTo>
                    <a:pt x="1906" y="713"/>
                    <a:pt x="1883" y="712"/>
                    <a:pt x="1861" y="712"/>
                  </a:cubicBezTo>
                  <a:cubicBezTo>
                    <a:pt x="1849" y="712"/>
                    <a:pt x="1837" y="713"/>
                    <a:pt x="1827" y="713"/>
                  </a:cubicBezTo>
                  <a:lnTo>
                    <a:pt x="1827" y="721"/>
                  </a:lnTo>
                  <a:lnTo>
                    <a:pt x="1830" y="721"/>
                  </a:lnTo>
                  <a:close/>
                  <a:moveTo>
                    <a:pt x="2061" y="918"/>
                  </a:moveTo>
                  <a:cubicBezTo>
                    <a:pt x="2056" y="911"/>
                    <a:pt x="2050" y="905"/>
                    <a:pt x="2045" y="899"/>
                  </a:cubicBezTo>
                  <a:cubicBezTo>
                    <a:pt x="2039" y="892"/>
                    <a:pt x="2033" y="886"/>
                    <a:pt x="2029" y="880"/>
                  </a:cubicBezTo>
                  <a:lnTo>
                    <a:pt x="2022" y="886"/>
                  </a:lnTo>
                  <a:cubicBezTo>
                    <a:pt x="2027" y="891"/>
                    <a:pt x="2033" y="897"/>
                    <a:pt x="2039" y="904"/>
                  </a:cubicBezTo>
                  <a:cubicBezTo>
                    <a:pt x="2045" y="912"/>
                    <a:pt x="2052" y="920"/>
                    <a:pt x="2059" y="927"/>
                  </a:cubicBezTo>
                  <a:cubicBezTo>
                    <a:pt x="2060" y="924"/>
                    <a:pt x="2061" y="921"/>
                    <a:pt x="2061" y="918"/>
                  </a:cubicBezTo>
                  <a:close/>
                  <a:moveTo>
                    <a:pt x="1781" y="944"/>
                  </a:moveTo>
                  <a:lnTo>
                    <a:pt x="1744" y="895"/>
                  </a:lnTo>
                  <a:cubicBezTo>
                    <a:pt x="1744" y="897"/>
                    <a:pt x="1744" y="899"/>
                    <a:pt x="1744" y="901"/>
                  </a:cubicBezTo>
                  <a:cubicBezTo>
                    <a:pt x="1744" y="904"/>
                    <a:pt x="1744" y="906"/>
                    <a:pt x="1744" y="909"/>
                  </a:cubicBezTo>
                  <a:lnTo>
                    <a:pt x="1775" y="949"/>
                  </a:lnTo>
                  <a:lnTo>
                    <a:pt x="1781" y="944"/>
                  </a:lnTo>
                  <a:close/>
                  <a:moveTo>
                    <a:pt x="1641" y="757"/>
                  </a:moveTo>
                  <a:lnTo>
                    <a:pt x="1624" y="757"/>
                  </a:lnTo>
                  <a:cubicBezTo>
                    <a:pt x="1625" y="759"/>
                    <a:pt x="1625" y="760"/>
                    <a:pt x="1626" y="762"/>
                  </a:cubicBezTo>
                  <a:cubicBezTo>
                    <a:pt x="1626" y="763"/>
                    <a:pt x="1626" y="764"/>
                    <a:pt x="1626" y="766"/>
                  </a:cubicBezTo>
                  <a:lnTo>
                    <a:pt x="1641" y="766"/>
                  </a:lnTo>
                  <a:lnTo>
                    <a:pt x="1641" y="757"/>
                  </a:lnTo>
                  <a:close/>
                  <a:moveTo>
                    <a:pt x="1941" y="866"/>
                  </a:moveTo>
                  <a:cubicBezTo>
                    <a:pt x="1944" y="866"/>
                    <a:pt x="1946" y="866"/>
                    <a:pt x="1949" y="866"/>
                  </a:cubicBezTo>
                  <a:cubicBezTo>
                    <a:pt x="1959" y="866"/>
                    <a:pt x="1988" y="867"/>
                    <a:pt x="1997" y="866"/>
                  </a:cubicBezTo>
                  <a:lnTo>
                    <a:pt x="1997" y="858"/>
                  </a:lnTo>
                  <a:cubicBezTo>
                    <a:pt x="1988" y="859"/>
                    <a:pt x="1959" y="858"/>
                    <a:pt x="1949" y="858"/>
                  </a:cubicBezTo>
                  <a:cubicBezTo>
                    <a:pt x="1946" y="858"/>
                    <a:pt x="1943" y="858"/>
                    <a:pt x="1940" y="858"/>
                  </a:cubicBezTo>
                  <a:cubicBezTo>
                    <a:pt x="1937" y="859"/>
                    <a:pt x="1932" y="859"/>
                    <a:pt x="1927" y="859"/>
                  </a:cubicBezTo>
                  <a:lnTo>
                    <a:pt x="1926" y="867"/>
                  </a:lnTo>
                  <a:cubicBezTo>
                    <a:pt x="1928" y="867"/>
                    <a:pt x="1929" y="867"/>
                    <a:pt x="1931" y="867"/>
                  </a:cubicBezTo>
                  <a:cubicBezTo>
                    <a:pt x="1935" y="867"/>
                    <a:pt x="1938" y="867"/>
                    <a:pt x="1941" y="866"/>
                  </a:cubicBezTo>
                  <a:close/>
                  <a:moveTo>
                    <a:pt x="1992" y="832"/>
                  </a:moveTo>
                  <a:cubicBezTo>
                    <a:pt x="1999" y="832"/>
                    <a:pt x="2004" y="832"/>
                    <a:pt x="2009" y="832"/>
                  </a:cubicBezTo>
                  <a:lnTo>
                    <a:pt x="2009" y="824"/>
                  </a:lnTo>
                  <a:cubicBezTo>
                    <a:pt x="2004" y="824"/>
                    <a:pt x="1999" y="824"/>
                    <a:pt x="1993" y="824"/>
                  </a:cubicBezTo>
                  <a:cubicBezTo>
                    <a:pt x="1966" y="824"/>
                    <a:pt x="1930" y="824"/>
                    <a:pt x="1909" y="827"/>
                  </a:cubicBezTo>
                  <a:lnTo>
                    <a:pt x="1910" y="835"/>
                  </a:lnTo>
                  <a:cubicBezTo>
                    <a:pt x="1931" y="832"/>
                    <a:pt x="1966" y="832"/>
                    <a:pt x="1992" y="832"/>
                  </a:cubicBezTo>
                  <a:close/>
                  <a:moveTo>
                    <a:pt x="1978" y="937"/>
                  </a:moveTo>
                  <a:cubicBezTo>
                    <a:pt x="1975" y="937"/>
                    <a:pt x="1972" y="936"/>
                    <a:pt x="1969" y="937"/>
                  </a:cubicBezTo>
                  <a:lnTo>
                    <a:pt x="1970" y="945"/>
                  </a:lnTo>
                  <a:cubicBezTo>
                    <a:pt x="1972" y="945"/>
                    <a:pt x="1975" y="945"/>
                    <a:pt x="1978" y="945"/>
                  </a:cubicBezTo>
                  <a:cubicBezTo>
                    <a:pt x="1982" y="945"/>
                    <a:pt x="1986" y="945"/>
                    <a:pt x="1990" y="944"/>
                  </a:cubicBezTo>
                  <a:lnTo>
                    <a:pt x="1988" y="936"/>
                  </a:lnTo>
                  <a:cubicBezTo>
                    <a:pt x="1985" y="937"/>
                    <a:pt x="1982" y="937"/>
                    <a:pt x="1978" y="937"/>
                  </a:cubicBezTo>
                  <a:close/>
                  <a:moveTo>
                    <a:pt x="1959" y="908"/>
                  </a:moveTo>
                  <a:cubicBezTo>
                    <a:pt x="1965" y="908"/>
                    <a:pt x="1970" y="908"/>
                    <a:pt x="1974" y="908"/>
                  </a:cubicBezTo>
                  <a:cubicBezTo>
                    <a:pt x="1979" y="908"/>
                    <a:pt x="1983" y="908"/>
                    <a:pt x="1988" y="908"/>
                  </a:cubicBezTo>
                  <a:lnTo>
                    <a:pt x="1989" y="900"/>
                  </a:lnTo>
                  <a:cubicBezTo>
                    <a:pt x="1984" y="899"/>
                    <a:pt x="1979" y="900"/>
                    <a:pt x="1974" y="900"/>
                  </a:cubicBezTo>
                  <a:cubicBezTo>
                    <a:pt x="1969" y="900"/>
                    <a:pt x="1965" y="900"/>
                    <a:pt x="1959" y="900"/>
                  </a:cubicBezTo>
                  <a:cubicBezTo>
                    <a:pt x="1954" y="900"/>
                    <a:pt x="1948" y="900"/>
                    <a:pt x="1943" y="900"/>
                  </a:cubicBezTo>
                  <a:lnTo>
                    <a:pt x="1944" y="908"/>
                  </a:lnTo>
                  <a:cubicBezTo>
                    <a:pt x="1948" y="908"/>
                    <a:pt x="1954" y="908"/>
                    <a:pt x="1959" y="908"/>
                  </a:cubicBezTo>
                  <a:close/>
                  <a:moveTo>
                    <a:pt x="2339" y="950"/>
                  </a:moveTo>
                  <a:lnTo>
                    <a:pt x="2345" y="945"/>
                  </a:lnTo>
                  <a:cubicBezTo>
                    <a:pt x="2301" y="884"/>
                    <a:pt x="2264" y="835"/>
                    <a:pt x="2230" y="791"/>
                  </a:cubicBezTo>
                  <a:cubicBezTo>
                    <a:pt x="2186" y="734"/>
                    <a:pt x="2145" y="684"/>
                    <a:pt x="2105" y="638"/>
                  </a:cubicBezTo>
                  <a:lnTo>
                    <a:pt x="2099" y="644"/>
                  </a:lnTo>
                  <a:cubicBezTo>
                    <a:pt x="2139" y="689"/>
                    <a:pt x="2179" y="739"/>
                    <a:pt x="2223" y="796"/>
                  </a:cubicBezTo>
                  <a:cubicBezTo>
                    <a:pt x="2258" y="840"/>
                    <a:pt x="2294" y="889"/>
                    <a:pt x="2339" y="950"/>
                  </a:cubicBezTo>
                  <a:close/>
                  <a:moveTo>
                    <a:pt x="2143" y="767"/>
                  </a:moveTo>
                  <a:cubicBezTo>
                    <a:pt x="2155" y="782"/>
                    <a:pt x="2167" y="798"/>
                    <a:pt x="2178" y="814"/>
                  </a:cubicBezTo>
                  <a:cubicBezTo>
                    <a:pt x="2190" y="830"/>
                    <a:pt x="2202" y="845"/>
                    <a:pt x="2214" y="861"/>
                  </a:cubicBezTo>
                  <a:cubicBezTo>
                    <a:pt x="2237" y="891"/>
                    <a:pt x="2257" y="915"/>
                    <a:pt x="2277" y="936"/>
                  </a:cubicBezTo>
                  <a:lnTo>
                    <a:pt x="2283" y="930"/>
                  </a:lnTo>
                  <a:cubicBezTo>
                    <a:pt x="2264" y="910"/>
                    <a:pt x="2243" y="886"/>
                    <a:pt x="2220" y="856"/>
                  </a:cubicBezTo>
                  <a:cubicBezTo>
                    <a:pt x="2208" y="840"/>
                    <a:pt x="2196" y="825"/>
                    <a:pt x="2185" y="809"/>
                  </a:cubicBezTo>
                  <a:cubicBezTo>
                    <a:pt x="2173" y="793"/>
                    <a:pt x="2161" y="777"/>
                    <a:pt x="2149" y="762"/>
                  </a:cubicBezTo>
                  <a:cubicBezTo>
                    <a:pt x="2126" y="732"/>
                    <a:pt x="2106" y="708"/>
                    <a:pt x="2086" y="687"/>
                  </a:cubicBezTo>
                  <a:lnTo>
                    <a:pt x="2080" y="692"/>
                  </a:lnTo>
                  <a:cubicBezTo>
                    <a:pt x="2100" y="713"/>
                    <a:pt x="2120" y="737"/>
                    <a:pt x="2143" y="767"/>
                  </a:cubicBezTo>
                  <a:close/>
                  <a:moveTo>
                    <a:pt x="1632" y="677"/>
                  </a:moveTo>
                  <a:cubicBezTo>
                    <a:pt x="1623" y="677"/>
                    <a:pt x="1615" y="676"/>
                    <a:pt x="1604" y="676"/>
                  </a:cubicBezTo>
                  <a:cubicBezTo>
                    <a:pt x="1586" y="676"/>
                    <a:pt x="1569" y="676"/>
                    <a:pt x="1551" y="675"/>
                  </a:cubicBezTo>
                  <a:cubicBezTo>
                    <a:pt x="1533" y="675"/>
                    <a:pt x="1515" y="675"/>
                    <a:pt x="1498" y="675"/>
                  </a:cubicBezTo>
                  <a:cubicBezTo>
                    <a:pt x="1463" y="675"/>
                    <a:pt x="1435" y="676"/>
                    <a:pt x="1409" y="679"/>
                  </a:cubicBezTo>
                  <a:lnTo>
                    <a:pt x="1410" y="687"/>
                  </a:lnTo>
                  <a:cubicBezTo>
                    <a:pt x="1435" y="684"/>
                    <a:pt x="1463" y="683"/>
                    <a:pt x="1498" y="683"/>
                  </a:cubicBezTo>
                  <a:cubicBezTo>
                    <a:pt x="1515" y="683"/>
                    <a:pt x="1533" y="683"/>
                    <a:pt x="1551" y="684"/>
                  </a:cubicBezTo>
                  <a:cubicBezTo>
                    <a:pt x="1568" y="684"/>
                    <a:pt x="1586" y="684"/>
                    <a:pt x="1604" y="684"/>
                  </a:cubicBezTo>
                  <a:cubicBezTo>
                    <a:pt x="1615" y="684"/>
                    <a:pt x="1623" y="685"/>
                    <a:pt x="1631" y="685"/>
                  </a:cubicBezTo>
                  <a:cubicBezTo>
                    <a:pt x="1645" y="686"/>
                    <a:pt x="1657" y="687"/>
                    <a:pt x="1676" y="685"/>
                  </a:cubicBezTo>
                  <a:lnTo>
                    <a:pt x="1675" y="677"/>
                  </a:lnTo>
                  <a:cubicBezTo>
                    <a:pt x="1657" y="679"/>
                    <a:pt x="1645" y="678"/>
                    <a:pt x="1632" y="677"/>
                  </a:cubicBezTo>
                  <a:close/>
                  <a:moveTo>
                    <a:pt x="1661" y="788"/>
                  </a:moveTo>
                  <a:lnTo>
                    <a:pt x="1655" y="793"/>
                  </a:lnTo>
                  <a:lnTo>
                    <a:pt x="1663" y="804"/>
                  </a:lnTo>
                  <a:cubicBezTo>
                    <a:pt x="1666" y="803"/>
                    <a:pt x="1669" y="803"/>
                    <a:pt x="1672" y="802"/>
                  </a:cubicBezTo>
                  <a:cubicBezTo>
                    <a:pt x="1672" y="802"/>
                    <a:pt x="1672" y="802"/>
                    <a:pt x="1672" y="802"/>
                  </a:cubicBezTo>
                  <a:lnTo>
                    <a:pt x="1661" y="788"/>
                  </a:lnTo>
                  <a:close/>
                  <a:moveTo>
                    <a:pt x="1938" y="684"/>
                  </a:moveTo>
                  <a:cubicBezTo>
                    <a:pt x="1956" y="684"/>
                    <a:pt x="1973" y="684"/>
                    <a:pt x="1991" y="684"/>
                  </a:cubicBezTo>
                  <a:cubicBezTo>
                    <a:pt x="2002" y="684"/>
                    <a:pt x="2010" y="685"/>
                    <a:pt x="2018" y="685"/>
                  </a:cubicBezTo>
                  <a:cubicBezTo>
                    <a:pt x="2032" y="686"/>
                    <a:pt x="2044" y="687"/>
                    <a:pt x="2063" y="685"/>
                  </a:cubicBezTo>
                  <a:lnTo>
                    <a:pt x="2062" y="677"/>
                  </a:lnTo>
                  <a:cubicBezTo>
                    <a:pt x="2044" y="679"/>
                    <a:pt x="2032" y="678"/>
                    <a:pt x="2019" y="677"/>
                  </a:cubicBezTo>
                  <a:cubicBezTo>
                    <a:pt x="2011" y="677"/>
                    <a:pt x="2002" y="676"/>
                    <a:pt x="1991" y="676"/>
                  </a:cubicBezTo>
                  <a:cubicBezTo>
                    <a:pt x="1973" y="676"/>
                    <a:pt x="1956" y="676"/>
                    <a:pt x="1938" y="675"/>
                  </a:cubicBezTo>
                  <a:cubicBezTo>
                    <a:pt x="1920" y="675"/>
                    <a:pt x="1902" y="675"/>
                    <a:pt x="1885" y="675"/>
                  </a:cubicBezTo>
                  <a:cubicBezTo>
                    <a:pt x="1850" y="675"/>
                    <a:pt x="1822" y="676"/>
                    <a:pt x="1796" y="679"/>
                  </a:cubicBezTo>
                  <a:lnTo>
                    <a:pt x="1797" y="687"/>
                  </a:lnTo>
                  <a:cubicBezTo>
                    <a:pt x="1822" y="684"/>
                    <a:pt x="1850" y="683"/>
                    <a:pt x="1885" y="683"/>
                  </a:cubicBezTo>
                  <a:cubicBezTo>
                    <a:pt x="1902" y="683"/>
                    <a:pt x="1920" y="683"/>
                    <a:pt x="1938" y="684"/>
                  </a:cubicBezTo>
                  <a:close/>
                  <a:moveTo>
                    <a:pt x="1773" y="646"/>
                  </a:moveTo>
                  <a:cubicBezTo>
                    <a:pt x="1827" y="643"/>
                    <a:pt x="1885" y="641"/>
                    <a:pt x="1950" y="641"/>
                  </a:cubicBezTo>
                  <a:cubicBezTo>
                    <a:pt x="1989" y="641"/>
                    <a:pt x="2010" y="642"/>
                    <a:pt x="2038" y="643"/>
                  </a:cubicBezTo>
                  <a:cubicBezTo>
                    <a:pt x="2050" y="644"/>
                    <a:pt x="2064" y="644"/>
                    <a:pt x="2083" y="645"/>
                  </a:cubicBezTo>
                  <a:lnTo>
                    <a:pt x="2083" y="637"/>
                  </a:lnTo>
                  <a:cubicBezTo>
                    <a:pt x="2065" y="636"/>
                    <a:pt x="2051" y="635"/>
                    <a:pt x="2038" y="635"/>
                  </a:cubicBezTo>
                  <a:cubicBezTo>
                    <a:pt x="2010" y="634"/>
                    <a:pt x="1990" y="633"/>
                    <a:pt x="1950" y="633"/>
                  </a:cubicBezTo>
                  <a:cubicBezTo>
                    <a:pt x="1884" y="633"/>
                    <a:pt x="1826" y="635"/>
                    <a:pt x="1772" y="638"/>
                  </a:cubicBezTo>
                  <a:lnTo>
                    <a:pt x="1773" y="646"/>
                  </a:lnTo>
                  <a:close/>
                  <a:moveTo>
                    <a:pt x="1792" y="809"/>
                  </a:moveTo>
                  <a:cubicBezTo>
                    <a:pt x="1780" y="793"/>
                    <a:pt x="1769" y="777"/>
                    <a:pt x="1757" y="762"/>
                  </a:cubicBezTo>
                  <a:cubicBezTo>
                    <a:pt x="1733" y="732"/>
                    <a:pt x="1713" y="708"/>
                    <a:pt x="1693" y="687"/>
                  </a:cubicBezTo>
                  <a:lnTo>
                    <a:pt x="1687" y="692"/>
                  </a:lnTo>
                  <a:cubicBezTo>
                    <a:pt x="1707" y="713"/>
                    <a:pt x="1727" y="737"/>
                    <a:pt x="1750" y="767"/>
                  </a:cubicBezTo>
                  <a:cubicBezTo>
                    <a:pt x="1762" y="782"/>
                    <a:pt x="1774" y="798"/>
                    <a:pt x="1786" y="814"/>
                  </a:cubicBezTo>
                  <a:cubicBezTo>
                    <a:pt x="1797" y="830"/>
                    <a:pt x="1809" y="845"/>
                    <a:pt x="1821" y="861"/>
                  </a:cubicBezTo>
                  <a:cubicBezTo>
                    <a:pt x="1844" y="891"/>
                    <a:pt x="1865" y="915"/>
                    <a:pt x="1885" y="936"/>
                  </a:cubicBezTo>
                  <a:lnTo>
                    <a:pt x="1891" y="930"/>
                  </a:lnTo>
                  <a:cubicBezTo>
                    <a:pt x="1871" y="910"/>
                    <a:pt x="1851" y="886"/>
                    <a:pt x="1827" y="856"/>
                  </a:cubicBezTo>
                  <a:cubicBezTo>
                    <a:pt x="1815" y="840"/>
                    <a:pt x="1804" y="825"/>
                    <a:pt x="1792" y="809"/>
                  </a:cubicBezTo>
                  <a:close/>
                  <a:moveTo>
                    <a:pt x="1668" y="713"/>
                  </a:moveTo>
                  <a:cubicBezTo>
                    <a:pt x="1651" y="715"/>
                    <a:pt x="1631" y="715"/>
                    <a:pt x="1609" y="715"/>
                  </a:cubicBezTo>
                  <a:cubicBezTo>
                    <a:pt x="1604" y="715"/>
                    <a:pt x="1599" y="715"/>
                    <a:pt x="1594" y="715"/>
                  </a:cubicBezTo>
                  <a:cubicBezTo>
                    <a:pt x="1597" y="718"/>
                    <a:pt x="1601" y="720"/>
                    <a:pt x="1604" y="723"/>
                  </a:cubicBezTo>
                  <a:cubicBezTo>
                    <a:pt x="1605" y="723"/>
                    <a:pt x="1607" y="724"/>
                    <a:pt x="1609" y="724"/>
                  </a:cubicBezTo>
                  <a:cubicBezTo>
                    <a:pt x="1631" y="724"/>
                    <a:pt x="1651" y="723"/>
                    <a:pt x="1669" y="721"/>
                  </a:cubicBezTo>
                  <a:lnTo>
                    <a:pt x="1668" y="713"/>
                  </a:lnTo>
                  <a:close/>
                  <a:moveTo>
                    <a:pt x="1959" y="801"/>
                  </a:moveTo>
                  <a:cubicBezTo>
                    <a:pt x="1978" y="800"/>
                    <a:pt x="1998" y="798"/>
                    <a:pt x="2014" y="800"/>
                  </a:cubicBezTo>
                  <a:lnTo>
                    <a:pt x="2015" y="792"/>
                  </a:lnTo>
                  <a:cubicBezTo>
                    <a:pt x="1998" y="790"/>
                    <a:pt x="1977" y="792"/>
                    <a:pt x="1959" y="793"/>
                  </a:cubicBezTo>
                  <a:cubicBezTo>
                    <a:pt x="1946" y="794"/>
                    <a:pt x="1932" y="795"/>
                    <a:pt x="1919" y="795"/>
                  </a:cubicBezTo>
                  <a:cubicBezTo>
                    <a:pt x="1905" y="795"/>
                    <a:pt x="1893" y="794"/>
                    <a:pt x="1882" y="792"/>
                  </a:cubicBezTo>
                  <a:lnTo>
                    <a:pt x="1881" y="800"/>
                  </a:lnTo>
                  <a:cubicBezTo>
                    <a:pt x="1892" y="802"/>
                    <a:pt x="1905" y="804"/>
                    <a:pt x="1919" y="804"/>
                  </a:cubicBezTo>
                  <a:cubicBezTo>
                    <a:pt x="1933" y="804"/>
                    <a:pt x="1946" y="802"/>
                    <a:pt x="1959" y="801"/>
                  </a:cubicBezTo>
                  <a:close/>
                  <a:moveTo>
                    <a:pt x="2028" y="757"/>
                  </a:moveTo>
                  <a:lnTo>
                    <a:pt x="1851" y="757"/>
                  </a:lnTo>
                  <a:lnTo>
                    <a:pt x="1851" y="765"/>
                  </a:lnTo>
                  <a:lnTo>
                    <a:pt x="2028" y="765"/>
                  </a:lnTo>
                  <a:lnTo>
                    <a:pt x="2028" y="757"/>
                  </a:lnTo>
                  <a:close/>
                  <a:moveTo>
                    <a:pt x="1605" y="426"/>
                  </a:moveTo>
                  <a:lnTo>
                    <a:pt x="1641" y="426"/>
                  </a:lnTo>
                  <a:lnTo>
                    <a:pt x="1641" y="418"/>
                  </a:lnTo>
                  <a:lnTo>
                    <a:pt x="1600" y="418"/>
                  </a:lnTo>
                  <a:cubicBezTo>
                    <a:pt x="1602" y="420"/>
                    <a:pt x="1604" y="423"/>
                    <a:pt x="1605" y="426"/>
                  </a:cubicBezTo>
                  <a:close/>
                  <a:moveTo>
                    <a:pt x="2119" y="606"/>
                  </a:moveTo>
                  <a:cubicBezTo>
                    <a:pt x="2122" y="611"/>
                    <a:pt x="2126" y="615"/>
                    <a:pt x="2128" y="620"/>
                  </a:cubicBezTo>
                  <a:lnTo>
                    <a:pt x="2135" y="615"/>
                  </a:lnTo>
                  <a:cubicBezTo>
                    <a:pt x="2132" y="610"/>
                    <a:pt x="2129" y="606"/>
                    <a:pt x="2125" y="601"/>
                  </a:cubicBezTo>
                  <a:cubicBezTo>
                    <a:pt x="2116" y="589"/>
                    <a:pt x="2106" y="578"/>
                    <a:pt x="2096" y="567"/>
                  </a:cubicBezTo>
                  <a:cubicBezTo>
                    <a:pt x="2092" y="563"/>
                    <a:pt x="2088" y="558"/>
                    <a:pt x="2084" y="554"/>
                  </a:cubicBezTo>
                  <a:cubicBezTo>
                    <a:pt x="2081" y="554"/>
                    <a:pt x="2079" y="555"/>
                    <a:pt x="2076" y="556"/>
                  </a:cubicBezTo>
                  <a:cubicBezTo>
                    <a:pt x="2076" y="556"/>
                    <a:pt x="2075" y="556"/>
                    <a:pt x="2075" y="556"/>
                  </a:cubicBezTo>
                  <a:cubicBezTo>
                    <a:pt x="2080" y="562"/>
                    <a:pt x="2085" y="567"/>
                    <a:pt x="2090" y="573"/>
                  </a:cubicBezTo>
                  <a:cubicBezTo>
                    <a:pt x="2100" y="583"/>
                    <a:pt x="2110" y="594"/>
                    <a:pt x="2119" y="606"/>
                  </a:cubicBezTo>
                  <a:close/>
                  <a:moveTo>
                    <a:pt x="1655" y="453"/>
                  </a:moveTo>
                  <a:lnTo>
                    <a:pt x="1775" y="609"/>
                  </a:lnTo>
                  <a:lnTo>
                    <a:pt x="1781" y="604"/>
                  </a:lnTo>
                  <a:lnTo>
                    <a:pt x="1661" y="448"/>
                  </a:lnTo>
                  <a:lnTo>
                    <a:pt x="1655" y="453"/>
                  </a:lnTo>
                  <a:close/>
                  <a:moveTo>
                    <a:pt x="1773" y="306"/>
                  </a:moveTo>
                  <a:cubicBezTo>
                    <a:pt x="1827" y="303"/>
                    <a:pt x="1885" y="301"/>
                    <a:pt x="1950" y="301"/>
                  </a:cubicBezTo>
                  <a:cubicBezTo>
                    <a:pt x="1985" y="301"/>
                    <a:pt x="2005" y="302"/>
                    <a:pt x="2029" y="303"/>
                  </a:cubicBezTo>
                  <a:cubicBezTo>
                    <a:pt x="2028" y="300"/>
                    <a:pt x="2026" y="297"/>
                    <a:pt x="2025" y="295"/>
                  </a:cubicBezTo>
                  <a:cubicBezTo>
                    <a:pt x="2003" y="294"/>
                    <a:pt x="1983" y="293"/>
                    <a:pt x="1950" y="293"/>
                  </a:cubicBezTo>
                  <a:cubicBezTo>
                    <a:pt x="1884" y="293"/>
                    <a:pt x="1826" y="295"/>
                    <a:pt x="1772" y="298"/>
                  </a:cubicBezTo>
                  <a:lnTo>
                    <a:pt x="1773" y="306"/>
                  </a:lnTo>
                  <a:close/>
                  <a:moveTo>
                    <a:pt x="1632" y="337"/>
                  </a:moveTo>
                  <a:cubicBezTo>
                    <a:pt x="1623" y="337"/>
                    <a:pt x="1615" y="336"/>
                    <a:pt x="1604" y="336"/>
                  </a:cubicBezTo>
                  <a:cubicBezTo>
                    <a:pt x="1586" y="336"/>
                    <a:pt x="1569" y="336"/>
                    <a:pt x="1551" y="336"/>
                  </a:cubicBezTo>
                  <a:cubicBezTo>
                    <a:pt x="1536" y="335"/>
                    <a:pt x="1521" y="335"/>
                    <a:pt x="1506" y="335"/>
                  </a:cubicBezTo>
                  <a:cubicBezTo>
                    <a:pt x="1507" y="338"/>
                    <a:pt x="1508" y="340"/>
                    <a:pt x="1509" y="343"/>
                  </a:cubicBezTo>
                  <a:cubicBezTo>
                    <a:pt x="1523" y="343"/>
                    <a:pt x="1537" y="343"/>
                    <a:pt x="1551" y="344"/>
                  </a:cubicBezTo>
                  <a:cubicBezTo>
                    <a:pt x="1568" y="344"/>
                    <a:pt x="1586" y="344"/>
                    <a:pt x="1604" y="344"/>
                  </a:cubicBezTo>
                  <a:cubicBezTo>
                    <a:pt x="1615" y="344"/>
                    <a:pt x="1623" y="345"/>
                    <a:pt x="1631" y="345"/>
                  </a:cubicBezTo>
                  <a:cubicBezTo>
                    <a:pt x="1645" y="346"/>
                    <a:pt x="1657" y="347"/>
                    <a:pt x="1676" y="345"/>
                  </a:cubicBezTo>
                  <a:lnTo>
                    <a:pt x="1675" y="337"/>
                  </a:lnTo>
                  <a:cubicBezTo>
                    <a:pt x="1657" y="339"/>
                    <a:pt x="1645" y="338"/>
                    <a:pt x="1632" y="337"/>
                  </a:cubicBezTo>
                  <a:close/>
                  <a:moveTo>
                    <a:pt x="1687" y="353"/>
                  </a:moveTo>
                  <a:cubicBezTo>
                    <a:pt x="1707" y="373"/>
                    <a:pt x="1727" y="397"/>
                    <a:pt x="1750" y="427"/>
                  </a:cubicBezTo>
                  <a:cubicBezTo>
                    <a:pt x="1762" y="443"/>
                    <a:pt x="1774" y="458"/>
                    <a:pt x="1786" y="474"/>
                  </a:cubicBezTo>
                  <a:cubicBezTo>
                    <a:pt x="1797" y="490"/>
                    <a:pt x="1809" y="506"/>
                    <a:pt x="1821" y="521"/>
                  </a:cubicBezTo>
                  <a:cubicBezTo>
                    <a:pt x="1844" y="551"/>
                    <a:pt x="1865" y="575"/>
                    <a:pt x="1885" y="596"/>
                  </a:cubicBezTo>
                  <a:lnTo>
                    <a:pt x="1891" y="591"/>
                  </a:lnTo>
                  <a:cubicBezTo>
                    <a:pt x="1871" y="570"/>
                    <a:pt x="1851" y="546"/>
                    <a:pt x="1827" y="516"/>
                  </a:cubicBezTo>
                  <a:cubicBezTo>
                    <a:pt x="1815" y="501"/>
                    <a:pt x="1804" y="485"/>
                    <a:pt x="1792" y="469"/>
                  </a:cubicBezTo>
                  <a:cubicBezTo>
                    <a:pt x="1780" y="453"/>
                    <a:pt x="1769" y="438"/>
                    <a:pt x="1757" y="422"/>
                  </a:cubicBezTo>
                  <a:cubicBezTo>
                    <a:pt x="1733" y="392"/>
                    <a:pt x="1713" y="368"/>
                    <a:pt x="1693" y="347"/>
                  </a:cubicBezTo>
                  <a:lnTo>
                    <a:pt x="1687" y="353"/>
                  </a:lnTo>
                  <a:close/>
                  <a:moveTo>
                    <a:pt x="1678" y="402"/>
                  </a:moveTo>
                  <a:lnTo>
                    <a:pt x="1680" y="405"/>
                  </a:lnTo>
                  <a:lnTo>
                    <a:pt x="1680" y="405"/>
                  </a:lnTo>
                  <a:cubicBezTo>
                    <a:pt x="1687" y="413"/>
                    <a:pt x="1694" y="422"/>
                    <a:pt x="1701" y="432"/>
                  </a:cubicBezTo>
                  <a:cubicBezTo>
                    <a:pt x="1716" y="451"/>
                    <a:pt x="1731" y="472"/>
                    <a:pt x="1745" y="492"/>
                  </a:cubicBezTo>
                  <a:cubicBezTo>
                    <a:pt x="1760" y="512"/>
                    <a:pt x="1775" y="532"/>
                    <a:pt x="1790" y="552"/>
                  </a:cubicBezTo>
                  <a:cubicBezTo>
                    <a:pt x="1805" y="572"/>
                    <a:pt x="1819" y="588"/>
                    <a:pt x="1833" y="603"/>
                  </a:cubicBezTo>
                  <a:lnTo>
                    <a:pt x="1839" y="597"/>
                  </a:lnTo>
                  <a:cubicBezTo>
                    <a:pt x="1825" y="583"/>
                    <a:pt x="1811" y="567"/>
                    <a:pt x="1796" y="547"/>
                  </a:cubicBezTo>
                  <a:cubicBezTo>
                    <a:pt x="1781" y="527"/>
                    <a:pt x="1766" y="507"/>
                    <a:pt x="1752" y="487"/>
                  </a:cubicBezTo>
                  <a:cubicBezTo>
                    <a:pt x="1738" y="467"/>
                    <a:pt x="1723" y="446"/>
                    <a:pt x="1708" y="427"/>
                  </a:cubicBezTo>
                  <a:cubicBezTo>
                    <a:pt x="1699" y="416"/>
                    <a:pt x="1692" y="406"/>
                    <a:pt x="1684" y="397"/>
                  </a:cubicBezTo>
                  <a:lnTo>
                    <a:pt x="1678" y="402"/>
                  </a:lnTo>
                  <a:close/>
                  <a:moveTo>
                    <a:pt x="1988" y="568"/>
                  </a:moveTo>
                  <a:lnTo>
                    <a:pt x="1989" y="560"/>
                  </a:lnTo>
                  <a:cubicBezTo>
                    <a:pt x="1984" y="560"/>
                    <a:pt x="1979" y="560"/>
                    <a:pt x="1974" y="560"/>
                  </a:cubicBezTo>
                  <a:cubicBezTo>
                    <a:pt x="1969" y="560"/>
                    <a:pt x="1965" y="560"/>
                    <a:pt x="1959" y="560"/>
                  </a:cubicBezTo>
                  <a:cubicBezTo>
                    <a:pt x="1954" y="560"/>
                    <a:pt x="1948" y="560"/>
                    <a:pt x="1943" y="560"/>
                  </a:cubicBezTo>
                  <a:lnTo>
                    <a:pt x="1944" y="568"/>
                  </a:lnTo>
                  <a:cubicBezTo>
                    <a:pt x="1949" y="568"/>
                    <a:pt x="1954" y="568"/>
                    <a:pt x="1959" y="568"/>
                  </a:cubicBezTo>
                  <a:cubicBezTo>
                    <a:pt x="1965" y="568"/>
                    <a:pt x="1970" y="568"/>
                    <a:pt x="1974" y="568"/>
                  </a:cubicBezTo>
                  <a:cubicBezTo>
                    <a:pt x="1979" y="568"/>
                    <a:pt x="1983" y="568"/>
                    <a:pt x="1988" y="568"/>
                  </a:cubicBezTo>
                  <a:close/>
                  <a:moveTo>
                    <a:pt x="1959" y="461"/>
                  </a:moveTo>
                  <a:cubicBezTo>
                    <a:pt x="1971" y="461"/>
                    <a:pt x="1983" y="460"/>
                    <a:pt x="1994" y="459"/>
                  </a:cubicBezTo>
                  <a:cubicBezTo>
                    <a:pt x="1994" y="457"/>
                    <a:pt x="1994" y="454"/>
                    <a:pt x="1994" y="451"/>
                  </a:cubicBezTo>
                  <a:cubicBezTo>
                    <a:pt x="1982" y="452"/>
                    <a:pt x="1970" y="452"/>
                    <a:pt x="1959" y="453"/>
                  </a:cubicBezTo>
                  <a:cubicBezTo>
                    <a:pt x="1946" y="454"/>
                    <a:pt x="1932" y="456"/>
                    <a:pt x="1919" y="456"/>
                  </a:cubicBezTo>
                  <a:cubicBezTo>
                    <a:pt x="1905" y="456"/>
                    <a:pt x="1893" y="454"/>
                    <a:pt x="1882" y="452"/>
                  </a:cubicBezTo>
                  <a:lnTo>
                    <a:pt x="1881" y="460"/>
                  </a:lnTo>
                  <a:cubicBezTo>
                    <a:pt x="1892" y="462"/>
                    <a:pt x="1905" y="464"/>
                    <a:pt x="1919" y="464"/>
                  </a:cubicBezTo>
                  <a:cubicBezTo>
                    <a:pt x="1933" y="464"/>
                    <a:pt x="1946" y="463"/>
                    <a:pt x="1959" y="461"/>
                  </a:cubicBezTo>
                  <a:close/>
                  <a:moveTo>
                    <a:pt x="1991" y="336"/>
                  </a:moveTo>
                  <a:cubicBezTo>
                    <a:pt x="1973" y="336"/>
                    <a:pt x="1956" y="336"/>
                    <a:pt x="1938" y="336"/>
                  </a:cubicBezTo>
                  <a:cubicBezTo>
                    <a:pt x="1920" y="335"/>
                    <a:pt x="1902" y="335"/>
                    <a:pt x="1885" y="335"/>
                  </a:cubicBezTo>
                  <a:cubicBezTo>
                    <a:pt x="1850" y="335"/>
                    <a:pt x="1822" y="336"/>
                    <a:pt x="1796" y="339"/>
                  </a:cubicBezTo>
                  <a:lnTo>
                    <a:pt x="1797" y="347"/>
                  </a:lnTo>
                  <a:cubicBezTo>
                    <a:pt x="1822" y="344"/>
                    <a:pt x="1850" y="343"/>
                    <a:pt x="1885" y="343"/>
                  </a:cubicBezTo>
                  <a:cubicBezTo>
                    <a:pt x="1902" y="343"/>
                    <a:pt x="1920" y="343"/>
                    <a:pt x="1938" y="344"/>
                  </a:cubicBezTo>
                  <a:cubicBezTo>
                    <a:pt x="1956" y="344"/>
                    <a:pt x="1973" y="344"/>
                    <a:pt x="1991" y="344"/>
                  </a:cubicBezTo>
                  <a:cubicBezTo>
                    <a:pt x="2002" y="344"/>
                    <a:pt x="2010" y="345"/>
                    <a:pt x="2018" y="345"/>
                  </a:cubicBezTo>
                  <a:cubicBezTo>
                    <a:pt x="2032" y="346"/>
                    <a:pt x="2044" y="347"/>
                    <a:pt x="2063" y="345"/>
                  </a:cubicBezTo>
                  <a:lnTo>
                    <a:pt x="2063" y="343"/>
                  </a:lnTo>
                  <a:cubicBezTo>
                    <a:pt x="2060" y="341"/>
                    <a:pt x="2058" y="339"/>
                    <a:pt x="2056" y="337"/>
                  </a:cubicBezTo>
                  <a:cubicBezTo>
                    <a:pt x="2041" y="339"/>
                    <a:pt x="2031" y="338"/>
                    <a:pt x="2019" y="337"/>
                  </a:cubicBezTo>
                  <a:cubicBezTo>
                    <a:pt x="2011" y="337"/>
                    <a:pt x="2002" y="336"/>
                    <a:pt x="1991" y="336"/>
                  </a:cubicBezTo>
                  <a:close/>
                  <a:moveTo>
                    <a:pt x="1589" y="597"/>
                  </a:moveTo>
                  <a:cubicBezTo>
                    <a:pt x="1586" y="597"/>
                    <a:pt x="1584" y="597"/>
                    <a:pt x="1581" y="597"/>
                  </a:cubicBezTo>
                  <a:lnTo>
                    <a:pt x="1583" y="605"/>
                  </a:lnTo>
                  <a:cubicBezTo>
                    <a:pt x="1585" y="605"/>
                    <a:pt x="1586" y="605"/>
                    <a:pt x="1588" y="605"/>
                  </a:cubicBezTo>
                  <a:cubicBezTo>
                    <a:pt x="1589" y="605"/>
                    <a:pt x="1590" y="605"/>
                    <a:pt x="1591" y="605"/>
                  </a:cubicBezTo>
                  <a:cubicBezTo>
                    <a:pt x="1593" y="605"/>
                    <a:pt x="1596" y="605"/>
                    <a:pt x="1598" y="604"/>
                  </a:cubicBezTo>
                  <a:lnTo>
                    <a:pt x="1595" y="596"/>
                  </a:lnTo>
                  <a:cubicBezTo>
                    <a:pt x="1594" y="597"/>
                    <a:pt x="1591" y="597"/>
                    <a:pt x="1589" y="597"/>
                  </a:cubicBezTo>
                  <a:close/>
                  <a:moveTo>
                    <a:pt x="1991" y="492"/>
                  </a:moveTo>
                  <a:cubicBezTo>
                    <a:pt x="1991" y="490"/>
                    <a:pt x="1992" y="487"/>
                    <a:pt x="1993" y="484"/>
                  </a:cubicBezTo>
                  <a:lnTo>
                    <a:pt x="1993" y="484"/>
                  </a:lnTo>
                  <a:cubicBezTo>
                    <a:pt x="1966" y="484"/>
                    <a:pt x="1930" y="484"/>
                    <a:pt x="1909" y="487"/>
                  </a:cubicBezTo>
                  <a:lnTo>
                    <a:pt x="1910" y="495"/>
                  </a:lnTo>
                  <a:cubicBezTo>
                    <a:pt x="1930" y="492"/>
                    <a:pt x="1965" y="492"/>
                    <a:pt x="1991" y="492"/>
                  </a:cubicBezTo>
                  <a:close/>
                  <a:moveTo>
                    <a:pt x="2032" y="613"/>
                  </a:moveTo>
                  <a:lnTo>
                    <a:pt x="2039" y="610"/>
                  </a:lnTo>
                  <a:cubicBezTo>
                    <a:pt x="2035" y="600"/>
                    <a:pt x="2019" y="582"/>
                    <a:pt x="2009" y="576"/>
                  </a:cubicBezTo>
                  <a:lnTo>
                    <a:pt x="2005" y="583"/>
                  </a:lnTo>
                  <a:cubicBezTo>
                    <a:pt x="2014" y="589"/>
                    <a:pt x="2028" y="605"/>
                    <a:pt x="2032" y="613"/>
                  </a:cubicBezTo>
                  <a:close/>
                  <a:moveTo>
                    <a:pt x="1977" y="605"/>
                  </a:moveTo>
                  <a:cubicBezTo>
                    <a:pt x="1982" y="605"/>
                    <a:pt x="1986" y="605"/>
                    <a:pt x="1990" y="604"/>
                  </a:cubicBezTo>
                  <a:lnTo>
                    <a:pt x="1988" y="596"/>
                  </a:lnTo>
                  <a:cubicBezTo>
                    <a:pt x="1985" y="597"/>
                    <a:pt x="1982" y="597"/>
                    <a:pt x="1978" y="597"/>
                  </a:cubicBezTo>
                  <a:cubicBezTo>
                    <a:pt x="1975" y="597"/>
                    <a:pt x="1972" y="597"/>
                    <a:pt x="1969" y="597"/>
                  </a:cubicBezTo>
                  <a:lnTo>
                    <a:pt x="1970" y="605"/>
                  </a:lnTo>
                  <a:cubicBezTo>
                    <a:pt x="1972" y="605"/>
                    <a:pt x="1975" y="605"/>
                    <a:pt x="1977" y="605"/>
                  </a:cubicBezTo>
                  <a:close/>
                  <a:moveTo>
                    <a:pt x="2090" y="612"/>
                  </a:moveTo>
                  <a:cubicBezTo>
                    <a:pt x="2078" y="597"/>
                    <a:pt x="2062" y="578"/>
                    <a:pt x="2047" y="561"/>
                  </a:cubicBezTo>
                  <a:cubicBezTo>
                    <a:pt x="2043" y="561"/>
                    <a:pt x="2038" y="560"/>
                    <a:pt x="2034" y="559"/>
                  </a:cubicBezTo>
                  <a:cubicBezTo>
                    <a:pt x="2036" y="561"/>
                    <a:pt x="2037" y="563"/>
                    <a:pt x="2039" y="564"/>
                  </a:cubicBezTo>
                  <a:cubicBezTo>
                    <a:pt x="2054" y="582"/>
                    <a:pt x="2072" y="602"/>
                    <a:pt x="2083" y="617"/>
                  </a:cubicBezTo>
                  <a:lnTo>
                    <a:pt x="2090" y="612"/>
                  </a:lnTo>
                  <a:close/>
                  <a:moveTo>
                    <a:pt x="1572" y="568"/>
                  </a:moveTo>
                  <a:cubicBezTo>
                    <a:pt x="1578" y="568"/>
                    <a:pt x="1583" y="568"/>
                    <a:pt x="1587" y="568"/>
                  </a:cubicBezTo>
                  <a:cubicBezTo>
                    <a:pt x="1592" y="568"/>
                    <a:pt x="1596" y="568"/>
                    <a:pt x="1601" y="568"/>
                  </a:cubicBezTo>
                  <a:lnTo>
                    <a:pt x="1602" y="560"/>
                  </a:lnTo>
                  <a:cubicBezTo>
                    <a:pt x="1597" y="560"/>
                    <a:pt x="1592" y="560"/>
                    <a:pt x="1587" y="560"/>
                  </a:cubicBezTo>
                  <a:cubicBezTo>
                    <a:pt x="1582" y="560"/>
                    <a:pt x="1578" y="560"/>
                    <a:pt x="1572" y="560"/>
                  </a:cubicBezTo>
                  <a:cubicBezTo>
                    <a:pt x="1567" y="560"/>
                    <a:pt x="1561" y="560"/>
                    <a:pt x="1556" y="560"/>
                  </a:cubicBezTo>
                  <a:lnTo>
                    <a:pt x="1557" y="568"/>
                  </a:lnTo>
                  <a:cubicBezTo>
                    <a:pt x="1561" y="568"/>
                    <a:pt x="1567" y="568"/>
                    <a:pt x="1572" y="568"/>
                  </a:cubicBezTo>
                  <a:close/>
                  <a:moveTo>
                    <a:pt x="2339" y="610"/>
                  </a:moveTo>
                  <a:lnTo>
                    <a:pt x="2342" y="607"/>
                  </a:lnTo>
                  <a:cubicBezTo>
                    <a:pt x="2337" y="598"/>
                    <a:pt x="2331" y="588"/>
                    <a:pt x="2326" y="579"/>
                  </a:cubicBezTo>
                  <a:cubicBezTo>
                    <a:pt x="2298" y="541"/>
                    <a:pt x="2273" y="507"/>
                    <a:pt x="2250" y="477"/>
                  </a:cubicBezTo>
                  <a:cubicBezTo>
                    <a:pt x="2249" y="480"/>
                    <a:pt x="2247" y="482"/>
                    <a:pt x="2246" y="485"/>
                  </a:cubicBezTo>
                  <a:cubicBezTo>
                    <a:pt x="2274" y="522"/>
                    <a:pt x="2304" y="562"/>
                    <a:pt x="2339" y="610"/>
                  </a:cubicBezTo>
                  <a:close/>
                  <a:moveTo>
                    <a:pt x="2003" y="418"/>
                  </a:moveTo>
                  <a:lnTo>
                    <a:pt x="1851" y="418"/>
                  </a:lnTo>
                  <a:lnTo>
                    <a:pt x="1851" y="426"/>
                  </a:lnTo>
                  <a:lnTo>
                    <a:pt x="1999" y="426"/>
                  </a:lnTo>
                  <a:cubicBezTo>
                    <a:pt x="2001" y="423"/>
                    <a:pt x="2002" y="420"/>
                    <a:pt x="2003" y="418"/>
                  </a:cubicBezTo>
                  <a:close/>
                  <a:moveTo>
                    <a:pt x="1698" y="561"/>
                  </a:moveTo>
                  <a:cubicBezTo>
                    <a:pt x="1678" y="538"/>
                    <a:pt x="1655" y="512"/>
                    <a:pt x="1648" y="502"/>
                  </a:cubicBezTo>
                  <a:lnTo>
                    <a:pt x="1641" y="507"/>
                  </a:lnTo>
                  <a:cubicBezTo>
                    <a:pt x="1649" y="517"/>
                    <a:pt x="1672" y="543"/>
                    <a:pt x="1692" y="566"/>
                  </a:cubicBezTo>
                  <a:cubicBezTo>
                    <a:pt x="1707" y="584"/>
                    <a:pt x="1722" y="601"/>
                    <a:pt x="1726" y="606"/>
                  </a:cubicBezTo>
                  <a:cubicBezTo>
                    <a:pt x="1730" y="611"/>
                    <a:pt x="1733" y="615"/>
                    <a:pt x="1736" y="620"/>
                  </a:cubicBezTo>
                  <a:lnTo>
                    <a:pt x="1742" y="615"/>
                  </a:lnTo>
                  <a:cubicBezTo>
                    <a:pt x="1739" y="610"/>
                    <a:pt x="1736" y="606"/>
                    <a:pt x="1732" y="601"/>
                  </a:cubicBezTo>
                  <a:cubicBezTo>
                    <a:pt x="1728" y="596"/>
                    <a:pt x="1714" y="580"/>
                    <a:pt x="1698" y="561"/>
                  </a:cubicBezTo>
                  <a:close/>
                  <a:moveTo>
                    <a:pt x="1668" y="373"/>
                  </a:moveTo>
                  <a:cubicBezTo>
                    <a:pt x="1651" y="375"/>
                    <a:pt x="1631" y="376"/>
                    <a:pt x="1609" y="376"/>
                  </a:cubicBezTo>
                  <a:cubicBezTo>
                    <a:pt x="1587" y="376"/>
                    <a:pt x="1564" y="375"/>
                    <a:pt x="1541" y="374"/>
                  </a:cubicBezTo>
                  <a:cubicBezTo>
                    <a:pt x="1534" y="374"/>
                    <a:pt x="1526" y="374"/>
                    <a:pt x="1518" y="373"/>
                  </a:cubicBezTo>
                  <a:cubicBezTo>
                    <a:pt x="1518" y="375"/>
                    <a:pt x="1519" y="377"/>
                    <a:pt x="1519" y="378"/>
                  </a:cubicBezTo>
                  <a:cubicBezTo>
                    <a:pt x="1531" y="378"/>
                    <a:pt x="1543" y="379"/>
                    <a:pt x="1554" y="383"/>
                  </a:cubicBezTo>
                  <a:cubicBezTo>
                    <a:pt x="1573" y="383"/>
                    <a:pt x="1591" y="384"/>
                    <a:pt x="1609" y="384"/>
                  </a:cubicBezTo>
                  <a:cubicBezTo>
                    <a:pt x="1631" y="384"/>
                    <a:pt x="1651" y="383"/>
                    <a:pt x="1669" y="381"/>
                  </a:cubicBezTo>
                  <a:lnTo>
                    <a:pt x="1668" y="373"/>
                  </a:lnTo>
                  <a:close/>
                  <a:moveTo>
                    <a:pt x="2168" y="609"/>
                  </a:moveTo>
                  <a:lnTo>
                    <a:pt x="2174" y="604"/>
                  </a:lnTo>
                  <a:lnTo>
                    <a:pt x="2137" y="556"/>
                  </a:lnTo>
                  <a:cubicBezTo>
                    <a:pt x="2134" y="556"/>
                    <a:pt x="2131" y="556"/>
                    <a:pt x="2127" y="556"/>
                  </a:cubicBezTo>
                  <a:lnTo>
                    <a:pt x="2168" y="609"/>
                  </a:lnTo>
                  <a:close/>
                  <a:moveTo>
                    <a:pt x="2277" y="596"/>
                  </a:moveTo>
                  <a:lnTo>
                    <a:pt x="2283" y="591"/>
                  </a:lnTo>
                  <a:cubicBezTo>
                    <a:pt x="2264" y="570"/>
                    <a:pt x="2244" y="547"/>
                    <a:pt x="2222" y="519"/>
                  </a:cubicBezTo>
                  <a:cubicBezTo>
                    <a:pt x="2220" y="520"/>
                    <a:pt x="2218" y="522"/>
                    <a:pt x="2216" y="524"/>
                  </a:cubicBezTo>
                  <a:cubicBezTo>
                    <a:pt x="2238" y="553"/>
                    <a:pt x="2258" y="576"/>
                    <a:pt x="2277" y="596"/>
                  </a:cubicBezTo>
                  <a:close/>
                  <a:moveTo>
                    <a:pt x="1469" y="295"/>
                  </a:moveTo>
                  <a:cubicBezTo>
                    <a:pt x="1473" y="297"/>
                    <a:pt x="1477" y="299"/>
                    <a:pt x="1481" y="302"/>
                  </a:cubicBezTo>
                  <a:cubicBezTo>
                    <a:pt x="1507" y="302"/>
                    <a:pt x="1534" y="301"/>
                    <a:pt x="1563" y="301"/>
                  </a:cubicBezTo>
                  <a:cubicBezTo>
                    <a:pt x="1602" y="301"/>
                    <a:pt x="1623" y="302"/>
                    <a:pt x="1651" y="303"/>
                  </a:cubicBezTo>
                  <a:cubicBezTo>
                    <a:pt x="1663" y="304"/>
                    <a:pt x="1677" y="304"/>
                    <a:pt x="1696" y="305"/>
                  </a:cubicBezTo>
                  <a:lnTo>
                    <a:pt x="1696" y="297"/>
                  </a:lnTo>
                  <a:cubicBezTo>
                    <a:pt x="1678" y="296"/>
                    <a:pt x="1664" y="296"/>
                    <a:pt x="1651" y="295"/>
                  </a:cubicBezTo>
                  <a:cubicBezTo>
                    <a:pt x="1623" y="294"/>
                    <a:pt x="1603" y="293"/>
                    <a:pt x="1563" y="293"/>
                  </a:cubicBezTo>
                  <a:cubicBezTo>
                    <a:pt x="1530" y="293"/>
                    <a:pt x="1499" y="294"/>
                    <a:pt x="1469" y="295"/>
                  </a:cubicBezTo>
                  <a:close/>
                  <a:moveTo>
                    <a:pt x="1707" y="304"/>
                  </a:moveTo>
                  <a:cubicBezTo>
                    <a:pt x="1746" y="349"/>
                    <a:pt x="1787" y="399"/>
                    <a:pt x="1831" y="456"/>
                  </a:cubicBezTo>
                  <a:cubicBezTo>
                    <a:pt x="1865" y="500"/>
                    <a:pt x="1901" y="549"/>
                    <a:pt x="1946" y="610"/>
                  </a:cubicBezTo>
                  <a:lnTo>
                    <a:pt x="1952" y="605"/>
                  </a:lnTo>
                  <a:cubicBezTo>
                    <a:pt x="1908" y="544"/>
                    <a:pt x="1871" y="495"/>
                    <a:pt x="1837" y="451"/>
                  </a:cubicBezTo>
                  <a:cubicBezTo>
                    <a:pt x="1793" y="394"/>
                    <a:pt x="1752" y="344"/>
                    <a:pt x="1713" y="298"/>
                  </a:cubicBezTo>
                  <a:lnTo>
                    <a:pt x="1707" y="304"/>
                  </a:lnTo>
                  <a:close/>
                  <a:moveTo>
                    <a:pt x="1612" y="451"/>
                  </a:moveTo>
                  <a:cubicBezTo>
                    <a:pt x="1613" y="454"/>
                    <a:pt x="1613" y="457"/>
                    <a:pt x="1613" y="459"/>
                  </a:cubicBezTo>
                  <a:cubicBezTo>
                    <a:pt x="1618" y="459"/>
                    <a:pt x="1623" y="459"/>
                    <a:pt x="1627" y="460"/>
                  </a:cubicBezTo>
                  <a:lnTo>
                    <a:pt x="1628" y="452"/>
                  </a:lnTo>
                  <a:cubicBezTo>
                    <a:pt x="1623" y="451"/>
                    <a:pt x="1618" y="451"/>
                    <a:pt x="1612" y="451"/>
                  </a:cubicBezTo>
                  <a:close/>
                  <a:moveTo>
                    <a:pt x="2225" y="603"/>
                  </a:moveTo>
                  <a:lnTo>
                    <a:pt x="2231" y="597"/>
                  </a:lnTo>
                  <a:cubicBezTo>
                    <a:pt x="2218" y="583"/>
                    <a:pt x="2204" y="567"/>
                    <a:pt x="2189" y="547"/>
                  </a:cubicBezTo>
                  <a:cubicBezTo>
                    <a:pt x="2188" y="546"/>
                    <a:pt x="2187" y="544"/>
                    <a:pt x="2186" y="543"/>
                  </a:cubicBezTo>
                  <a:cubicBezTo>
                    <a:pt x="2184" y="544"/>
                    <a:pt x="2181" y="545"/>
                    <a:pt x="2178" y="546"/>
                  </a:cubicBezTo>
                  <a:cubicBezTo>
                    <a:pt x="2180" y="548"/>
                    <a:pt x="2181" y="550"/>
                    <a:pt x="2183" y="552"/>
                  </a:cubicBezTo>
                  <a:cubicBezTo>
                    <a:pt x="2198" y="572"/>
                    <a:pt x="2212" y="588"/>
                    <a:pt x="2225" y="603"/>
                  </a:cubicBezTo>
                  <a:close/>
                  <a:moveTo>
                    <a:pt x="1622" y="493"/>
                  </a:moveTo>
                  <a:lnTo>
                    <a:pt x="1622" y="484"/>
                  </a:lnTo>
                  <a:cubicBezTo>
                    <a:pt x="1618" y="484"/>
                    <a:pt x="1612" y="484"/>
                    <a:pt x="1607" y="484"/>
                  </a:cubicBezTo>
                  <a:cubicBezTo>
                    <a:pt x="1606" y="487"/>
                    <a:pt x="1604" y="490"/>
                    <a:pt x="1602" y="492"/>
                  </a:cubicBezTo>
                  <a:cubicBezTo>
                    <a:pt x="1603" y="492"/>
                    <a:pt x="1605" y="492"/>
                    <a:pt x="1605" y="492"/>
                  </a:cubicBezTo>
                  <a:cubicBezTo>
                    <a:pt x="1612" y="493"/>
                    <a:pt x="1617" y="493"/>
                    <a:pt x="1622" y="493"/>
                  </a:cubicBezTo>
                  <a:close/>
                  <a:moveTo>
                    <a:pt x="1637" y="616"/>
                  </a:moveTo>
                  <a:lnTo>
                    <a:pt x="1644" y="611"/>
                  </a:lnTo>
                  <a:cubicBezTo>
                    <a:pt x="1639" y="605"/>
                    <a:pt x="1637" y="601"/>
                    <a:pt x="1634" y="597"/>
                  </a:cubicBezTo>
                  <a:cubicBezTo>
                    <a:pt x="1629" y="590"/>
                    <a:pt x="1625" y="584"/>
                    <a:pt x="1617" y="577"/>
                  </a:cubicBezTo>
                  <a:lnTo>
                    <a:pt x="1612" y="583"/>
                  </a:lnTo>
                  <a:cubicBezTo>
                    <a:pt x="1619" y="590"/>
                    <a:pt x="1623" y="595"/>
                    <a:pt x="1627" y="601"/>
                  </a:cubicBezTo>
                  <a:cubicBezTo>
                    <a:pt x="1630" y="605"/>
                    <a:pt x="1633" y="610"/>
                    <a:pt x="1637" y="616"/>
                  </a:cubicBezTo>
                  <a:close/>
                  <a:moveTo>
                    <a:pt x="1928" y="374"/>
                  </a:moveTo>
                  <a:cubicBezTo>
                    <a:pt x="1906" y="373"/>
                    <a:pt x="1883" y="372"/>
                    <a:pt x="1861" y="372"/>
                  </a:cubicBezTo>
                  <a:cubicBezTo>
                    <a:pt x="1849" y="372"/>
                    <a:pt x="1837" y="373"/>
                    <a:pt x="1827" y="373"/>
                  </a:cubicBezTo>
                  <a:lnTo>
                    <a:pt x="1827" y="381"/>
                  </a:lnTo>
                  <a:lnTo>
                    <a:pt x="1830" y="381"/>
                  </a:lnTo>
                  <a:lnTo>
                    <a:pt x="1830" y="381"/>
                  </a:lnTo>
                  <a:cubicBezTo>
                    <a:pt x="1840" y="381"/>
                    <a:pt x="1850" y="381"/>
                    <a:pt x="1861" y="381"/>
                  </a:cubicBezTo>
                  <a:cubicBezTo>
                    <a:pt x="1883" y="381"/>
                    <a:pt x="1906" y="381"/>
                    <a:pt x="1928" y="382"/>
                  </a:cubicBezTo>
                  <a:cubicBezTo>
                    <a:pt x="1950" y="383"/>
                    <a:pt x="1974" y="384"/>
                    <a:pt x="1996" y="384"/>
                  </a:cubicBezTo>
                  <a:cubicBezTo>
                    <a:pt x="2008" y="384"/>
                    <a:pt x="2020" y="383"/>
                    <a:pt x="2030" y="383"/>
                  </a:cubicBezTo>
                  <a:cubicBezTo>
                    <a:pt x="2034" y="380"/>
                    <a:pt x="2037" y="377"/>
                    <a:pt x="2041" y="374"/>
                  </a:cubicBezTo>
                  <a:cubicBezTo>
                    <a:pt x="2027" y="375"/>
                    <a:pt x="2012" y="376"/>
                    <a:pt x="1996" y="376"/>
                  </a:cubicBezTo>
                  <a:cubicBezTo>
                    <a:pt x="1974" y="376"/>
                    <a:pt x="1951" y="375"/>
                    <a:pt x="1928" y="374"/>
                  </a:cubicBezTo>
                  <a:close/>
                  <a:moveTo>
                    <a:pt x="1996" y="524"/>
                  </a:moveTo>
                  <a:cubicBezTo>
                    <a:pt x="1995" y="522"/>
                    <a:pt x="1994" y="520"/>
                    <a:pt x="1993" y="518"/>
                  </a:cubicBezTo>
                  <a:cubicBezTo>
                    <a:pt x="1982" y="519"/>
                    <a:pt x="1958" y="518"/>
                    <a:pt x="1949" y="518"/>
                  </a:cubicBezTo>
                  <a:cubicBezTo>
                    <a:pt x="1946" y="518"/>
                    <a:pt x="1943" y="518"/>
                    <a:pt x="1940" y="519"/>
                  </a:cubicBezTo>
                  <a:cubicBezTo>
                    <a:pt x="1937" y="519"/>
                    <a:pt x="1932" y="519"/>
                    <a:pt x="1927" y="519"/>
                  </a:cubicBezTo>
                  <a:lnTo>
                    <a:pt x="1926" y="527"/>
                  </a:lnTo>
                  <a:cubicBezTo>
                    <a:pt x="1928" y="527"/>
                    <a:pt x="1929" y="527"/>
                    <a:pt x="1931" y="527"/>
                  </a:cubicBezTo>
                  <a:cubicBezTo>
                    <a:pt x="1935" y="527"/>
                    <a:pt x="1938" y="527"/>
                    <a:pt x="1941" y="527"/>
                  </a:cubicBezTo>
                  <a:cubicBezTo>
                    <a:pt x="1944" y="526"/>
                    <a:pt x="1946" y="526"/>
                    <a:pt x="1949" y="526"/>
                  </a:cubicBezTo>
                  <a:cubicBezTo>
                    <a:pt x="1959" y="527"/>
                    <a:pt x="1988" y="527"/>
                    <a:pt x="1997" y="526"/>
                  </a:cubicBezTo>
                  <a:cubicBezTo>
                    <a:pt x="1996" y="526"/>
                    <a:pt x="1996" y="525"/>
                    <a:pt x="1996" y="524"/>
                  </a:cubicBezTo>
                  <a:close/>
                  <a:moveTo>
                    <a:pt x="1639" y="550"/>
                  </a:moveTo>
                  <a:lnTo>
                    <a:pt x="1635" y="556"/>
                  </a:lnTo>
                  <a:cubicBezTo>
                    <a:pt x="1656" y="572"/>
                    <a:pt x="1674" y="596"/>
                    <a:pt x="1691" y="617"/>
                  </a:cubicBezTo>
                  <a:lnTo>
                    <a:pt x="1697" y="612"/>
                  </a:lnTo>
                  <a:cubicBezTo>
                    <a:pt x="1681" y="591"/>
                    <a:pt x="1662" y="566"/>
                    <a:pt x="1639" y="550"/>
                  </a:cubicBezTo>
                  <a:close/>
                  <a:moveTo>
                    <a:pt x="1610" y="526"/>
                  </a:moveTo>
                  <a:lnTo>
                    <a:pt x="1610" y="518"/>
                  </a:lnTo>
                  <a:cubicBezTo>
                    <a:pt x="1603" y="519"/>
                    <a:pt x="1586" y="519"/>
                    <a:pt x="1574" y="518"/>
                  </a:cubicBezTo>
                  <a:cubicBezTo>
                    <a:pt x="1568" y="521"/>
                    <a:pt x="1563" y="524"/>
                    <a:pt x="1557" y="527"/>
                  </a:cubicBezTo>
                  <a:cubicBezTo>
                    <a:pt x="1559" y="526"/>
                    <a:pt x="1560" y="526"/>
                    <a:pt x="1562" y="526"/>
                  </a:cubicBezTo>
                  <a:cubicBezTo>
                    <a:pt x="1572" y="527"/>
                    <a:pt x="1601" y="527"/>
                    <a:pt x="1610" y="526"/>
                  </a:cubicBezTo>
                  <a:close/>
                  <a:moveTo>
                    <a:pt x="1572" y="228"/>
                  </a:moveTo>
                  <a:cubicBezTo>
                    <a:pt x="1578" y="228"/>
                    <a:pt x="1583" y="228"/>
                    <a:pt x="1587" y="228"/>
                  </a:cubicBezTo>
                  <a:cubicBezTo>
                    <a:pt x="1592" y="228"/>
                    <a:pt x="1596" y="228"/>
                    <a:pt x="1601" y="228"/>
                  </a:cubicBezTo>
                  <a:lnTo>
                    <a:pt x="1602" y="220"/>
                  </a:lnTo>
                  <a:cubicBezTo>
                    <a:pt x="1597" y="220"/>
                    <a:pt x="1592" y="220"/>
                    <a:pt x="1587" y="220"/>
                  </a:cubicBezTo>
                  <a:cubicBezTo>
                    <a:pt x="1582" y="220"/>
                    <a:pt x="1578" y="220"/>
                    <a:pt x="1572" y="220"/>
                  </a:cubicBezTo>
                  <a:cubicBezTo>
                    <a:pt x="1567" y="220"/>
                    <a:pt x="1561" y="220"/>
                    <a:pt x="1556" y="221"/>
                  </a:cubicBezTo>
                  <a:lnTo>
                    <a:pt x="1557" y="229"/>
                  </a:lnTo>
                  <a:cubicBezTo>
                    <a:pt x="1561" y="228"/>
                    <a:pt x="1567" y="228"/>
                    <a:pt x="1572" y="228"/>
                  </a:cubicBezTo>
                  <a:close/>
                  <a:moveTo>
                    <a:pt x="1946" y="270"/>
                  </a:moveTo>
                  <a:lnTo>
                    <a:pt x="1952" y="266"/>
                  </a:lnTo>
                  <a:cubicBezTo>
                    <a:pt x="1924" y="226"/>
                    <a:pt x="1899" y="192"/>
                    <a:pt x="1875" y="161"/>
                  </a:cubicBezTo>
                  <a:cubicBezTo>
                    <a:pt x="1870" y="158"/>
                    <a:pt x="1864" y="155"/>
                    <a:pt x="1859" y="152"/>
                  </a:cubicBezTo>
                  <a:cubicBezTo>
                    <a:pt x="1885" y="187"/>
                    <a:pt x="1913" y="226"/>
                    <a:pt x="1946" y="270"/>
                  </a:cubicBezTo>
                  <a:close/>
                  <a:moveTo>
                    <a:pt x="1554" y="187"/>
                  </a:moveTo>
                  <a:cubicBezTo>
                    <a:pt x="1557" y="187"/>
                    <a:pt x="1559" y="186"/>
                    <a:pt x="1562" y="187"/>
                  </a:cubicBezTo>
                  <a:cubicBezTo>
                    <a:pt x="1572" y="187"/>
                    <a:pt x="1601" y="187"/>
                    <a:pt x="1610" y="187"/>
                  </a:cubicBezTo>
                  <a:lnTo>
                    <a:pt x="1610" y="178"/>
                  </a:lnTo>
                  <a:cubicBezTo>
                    <a:pt x="1601" y="179"/>
                    <a:pt x="1572" y="179"/>
                    <a:pt x="1562" y="178"/>
                  </a:cubicBezTo>
                  <a:cubicBezTo>
                    <a:pt x="1559" y="178"/>
                    <a:pt x="1556" y="179"/>
                    <a:pt x="1553" y="179"/>
                  </a:cubicBezTo>
                  <a:cubicBezTo>
                    <a:pt x="1550" y="179"/>
                    <a:pt x="1545" y="179"/>
                    <a:pt x="1540" y="179"/>
                  </a:cubicBezTo>
                  <a:lnTo>
                    <a:pt x="1539" y="187"/>
                  </a:lnTo>
                  <a:cubicBezTo>
                    <a:pt x="1541" y="187"/>
                    <a:pt x="1542" y="187"/>
                    <a:pt x="1544" y="187"/>
                  </a:cubicBezTo>
                  <a:cubicBezTo>
                    <a:pt x="1548" y="187"/>
                    <a:pt x="1551" y="187"/>
                    <a:pt x="1554" y="187"/>
                  </a:cubicBezTo>
                  <a:close/>
                  <a:moveTo>
                    <a:pt x="1589" y="257"/>
                  </a:moveTo>
                  <a:cubicBezTo>
                    <a:pt x="1586" y="257"/>
                    <a:pt x="1584" y="257"/>
                    <a:pt x="1581" y="257"/>
                  </a:cubicBezTo>
                  <a:lnTo>
                    <a:pt x="1583" y="265"/>
                  </a:lnTo>
                  <a:cubicBezTo>
                    <a:pt x="1585" y="265"/>
                    <a:pt x="1586" y="265"/>
                    <a:pt x="1588" y="265"/>
                  </a:cubicBezTo>
                  <a:cubicBezTo>
                    <a:pt x="1589" y="265"/>
                    <a:pt x="1590" y="265"/>
                    <a:pt x="1591" y="265"/>
                  </a:cubicBezTo>
                  <a:cubicBezTo>
                    <a:pt x="1593" y="265"/>
                    <a:pt x="1596" y="265"/>
                    <a:pt x="1598" y="264"/>
                  </a:cubicBezTo>
                  <a:lnTo>
                    <a:pt x="1595" y="257"/>
                  </a:lnTo>
                  <a:cubicBezTo>
                    <a:pt x="1594" y="257"/>
                    <a:pt x="1591" y="257"/>
                    <a:pt x="1589" y="257"/>
                  </a:cubicBezTo>
                  <a:close/>
                  <a:moveTo>
                    <a:pt x="1443" y="41"/>
                  </a:moveTo>
                  <a:lnTo>
                    <a:pt x="1443" y="41"/>
                  </a:lnTo>
                  <a:cubicBezTo>
                    <a:pt x="1453" y="41"/>
                    <a:pt x="1463" y="41"/>
                    <a:pt x="1474" y="41"/>
                  </a:cubicBezTo>
                  <a:cubicBezTo>
                    <a:pt x="1496" y="41"/>
                    <a:pt x="1519" y="42"/>
                    <a:pt x="1541" y="42"/>
                  </a:cubicBezTo>
                  <a:cubicBezTo>
                    <a:pt x="1548" y="43"/>
                    <a:pt x="1555" y="43"/>
                    <a:pt x="1563" y="43"/>
                  </a:cubicBezTo>
                  <a:cubicBezTo>
                    <a:pt x="1549" y="40"/>
                    <a:pt x="1536" y="37"/>
                    <a:pt x="1522" y="34"/>
                  </a:cubicBezTo>
                  <a:cubicBezTo>
                    <a:pt x="1506" y="33"/>
                    <a:pt x="1490" y="33"/>
                    <a:pt x="1474" y="33"/>
                  </a:cubicBezTo>
                  <a:cubicBezTo>
                    <a:pt x="1462" y="33"/>
                    <a:pt x="1450" y="33"/>
                    <a:pt x="1440" y="33"/>
                  </a:cubicBezTo>
                  <a:lnTo>
                    <a:pt x="1440" y="41"/>
                  </a:lnTo>
                  <a:lnTo>
                    <a:pt x="1443" y="41"/>
                  </a:lnTo>
                  <a:close/>
                  <a:moveTo>
                    <a:pt x="1641" y="78"/>
                  </a:moveTo>
                  <a:lnTo>
                    <a:pt x="1464" y="78"/>
                  </a:lnTo>
                  <a:lnTo>
                    <a:pt x="1464" y="86"/>
                  </a:lnTo>
                  <a:lnTo>
                    <a:pt x="1641" y="86"/>
                  </a:lnTo>
                  <a:lnTo>
                    <a:pt x="1641" y="78"/>
                  </a:lnTo>
                  <a:close/>
                  <a:moveTo>
                    <a:pt x="1605" y="153"/>
                  </a:moveTo>
                  <a:cubicBezTo>
                    <a:pt x="1612" y="153"/>
                    <a:pt x="1617" y="153"/>
                    <a:pt x="1622" y="153"/>
                  </a:cubicBezTo>
                  <a:lnTo>
                    <a:pt x="1622" y="145"/>
                  </a:lnTo>
                  <a:cubicBezTo>
                    <a:pt x="1617" y="145"/>
                    <a:pt x="1612" y="145"/>
                    <a:pt x="1606" y="145"/>
                  </a:cubicBezTo>
                  <a:cubicBezTo>
                    <a:pt x="1579" y="144"/>
                    <a:pt x="1543" y="144"/>
                    <a:pt x="1522" y="147"/>
                  </a:cubicBezTo>
                  <a:lnTo>
                    <a:pt x="1523" y="155"/>
                  </a:lnTo>
                  <a:cubicBezTo>
                    <a:pt x="1544" y="152"/>
                    <a:pt x="1579" y="152"/>
                    <a:pt x="1605" y="153"/>
                  </a:cubicBezTo>
                  <a:close/>
                  <a:moveTo>
                    <a:pt x="1745" y="152"/>
                  </a:moveTo>
                  <a:cubicBezTo>
                    <a:pt x="1760" y="172"/>
                    <a:pt x="1775" y="193"/>
                    <a:pt x="1790" y="212"/>
                  </a:cubicBezTo>
                  <a:cubicBezTo>
                    <a:pt x="1805" y="232"/>
                    <a:pt x="1819" y="249"/>
                    <a:pt x="1833" y="263"/>
                  </a:cubicBezTo>
                  <a:lnTo>
                    <a:pt x="1839" y="258"/>
                  </a:lnTo>
                  <a:cubicBezTo>
                    <a:pt x="1825" y="243"/>
                    <a:pt x="1811" y="227"/>
                    <a:pt x="1796" y="207"/>
                  </a:cubicBezTo>
                  <a:cubicBezTo>
                    <a:pt x="1781" y="188"/>
                    <a:pt x="1766" y="167"/>
                    <a:pt x="1752" y="147"/>
                  </a:cubicBezTo>
                  <a:cubicBezTo>
                    <a:pt x="1738" y="127"/>
                    <a:pt x="1723" y="107"/>
                    <a:pt x="1708" y="87"/>
                  </a:cubicBezTo>
                  <a:cubicBezTo>
                    <a:pt x="1703" y="85"/>
                    <a:pt x="1698" y="84"/>
                    <a:pt x="1694" y="82"/>
                  </a:cubicBezTo>
                  <a:cubicBezTo>
                    <a:pt x="1696" y="85"/>
                    <a:pt x="1699" y="88"/>
                    <a:pt x="1701" y="92"/>
                  </a:cubicBezTo>
                  <a:cubicBezTo>
                    <a:pt x="1716" y="111"/>
                    <a:pt x="1731" y="132"/>
                    <a:pt x="1745" y="152"/>
                  </a:cubicBezTo>
                  <a:close/>
                  <a:moveTo>
                    <a:pt x="1572" y="122"/>
                  </a:moveTo>
                  <a:cubicBezTo>
                    <a:pt x="1591" y="120"/>
                    <a:pt x="1611" y="119"/>
                    <a:pt x="1627" y="120"/>
                  </a:cubicBezTo>
                  <a:lnTo>
                    <a:pt x="1628" y="112"/>
                  </a:lnTo>
                  <a:cubicBezTo>
                    <a:pt x="1611" y="111"/>
                    <a:pt x="1590" y="112"/>
                    <a:pt x="1572" y="114"/>
                  </a:cubicBezTo>
                  <a:cubicBezTo>
                    <a:pt x="1559" y="115"/>
                    <a:pt x="1545" y="116"/>
                    <a:pt x="1532" y="116"/>
                  </a:cubicBezTo>
                  <a:cubicBezTo>
                    <a:pt x="1518" y="116"/>
                    <a:pt x="1506" y="115"/>
                    <a:pt x="1495" y="112"/>
                  </a:cubicBezTo>
                  <a:lnTo>
                    <a:pt x="1494" y="120"/>
                  </a:lnTo>
                  <a:cubicBezTo>
                    <a:pt x="1505" y="123"/>
                    <a:pt x="1518" y="124"/>
                    <a:pt x="1532" y="124"/>
                  </a:cubicBezTo>
                  <a:cubicBezTo>
                    <a:pt x="1546" y="124"/>
                    <a:pt x="1559" y="123"/>
                    <a:pt x="1572" y="122"/>
                  </a:cubicBezTo>
                  <a:close/>
                  <a:moveTo>
                    <a:pt x="1691" y="277"/>
                  </a:moveTo>
                  <a:lnTo>
                    <a:pt x="1697" y="272"/>
                  </a:lnTo>
                  <a:cubicBezTo>
                    <a:pt x="1681" y="251"/>
                    <a:pt x="1662" y="227"/>
                    <a:pt x="1639" y="210"/>
                  </a:cubicBezTo>
                  <a:lnTo>
                    <a:pt x="1635" y="217"/>
                  </a:lnTo>
                  <a:cubicBezTo>
                    <a:pt x="1656" y="232"/>
                    <a:pt x="1674" y="256"/>
                    <a:pt x="1691" y="277"/>
                  </a:cubicBezTo>
                  <a:close/>
                  <a:moveTo>
                    <a:pt x="1978" y="257"/>
                  </a:moveTo>
                  <a:cubicBezTo>
                    <a:pt x="1975" y="257"/>
                    <a:pt x="1972" y="257"/>
                    <a:pt x="1969" y="257"/>
                  </a:cubicBezTo>
                  <a:lnTo>
                    <a:pt x="1970" y="265"/>
                  </a:lnTo>
                  <a:cubicBezTo>
                    <a:pt x="1972" y="265"/>
                    <a:pt x="1975" y="265"/>
                    <a:pt x="1978" y="265"/>
                  </a:cubicBezTo>
                  <a:cubicBezTo>
                    <a:pt x="1982" y="265"/>
                    <a:pt x="1986" y="265"/>
                    <a:pt x="1990" y="264"/>
                  </a:cubicBezTo>
                  <a:lnTo>
                    <a:pt x="1988" y="256"/>
                  </a:lnTo>
                  <a:cubicBezTo>
                    <a:pt x="1985" y="257"/>
                    <a:pt x="1982" y="257"/>
                    <a:pt x="1978" y="257"/>
                  </a:cubicBezTo>
                  <a:close/>
                  <a:moveTo>
                    <a:pt x="1786" y="134"/>
                  </a:moveTo>
                  <a:cubicBezTo>
                    <a:pt x="1797" y="150"/>
                    <a:pt x="1809" y="166"/>
                    <a:pt x="1821" y="181"/>
                  </a:cubicBezTo>
                  <a:cubicBezTo>
                    <a:pt x="1844" y="212"/>
                    <a:pt x="1865" y="235"/>
                    <a:pt x="1885" y="256"/>
                  </a:cubicBezTo>
                  <a:lnTo>
                    <a:pt x="1891" y="251"/>
                  </a:lnTo>
                  <a:cubicBezTo>
                    <a:pt x="1871" y="230"/>
                    <a:pt x="1851" y="206"/>
                    <a:pt x="1827" y="176"/>
                  </a:cubicBezTo>
                  <a:cubicBezTo>
                    <a:pt x="1815" y="161"/>
                    <a:pt x="1804" y="145"/>
                    <a:pt x="1792" y="129"/>
                  </a:cubicBezTo>
                  <a:cubicBezTo>
                    <a:pt x="1789" y="125"/>
                    <a:pt x="1786" y="121"/>
                    <a:pt x="1783" y="117"/>
                  </a:cubicBezTo>
                  <a:cubicBezTo>
                    <a:pt x="1778" y="115"/>
                    <a:pt x="1773" y="113"/>
                    <a:pt x="1768" y="111"/>
                  </a:cubicBezTo>
                  <a:cubicBezTo>
                    <a:pt x="1774" y="118"/>
                    <a:pt x="1780" y="126"/>
                    <a:pt x="1786" y="134"/>
                  </a:cubicBezTo>
                  <a:close/>
                  <a:moveTo>
                    <a:pt x="1655" y="113"/>
                  </a:moveTo>
                  <a:lnTo>
                    <a:pt x="1775" y="269"/>
                  </a:lnTo>
                  <a:lnTo>
                    <a:pt x="1781" y="264"/>
                  </a:lnTo>
                  <a:lnTo>
                    <a:pt x="1661" y="108"/>
                  </a:lnTo>
                  <a:lnTo>
                    <a:pt x="1655" y="113"/>
                  </a:lnTo>
                  <a:close/>
                  <a:moveTo>
                    <a:pt x="1617" y="237"/>
                  </a:moveTo>
                  <a:lnTo>
                    <a:pt x="1612" y="243"/>
                  </a:lnTo>
                  <a:cubicBezTo>
                    <a:pt x="1619" y="250"/>
                    <a:pt x="1623" y="255"/>
                    <a:pt x="1627" y="262"/>
                  </a:cubicBezTo>
                  <a:cubicBezTo>
                    <a:pt x="1630" y="266"/>
                    <a:pt x="1633" y="270"/>
                    <a:pt x="1637" y="276"/>
                  </a:cubicBezTo>
                  <a:lnTo>
                    <a:pt x="1644" y="271"/>
                  </a:lnTo>
                  <a:cubicBezTo>
                    <a:pt x="1639" y="265"/>
                    <a:pt x="1637" y="261"/>
                    <a:pt x="1634" y="257"/>
                  </a:cubicBezTo>
                  <a:cubicBezTo>
                    <a:pt x="1629" y="250"/>
                    <a:pt x="1625" y="245"/>
                    <a:pt x="1617" y="237"/>
                  </a:cubicBezTo>
                  <a:close/>
                  <a:moveTo>
                    <a:pt x="1641" y="167"/>
                  </a:moveTo>
                  <a:cubicBezTo>
                    <a:pt x="1649" y="178"/>
                    <a:pt x="1672" y="204"/>
                    <a:pt x="1692" y="227"/>
                  </a:cubicBezTo>
                  <a:cubicBezTo>
                    <a:pt x="1707" y="244"/>
                    <a:pt x="1722" y="261"/>
                    <a:pt x="1726" y="266"/>
                  </a:cubicBezTo>
                  <a:cubicBezTo>
                    <a:pt x="1730" y="271"/>
                    <a:pt x="1733" y="275"/>
                    <a:pt x="1736" y="280"/>
                  </a:cubicBezTo>
                  <a:lnTo>
                    <a:pt x="1742" y="275"/>
                  </a:lnTo>
                  <a:cubicBezTo>
                    <a:pt x="1739" y="271"/>
                    <a:pt x="1736" y="266"/>
                    <a:pt x="1732" y="261"/>
                  </a:cubicBezTo>
                  <a:cubicBezTo>
                    <a:pt x="1728" y="256"/>
                    <a:pt x="1714" y="240"/>
                    <a:pt x="1698" y="221"/>
                  </a:cubicBezTo>
                  <a:cubicBezTo>
                    <a:pt x="1678" y="198"/>
                    <a:pt x="1655" y="172"/>
                    <a:pt x="1648" y="163"/>
                  </a:cubicBezTo>
                  <a:lnTo>
                    <a:pt x="1641" y="167"/>
                  </a:lnTo>
                  <a:close/>
                  <a:moveTo>
                    <a:pt x="2007" y="241"/>
                  </a:moveTo>
                  <a:lnTo>
                    <a:pt x="2005" y="243"/>
                  </a:lnTo>
                  <a:cubicBezTo>
                    <a:pt x="2009" y="246"/>
                    <a:pt x="2014" y="250"/>
                    <a:pt x="2018" y="255"/>
                  </a:cubicBezTo>
                  <a:cubicBezTo>
                    <a:pt x="2018" y="253"/>
                    <a:pt x="2018" y="251"/>
                    <a:pt x="2019" y="249"/>
                  </a:cubicBezTo>
                  <a:cubicBezTo>
                    <a:pt x="2015" y="246"/>
                    <a:pt x="2011" y="244"/>
                    <a:pt x="2007" y="241"/>
                  </a:cubicBezTo>
                  <a:close/>
                  <a:moveTo>
                    <a:pt x="1959" y="228"/>
                  </a:moveTo>
                  <a:cubicBezTo>
                    <a:pt x="1965" y="228"/>
                    <a:pt x="1970" y="228"/>
                    <a:pt x="1974" y="228"/>
                  </a:cubicBezTo>
                  <a:cubicBezTo>
                    <a:pt x="1979" y="228"/>
                    <a:pt x="1983" y="228"/>
                    <a:pt x="1988" y="228"/>
                  </a:cubicBezTo>
                  <a:cubicBezTo>
                    <a:pt x="1984" y="225"/>
                    <a:pt x="1980" y="223"/>
                    <a:pt x="1976" y="220"/>
                  </a:cubicBezTo>
                  <a:cubicBezTo>
                    <a:pt x="1975" y="220"/>
                    <a:pt x="1975" y="220"/>
                    <a:pt x="1974" y="220"/>
                  </a:cubicBezTo>
                  <a:cubicBezTo>
                    <a:pt x="1969" y="220"/>
                    <a:pt x="1965" y="220"/>
                    <a:pt x="1959" y="220"/>
                  </a:cubicBezTo>
                  <a:cubicBezTo>
                    <a:pt x="1954" y="220"/>
                    <a:pt x="1948" y="220"/>
                    <a:pt x="1943" y="221"/>
                  </a:cubicBezTo>
                  <a:lnTo>
                    <a:pt x="1944" y="229"/>
                  </a:lnTo>
                  <a:cubicBezTo>
                    <a:pt x="1948" y="228"/>
                    <a:pt x="1954" y="228"/>
                    <a:pt x="1959" y="228"/>
                  </a:cubicBezTo>
                  <a:close/>
                  <a:moveTo>
                    <a:pt x="478" y="1633"/>
                  </a:moveTo>
                  <a:lnTo>
                    <a:pt x="486" y="1630"/>
                  </a:lnTo>
                  <a:cubicBezTo>
                    <a:pt x="484" y="1626"/>
                    <a:pt x="481" y="1621"/>
                    <a:pt x="477" y="1617"/>
                  </a:cubicBezTo>
                  <a:cubicBezTo>
                    <a:pt x="475" y="1618"/>
                    <a:pt x="473" y="1620"/>
                    <a:pt x="471" y="1621"/>
                  </a:cubicBezTo>
                  <a:cubicBezTo>
                    <a:pt x="474" y="1626"/>
                    <a:pt x="477" y="1630"/>
                    <a:pt x="478" y="1633"/>
                  </a:cubicBezTo>
                  <a:close/>
                  <a:moveTo>
                    <a:pt x="134" y="1372"/>
                  </a:moveTo>
                  <a:cubicBezTo>
                    <a:pt x="153" y="1393"/>
                    <a:pt x="173" y="1416"/>
                    <a:pt x="197" y="1446"/>
                  </a:cubicBezTo>
                  <a:cubicBezTo>
                    <a:pt x="209" y="1462"/>
                    <a:pt x="220" y="1478"/>
                    <a:pt x="232" y="1493"/>
                  </a:cubicBezTo>
                  <a:cubicBezTo>
                    <a:pt x="244" y="1509"/>
                    <a:pt x="256" y="1525"/>
                    <a:pt x="268" y="1541"/>
                  </a:cubicBezTo>
                  <a:cubicBezTo>
                    <a:pt x="291" y="1571"/>
                    <a:pt x="311" y="1595"/>
                    <a:pt x="331" y="1616"/>
                  </a:cubicBezTo>
                  <a:lnTo>
                    <a:pt x="337" y="1610"/>
                  </a:lnTo>
                  <a:cubicBezTo>
                    <a:pt x="317" y="1589"/>
                    <a:pt x="297" y="1566"/>
                    <a:pt x="274" y="1536"/>
                  </a:cubicBezTo>
                  <a:cubicBezTo>
                    <a:pt x="262" y="1520"/>
                    <a:pt x="250" y="1504"/>
                    <a:pt x="239" y="1489"/>
                  </a:cubicBezTo>
                  <a:cubicBezTo>
                    <a:pt x="227" y="1473"/>
                    <a:pt x="215" y="1457"/>
                    <a:pt x="203" y="1441"/>
                  </a:cubicBezTo>
                  <a:cubicBezTo>
                    <a:pt x="180" y="1411"/>
                    <a:pt x="159" y="1387"/>
                    <a:pt x="139" y="1366"/>
                  </a:cubicBezTo>
                  <a:lnTo>
                    <a:pt x="134" y="1372"/>
                  </a:lnTo>
                  <a:close/>
                  <a:moveTo>
                    <a:pt x="74" y="1479"/>
                  </a:moveTo>
                  <a:lnTo>
                    <a:pt x="74" y="1471"/>
                  </a:lnTo>
                  <a:cubicBezTo>
                    <a:pt x="57" y="1470"/>
                    <a:pt x="37" y="1471"/>
                    <a:pt x="18" y="1473"/>
                  </a:cubicBezTo>
                  <a:cubicBezTo>
                    <a:pt x="14" y="1473"/>
                    <a:pt x="10" y="1474"/>
                    <a:pt x="5" y="1474"/>
                  </a:cubicBezTo>
                  <a:cubicBezTo>
                    <a:pt x="6" y="1477"/>
                    <a:pt x="6" y="1479"/>
                    <a:pt x="6" y="1482"/>
                  </a:cubicBezTo>
                  <a:cubicBezTo>
                    <a:pt x="10" y="1482"/>
                    <a:pt x="15" y="1481"/>
                    <a:pt x="19" y="1481"/>
                  </a:cubicBezTo>
                  <a:cubicBezTo>
                    <a:pt x="37" y="1479"/>
                    <a:pt x="57" y="1478"/>
                    <a:pt x="74" y="1479"/>
                  </a:cubicBezTo>
                  <a:close/>
                  <a:moveTo>
                    <a:pt x="199" y="1506"/>
                  </a:moveTo>
                  <a:cubicBezTo>
                    <a:pt x="184" y="1486"/>
                    <a:pt x="169" y="1466"/>
                    <a:pt x="154" y="1446"/>
                  </a:cubicBezTo>
                  <a:cubicBezTo>
                    <a:pt x="146" y="1435"/>
                    <a:pt x="138" y="1426"/>
                    <a:pt x="130" y="1417"/>
                  </a:cubicBezTo>
                  <a:lnTo>
                    <a:pt x="124" y="1422"/>
                  </a:lnTo>
                  <a:lnTo>
                    <a:pt x="126" y="1425"/>
                  </a:lnTo>
                  <a:lnTo>
                    <a:pt x="127" y="1425"/>
                  </a:lnTo>
                  <a:cubicBezTo>
                    <a:pt x="133" y="1433"/>
                    <a:pt x="140" y="1441"/>
                    <a:pt x="148" y="1451"/>
                  </a:cubicBezTo>
                  <a:cubicBezTo>
                    <a:pt x="163" y="1471"/>
                    <a:pt x="178" y="1491"/>
                    <a:pt x="192" y="1511"/>
                  </a:cubicBezTo>
                  <a:cubicBezTo>
                    <a:pt x="206" y="1531"/>
                    <a:pt x="221" y="1552"/>
                    <a:pt x="236" y="1572"/>
                  </a:cubicBezTo>
                  <a:cubicBezTo>
                    <a:pt x="252" y="1591"/>
                    <a:pt x="266" y="1608"/>
                    <a:pt x="279" y="1622"/>
                  </a:cubicBezTo>
                  <a:lnTo>
                    <a:pt x="285" y="1617"/>
                  </a:lnTo>
                  <a:cubicBezTo>
                    <a:pt x="272" y="1602"/>
                    <a:pt x="258" y="1586"/>
                    <a:pt x="243" y="1567"/>
                  </a:cubicBezTo>
                  <a:cubicBezTo>
                    <a:pt x="228" y="1547"/>
                    <a:pt x="213" y="1526"/>
                    <a:pt x="199" y="1506"/>
                  </a:cubicBezTo>
                  <a:close/>
                  <a:moveTo>
                    <a:pt x="497" y="1597"/>
                  </a:moveTo>
                  <a:cubicBezTo>
                    <a:pt x="509" y="1611"/>
                    <a:pt x="521" y="1625"/>
                    <a:pt x="530" y="1636"/>
                  </a:cubicBezTo>
                  <a:lnTo>
                    <a:pt x="536" y="1631"/>
                  </a:lnTo>
                  <a:cubicBezTo>
                    <a:pt x="527" y="1619"/>
                    <a:pt x="514" y="1604"/>
                    <a:pt x="501" y="1590"/>
                  </a:cubicBezTo>
                  <a:cubicBezTo>
                    <a:pt x="500" y="1592"/>
                    <a:pt x="498" y="1594"/>
                    <a:pt x="497" y="1597"/>
                  </a:cubicBezTo>
                  <a:close/>
                  <a:moveTo>
                    <a:pt x="101" y="1473"/>
                  </a:moveTo>
                  <a:lnTo>
                    <a:pt x="222" y="1628"/>
                  </a:lnTo>
                  <a:lnTo>
                    <a:pt x="228" y="1623"/>
                  </a:lnTo>
                  <a:lnTo>
                    <a:pt x="108" y="1468"/>
                  </a:lnTo>
                  <a:lnTo>
                    <a:pt x="101" y="1473"/>
                  </a:lnTo>
                  <a:close/>
                  <a:moveTo>
                    <a:pt x="78" y="1357"/>
                  </a:moveTo>
                  <a:cubicBezTo>
                    <a:pt x="70" y="1356"/>
                    <a:pt x="61" y="1356"/>
                    <a:pt x="51" y="1356"/>
                  </a:cubicBezTo>
                  <a:cubicBezTo>
                    <a:pt x="33" y="1356"/>
                    <a:pt x="17" y="1356"/>
                    <a:pt x="0" y="1355"/>
                  </a:cubicBezTo>
                  <a:cubicBezTo>
                    <a:pt x="0" y="1358"/>
                    <a:pt x="0" y="1361"/>
                    <a:pt x="0" y="1363"/>
                  </a:cubicBezTo>
                  <a:cubicBezTo>
                    <a:pt x="17" y="1364"/>
                    <a:pt x="34" y="1364"/>
                    <a:pt x="51" y="1364"/>
                  </a:cubicBezTo>
                  <a:cubicBezTo>
                    <a:pt x="61" y="1364"/>
                    <a:pt x="70" y="1364"/>
                    <a:pt x="78" y="1365"/>
                  </a:cubicBezTo>
                  <a:cubicBezTo>
                    <a:pt x="91" y="1366"/>
                    <a:pt x="103" y="1366"/>
                    <a:pt x="122" y="1364"/>
                  </a:cubicBezTo>
                  <a:lnTo>
                    <a:pt x="122" y="1356"/>
                  </a:lnTo>
                  <a:cubicBezTo>
                    <a:pt x="103" y="1358"/>
                    <a:pt x="92" y="1358"/>
                    <a:pt x="78" y="1357"/>
                  </a:cubicBezTo>
                  <a:close/>
                  <a:moveTo>
                    <a:pt x="494" y="1473"/>
                  </a:moveTo>
                  <a:lnTo>
                    <a:pt x="614" y="1628"/>
                  </a:lnTo>
                  <a:lnTo>
                    <a:pt x="621" y="1623"/>
                  </a:lnTo>
                  <a:lnTo>
                    <a:pt x="501" y="1468"/>
                  </a:lnTo>
                  <a:lnTo>
                    <a:pt x="494" y="1473"/>
                  </a:lnTo>
                  <a:close/>
                  <a:moveTo>
                    <a:pt x="331" y="1363"/>
                  </a:moveTo>
                  <a:cubicBezTo>
                    <a:pt x="349" y="1363"/>
                    <a:pt x="367" y="1363"/>
                    <a:pt x="384" y="1363"/>
                  </a:cubicBezTo>
                  <a:cubicBezTo>
                    <a:pt x="402" y="1364"/>
                    <a:pt x="420" y="1364"/>
                    <a:pt x="438" y="1364"/>
                  </a:cubicBezTo>
                  <a:cubicBezTo>
                    <a:pt x="448" y="1364"/>
                    <a:pt x="457" y="1364"/>
                    <a:pt x="465" y="1365"/>
                  </a:cubicBezTo>
                  <a:cubicBezTo>
                    <a:pt x="479" y="1366"/>
                    <a:pt x="490" y="1366"/>
                    <a:pt x="510" y="1364"/>
                  </a:cubicBezTo>
                  <a:lnTo>
                    <a:pt x="509" y="1356"/>
                  </a:lnTo>
                  <a:cubicBezTo>
                    <a:pt x="490" y="1358"/>
                    <a:pt x="479" y="1358"/>
                    <a:pt x="465" y="1357"/>
                  </a:cubicBezTo>
                  <a:cubicBezTo>
                    <a:pt x="457" y="1356"/>
                    <a:pt x="449" y="1356"/>
                    <a:pt x="438" y="1356"/>
                  </a:cubicBezTo>
                  <a:cubicBezTo>
                    <a:pt x="420" y="1356"/>
                    <a:pt x="402" y="1355"/>
                    <a:pt x="384" y="1355"/>
                  </a:cubicBezTo>
                  <a:cubicBezTo>
                    <a:pt x="367" y="1355"/>
                    <a:pt x="349" y="1355"/>
                    <a:pt x="331" y="1355"/>
                  </a:cubicBezTo>
                  <a:cubicBezTo>
                    <a:pt x="321" y="1355"/>
                    <a:pt x="311" y="1355"/>
                    <a:pt x="301" y="1355"/>
                  </a:cubicBezTo>
                  <a:cubicBezTo>
                    <a:pt x="301" y="1358"/>
                    <a:pt x="300" y="1360"/>
                    <a:pt x="299" y="1363"/>
                  </a:cubicBezTo>
                  <a:cubicBezTo>
                    <a:pt x="309" y="1363"/>
                    <a:pt x="320" y="1363"/>
                    <a:pt x="331" y="1363"/>
                  </a:cubicBezTo>
                  <a:close/>
                  <a:moveTo>
                    <a:pt x="297" y="1445"/>
                  </a:moveTo>
                  <a:lnTo>
                    <a:pt x="475" y="1445"/>
                  </a:lnTo>
                  <a:lnTo>
                    <a:pt x="475" y="1437"/>
                  </a:lnTo>
                  <a:lnTo>
                    <a:pt x="297" y="1437"/>
                  </a:lnTo>
                  <a:lnTo>
                    <a:pt x="297" y="1445"/>
                  </a:lnTo>
                  <a:close/>
                  <a:moveTo>
                    <a:pt x="42" y="1616"/>
                  </a:moveTo>
                  <a:cubicBezTo>
                    <a:pt x="40" y="1617"/>
                    <a:pt x="38" y="1617"/>
                    <a:pt x="35" y="1616"/>
                  </a:cubicBezTo>
                  <a:cubicBezTo>
                    <a:pt x="33" y="1616"/>
                    <a:pt x="31" y="1616"/>
                    <a:pt x="29" y="1617"/>
                  </a:cubicBezTo>
                  <a:cubicBezTo>
                    <a:pt x="29" y="1619"/>
                    <a:pt x="30" y="1622"/>
                    <a:pt x="30" y="1624"/>
                  </a:cubicBezTo>
                  <a:cubicBezTo>
                    <a:pt x="32" y="1624"/>
                    <a:pt x="33" y="1624"/>
                    <a:pt x="35" y="1624"/>
                  </a:cubicBezTo>
                  <a:cubicBezTo>
                    <a:pt x="36" y="1625"/>
                    <a:pt x="37" y="1625"/>
                    <a:pt x="38" y="1625"/>
                  </a:cubicBezTo>
                  <a:cubicBezTo>
                    <a:pt x="40" y="1625"/>
                    <a:pt x="42" y="1624"/>
                    <a:pt x="45" y="1623"/>
                  </a:cubicBezTo>
                  <a:lnTo>
                    <a:pt x="42" y="1616"/>
                  </a:lnTo>
                  <a:close/>
                  <a:moveTo>
                    <a:pt x="137" y="1636"/>
                  </a:moveTo>
                  <a:lnTo>
                    <a:pt x="143" y="1631"/>
                  </a:lnTo>
                  <a:cubicBezTo>
                    <a:pt x="127" y="1610"/>
                    <a:pt x="108" y="1586"/>
                    <a:pt x="86" y="1569"/>
                  </a:cubicBezTo>
                  <a:lnTo>
                    <a:pt x="81" y="1576"/>
                  </a:lnTo>
                  <a:cubicBezTo>
                    <a:pt x="103" y="1592"/>
                    <a:pt x="121" y="1615"/>
                    <a:pt x="137" y="1636"/>
                  </a:cubicBezTo>
                  <a:close/>
                  <a:moveTo>
                    <a:pt x="58" y="1602"/>
                  </a:moveTo>
                  <a:cubicBezTo>
                    <a:pt x="66" y="1609"/>
                    <a:pt x="69" y="1614"/>
                    <a:pt x="74" y="1621"/>
                  </a:cubicBezTo>
                  <a:cubicBezTo>
                    <a:pt x="76" y="1625"/>
                    <a:pt x="79" y="1629"/>
                    <a:pt x="84" y="1635"/>
                  </a:cubicBezTo>
                  <a:lnTo>
                    <a:pt x="90" y="1630"/>
                  </a:lnTo>
                  <a:cubicBezTo>
                    <a:pt x="86" y="1625"/>
                    <a:pt x="83" y="1620"/>
                    <a:pt x="80" y="1616"/>
                  </a:cubicBezTo>
                  <a:cubicBezTo>
                    <a:pt x="76" y="1609"/>
                    <a:pt x="72" y="1604"/>
                    <a:pt x="64" y="1596"/>
                  </a:cubicBezTo>
                  <a:lnTo>
                    <a:pt x="58" y="1602"/>
                  </a:lnTo>
                  <a:close/>
                  <a:moveTo>
                    <a:pt x="56" y="1538"/>
                  </a:moveTo>
                  <a:cubicBezTo>
                    <a:pt x="49" y="1538"/>
                    <a:pt x="26" y="1538"/>
                    <a:pt x="13" y="1538"/>
                  </a:cubicBezTo>
                  <a:cubicBezTo>
                    <a:pt x="14" y="1541"/>
                    <a:pt x="14" y="1543"/>
                    <a:pt x="15" y="1546"/>
                  </a:cubicBezTo>
                  <a:cubicBezTo>
                    <a:pt x="28" y="1546"/>
                    <a:pt x="49" y="1546"/>
                    <a:pt x="56" y="1546"/>
                  </a:cubicBezTo>
                  <a:lnTo>
                    <a:pt x="56" y="1538"/>
                  </a:lnTo>
                  <a:close/>
                  <a:moveTo>
                    <a:pt x="0" y="1313"/>
                  </a:moveTo>
                  <a:cubicBezTo>
                    <a:pt x="0" y="1316"/>
                    <a:pt x="0" y="1318"/>
                    <a:pt x="0" y="1321"/>
                  </a:cubicBezTo>
                  <a:cubicBezTo>
                    <a:pt x="3" y="1321"/>
                    <a:pt x="6" y="1321"/>
                    <a:pt x="9" y="1321"/>
                  </a:cubicBezTo>
                  <a:cubicBezTo>
                    <a:pt x="49" y="1321"/>
                    <a:pt x="69" y="1322"/>
                    <a:pt x="97" y="1323"/>
                  </a:cubicBezTo>
                  <a:cubicBezTo>
                    <a:pt x="110" y="1323"/>
                    <a:pt x="124" y="1324"/>
                    <a:pt x="142" y="1324"/>
                  </a:cubicBezTo>
                  <a:lnTo>
                    <a:pt x="142" y="1316"/>
                  </a:lnTo>
                  <a:cubicBezTo>
                    <a:pt x="124" y="1316"/>
                    <a:pt x="110" y="1315"/>
                    <a:pt x="97" y="1315"/>
                  </a:cubicBezTo>
                  <a:cubicBezTo>
                    <a:pt x="69" y="1314"/>
                    <a:pt x="49" y="1313"/>
                    <a:pt x="9" y="1313"/>
                  </a:cubicBezTo>
                  <a:cubicBezTo>
                    <a:pt x="6" y="1313"/>
                    <a:pt x="3" y="1313"/>
                    <a:pt x="0" y="1313"/>
                  </a:cubicBezTo>
                  <a:close/>
                  <a:moveTo>
                    <a:pt x="48" y="1579"/>
                  </a:moveTo>
                  <a:cubicBezTo>
                    <a:pt x="43" y="1579"/>
                    <a:pt x="38" y="1579"/>
                    <a:pt x="33" y="1579"/>
                  </a:cubicBezTo>
                  <a:cubicBezTo>
                    <a:pt x="30" y="1580"/>
                    <a:pt x="25" y="1580"/>
                    <a:pt x="21" y="1580"/>
                  </a:cubicBezTo>
                  <a:cubicBezTo>
                    <a:pt x="21" y="1582"/>
                    <a:pt x="22" y="1585"/>
                    <a:pt x="22" y="1588"/>
                  </a:cubicBezTo>
                  <a:cubicBezTo>
                    <a:pt x="26" y="1588"/>
                    <a:pt x="30" y="1588"/>
                    <a:pt x="34" y="1587"/>
                  </a:cubicBezTo>
                  <a:cubicBezTo>
                    <a:pt x="39" y="1587"/>
                    <a:pt x="43" y="1587"/>
                    <a:pt x="48" y="1587"/>
                  </a:cubicBezTo>
                  <a:lnTo>
                    <a:pt x="48" y="1579"/>
                  </a:lnTo>
                  <a:close/>
                  <a:moveTo>
                    <a:pt x="367" y="1475"/>
                  </a:moveTo>
                  <a:cubicBezTo>
                    <a:pt x="366" y="1475"/>
                    <a:pt x="366" y="1475"/>
                    <a:pt x="366" y="1475"/>
                  </a:cubicBezTo>
                  <a:cubicBezTo>
                    <a:pt x="352" y="1475"/>
                    <a:pt x="340" y="1474"/>
                    <a:pt x="329" y="1471"/>
                  </a:cubicBezTo>
                  <a:lnTo>
                    <a:pt x="327" y="1479"/>
                  </a:lnTo>
                  <a:cubicBezTo>
                    <a:pt x="337" y="1481"/>
                    <a:pt x="348" y="1483"/>
                    <a:pt x="360" y="1483"/>
                  </a:cubicBezTo>
                  <a:cubicBezTo>
                    <a:pt x="362" y="1480"/>
                    <a:pt x="364" y="1478"/>
                    <a:pt x="367" y="1475"/>
                  </a:cubicBezTo>
                  <a:close/>
                  <a:moveTo>
                    <a:pt x="52" y="1512"/>
                  </a:moveTo>
                  <a:cubicBezTo>
                    <a:pt x="58" y="1512"/>
                    <a:pt x="64" y="1512"/>
                    <a:pt x="68" y="1512"/>
                  </a:cubicBezTo>
                  <a:lnTo>
                    <a:pt x="68" y="1504"/>
                  </a:lnTo>
                  <a:cubicBezTo>
                    <a:pt x="64" y="1504"/>
                    <a:pt x="58" y="1504"/>
                    <a:pt x="52" y="1504"/>
                  </a:cubicBezTo>
                  <a:cubicBezTo>
                    <a:pt x="39" y="1504"/>
                    <a:pt x="24" y="1504"/>
                    <a:pt x="9" y="1504"/>
                  </a:cubicBezTo>
                  <a:cubicBezTo>
                    <a:pt x="9" y="1507"/>
                    <a:pt x="9" y="1509"/>
                    <a:pt x="10" y="1512"/>
                  </a:cubicBezTo>
                  <a:cubicBezTo>
                    <a:pt x="24" y="1512"/>
                    <a:pt x="39" y="1512"/>
                    <a:pt x="52" y="1512"/>
                  </a:cubicBezTo>
                  <a:close/>
                  <a:moveTo>
                    <a:pt x="88" y="1437"/>
                  </a:moveTo>
                  <a:lnTo>
                    <a:pt x="2" y="1437"/>
                  </a:lnTo>
                  <a:cubicBezTo>
                    <a:pt x="3" y="1440"/>
                    <a:pt x="3" y="1442"/>
                    <a:pt x="3" y="1445"/>
                  </a:cubicBezTo>
                  <a:lnTo>
                    <a:pt x="88" y="1445"/>
                  </a:lnTo>
                  <a:lnTo>
                    <a:pt x="88" y="1437"/>
                  </a:lnTo>
                  <a:close/>
                  <a:moveTo>
                    <a:pt x="115" y="1393"/>
                  </a:moveTo>
                  <a:cubicBezTo>
                    <a:pt x="97" y="1394"/>
                    <a:pt x="78" y="1395"/>
                    <a:pt x="56" y="1395"/>
                  </a:cubicBezTo>
                  <a:cubicBezTo>
                    <a:pt x="37" y="1395"/>
                    <a:pt x="19" y="1395"/>
                    <a:pt x="0" y="1394"/>
                  </a:cubicBezTo>
                  <a:cubicBezTo>
                    <a:pt x="0" y="1397"/>
                    <a:pt x="0" y="1399"/>
                    <a:pt x="0" y="1402"/>
                  </a:cubicBezTo>
                  <a:cubicBezTo>
                    <a:pt x="19" y="1403"/>
                    <a:pt x="37" y="1403"/>
                    <a:pt x="56" y="1403"/>
                  </a:cubicBezTo>
                  <a:cubicBezTo>
                    <a:pt x="78" y="1403"/>
                    <a:pt x="98" y="1402"/>
                    <a:pt x="115" y="1401"/>
                  </a:cubicBezTo>
                  <a:lnTo>
                    <a:pt x="115" y="1393"/>
                  </a:lnTo>
                  <a:close/>
                  <a:moveTo>
                    <a:pt x="502" y="1393"/>
                  </a:moveTo>
                  <a:cubicBezTo>
                    <a:pt x="484" y="1394"/>
                    <a:pt x="465" y="1395"/>
                    <a:pt x="443" y="1395"/>
                  </a:cubicBezTo>
                  <a:cubicBezTo>
                    <a:pt x="420" y="1395"/>
                    <a:pt x="397" y="1394"/>
                    <a:pt x="375" y="1394"/>
                  </a:cubicBezTo>
                  <a:cubicBezTo>
                    <a:pt x="353" y="1393"/>
                    <a:pt x="330" y="1392"/>
                    <a:pt x="307" y="1392"/>
                  </a:cubicBezTo>
                  <a:cubicBezTo>
                    <a:pt x="295" y="1392"/>
                    <a:pt x="284" y="1392"/>
                    <a:pt x="273" y="1393"/>
                  </a:cubicBezTo>
                  <a:lnTo>
                    <a:pt x="273" y="1401"/>
                  </a:lnTo>
                  <a:lnTo>
                    <a:pt x="277" y="1401"/>
                  </a:lnTo>
                  <a:lnTo>
                    <a:pt x="277" y="1401"/>
                  </a:lnTo>
                  <a:cubicBezTo>
                    <a:pt x="286" y="1400"/>
                    <a:pt x="296" y="1400"/>
                    <a:pt x="307" y="1400"/>
                  </a:cubicBezTo>
                  <a:cubicBezTo>
                    <a:pt x="330" y="1400"/>
                    <a:pt x="353" y="1401"/>
                    <a:pt x="375" y="1402"/>
                  </a:cubicBezTo>
                  <a:cubicBezTo>
                    <a:pt x="397" y="1402"/>
                    <a:pt x="420" y="1403"/>
                    <a:pt x="443" y="1403"/>
                  </a:cubicBezTo>
                  <a:cubicBezTo>
                    <a:pt x="465" y="1403"/>
                    <a:pt x="485" y="1402"/>
                    <a:pt x="502" y="1401"/>
                  </a:cubicBezTo>
                  <a:lnTo>
                    <a:pt x="502" y="1393"/>
                  </a:lnTo>
                  <a:close/>
                  <a:moveTo>
                    <a:pt x="542" y="1587"/>
                  </a:moveTo>
                  <a:cubicBezTo>
                    <a:pt x="533" y="1576"/>
                    <a:pt x="522" y="1565"/>
                    <a:pt x="514" y="1553"/>
                  </a:cubicBezTo>
                  <a:cubicBezTo>
                    <a:pt x="513" y="1553"/>
                    <a:pt x="513" y="1553"/>
                    <a:pt x="513" y="1553"/>
                  </a:cubicBezTo>
                  <a:cubicBezTo>
                    <a:pt x="513" y="1557"/>
                    <a:pt x="512" y="1560"/>
                    <a:pt x="512" y="1564"/>
                  </a:cubicBezTo>
                  <a:cubicBezTo>
                    <a:pt x="520" y="1574"/>
                    <a:pt x="528" y="1583"/>
                    <a:pt x="536" y="1592"/>
                  </a:cubicBezTo>
                  <a:cubicBezTo>
                    <a:pt x="546" y="1603"/>
                    <a:pt x="556" y="1614"/>
                    <a:pt x="565" y="1625"/>
                  </a:cubicBezTo>
                  <a:cubicBezTo>
                    <a:pt x="569" y="1630"/>
                    <a:pt x="572" y="1635"/>
                    <a:pt x="575" y="1639"/>
                  </a:cubicBezTo>
                  <a:lnTo>
                    <a:pt x="582" y="1635"/>
                  </a:lnTo>
                  <a:cubicBezTo>
                    <a:pt x="579" y="1630"/>
                    <a:pt x="575" y="1625"/>
                    <a:pt x="572" y="1620"/>
                  </a:cubicBezTo>
                  <a:cubicBezTo>
                    <a:pt x="562" y="1609"/>
                    <a:pt x="552" y="1597"/>
                    <a:pt x="542" y="1587"/>
                  </a:cubicBezTo>
                  <a:close/>
                  <a:moveTo>
                    <a:pt x="589" y="1446"/>
                  </a:moveTo>
                  <a:cubicBezTo>
                    <a:pt x="596" y="1456"/>
                    <a:pt x="603" y="1465"/>
                    <a:pt x="610" y="1474"/>
                  </a:cubicBezTo>
                  <a:cubicBezTo>
                    <a:pt x="610" y="1473"/>
                    <a:pt x="610" y="1473"/>
                    <a:pt x="610" y="1472"/>
                  </a:cubicBezTo>
                  <a:cubicBezTo>
                    <a:pt x="610" y="1468"/>
                    <a:pt x="609" y="1463"/>
                    <a:pt x="609" y="1459"/>
                  </a:cubicBezTo>
                  <a:cubicBezTo>
                    <a:pt x="605" y="1453"/>
                    <a:pt x="600" y="1447"/>
                    <a:pt x="596" y="1441"/>
                  </a:cubicBezTo>
                  <a:cubicBezTo>
                    <a:pt x="572" y="1411"/>
                    <a:pt x="552" y="1387"/>
                    <a:pt x="532" y="1366"/>
                  </a:cubicBezTo>
                  <a:lnTo>
                    <a:pt x="526" y="1372"/>
                  </a:lnTo>
                  <a:cubicBezTo>
                    <a:pt x="546" y="1393"/>
                    <a:pt x="566" y="1416"/>
                    <a:pt x="589" y="1446"/>
                  </a:cubicBezTo>
                  <a:close/>
                  <a:moveTo>
                    <a:pt x="517" y="1422"/>
                  </a:moveTo>
                  <a:lnTo>
                    <a:pt x="519" y="1425"/>
                  </a:lnTo>
                  <a:lnTo>
                    <a:pt x="519" y="1425"/>
                  </a:lnTo>
                  <a:cubicBezTo>
                    <a:pt x="526" y="1433"/>
                    <a:pt x="533" y="1441"/>
                    <a:pt x="541" y="1451"/>
                  </a:cubicBezTo>
                  <a:cubicBezTo>
                    <a:pt x="556" y="1471"/>
                    <a:pt x="570" y="1491"/>
                    <a:pt x="585" y="1511"/>
                  </a:cubicBezTo>
                  <a:cubicBezTo>
                    <a:pt x="598" y="1530"/>
                    <a:pt x="613" y="1550"/>
                    <a:pt x="627" y="1569"/>
                  </a:cubicBezTo>
                  <a:cubicBezTo>
                    <a:pt x="625" y="1562"/>
                    <a:pt x="623" y="1555"/>
                    <a:pt x="621" y="1547"/>
                  </a:cubicBezTo>
                  <a:cubicBezTo>
                    <a:pt x="611" y="1534"/>
                    <a:pt x="601" y="1520"/>
                    <a:pt x="591" y="1506"/>
                  </a:cubicBezTo>
                  <a:cubicBezTo>
                    <a:pt x="577" y="1486"/>
                    <a:pt x="562" y="1466"/>
                    <a:pt x="547" y="1446"/>
                  </a:cubicBezTo>
                  <a:cubicBezTo>
                    <a:pt x="539" y="1435"/>
                    <a:pt x="531" y="1426"/>
                    <a:pt x="523" y="1417"/>
                  </a:cubicBezTo>
                  <a:lnTo>
                    <a:pt x="517" y="1422"/>
                  </a:lnTo>
                  <a:close/>
                  <a:moveTo>
                    <a:pt x="546" y="1323"/>
                  </a:moveTo>
                  <a:cubicBezTo>
                    <a:pt x="566" y="1346"/>
                    <a:pt x="585" y="1370"/>
                    <a:pt x="606" y="1395"/>
                  </a:cubicBezTo>
                  <a:cubicBezTo>
                    <a:pt x="606" y="1390"/>
                    <a:pt x="606" y="1386"/>
                    <a:pt x="606" y="1382"/>
                  </a:cubicBezTo>
                  <a:cubicBezTo>
                    <a:pt x="587" y="1359"/>
                    <a:pt x="570" y="1338"/>
                    <a:pt x="552" y="1318"/>
                  </a:cubicBezTo>
                  <a:lnTo>
                    <a:pt x="546" y="1323"/>
                  </a:lnTo>
                  <a:close/>
                  <a:moveTo>
                    <a:pt x="210" y="1391"/>
                  </a:moveTo>
                  <a:cubicBezTo>
                    <a:pt x="210" y="1391"/>
                    <a:pt x="210" y="1390"/>
                    <a:pt x="210" y="1390"/>
                  </a:cubicBezTo>
                  <a:cubicBezTo>
                    <a:pt x="231" y="1417"/>
                    <a:pt x="254" y="1445"/>
                    <a:pt x="277" y="1475"/>
                  </a:cubicBezTo>
                  <a:cubicBezTo>
                    <a:pt x="291" y="1493"/>
                    <a:pt x="306" y="1512"/>
                    <a:pt x="321" y="1533"/>
                  </a:cubicBezTo>
                  <a:cubicBezTo>
                    <a:pt x="321" y="1530"/>
                    <a:pt x="322" y="1528"/>
                    <a:pt x="322" y="1525"/>
                  </a:cubicBezTo>
                  <a:cubicBezTo>
                    <a:pt x="323" y="1524"/>
                    <a:pt x="323" y="1523"/>
                    <a:pt x="323" y="1522"/>
                  </a:cubicBezTo>
                  <a:cubicBezTo>
                    <a:pt x="309" y="1504"/>
                    <a:pt x="296" y="1487"/>
                    <a:pt x="284" y="1470"/>
                  </a:cubicBezTo>
                  <a:cubicBezTo>
                    <a:pt x="264" y="1445"/>
                    <a:pt x="245" y="1421"/>
                    <a:pt x="226" y="1398"/>
                  </a:cubicBezTo>
                  <a:cubicBezTo>
                    <a:pt x="224" y="1397"/>
                    <a:pt x="222" y="1396"/>
                    <a:pt x="219" y="1395"/>
                  </a:cubicBezTo>
                  <a:cubicBezTo>
                    <a:pt x="216" y="1394"/>
                    <a:pt x="213" y="1392"/>
                    <a:pt x="210" y="1391"/>
                  </a:cubicBezTo>
                  <a:close/>
                  <a:moveTo>
                    <a:pt x="153" y="1323"/>
                  </a:moveTo>
                  <a:cubicBezTo>
                    <a:pt x="161" y="1333"/>
                    <a:pt x="169" y="1342"/>
                    <a:pt x="177" y="1352"/>
                  </a:cubicBezTo>
                  <a:cubicBezTo>
                    <a:pt x="176" y="1347"/>
                    <a:pt x="175" y="1342"/>
                    <a:pt x="175" y="1336"/>
                  </a:cubicBezTo>
                  <a:cubicBezTo>
                    <a:pt x="170" y="1330"/>
                    <a:pt x="164" y="1324"/>
                    <a:pt x="159" y="1318"/>
                  </a:cubicBezTo>
                  <a:lnTo>
                    <a:pt x="153" y="1323"/>
                  </a:lnTo>
                  <a:close/>
                  <a:moveTo>
                    <a:pt x="298" y="1314"/>
                  </a:moveTo>
                  <a:cubicBezTo>
                    <a:pt x="300" y="1317"/>
                    <a:pt x="300" y="1320"/>
                    <a:pt x="301" y="1322"/>
                  </a:cubicBezTo>
                  <a:cubicBezTo>
                    <a:pt x="331" y="1321"/>
                    <a:pt x="363" y="1321"/>
                    <a:pt x="396" y="1321"/>
                  </a:cubicBezTo>
                  <a:cubicBezTo>
                    <a:pt x="436" y="1321"/>
                    <a:pt x="456" y="1322"/>
                    <a:pt x="484" y="1323"/>
                  </a:cubicBezTo>
                  <a:cubicBezTo>
                    <a:pt x="497" y="1323"/>
                    <a:pt x="511" y="1324"/>
                    <a:pt x="529" y="1324"/>
                  </a:cubicBezTo>
                  <a:lnTo>
                    <a:pt x="529" y="1316"/>
                  </a:lnTo>
                  <a:cubicBezTo>
                    <a:pt x="511" y="1316"/>
                    <a:pt x="497" y="1315"/>
                    <a:pt x="484" y="1315"/>
                  </a:cubicBezTo>
                  <a:cubicBezTo>
                    <a:pt x="456" y="1314"/>
                    <a:pt x="436" y="1313"/>
                    <a:pt x="396" y="1313"/>
                  </a:cubicBezTo>
                  <a:cubicBezTo>
                    <a:pt x="362" y="1313"/>
                    <a:pt x="329" y="1313"/>
                    <a:pt x="298" y="1314"/>
                  </a:cubicBezTo>
                  <a:close/>
                  <a:moveTo>
                    <a:pt x="145" y="1581"/>
                  </a:moveTo>
                  <a:cubicBezTo>
                    <a:pt x="125" y="1558"/>
                    <a:pt x="102" y="1532"/>
                    <a:pt x="94" y="1522"/>
                  </a:cubicBezTo>
                  <a:lnTo>
                    <a:pt x="88" y="1527"/>
                  </a:lnTo>
                  <a:cubicBezTo>
                    <a:pt x="96" y="1537"/>
                    <a:pt x="118" y="1563"/>
                    <a:pt x="138" y="1586"/>
                  </a:cubicBezTo>
                  <a:cubicBezTo>
                    <a:pt x="154" y="1604"/>
                    <a:pt x="169" y="1620"/>
                    <a:pt x="172" y="1625"/>
                  </a:cubicBezTo>
                  <a:cubicBezTo>
                    <a:pt x="176" y="1630"/>
                    <a:pt x="179" y="1635"/>
                    <a:pt x="182" y="1639"/>
                  </a:cubicBezTo>
                  <a:lnTo>
                    <a:pt x="189" y="1635"/>
                  </a:lnTo>
                  <a:cubicBezTo>
                    <a:pt x="186" y="1630"/>
                    <a:pt x="183" y="1625"/>
                    <a:pt x="179" y="1620"/>
                  </a:cubicBezTo>
                  <a:cubicBezTo>
                    <a:pt x="175" y="1615"/>
                    <a:pt x="161" y="1599"/>
                    <a:pt x="145" y="1581"/>
                  </a:cubicBezTo>
                  <a:close/>
                  <a:moveTo>
                    <a:pt x="536" y="1291"/>
                  </a:moveTo>
                  <a:cubicBezTo>
                    <a:pt x="524" y="1276"/>
                    <a:pt x="507" y="1256"/>
                    <a:pt x="491" y="1239"/>
                  </a:cubicBezTo>
                  <a:cubicBezTo>
                    <a:pt x="485" y="1232"/>
                    <a:pt x="480" y="1226"/>
                    <a:pt x="475" y="1220"/>
                  </a:cubicBezTo>
                  <a:lnTo>
                    <a:pt x="469" y="1225"/>
                  </a:lnTo>
                  <a:cubicBezTo>
                    <a:pt x="474" y="1231"/>
                    <a:pt x="479" y="1237"/>
                    <a:pt x="485" y="1244"/>
                  </a:cubicBezTo>
                  <a:cubicBezTo>
                    <a:pt x="501" y="1262"/>
                    <a:pt x="518" y="1281"/>
                    <a:pt x="530" y="1296"/>
                  </a:cubicBezTo>
                  <a:lnTo>
                    <a:pt x="536" y="1291"/>
                  </a:lnTo>
                  <a:close/>
                  <a:moveTo>
                    <a:pt x="456" y="1256"/>
                  </a:moveTo>
                  <a:lnTo>
                    <a:pt x="452" y="1263"/>
                  </a:lnTo>
                  <a:cubicBezTo>
                    <a:pt x="460" y="1268"/>
                    <a:pt x="475" y="1284"/>
                    <a:pt x="478" y="1293"/>
                  </a:cubicBezTo>
                  <a:lnTo>
                    <a:pt x="486" y="1290"/>
                  </a:lnTo>
                  <a:cubicBezTo>
                    <a:pt x="481" y="1279"/>
                    <a:pt x="466" y="1262"/>
                    <a:pt x="456" y="1256"/>
                  </a:cubicBezTo>
                  <a:close/>
                  <a:moveTo>
                    <a:pt x="137" y="1296"/>
                  </a:moveTo>
                  <a:lnTo>
                    <a:pt x="143" y="1291"/>
                  </a:lnTo>
                  <a:cubicBezTo>
                    <a:pt x="127" y="1270"/>
                    <a:pt x="108" y="1246"/>
                    <a:pt x="86" y="1229"/>
                  </a:cubicBezTo>
                  <a:lnTo>
                    <a:pt x="81" y="1236"/>
                  </a:lnTo>
                  <a:cubicBezTo>
                    <a:pt x="103" y="1252"/>
                    <a:pt x="121" y="1276"/>
                    <a:pt x="137" y="1296"/>
                  </a:cubicBezTo>
                  <a:close/>
                  <a:moveTo>
                    <a:pt x="52" y="1172"/>
                  </a:moveTo>
                  <a:cubicBezTo>
                    <a:pt x="58" y="1172"/>
                    <a:pt x="64" y="1172"/>
                    <a:pt x="68" y="1172"/>
                  </a:cubicBezTo>
                  <a:lnTo>
                    <a:pt x="68" y="1169"/>
                  </a:lnTo>
                  <a:cubicBezTo>
                    <a:pt x="66" y="1168"/>
                    <a:pt x="64" y="1168"/>
                    <a:pt x="63" y="1168"/>
                  </a:cubicBezTo>
                  <a:cubicBezTo>
                    <a:pt x="58" y="1168"/>
                    <a:pt x="52" y="1168"/>
                    <a:pt x="47" y="1168"/>
                  </a:cubicBezTo>
                  <a:cubicBezTo>
                    <a:pt x="42" y="1170"/>
                    <a:pt x="36" y="1171"/>
                    <a:pt x="30" y="1172"/>
                  </a:cubicBezTo>
                  <a:cubicBezTo>
                    <a:pt x="37" y="1172"/>
                    <a:pt x="45" y="1172"/>
                    <a:pt x="52" y="1172"/>
                  </a:cubicBezTo>
                  <a:close/>
                  <a:moveTo>
                    <a:pt x="56" y="1206"/>
                  </a:moveTo>
                  <a:lnTo>
                    <a:pt x="56" y="1198"/>
                  </a:lnTo>
                  <a:cubicBezTo>
                    <a:pt x="48" y="1198"/>
                    <a:pt x="22" y="1198"/>
                    <a:pt x="10" y="1198"/>
                  </a:cubicBezTo>
                  <a:cubicBezTo>
                    <a:pt x="10" y="1201"/>
                    <a:pt x="9" y="1203"/>
                    <a:pt x="9" y="1206"/>
                  </a:cubicBezTo>
                  <a:cubicBezTo>
                    <a:pt x="20" y="1206"/>
                    <a:pt x="48" y="1206"/>
                    <a:pt x="56" y="1206"/>
                  </a:cubicBezTo>
                  <a:close/>
                  <a:moveTo>
                    <a:pt x="64" y="1257"/>
                  </a:moveTo>
                  <a:lnTo>
                    <a:pt x="58" y="1262"/>
                  </a:lnTo>
                  <a:cubicBezTo>
                    <a:pt x="66" y="1269"/>
                    <a:pt x="69" y="1274"/>
                    <a:pt x="74" y="1281"/>
                  </a:cubicBezTo>
                  <a:cubicBezTo>
                    <a:pt x="76" y="1285"/>
                    <a:pt x="79" y="1289"/>
                    <a:pt x="84" y="1295"/>
                  </a:cubicBezTo>
                  <a:lnTo>
                    <a:pt x="90" y="1290"/>
                  </a:lnTo>
                  <a:cubicBezTo>
                    <a:pt x="86" y="1285"/>
                    <a:pt x="83" y="1280"/>
                    <a:pt x="80" y="1277"/>
                  </a:cubicBezTo>
                  <a:cubicBezTo>
                    <a:pt x="76" y="1270"/>
                    <a:pt x="72" y="1264"/>
                    <a:pt x="64" y="1257"/>
                  </a:cubicBezTo>
                  <a:close/>
                  <a:moveTo>
                    <a:pt x="589" y="1107"/>
                  </a:moveTo>
                  <a:cubicBezTo>
                    <a:pt x="593" y="1112"/>
                    <a:pt x="597" y="1117"/>
                    <a:pt x="601" y="1121"/>
                  </a:cubicBezTo>
                  <a:cubicBezTo>
                    <a:pt x="600" y="1117"/>
                    <a:pt x="600" y="1112"/>
                    <a:pt x="600" y="1107"/>
                  </a:cubicBezTo>
                  <a:cubicBezTo>
                    <a:pt x="599" y="1105"/>
                    <a:pt x="597" y="1104"/>
                    <a:pt x="596" y="1102"/>
                  </a:cubicBezTo>
                  <a:cubicBezTo>
                    <a:pt x="572" y="1071"/>
                    <a:pt x="552" y="1048"/>
                    <a:pt x="532" y="1027"/>
                  </a:cubicBezTo>
                  <a:lnTo>
                    <a:pt x="526" y="1032"/>
                  </a:lnTo>
                  <a:cubicBezTo>
                    <a:pt x="546" y="1053"/>
                    <a:pt x="566" y="1077"/>
                    <a:pt x="589" y="1107"/>
                  </a:cubicBezTo>
                  <a:close/>
                  <a:moveTo>
                    <a:pt x="517" y="1082"/>
                  </a:moveTo>
                  <a:lnTo>
                    <a:pt x="519" y="1085"/>
                  </a:lnTo>
                  <a:lnTo>
                    <a:pt x="519" y="1085"/>
                  </a:lnTo>
                  <a:cubicBezTo>
                    <a:pt x="526" y="1093"/>
                    <a:pt x="533" y="1102"/>
                    <a:pt x="541" y="1111"/>
                  </a:cubicBezTo>
                  <a:cubicBezTo>
                    <a:pt x="556" y="1131"/>
                    <a:pt x="570" y="1151"/>
                    <a:pt x="585" y="1171"/>
                  </a:cubicBezTo>
                  <a:cubicBezTo>
                    <a:pt x="591" y="1180"/>
                    <a:pt x="597" y="1189"/>
                    <a:pt x="604" y="1198"/>
                  </a:cubicBezTo>
                  <a:cubicBezTo>
                    <a:pt x="604" y="1197"/>
                    <a:pt x="604" y="1196"/>
                    <a:pt x="604" y="1195"/>
                  </a:cubicBezTo>
                  <a:cubicBezTo>
                    <a:pt x="604" y="1191"/>
                    <a:pt x="603" y="1187"/>
                    <a:pt x="603" y="1183"/>
                  </a:cubicBezTo>
                  <a:cubicBezTo>
                    <a:pt x="599" y="1178"/>
                    <a:pt x="595" y="1172"/>
                    <a:pt x="591" y="1167"/>
                  </a:cubicBezTo>
                  <a:cubicBezTo>
                    <a:pt x="577" y="1147"/>
                    <a:pt x="562" y="1126"/>
                    <a:pt x="547" y="1106"/>
                  </a:cubicBezTo>
                  <a:cubicBezTo>
                    <a:pt x="539" y="1096"/>
                    <a:pt x="531" y="1086"/>
                    <a:pt x="523" y="1077"/>
                  </a:cubicBezTo>
                  <a:lnTo>
                    <a:pt x="517" y="1082"/>
                  </a:lnTo>
                  <a:close/>
                  <a:moveTo>
                    <a:pt x="18" y="1248"/>
                  </a:moveTo>
                  <a:cubicBezTo>
                    <a:pt x="24" y="1248"/>
                    <a:pt x="29" y="1248"/>
                    <a:pt x="34" y="1248"/>
                  </a:cubicBezTo>
                  <a:cubicBezTo>
                    <a:pt x="38" y="1248"/>
                    <a:pt x="43" y="1247"/>
                    <a:pt x="48" y="1248"/>
                  </a:cubicBezTo>
                  <a:lnTo>
                    <a:pt x="48" y="1240"/>
                  </a:lnTo>
                  <a:cubicBezTo>
                    <a:pt x="43" y="1239"/>
                    <a:pt x="38" y="1239"/>
                    <a:pt x="33" y="1240"/>
                  </a:cubicBezTo>
                  <a:cubicBezTo>
                    <a:pt x="29" y="1240"/>
                    <a:pt x="24" y="1240"/>
                    <a:pt x="18" y="1240"/>
                  </a:cubicBezTo>
                  <a:cubicBezTo>
                    <a:pt x="14" y="1240"/>
                    <a:pt x="9" y="1240"/>
                    <a:pt x="5" y="1240"/>
                  </a:cubicBezTo>
                  <a:cubicBezTo>
                    <a:pt x="5" y="1243"/>
                    <a:pt x="5" y="1245"/>
                    <a:pt x="4" y="1248"/>
                  </a:cubicBezTo>
                  <a:cubicBezTo>
                    <a:pt x="9" y="1248"/>
                    <a:pt x="14" y="1248"/>
                    <a:pt x="18" y="1248"/>
                  </a:cubicBezTo>
                  <a:close/>
                  <a:moveTo>
                    <a:pt x="215" y="1279"/>
                  </a:moveTo>
                  <a:cubicBezTo>
                    <a:pt x="217" y="1278"/>
                    <a:pt x="220" y="1277"/>
                    <a:pt x="223" y="1277"/>
                  </a:cubicBezTo>
                  <a:lnTo>
                    <a:pt x="136" y="1165"/>
                  </a:lnTo>
                  <a:cubicBezTo>
                    <a:pt x="133" y="1166"/>
                    <a:pt x="131" y="1166"/>
                    <a:pt x="128" y="1167"/>
                  </a:cubicBezTo>
                  <a:lnTo>
                    <a:pt x="215" y="1279"/>
                  </a:lnTo>
                  <a:close/>
                  <a:moveTo>
                    <a:pt x="465" y="1017"/>
                  </a:moveTo>
                  <a:cubicBezTo>
                    <a:pt x="457" y="1016"/>
                    <a:pt x="449" y="1016"/>
                    <a:pt x="438" y="1016"/>
                  </a:cubicBezTo>
                  <a:cubicBezTo>
                    <a:pt x="420" y="1016"/>
                    <a:pt x="402" y="1016"/>
                    <a:pt x="384" y="1015"/>
                  </a:cubicBezTo>
                  <a:cubicBezTo>
                    <a:pt x="367" y="1015"/>
                    <a:pt x="349" y="1015"/>
                    <a:pt x="331" y="1015"/>
                  </a:cubicBezTo>
                  <a:cubicBezTo>
                    <a:pt x="296" y="1015"/>
                    <a:pt x="268" y="1016"/>
                    <a:pt x="242" y="1019"/>
                  </a:cubicBezTo>
                  <a:lnTo>
                    <a:pt x="243" y="1027"/>
                  </a:lnTo>
                  <a:cubicBezTo>
                    <a:pt x="269" y="1024"/>
                    <a:pt x="297" y="1023"/>
                    <a:pt x="331" y="1023"/>
                  </a:cubicBezTo>
                  <a:cubicBezTo>
                    <a:pt x="349" y="1023"/>
                    <a:pt x="366" y="1023"/>
                    <a:pt x="384" y="1023"/>
                  </a:cubicBezTo>
                  <a:cubicBezTo>
                    <a:pt x="402" y="1024"/>
                    <a:pt x="420" y="1024"/>
                    <a:pt x="438" y="1024"/>
                  </a:cubicBezTo>
                  <a:cubicBezTo>
                    <a:pt x="448" y="1024"/>
                    <a:pt x="457" y="1025"/>
                    <a:pt x="465" y="1025"/>
                  </a:cubicBezTo>
                  <a:cubicBezTo>
                    <a:pt x="479" y="1026"/>
                    <a:pt x="490" y="1026"/>
                    <a:pt x="510" y="1024"/>
                  </a:cubicBezTo>
                  <a:lnTo>
                    <a:pt x="509" y="1016"/>
                  </a:lnTo>
                  <a:cubicBezTo>
                    <a:pt x="490" y="1018"/>
                    <a:pt x="479" y="1018"/>
                    <a:pt x="465" y="1017"/>
                  </a:cubicBezTo>
                  <a:close/>
                  <a:moveTo>
                    <a:pt x="199" y="1167"/>
                  </a:moveTo>
                  <a:cubicBezTo>
                    <a:pt x="196" y="1162"/>
                    <a:pt x="192" y="1158"/>
                    <a:pt x="189" y="1154"/>
                  </a:cubicBezTo>
                  <a:cubicBezTo>
                    <a:pt x="187" y="1155"/>
                    <a:pt x="185" y="1156"/>
                    <a:pt x="182" y="1158"/>
                  </a:cubicBezTo>
                  <a:cubicBezTo>
                    <a:pt x="185" y="1162"/>
                    <a:pt x="189" y="1167"/>
                    <a:pt x="192" y="1171"/>
                  </a:cubicBezTo>
                  <a:cubicBezTo>
                    <a:pt x="206" y="1191"/>
                    <a:pt x="221" y="1212"/>
                    <a:pt x="236" y="1232"/>
                  </a:cubicBezTo>
                  <a:cubicBezTo>
                    <a:pt x="252" y="1251"/>
                    <a:pt x="266" y="1268"/>
                    <a:pt x="279" y="1283"/>
                  </a:cubicBezTo>
                  <a:lnTo>
                    <a:pt x="285" y="1277"/>
                  </a:lnTo>
                  <a:cubicBezTo>
                    <a:pt x="272" y="1263"/>
                    <a:pt x="258" y="1246"/>
                    <a:pt x="243" y="1227"/>
                  </a:cubicBezTo>
                  <a:cubicBezTo>
                    <a:pt x="228" y="1207"/>
                    <a:pt x="213" y="1187"/>
                    <a:pt x="199" y="1167"/>
                  </a:cubicBezTo>
                  <a:close/>
                  <a:moveTo>
                    <a:pt x="234" y="1081"/>
                  </a:moveTo>
                  <a:cubicBezTo>
                    <a:pt x="248" y="1098"/>
                    <a:pt x="262" y="1116"/>
                    <a:pt x="277" y="1135"/>
                  </a:cubicBezTo>
                  <a:cubicBezTo>
                    <a:pt x="311" y="1180"/>
                    <a:pt x="348" y="1229"/>
                    <a:pt x="392" y="1290"/>
                  </a:cubicBezTo>
                  <a:lnTo>
                    <a:pt x="399" y="1285"/>
                  </a:lnTo>
                  <a:cubicBezTo>
                    <a:pt x="354" y="1224"/>
                    <a:pt x="318" y="1175"/>
                    <a:pt x="284" y="1131"/>
                  </a:cubicBezTo>
                  <a:cubicBezTo>
                    <a:pt x="266" y="1108"/>
                    <a:pt x="250" y="1087"/>
                    <a:pt x="233" y="1067"/>
                  </a:cubicBezTo>
                  <a:cubicBezTo>
                    <a:pt x="234" y="1071"/>
                    <a:pt x="234" y="1076"/>
                    <a:pt x="234" y="1081"/>
                  </a:cubicBezTo>
                  <a:close/>
                  <a:moveTo>
                    <a:pt x="35" y="1277"/>
                  </a:moveTo>
                  <a:cubicBezTo>
                    <a:pt x="33" y="1276"/>
                    <a:pt x="30" y="1276"/>
                    <a:pt x="28" y="1277"/>
                  </a:cubicBezTo>
                  <a:lnTo>
                    <a:pt x="29" y="1285"/>
                  </a:lnTo>
                  <a:cubicBezTo>
                    <a:pt x="31" y="1284"/>
                    <a:pt x="33" y="1285"/>
                    <a:pt x="35" y="1285"/>
                  </a:cubicBezTo>
                  <a:cubicBezTo>
                    <a:pt x="36" y="1285"/>
                    <a:pt x="37" y="1285"/>
                    <a:pt x="38" y="1285"/>
                  </a:cubicBezTo>
                  <a:cubicBezTo>
                    <a:pt x="40" y="1285"/>
                    <a:pt x="42" y="1285"/>
                    <a:pt x="45" y="1284"/>
                  </a:cubicBezTo>
                  <a:lnTo>
                    <a:pt x="42" y="1276"/>
                  </a:lnTo>
                  <a:cubicBezTo>
                    <a:pt x="40" y="1277"/>
                    <a:pt x="38" y="1277"/>
                    <a:pt x="35" y="1277"/>
                  </a:cubicBezTo>
                  <a:close/>
                  <a:moveTo>
                    <a:pt x="494" y="1133"/>
                  </a:moveTo>
                  <a:lnTo>
                    <a:pt x="605" y="1276"/>
                  </a:lnTo>
                  <a:cubicBezTo>
                    <a:pt x="605" y="1272"/>
                    <a:pt x="605" y="1268"/>
                    <a:pt x="605" y="1263"/>
                  </a:cubicBezTo>
                  <a:lnTo>
                    <a:pt x="501" y="1128"/>
                  </a:lnTo>
                  <a:lnTo>
                    <a:pt x="494" y="1133"/>
                  </a:lnTo>
                  <a:close/>
                  <a:moveTo>
                    <a:pt x="406" y="1141"/>
                  </a:moveTo>
                  <a:cubicBezTo>
                    <a:pt x="424" y="1140"/>
                    <a:pt x="444" y="1138"/>
                    <a:pt x="461" y="1139"/>
                  </a:cubicBezTo>
                  <a:lnTo>
                    <a:pt x="461" y="1131"/>
                  </a:lnTo>
                  <a:cubicBezTo>
                    <a:pt x="444" y="1130"/>
                    <a:pt x="424" y="1131"/>
                    <a:pt x="405" y="1133"/>
                  </a:cubicBezTo>
                  <a:cubicBezTo>
                    <a:pt x="392" y="1134"/>
                    <a:pt x="379" y="1135"/>
                    <a:pt x="366" y="1135"/>
                  </a:cubicBezTo>
                  <a:cubicBezTo>
                    <a:pt x="352" y="1135"/>
                    <a:pt x="340" y="1134"/>
                    <a:pt x="329" y="1131"/>
                  </a:cubicBezTo>
                  <a:lnTo>
                    <a:pt x="327" y="1139"/>
                  </a:lnTo>
                  <a:cubicBezTo>
                    <a:pt x="339" y="1142"/>
                    <a:pt x="351" y="1143"/>
                    <a:pt x="366" y="1143"/>
                  </a:cubicBezTo>
                  <a:cubicBezTo>
                    <a:pt x="379" y="1143"/>
                    <a:pt x="393" y="1142"/>
                    <a:pt x="406" y="1141"/>
                  </a:cubicBezTo>
                  <a:close/>
                  <a:moveTo>
                    <a:pt x="145" y="1241"/>
                  </a:moveTo>
                  <a:cubicBezTo>
                    <a:pt x="125" y="1218"/>
                    <a:pt x="102" y="1192"/>
                    <a:pt x="94" y="1182"/>
                  </a:cubicBezTo>
                  <a:lnTo>
                    <a:pt x="88" y="1187"/>
                  </a:lnTo>
                  <a:cubicBezTo>
                    <a:pt x="96" y="1197"/>
                    <a:pt x="118" y="1223"/>
                    <a:pt x="138" y="1246"/>
                  </a:cubicBezTo>
                  <a:cubicBezTo>
                    <a:pt x="154" y="1264"/>
                    <a:pt x="169" y="1281"/>
                    <a:pt x="172" y="1286"/>
                  </a:cubicBezTo>
                  <a:cubicBezTo>
                    <a:pt x="176" y="1290"/>
                    <a:pt x="179" y="1295"/>
                    <a:pt x="182" y="1299"/>
                  </a:cubicBezTo>
                  <a:lnTo>
                    <a:pt x="189" y="1295"/>
                  </a:lnTo>
                  <a:cubicBezTo>
                    <a:pt x="186" y="1290"/>
                    <a:pt x="183" y="1286"/>
                    <a:pt x="179" y="1281"/>
                  </a:cubicBezTo>
                  <a:cubicBezTo>
                    <a:pt x="175" y="1275"/>
                    <a:pt x="161" y="1259"/>
                    <a:pt x="145" y="1241"/>
                  </a:cubicBezTo>
                  <a:close/>
                  <a:moveTo>
                    <a:pt x="387" y="1206"/>
                  </a:moveTo>
                  <a:cubicBezTo>
                    <a:pt x="390" y="1206"/>
                    <a:pt x="392" y="1206"/>
                    <a:pt x="395" y="1206"/>
                  </a:cubicBezTo>
                  <a:cubicBezTo>
                    <a:pt x="405" y="1206"/>
                    <a:pt x="435" y="1206"/>
                    <a:pt x="443" y="1206"/>
                  </a:cubicBezTo>
                  <a:lnTo>
                    <a:pt x="443" y="1198"/>
                  </a:lnTo>
                  <a:cubicBezTo>
                    <a:pt x="435" y="1198"/>
                    <a:pt x="405" y="1198"/>
                    <a:pt x="395" y="1198"/>
                  </a:cubicBezTo>
                  <a:cubicBezTo>
                    <a:pt x="392" y="1198"/>
                    <a:pt x="390" y="1198"/>
                    <a:pt x="387" y="1198"/>
                  </a:cubicBezTo>
                  <a:cubicBezTo>
                    <a:pt x="383" y="1198"/>
                    <a:pt x="379" y="1199"/>
                    <a:pt x="373" y="1198"/>
                  </a:cubicBezTo>
                  <a:lnTo>
                    <a:pt x="373" y="1207"/>
                  </a:lnTo>
                  <a:cubicBezTo>
                    <a:pt x="374" y="1207"/>
                    <a:pt x="376" y="1207"/>
                    <a:pt x="377" y="1207"/>
                  </a:cubicBezTo>
                  <a:cubicBezTo>
                    <a:pt x="381" y="1207"/>
                    <a:pt x="384" y="1206"/>
                    <a:pt x="387" y="1206"/>
                  </a:cubicBezTo>
                  <a:close/>
                  <a:moveTo>
                    <a:pt x="542" y="1247"/>
                  </a:moveTo>
                  <a:cubicBezTo>
                    <a:pt x="533" y="1236"/>
                    <a:pt x="522" y="1225"/>
                    <a:pt x="514" y="1214"/>
                  </a:cubicBezTo>
                  <a:cubicBezTo>
                    <a:pt x="505" y="1203"/>
                    <a:pt x="495" y="1191"/>
                    <a:pt x="485" y="1180"/>
                  </a:cubicBezTo>
                  <a:lnTo>
                    <a:pt x="479" y="1186"/>
                  </a:lnTo>
                  <a:cubicBezTo>
                    <a:pt x="489" y="1196"/>
                    <a:pt x="499" y="1208"/>
                    <a:pt x="507" y="1219"/>
                  </a:cubicBezTo>
                  <a:cubicBezTo>
                    <a:pt x="516" y="1230"/>
                    <a:pt x="526" y="1241"/>
                    <a:pt x="536" y="1252"/>
                  </a:cubicBezTo>
                  <a:cubicBezTo>
                    <a:pt x="546" y="1263"/>
                    <a:pt x="556" y="1274"/>
                    <a:pt x="565" y="1286"/>
                  </a:cubicBezTo>
                  <a:cubicBezTo>
                    <a:pt x="569" y="1290"/>
                    <a:pt x="572" y="1295"/>
                    <a:pt x="575" y="1299"/>
                  </a:cubicBezTo>
                  <a:lnTo>
                    <a:pt x="582" y="1295"/>
                  </a:lnTo>
                  <a:cubicBezTo>
                    <a:pt x="579" y="1290"/>
                    <a:pt x="575" y="1286"/>
                    <a:pt x="572" y="1281"/>
                  </a:cubicBezTo>
                  <a:cubicBezTo>
                    <a:pt x="562" y="1269"/>
                    <a:pt x="552" y="1258"/>
                    <a:pt x="542" y="1247"/>
                  </a:cubicBezTo>
                  <a:close/>
                  <a:moveTo>
                    <a:pt x="502" y="1053"/>
                  </a:moveTo>
                  <a:cubicBezTo>
                    <a:pt x="484" y="1054"/>
                    <a:pt x="465" y="1055"/>
                    <a:pt x="443" y="1055"/>
                  </a:cubicBezTo>
                  <a:cubicBezTo>
                    <a:pt x="420" y="1055"/>
                    <a:pt x="397" y="1054"/>
                    <a:pt x="375" y="1054"/>
                  </a:cubicBezTo>
                  <a:cubicBezTo>
                    <a:pt x="353" y="1053"/>
                    <a:pt x="330" y="1052"/>
                    <a:pt x="307" y="1052"/>
                  </a:cubicBezTo>
                  <a:cubicBezTo>
                    <a:pt x="295" y="1052"/>
                    <a:pt x="284" y="1052"/>
                    <a:pt x="273" y="1053"/>
                  </a:cubicBezTo>
                  <a:lnTo>
                    <a:pt x="273" y="1061"/>
                  </a:lnTo>
                  <a:lnTo>
                    <a:pt x="277" y="1061"/>
                  </a:lnTo>
                  <a:lnTo>
                    <a:pt x="277" y="1061"/>
                  </a:lnTo>
                  <a:cubicBezTo>
                    <a:pt x="286" y="1060"/>
                    <a:pt x="296" y="1060"/>
                    <a:pt x="307" y="1060"/>
                  </a:cubicBezTo>
                  <a:cubicBezTo>
                    <a:pt x="330" y="1060"/>
                    <a:pt x="353" y="1061"/>
                    <a:pt x="375" y="1062"/>
                  </a:cubicBezTo>
                  <a:cubicBezTo>
                    <a:pt x="397" y="1063"/>
                    <a:pt x="420" y="1063"/>
                    <a:pt x="443" y="1063"/>
                  </a:cubicBezTo>
                  <a:cubicBezTo>
                    <a:pt x="465" y="1063"/>
                    <a:pt x="485" y="1063"/>
                    <a:pt x="502" y="1061"/>
                  </a:cubicBezTo>
                  <a:lnTo>
                    <a:pt x="502" y="1053"/>
                  </a:lnTo>
                  <a:close/>
                  <a:moveTo>
                    <a:pt x="475" y="1097"/>
                  </a:moveTo>
                  <a:lnTo>
                    <a:pt x="297" y="1097"/>
                  </a:lnTo>
                  <a:lnTo>
                    <a:pt x="297" y="1105"/>
                  </a:lnTo>
                  <a:lnTo>
                    <a:pt x="475" y="1105"/>
                  </a:lnTo>
                  <a:lnTo>
                    <a:pt x="475" y="1097"/>
                  </a:lnTo>
                  <a:close/>
                  <a:moveTo>
                    <a:pt x="405" y="1248"/>
                  </a:moveTo>
                  <a:cubicBezTo>
                    <a:pt x="411" y="1248"/>
                    <a:pt x="416" y="1248"/>
                    <a:pt x="421" y="1248"/>
                  </a:cubicBezTo>
                  <a:cubicBezTo>
                    <a:pt x="426" y="1248"/>
                    <a:pt x="430" y="1247"/>
                    <a:pt x="435" y="1248"/>
                  </a:cubicBezTo>
                  <a:lnTo>
                    <a:pt x="435" y="1240"/>
                  </a:lnTo>
                  <a:cubicBezTo>
                    <a:pt x="430" y="1239"/>
                    <a:pt x="425" y="1239"/>
                    <a:pt x="421" y="1240"/>
                  </a:cubicBezTo>
                  <a:cubicBezTo>
                    <a:pt x="416" y="1240"/>
                    <a:pt x="411" y="1240"/>
                    <a:pt x="405" y="1240"/>
                  </a:cubicBezTo>
                  <a:cubicBezTo>
                    <a:pt x="400" y="1240"/>
                    <a:pt x="395" y="1240"/>
                    <a:pt x="390" y="1240"/>
                  </a:cubicBezTo>
                  <a:lnTo>
                    <a:pt x="391" y="1248"/>
                  </a:lnTo>
                  <a:cubicBezTo>
                    <a:pt x="395" y="1248"/>
                    <a:pt x="400" y="1248"/>
                    <a:pt x="405" y="1248"/>
                  </a:cubicBezTo>
                  <a:close/>
                  <a:moveTo>
                    <a:pt x="439" y="1172"/>
                  </a:moveTo>
                  <a:cubicBezTo>
                    <a:pt x="445" y="1172"/>
                    <a:pt x="451" y="1172"/>
                    <a:pt x="455" y="1172"/>
                  </a:cubicBezTo>
                  <a:lnTo>
                    <a:pt x="455" y="1164"/>
                  </a:lnTo>
                  <a:cubicBezTo>
                    <a:pt x="451" y="1164"/>
                    <a:pt x="445" y="1164"/>
                    <a:pt x="439" y="1164"/>
                  </a:cubicBezTo>
                  <a:cubicBezTo>
                    <a:pt x="413" y="1164"/>
                    <a:pt x="377" y="1163"/>
                    <a:pt x="356" y="1166"/>
                  </a:cubicBezTo>
                  <a:lnTo>
                    <a:pt x="357" y="1175"/>
                  </a:lnTo>
                  <a:cubicBezTo>
                    <a:pt x="377" y="1172"/>
                    <a:pt x="413" y="1172"/>
                    <a:pt x="439" y="1172"/>
                  </a:cubicBezTo>
                  <a:close/>
                  <a:moveTo>
                    <a:pt x="232" y="1154"/>
                  </a:moveTo>
                  <a:cubicBezTo>
                    <a:pt x="244" y="1169"/>
                    <a:pt x="256" y="1185"/>
                    <a:pt x="268" y="1201"/>
                  </a:cubicBezTo>
                  <a:cubicBezTo>
                    <a:pt x="291" y="1231"/>
                    <a:pt x="311" y="1255"/>
                    <a:pt x="331" y="1276"/>
                  </a:cubicBezTo>
                  <a:lnTo>
                    <a:pt x="337" y="1270"/>
                  </a:lnTo>
                  <a:cubicBezTo>
                    <a:pt x="317" y="1250"/>
                    <a:pt x="297" y="1226"/>
                    <a:pt x="274" y="1196"/>
                  </a:cubicBezTo>
                  <a:cubicBezTo>
                    <a:pt x="262" y="1180"/>
                    <a:pt x="250" y="1165"/>
                    <a:pt x="239" y="1149"/>
                  </a:cubicBezTo>
                  <a:cubicBezTo>
                    <a:pt x="233" y="1141"/>
                    <a:pt x="227" y="1133"/>
                    <a:pt x="221" y="1125"/>
                  </a:cubicBezTo>
                  <a:cubicBezTo>
                    <a:pt x="219" y="1127"/>
                    <a:pt x="218" y="1130"/>
                    <a:pt x="216" y="1132"/>
                  </a:cubicBezTo>
                  <a:cubicBezTo>
                    <a:pt x="221" y="1139"/>
                    <a:pt x="227" y="1146"/>
                    <a:pt x="232" y="1154"/>
                  </a:cubicBezTo>
                  <a:close/>
                  <a:moveTo>
                    <a:pt x="596" y="1030"/>
                  </a:moveTo>
                  <a:cubicBezTo>
                    <a:pt x="581" y="1012"/>
                    <a:pt x="566" y="995"/>
                    <a:pt x="552" y="978"/>
                  </a:cubicBezTo>
                  <a:lnTo>
                    <a:pt x="546" y="983"/>
                  </a:lnTo>
                  <a:cubicBezTo>
                    <a:pt x="563" y="1003"/>
                    <a:pt x="579" y="1023"/>
                    <a:pt x="597" y="1044"/>
                  </a:cubicBezTo>
                  <a:cubicBezTo>
                    <a:pt x="596" y="1039"/>
                    <a:pt x="596" y="1034"/>
                    <a:pt x="596" y="1030"/>
                  </a:cubicBezTo>
                  <a:close/>
                  <a:moveTo>
                    <a:pt x="424" y="1277"/>
                  </a:moveTo>
                  <a:cubicBezTo>
                    <a:pt x="421" y="1276"/>
                    <a:pt x="418" y="1276"/>
                    <a:pt x="415" y="1277"/>
                  </a:cubicBezTo>
                  <a:lnTo>
                    <a:pt x="416" y="1285"/>
                  </a:lnTo>
                  <a:cubicBezTo>
                    <a:pt x="419" y="1284"/>
                    <a:pt x="421" y="1285"/>
                    <a:pt x="424" y="1285"/>
                  </a:cubicBezTo>
                  <a:cubicBezTo>
                    <a:pt x="429" y="1285"/>
                    <a:pt x="433" y="1285"/>
                    <a:pt x="437" y="1284"/>
                  </a:cubicBezTo>
                  <a:lnTo>
                    <a:pt x="434" y="1276"/>
                  </a:lnTo>
                  <a:cubicBezTo>
                    <a:pt x="432" y="1277"/>
                    <a:pt x="428" y="1277"/>
                    <a:pt x="424" y="1277"/>
                  </a:cubicBezTo>
                  <a:close/>
                  <a:moveTo>
                    <a:pt x="219" y="978"/>
                  </a:moveTo>
                  <a:lnTo>
                    <a:pt x="219" y="986"/>
                  </a:lnTo>
                  <a:cubicBezTo>
                    <a:pt x="273" y="983"/>
                    <a:pt x="331" y="981"/>
                    <a:pt x="396" y="981"/>
                  </a:cubicBezTo>
                  <a:cubicBezTo>
                    <a:pt x="436" y="981"/>
                    <a:pt x="456" y="982"/>
                    <a:pt x="484" y="983"/>
                  </a:cubicBezTo>
                  <a:cubicBezTo>
                    <a:pt x="497" y="983"/>
                    <a:pt x="511" y="984"/>
                    <a:pt x="529" y="984"/>
                  </a:cubicBezTo>
                  <a:lnTo>
                    <a:pt x="529" y="976"/>
                  </a:lnTo>
                  <a:cubicBezTo>
                    <a:pt x="511" y="976"/>
                    <a:pt x="497" y="975"/>
                    <a:pt x="484" y="975"/>
                  </a:cubicBezTo>
                  <a:cubicBezTo>
                    <a:pt x="456" y="974"/>
                    <a:pt x="436" y="973"/>
                    <a:pt x="396" y="973"/>
                  </a:cubicBezTo>
                  <a:cubicBezTo>
                    <a:pt x="331" y="973"/>
                    <a:pt x="273" y="975"/>
                    <a:pt x="219" y="978"/>
                  </a:cubicBezTo>
                  <a:close/>
                  <a:moveTo>
                    <a:pt x="1278" y="713"/>
                  </a:moveTo>
                  <a:cubicBezTo>
                    <a:pt x="1261" y="715"/>
                    <a:pt x="1241" y="715"/>
                    <a:pt x="1219" y="715"/>
                  </a:cubicBezTo>
                  <a:cubicBezTo>
                    <a:pt x="1197" y="715"/>
                    <a:pt x="1174" y="715"/>
                    <a:pt x="1152" y="714"/>
                  </a:cubicBezTo>
                  <a:cubicBezTo>
                    <a:pt x="1130" y="713"/>
                    <a:pt x="1107" y="712"/>
                    <a:pt x="1084" y="712"/>
                  </a:cubicBezTo>
                  <a:cubicBezTo>
                    <a:pt x="1072" y="712"/>
                    <a:pt x="1061" y="713"/>
                    <a:pt x="1050" y="713"/>
                  </a:cubicBezTo>
                  <a:lnTo>
                    <a:pt x="1050" y="721"/>
                  </a:lnTo>
                  <a:lnTo>
                    <a:pt x="1054" y="721"/>
                  </a:lnTo>
                  <a:lnTo>
                    <a:pt x="1054" y="721"/>
                  </a:lnTo>
                  <a:cubicBezTo>
                    <a:pt x="1063" y="721"/>
                    <a:pt x="1073" y="720"/>
                    <a:pt x="1084" y="720"/>
                  </a:cubicBezTo>
                  <a:cubicBezTo>
                    <a:pt x="1106" y="720"/>
                    <a:pt x="1129" y="721"/>
                    <a:pt x="1151" y="722"/>
                  </a:cubicBezTo>
                  <a:cubicBezTo>
                    <a:pt x="1174" y="723"/>
                    <a:pt x="1197" y="724"/>
                    <a:pt x="1219" y="724"/>
                  </a:cubicBezTo>
                  <a:cubicBezTo>
                    <a:pt x="1242" y="724"/>
                    <a:pt x="1261" y="723"/>
                    <a:pt x="1279" y="721"/>
                  </a:cubicBezTo>
                  <a:lnTo>
                    <a:pt x="1278" y="713"/>
                  </a:lnTo>
                  <a:close/>
                  <a:moveTo>
                    <a:pt x="855" y="677"/>
                  </a:moveTo>
                  <a:cubicBezTo>
                    <a:pt x="847" y="677"/>
                    <a:pt x="838" y="676"/>
                    <a:pt x="827" y="676"/>
                  </a:cubicBezTo>
                  <a:cubicBezTo>
                    <a:pt x="810" y="676"/>
                    <a:pt x="792" y="676"/>
                    <a:pt x="774" y="675"/>
                  </a:cubicBezTo>
                  <a:cubicBezTo>
                    <a:pt x="774" y="675"/>
                    <a:pt x="773" y="675"/>
                    <a:pt x="773" y="675"/>
                  </a:cubicBezTo>
                  <a:cubicBezTo>
                    <a:pt x="773" y="678"/>
                    <a:pt x="773" y="681"/>
                    <a:pt x="774" y="684"/>
                  </a:cubicBezTo>
                  <a:cubicBezTo>
                    <a:pt x="774" y="684"/>
                    <a:pt x="774" y="684"/>
                    <a:pt x="774" y="684"/>
                  </a:cubicBezTo>
                  <a:cubicBezTo>
                    <a:pt x="792" y="684"/>
                    <a:pt x="809" y="684"/>
                    <a:pt x="827" y="684"/>
                  </a:cubicBezTo>
                  <a:cubicBezTo>
                    <a:pt x="838" y="684"/>
                    <a:pt x="846" y="685"/>
                    <a:pt x="854" y="685"/>
                  </a:cubicBezTo>
                  <a:cubicBezTo>
                    <a:pt x="868" y="686"/>
                    <a:pt x="880" y="687"/>
                    <a:pt x="899" y="685"/>
                  </a:cubicBezTo>
                  <a:lnTo>
                    <a:pt x="898" y="677"/>
                  </a:lnTo>
                  <a:cubicBezTo>
                    <a:pt x="880" y="679"/>
                    <a:pt x="868" y="678"/>
                    <a:pt x="855" y="677"/>
                  </a:cubicBezTo>
                  <a:close/>
                  <a:moveTo>
                    <a:pt x="1309" y="687"/>
                  </a:moveTo>
                  <a:lnTo>
                    <a:pt x="1303" y="692"/>
                  </a:lnTo>
                  <a:cubicBezTo>
                    <a:pt x="1311" y="700"/>
                    <a:pt x="1318" y="709"/>
                    <a:pt x="1326" y="717"/>
                  </a:cubicBezTo>
                  <a:cubicBezTo>
                    <a:pt x="1329" y="717"/>
                    <a:pt x="1332" y="717"/>
                    <a:pt x="1335" y="716"/>
                  </a:cubicBezTo>
                  <a:cubicBezTo>
                    <a:pt x="1326" y="706"/>
                    <a:pt x="1318" y="696"/>
                    <a:pt x="1309" y="687"/>
                  </a:cubicBezTo>
                  <a:close/>
                  <a:moveTo>
                    <a:pt x="902" y="742"/>
                  </a:moveTo>
                  <a:cubicBezTo>
                    <a:pt x="905" y="741"/>
                    <a:pt x="908" y="741"/>
                    <a:pt x="910" y="741"/>
                  </a:cubicBezTo>
                  <a:cubicBezTo>
                    <a:pt x="909" y="740"/>
                    <a:pt x="908" y="738"/>
                    <a:pt x="907" y="737"/>
                  </a:cubicBezTo>
                  <a:lnTo>
                    <a:pt x="902" y="742"/>
                  </a:lnTo>
                  <a:close/>
                  <a:moveTo>
                    <a:pt x="832" y="724"/>
                  </a:moveTo>
                  <a:cubicBezTo>
                    <a:pt x="855" y="724"/>
                    <a:pt x="874" y="723"/>
                    <a:pt x="892" y="721"/>
                  </a:cubicBezTo>
                  <a:lnTo>
                    <a:pt x="891" y="713"/>
                  </a:lnTo>
                  <a:cubicBezTo>
                    <a:pt x="874" y="715"/>
                    <a:pt x="854" y="715"/>
                    <a:pt x="832" y="715"/>
                  </a:cubicBezTo>
                  <a:cubicBezTo>
                    <a:pt x="813" y="715"/>
                    <a:pt x="793" y="715"/>
                    <a:pt x="773" y="714"/>
                  </a:cubicBezTo>
                  <a:cubicBezTo>
                    <a:pt x="773" y="717"/>
                    <a:pt x="772" y="720"/>
                    <a:pt x="771" y="722"/>
                  </a:cubicBezTo>
                  <a:cubicBezTo>
                    <a:pt x="791" y="723"/>
                    <a:pt x="812" y="724"/>
                    <a:pt x="832" y="724"/>
                  </a:cubicBezTo>
                  <a:close/>
                  <a:moveTo>
                    <a:pt x="910" y="692"/>
                  </a:moveTo>
                  <a:cubicBezTo>
                    <a:pt x="923" y="706"/>
                    <a:pt x="937" y="721"/>
                    <a:pt x="951" y="739"/>
                  </a:cubicBezTo>
                  <a:cubicBezTo>
                    <a:pt x="954" y="738"/>
                    <a:pt x="958" y="738"/>
                    <a:pt x="961" y="738"/>
                  </a:cubicBezTo>
                  <a:cubicBezTo>
                    <a:pt x="945" y="719"/>
                    <a:pt x="931" y="702"/>
                    <a:pt x="916" y="687"/>
                  </a:cubicBezTo>
                  <a:lnTo>
                    <a:pt x="910" y="692"/>
                  </a:lnTo>
                  <a:close/>
                  <a:moveTo>
                    <a:pt x="1242" y="677"/>
                  </a:moveTo>
                  <a:cubicBezTo>
                    <a:pt x="1234" y="677"/>
                    <a:pt x="1225" y="676"/>
                    <a:pt x="1214" y="676"/>
                  </a:cubicBezTo>
                  <a:cubicBezTo>
                    <a:pt x="1197" y="676"/>
                    <a:pt x="1179" y="676"/>
                    <a:pt x="1161" y="675"/>
                  </a:cubicBezTo>
                  <a:cubicBezTo>
                    <a:pt x="1143" y="675"/>
                    <a:pt x="1126" y="675"/>
                    <a:pt x="1108" y="675"/>
                  </a:cubicBezTo>
                  <a:cubicBezTo>
                    <a:pt x="1073" y="675"/>
                    <a:pt x="1045" y="676"/>
                    <a:pt x="1019" y="679"/>
                  </a:cubicBezTo>
                  <a:lnTo>
                    <a:pt x="1020" y="687"/>
                  </a:lnTo>
                  <a:cubicBezTo>
                    <a:pt x="1046" y="684"/>
                    <a:pt x="1073" y="683"/>
                    <a:pt x="1108" y="683"/>
                  </a:cubicBezTo>
                  <a:cubicBezTo>
                    <a:pt x="1126" y="683"/>
                    <a:pt x="1143" y="683"/>
                    <a:pt x="1161" y="684"/>
                  </a:cubicBezTo>
                  <a:cubicBezTo>
                    <a:pt x="1179" y="684"/>
                    <a:pt x="1197" y="684"/>
                    <a:pt x="1214" y="684"/>
                  </a:cubicBezTo>
                  <a:cubicBezTo>
                    <a:pt x="1225" y="684"/>
                    <a:pt x="1233" y="685"/>
                    <a:pt x="1241" y="685"/>
                  </a:cubicBezTo>
                  <a:cubicBezTo>
                    <a:pt x="1255" y="686"/>
                    <a:pt x="1267" y="687"/>
                    <a:pt x="1286" y="685"/>
                  </a:cubicBezTo>
                  <a:lnTo>
                    <a:pt x="1285" y="677"/>
                  </a:lnTo>
                  <a:cubicBezTo>
                    <a:pt x="1267" y="679"/>
                    <a:pt x="1255" y="678"/>
                    <a:pt x="1242" y="677"/>
                  </a:cubicBezTo>
                  <a:close/>
                  <a:moveTo>
                    <a:pt x="765" y="633"/>
                  </a:moveTo>
                  <a:cubicBezTo>
                    <a:pt x="766" y="636"/>
                    <a:pt x="766" y="639"/>
                    <a:pt x="767" y="641"/>
                  </a:cubicBezTo>
                  <a:cubicBezTo>
                    <a:pt x="773" y="641"/>
                    <a:pt x="780" y="641"/>
                    <a:pt x="786" y="641"/>
                  </a:cubicBezTo>
                  <a:cubicBezTo>
                    <a:pt x="826" y="641"/>
                    <a:pt x="846" y="642"/>
                    <a:pt x="874" y="643"/>
                  </a:cubicBezTo>
                  <a:cubicBezTo>
                    <a:pt x="887" y="644"/>
                    <a:pt x="901" y="644"/>
                    <a:pt x="919" y="645"/>
                  </a:cubicBezTo>
                  <a:lnTo>
                    <a:pt x="919" y="637"/>
                  </a:lnTo>
                  <a:cubicBezTo>
                    <a:pt x="901" y="636"/>
                    <a:pt x="887" y="635"/>
                    <a:pt x="874" y="635"/>
                  </a:cubicBezTo>
                  <a:cubicBezTo>
                    <a:pt x="846" y="634"/>
                    <a:pt x="826" y="633"/>
                    <a:pt x="786" y="633"/>
                  </a:cubicBezTo>
                  <a:cubicBezTo>
                    <a:pt x="779" y="633"/>
                    <a:pt x="772" y="633"/>
                    <a:pt x="765" y="633"/>
                  </a:cubicBezTo>
                  <a:close/>
                  <a:moveTo>
                    <a:pt x="996" y="646"/>
                  </a:moveTo>
                  <a:cubicBezTo>
                    <a:pt x="1050" y="643"/>
                    <a:pt x="1108" y="641"/>
                    <a:pt x="1173" y="641"/>
                  </a:cubicBezTo>
                  <a:cubicBezTo>
                    <a:pt x="1213" y="641"/>
                    <a:pt x="1233" y="642"/>
                    <a:pt x="1261" y="643"/>
                  </a:cubicBezTo>
                  <a:cubicBezTo>
                    <a:pt x="1274" y="644"/>
                    <a:pt x="1288" y="644"/>
                    <a:pt x="1306" y="645"/>
                  </a:cubicBezTo>
                  <a:lnTo>
                    <a:pt x="1306" y="637"/>
                  </a:lnTo>
                  <a:cubicBezTo>
                    <a:pt x="1288" y="636"/>
                    <a:pt x="1274" y="635"/>
                    <a:pt x="1261" y="635"/>
                  </a:cubicBezTo>
                  <a:cubicBezTo>
                    <a:pt x="1233" y="634"/>
                    <a:pt x="1213" y="633"/>
                    <a:pt x="1173" y="633"/>
                  </a:cubicBezTo>
                  <a:cubicBezTo>
                    <a:pt x="1108" y="633"/>
                    <a:pt x="1050" y="635"/>
                    <a:pt x="995" y="638"/>
                  </a:cubicBezTo>
                  <a:lnTo>
                    <a:pt x="996" y="646"/>
                  </a:lnTo>
                  <a:close/>
                  <a:moveTo>
                    <a:pt x="1323" y="644"/>
                  </a:moveTo>
                  <a:cubicBezTo>
                    <a:pt x="1341" y="665"/>
                    <a:pt x="1359" y="686"/>
                    <a:pt x="1378" y="709"/>
                  </a:cubicBezTo>
                  <a:cubicBezTo>
                    <a:pt x="1381" y="709"/>
                    <a:pt x="1384" y="708"/>
                    <a:pt x="1387" y="708"/>
                  </a:cubicBezTo>
                  <a:cubicBezTo>
                    <a:pt x="1367" y="683"/>
                    <a:pt x="1348" y="660"/>
                    <a:pt x="1329" y="638"/>
                  </a:cubicBezTo>
                  <a:lnTo>
                    <a:pt x="1323" y="644"/>
                  </a:lnTo>
                  <a:close/>
                  <a:moveTo>
                    <a:pt x="930" y="644"/>
                  </a:moveTo>
                  <a:cubicBezTo>
                    <a:pt x="955" y="672"/>
                    <a:pt x="980" y="703"/>
                    <a:pt x="1007" y="736"/>
                  </a:cubicBezTo>
                  <a:cubicBezTo>
                    <a:pt x="1010" y="736"/>
                    <a:pt x="1014" y="736"/>
                    <a:pt x="1017" y="735"/>
                  </a:cubicBezTo>
                  <a:cubicBezTo>
                    <a:pt x="989" y="701"/>
                    <a:pt x="962" y="668"/>
                    <a:pt x="936" y="638"/>
                  </a:cubicBezTo>
                  <a:lnTo>
                    <a:pt x="930" y="644"/>
                  </a:lnTo>
                  <a:close/>
                  <a:moveTo>
                    <a:pt x="424" y="945"/>
                  </a:moveTo>
                  <a:cubicBezTo>
                    <a:pt x="429" y="945"/>
                    <a:pt x="433" y="945"/>
                    <a:pt x="437" y="944"/>
                  </a:cubicBezTo>
                  <a:lnTo>
                    <a:pt x="436" y="943"/>
                  </a:lnTo>
                  <a:cubicBezTo>
                    <a:pt x="432" y="941"/>
                    <a:pt x="429" y="939"/>
                    <a:pt x="425" y="937"/>
                  </a:cubicBezTo>
                  <a:cubicBezTo>
                    <a:pt x="425" y="937"/>
                    <a:pt x="425" y="937"/>
                    <a:pt x="424" y="937"/>
                  </a:cubicBezTo>
                  <a:cubicBezTo>
                    <a:pt x="421" y="937"/>
                    <a:pt x="418" y="936"/>
                    <a:pt x="415" y="937"/>
                  </a:cubicBezTo>
                  <a:lnTo>
                    <a:pt x="416" y="945"/>
                  </a:lnTo>
                  <a:cubicBezTo>
                    <a:pt x="419" y="945"/>
                    <a:pt x="421" y="945"/>
                    <a:pt x="424" y="945"/>
                  </a:cubicBezTo>
                  <a:close/>
                  <a:moveTo>
                    <a:pt x="219" y="646"/>
                  </a:moveTo>
                  <a:cubicBezTo>
                    <a:pt x="245" y="644"/>
                    <a:pt x="273" y="643"/>
                    <a:pt x="301" y="643"/>
                  </a:cubicBezTo>
                  <a:cubicBezTo>
                    <a:pt x="302" y="640"/>
                    <a:pt x="303" y="637"/>
                    <a:pt x="304" y="634"/>
                  </a:cubicBezTo>
                  <a:cubicBezTo>
                    <a:pt x="274" y="635"/>
                    <a:pt x="246" y="636"/>
                    <a:pt x="219" y="638"/>
                  </a:cubicBezTo>
                  <a:lnTo>
                    <a:pt x="219" y="646"/>
                  </a:lnTo>
                  <a:close/>
                  <a:moveTo>
                    <a:pt x="575" y="959"/>
                  </a:moveTo>
                  <a:lnTo>
                    <a:pt x="582" y="955"/>
                  </a:lnTo>
                  <a:cubicBezTo>
                    <a:pt x="581" y="954"/>
                    <a:pt x="581" y="953"/>
                    <a:pt x="580" y="953"/>
                  </a:cubicBezTo>
                  <a:cubicBezTo>
                    <a:pt x="577" y="953"/>
                    <a:pt x="574" y="954"/>
                    <a:pt x="571" y="954"/>
                  </a:cubicBezTo>
                  <a:cubicBezTo>
                    <a:pt x="572" y="956"/>
                    <a:pt x="574" y="958"/>
                    <a:pt x="575" y="959"/>
                  </a:cubicBezTo>
                  <a:close/>
                  <a:moveTo>
                    <a:pt x="536" y="952"/>
                  </a:moveTo>
                  <a:cubicBezTo>
                    <a:pt x="532" y="951"/>
                    <a:pt x="529" y="951"/>
                    <a:pt x="526" y="951"/>
                  </a:cubicBezTo>
                  <a:cubicBezTo>
                    <a:pt x="526" y="951"/>
                    <a:pt x="525" y="951"/>
                    <a:pt x="525" y="951"/>
                  </a:cubicBezTo>
                  <a:cubicBezTo>
                    <a:pt x="527" y="953"/>
                    <a:pt x="528" y="955"/>
                    <a:pt x="530" y="957"/>
                  </a:cubicBezTo>
                  <a:lnTo>
                    <a:pt x="536" y="952"/>
                  </a:lnTo>
                  <a:close/>
                  <a:moveTo>
                    <a:pt x="302" y="757"/>
                  </a:moveTo>
                  <a:lnTo>
                    <a:pt x="297" y="757"/>
                  </a:lnTo>
                  <a:lnTo>
                    <a:pt x="297" y="765"/>
                  </a:lnTo>
                  <a:lnTo>
                    <a:pt x="303" y="765"/>
                  </a:lnTo>
                  <a:cubicBezTo>
                    <a:pt x="303" y="763"/>
                    <a:pt x="302" y="760"/>
                    <a:pt x="302" y="757"/>
                  </a:cubicBezTo>
                  <a:close/>
                  <a:moveTo>
                    <a:pt x="80" y="936"/>
                  </a:moveTo>
                  <a:cubicBezTo>
                    <a:pt x="79" y="939"/>
                    <a:pt x="77" y="942"/>
                    <a:pt x="76" y="945"/>
                  </a:cubicBezTo>
                  <a:cubicBezTo>
                    <a:pt x="76" y="945"/>
                    <a:pt x="77" y="946"/>
                    <a:pt x="77" y="946"/>
                  </a:cubicBezTo>
                  <a:cubicBezTo>
                    <a:pt x="80" y="946"/>
                    <a:pt x="84" y="946"/>
                    <a:pt x="87" y="946"/>
                  </a:cubicBezTo>
                  <a:cubicBezTo>
                    <a:pt x="84" y="942"/>
                    <a:pt x="82" y="939"/>
                    <a:pt x="80" y="937"/>
                  </a:cubicBezTo>
                  <a:cubicBezTo>
                    <a:pt x="80" y="936"/>
                    <a:pt x="80" y="936"/>
                    <a:pt x="80" y="936"/>
                  </a:cubicBezTo>
                  <a:close/>
                  <a:moveTo>
                    <a:pt x="239" y="809"/>
                  </a:moveTo>
                  <a:cubicBezTo>
                    <a:pt x="227" y="793"/>
                    <a:pt x="215" y="777"/>
                    <a:pt x="203" y="762"/>
                  </a:cubicBezTo>
                  <a:cubicBezTo>
                    <a:pt x="183" y="735"/>
                    <a:pt x="165" y="714"/>
                    <a:pt x="147" y="695"/>
                  </a:cubicBezTo>
                  <a:cubicBezTo>
                    <a:pt x="146" y="698"/>
                    <a:pt x="145" y="701"/>
                    <a:pt x="144" y="704"/>
                  </a:cubicBezTo>
                  <a:cubicBezTo>
                    <a:pt x="161" y="722"/>
                    <a:pt x="177" y="742"/>
                    <a:pt x="197" y="767"/>
                  </a:cubicBezTo>
                  <a:cubicBezTo>
                    <a:pt x="209" y="782"/>
                    <a:pt x="220" y="798"/>
                    <a:pt x="232" y="814"/>
                  </a:cubicBezTo>
                  <a:cubicBezTo>
                    <a:pt x="244" y="830"/>
                    <a:pt x="256" y="845"/>
                    <a:pt x="268" y="861"/>
                  </a:cubicBezTo>
                  <a:cubicBezTo>
                    <a:pt x="291" y="891"/>
                    <a:pt x="311" y="915"/>
                    <a:pt x="331" y="936"/>
                  </a:cubicBezTo>
                  <a:lnTo>
                    <a:pt x="337" y="930"/>
                  </a:lnTo>
                  <a:cubicBezTo>
                    <a:pt x="317" y="910"/>
                    <a:pt x="297" y="886"/>
                    <a:pt x="274" y="856"/>
                  </a:cubicBezTo>
                  <a:cubicBezTo>
                    <a:pt x="262" y="840"/>
                    <a:pt x="250" y="825"/>
                    <a:pt x="239" y="809"/>
                  </a:cubicBezTo>
                  <a:close/>
                  <a:moveTo>
                    <a:pt x="145" y="901"/>
                  </a:moveTo>
                  <a:cubicBezTo>
                    <a:pt x="130" y="884"/>
                    <a:pt x="114" y="866"/>
                    <a:pt x="104" y="854"/>
                  </a:cubicBezTo>
                  <a:cubicBezTo>
                    <a:pt x="103" y="857"/>
                    <a:pt x="102" y="861"/>
                    <a:pt x="102" y="864"/>
                  </a:cubicBezTo>
                  <a:cubicBezTo>
                    <a:pt x="112" y="876"/>
                    <a:pt x="126" y="892"/>
                    <a:pt x="138" y="906"/>
                  </a:cubicBezTo>
                  <a:cubicBezTo>
                    <a:pt x="154" y="924"/>
                    <a:pt x="169" y="941"/>
                    <a:pt x="172" y="946"/>
                  </a:cubicBezTo>
                  <a:cubicBezTo>
                    <a:pt x="176" y="951"/>
                    <a:pt x="179" y="955"/>
                    <a:pt x="182" y="959"/>
                  </a:cubicBezTo>
                  <a:lnTo>
                    <a:pt x="189" y="955"/>
                  </a:lnTo>
                  <a:cubicBezTo>
                    <a:pt x="186" y="950"/>
                    <a:pt x="183" y="946"/>
                    <a:pt x="179" y="941"/>
                  </a:cubicBezTo>
                  <a:cubicBezTo>
                    <a:pt x="175" y="936"/>
                    <a:pt x="161" y="920"/>
                    <a:pt x="145" y="901"/>
                  </a:cubicBezTo>
                  <a:close/>
                  <a:moveTo>
                    <a:pt x="273" y="721"/>
                  </a:moveTo>
                  <a:lnTo>
                    <a:pt x="277" y="721"/>
                  </a:lnTo>
                  <a:lnTo>
                    <a:pt x="277" y="721"/>
                  </a:lnTo>
                  <a:cubicBezTo>
                    <a:pt x="283" y="721"/>
                    <a:pt x="290" y="721"/>
                    <a:pt x="297" y="721"/>
                  </a:cubicBezTo>
                  <a:cubicBezTo>
                    <a:pt x="297" y="720"/>
                    <a:pt x="297" y="719"/>
                    <a:pt x="297" y="719"/>
                  </a:cubicBezTo>
                  <a:cubicBezTo>
                    <a:pt x="297" y="717"/>
                    <a:pt x="297" y="715"/>
                    <a:pt x="297" y="712"/>
                  </a:cubicBezTo>
                  <a:cubicBezTo>
                    <a:pt x="288" y="713"/>
                    <a:pt x="281" y="713"/>
                    <a:pt x="273" y="713"/>
                  </a:cubicBezTo>
                  <a:lnTo>
                    <a:pt x="273" y="721"/>
                  </a:lnTo>
                  <a:close/>
                  <a:moveTo>
                    <a:pt x="192" y="831"/>
                  </a:moveTo>
                  <a:cubicBezTo>
                    <a:pt x="206" y="851"/>
                    <a:pt x="221" y="872"/>
                    <a:pt x="236" y="892"/>
                  </a:cubicBezTo>
                  <a:cubicBezTo>
                    <a:pt x="252" y="912"/>
                    <a:pt x="266" y="928"/>
                    <a:pt x="279" y="943"/>
                  </a:cubicBezTo>
                  <a:lnTo>
                    <a:pt x="285" y="937"/>
                  </a:lnTo>
                  <a:cubicBezTo>
                    <a:pt x="272" y="923"/>
                    <a:pt x="258" y="906"/>
                    <a:pt x="243" y="887"/>
                  </a:cubicBezTo>
                  <a:cubicBezTo>
                    <a:pt x="228" y="867"/>
                    <a:pt x="213" y="847"/>
                    <a:pt x="199" y="827"/>
                  </a:cubicBezTo>
                  <a:cubicBezTo>
                    <a:pt x="184" y="807"/>
                    <a:pt x="169" y="786"/>
                    <a:pt x="154" y="767"/>
                  </a:cubicBezTo>
                  <a:cubicBezTo>
                    <a:pt x="147" y="757"/>
                    <a:pt x="140" y="748"/>
                    <a:pt x="133" y="740"/>
                  </a:cubicBezTo>
                  <a:cubicBezTo>
                    <a:pt x="132" y="743"/>
                    <a:pt x="131" y="746"/>
                    <a:pt x="130" y="749"/>
                  </a:cubicBezTo>
                  <a:cubicBezTo>
                    <a:pt x="136" y="756"/>
                    <a:pt x="141" y="763"/>
                    <a:pt x="148" y="771"/>
                  </a:cubicBezTo>
                  <a:cubicBezTo>
                    <a:pt x="163" y="791"/>
                    <a:pt x="178" y="812"/>
                    <a:pt x="192" y="831"/>
                  </a:cubicBezTo>
                  <a:close/>
                  <a:moveTo>
                    <a:pt x="222" y="949"/>
                  </a:moveTo>
                  <a:lnTo>
                    <a:pt x="228" y="944"/>
                  </a:lnTo>
                  <a:lnTo>
                    <a:pt x="116" y="799"/>
                  </a:lnTo>
                  <a:cubicBezTo>
                    <a:pt x="115" y="802"/>
                    <a:pt x="115" y="806"/>
                    <a:pt x="114" y="809"/>
                  </a:cubicBezTo>
                  <a:lnTo>
                    <a:pt x="222" y="949"/>
                  </a:lnTo>
                  <a:close/>
                  <a:moveTo>
                    <a:pt x="96" y="898"/>
                  </a:moveTo>
                  <a:cubicBezTo>
                    <a:pt x="96" y="898"/>
                    <a:pt x="95" y="899"/>
                    <a:pt x="95" y="899"/>
                  </a:cubicBezTo>
                  <a:cubicBezTo>
                    <a:pt x="94" y="901"/>
                    <a:pt x="93" y="903"/>
                    <a:pt x="93" y="906"/>
                  </a:cubicBezTo>
                  <a:cubicBezTo>
                    <a:pt x="107" y="919"/>
                    <a:pt x="120" y="935"/>
                    <a:pt x="132" y="951"/>
                  </a:cubicBezTo>
                  <a:cubicBezTo>
                    <a:pt x="134" y="951"/>
                    <a:pt x="136" y="951"/>
                    <a:pt x="138" y="952"/>
                  </a:cubicBezTo>
                  <a:cubicBezTo>
                    <a:pt x="139" y="952"/>
                    <a:pt x="140" y="953"/>
                    <a:pt x="142" y="953"/>
                  </a:cubicBezTo>
                  <a:lnTo>
                    <a:pt x="143" y="952"/>
                  </a:lnTo>
                  <a:cubicBezTo>
                    <a:pt x="129" y="934"/>
                    <a:pt x="114" y="913"/>
                    <a:pt x="96" y="898"/>
                  </a:cubicBezTo>
                  <a:close/>
                  <a:moveTo>
                    <a:pt x="162" y="654"/>
                  </a:moveTo>
                  <a:cubicBezTo>
                    <a:pt x="199" y="697"/>
                    <a:pt x="236" y="743"/>
                    <a:pt x="277" y="796"/>
                  </a:cubicBezTo>
                  <a:cubicBezTo>
                    <a:pt x="311" y="840"/>
                    <a:pt x="348" y="889"/>
                    <a:pt x="392" y="950"/>
                  </a:cubicBezTo>
                  <a:lnTo>
                    <a:pt x="399" y="945"/>
                  </a:lnTo>
                  <a:cubicBezTo>
                    <a:pt x="354" y="884"/>
                    <a:pt x="318" y="835"/>
                    <a:pt x="284" y="791"/>
                  </a:cubicBezTo>
                  <a:cubicBezTo>
                    <a:pt x="242" y="737"/>
                    <a:pt x="203" y="689"/>
                    <a:pt x="165" y="645"/>
                  </a:cubicBezTo>
                  <a:cubicBezTo>
                    <a:pt x="164" y="648"/>
                    <a:pt x="163" y="651"/>
                    <a:pt x="162" y="654"/>
                  </a:cubicBezTo>
                  <a:close/>
                  <a:moveTo>
                    <a:pt x="243" y="687"/>
                  </a:moveTo>
                  <a:cubicBezTo>
                    <a:pt x="259" y="685"/>
                    <a:pt x="276" y="684"/>
                    <a:pt x="296" y="683"/>
                  </a:cubicBezTo>
                  <a:cubicBezTo>
                    <a:pt x="296" y="681"/>
                    <a:pt x="296" y="678"/>
                    <a:pt x="296" y="675"/>
                  </a:cubicBezTo>
                  <a:cubicBezTo>
                    <a:pt x="276" y="676"/>
                    <a:pt x="259" y="677"/>
                    <a:pt x="242" y="679"/>
                  </a:cubicBezTo>
                  <a:lnTo>
                    <a:pt x="243" y="687"/>
                  </a:lnTo>
                  <a:close/>
                  <a:moveTo>
                    <a:pt x="901" y="402"/>
                  </a:moveTo>
                  <a:lnTo>
                    <a:pt x="903" y="405"/>
                  </a:lnTo>
                  <a:lnTo>
                    <a:pt x="903" y="405"/>
                  </a:lnTo>
                  <a:cubicBezTo>
                    <a:pt x="910" y="413"/>
                    <a:pt x="917" y="422"/>
                    <a:pt x="925" y="432"/>
                  </a:cubicBezTo>
                  <a:cubicBezTo>
                    <a:pt x="940" y="451"/>
                    <a:pt x="954" y="472"/>
                    <a:pt x="969" y="492"/>
                  </a:cubicBezTo>
                  <a:cubicBezTo>
                    <a:pt x="983" y="512"/>
                    <a:pt x="998" y="532"/>
                    <a:pt x="1013" y="552"/>
                  </a:cubicBezTo>
                  <a:cubicBezTo>
                    <a:pt x="1028" y="572"/>
                    <a:pt x="1042" y="588"/>
                    <a:pt x="1056" y="603"/>
                  </a:cubicBezTo>
                  <a:lnTo>
                    <a:pt x="1062" y="597"/>
                  </a:lnTo>
                  <a:cubicBezTo>
                    <a:pt x="1048" y="583"/>
                    <a:pt x="1035" y="567"/>
                    <a:pt x="1020" y="547"/>
                  </a:cubicBezTo>
                  <a:cubicBezTo>
                    <a:pt x="1004" y="527"/>
                    <a:pt x="990" y="507"/>
                    <a:pt x="975" y="487"/>
                  </a:cubicBezTo>
                  <a:cubicBezTo>
                    <a:pt x="961" y="467"/>
                    <a:pt x="946" y="446"/>
                    <a:pt x="931" y="427"/>
                  </a:cubicBezTo>
                  <a:cubicBezTo>
                    <a:pt x="923" y="416"/>
                    <a:pt x="915" y="406"/>
                    <a:pt x="907" y="397"/>
                  </a:cubicBezTo>
                  <a:lnTo>
                    <a:pt x="901" y="402"/>
                  </a:lnTo>
                  <a:close/>
                  <a:moveTo>
                    <a:pt x="878" y="453"/>
                  </a:moveTo>
                  <a:lnTo>
                    <a:pt x="998" y="609"/>
                  </a:lnTo>
                  <a:lnTo>
                    <a:pt x="1005" y="604"/>
                  </a:lnTo>
                  <a:lnTo>
                    <a:pt x="885" y="448"/>
                  </a:lnTo>
                  <a:lnTo>
                    <a:pt x="878" y="453"/>
                  </a:lnTo>
                  <a:close/>
                  <a:moveTo>
                    <a:pt x="910" y="353"/>
                  </a:moveTo>
                  <a:cubicBezTo>
                    <a:pt x="930" y="373"/>
                    <a:pt x="950" y="397"/>
                    <a:pt x="973" y="427"/>
                  </a:cubicBezTo>
                  <a:cubicBezTo>
                    <a:pt x="985" y="443"/>
                    <a:pt x="997" y="458"/>
                    <a:pt x="1009" y="474"/>
                  </a:cubicBezTo>
                  <a:cubicBezTo>
                    <a:pt x="1021" y="490"/>
                    <a:pt x="1032" y="506"/>
                    <a:pt x="1044" y="521"/>
                  </a:cubicBezTo>
                  <a:cubicBezTo>
                    <a:pt x="1068" y="551"/>
                    <a:pt x="1088" y="575"/>
                    <a:pt x="1108" y="596"/>
                  </a:cubicBezTo>
                  <a:lnTo>
                    <a:pt x="1114" y="591"/>
                  </a:lnTo>
                  <a:cubicBezTo>
                    <a:pt x="1094" y="570"/>
                    <a:pt x="1074" y="546"/>
                    <a:pt x="1051" y="516"/>
                  </a:cubicBezTo>
                  <a:cubicBezTo>
                    <a:pt x="1039" y="501"/>
                    <a:pt x="1027" y="485"/>
                    <a:pt x="1015" y="469"/>
                  </a:cubicBezTo>
                  <a:cubicBezTo>
                    <a:pt x="1004" y="453"/>
                    <a:pt x="992" y="438"/>
                    <a:pt x="980" y="422"/>
                  </a:cubicBezTo>
                  <a:cubicBezTo>
                    <a:pt x="956" y="392"/>
                    <a:pt x="936" y="368"/>
                    <a:pt x="916" y="347"/>
                  </a:cubicBezTo>
                  <a:lnTo>
                    <a:pt x="910" y="353"/>
                  </a:lnTo>
                  <a:close/>
                  <a:moveTo>
                    <a:pt x="1323" y="304"/>
                  </a:moveTo>
                  <a:cubicBezTo>
                    <a:pt x="1330" y="312"/>
                    <a:pt x="1338" y="321"/>
                    <a:pt x="1345" y="330"/>
                  </a:cubicBezTo>
                  <a:cubicBezTo>
                    <a:pt x="1347" y="328"/>
                    <a:pt x="1348" y="326"/>
                    <a:pt x="1350" y="323"/>
                  </a:cubicBezTo>
                  <a:cubicBezTo>
                    <a:pt x="1343" y="315"/>
                    <a:pt x="1336" y="307"/>
                    <a:pt x="1329" y="298"/>
                  </a:cubicBezTo>
                  <a:lnTo>
                    <a:pt x="1323" y="304"/>
                  </a:lnTo>
                  <a:close/>
                  <a:moveTo>
                    <a:pt x="1327" y="379"/>
                  </a:moveTo>
                  <a:cubicBezTo>
                    <a:pt x="1328" y="376"/>
                    <a:pt x="1328" y="373"/>
                    <a:pt x="1329" y="369"/>
                  </a:cubicBezTo>
                  <a:cubicBezTo>
                    <a:pt x="1322" y="361"/>
                    <a:pt x="1316" y="354"/>
                    <a:pt x="1309" y="347"/>
                  </a:cubicBezTo>
                  <a:lnTo>
                    <a:pt x="1303" y="353"/>
                  </a:lnTo>
                  <a:cubicBezTo>
                    <a:pt x="1311" y="361"/>
                    <a:pt x="1319" y="370"/>
                    <a:pt x="1327" y="379"/>
                  </a:cubicBezTo>
                  <a:close/>
                  <a:moveTo>
                    <a:pt x="995" y="298"/>
                  </a:moveTo>
                  <a:lnTo>
                    <a:pt x="996" y="306"/>
                  </a:lnTo>
                  <a:cubicBezTo>
                    <a:pt x="1050" y="303"/>
                    <a:pt x="1108" y="301"/>
                    <a:pt x="1173" y="301"/>
                  </a:cubicBezTo>
                  <a:cubicBezTo>
                    <a:pt x="1213" y="301"/>
                    <a:pt x="1233" y="302"/>
                    <a:pt x="1261" y="303"/>
                  </a:cubicBezTo>
                  <a:cubicBezTo>
                    <a:pt x="1274" y="304"/>
                    <a:pt x="1288" y="304"/>
                    <a:pt x="1306" y="305"/>
                  </a:cubicBezTo>
                  <a:lnTo>
                    <a:pt x="1306" y="297"/>
                  </a:lnTo>
                  <a:cubicBezTo>
                    <a:pt x="1288" y="296"/>
                    <a:pt x="1274" y="296"/>
                    <a:pt x="1261" y="295"/>
                  </a:cubicBezTo>
                  <a:cubicBezTo>
                    <a:pt x="1233" y="294"/>
                    <a:pt x="1213" y="293"/>
                    <a:pt x="1173" y="293"/>
                  </a:cubicBezTo>
                  <a:cubicBezTo>
                    <a:pt x="1108" y="293"/>
                    <a:pt x="1050" y="295"/>
                    <a:pt x="995" y="298"/>
                  </a:cubicBezTo>
                  <a:close/>
                  <a:moveTo>
                    <a:pt x="812" y="597"/>
                  </a:moveTo>
                  <a:cubicBezTo>
                    <a:pt x="809" y="597"/>
                    <a:pt x="807" y="597"/>
                    <a:pt x="804" y="597"/>
                  </a:cubicBezTo>
                  <a:lnTo>
                    <a:pt x="806" y="605"/>
                  </a:lnTo>
                  <a:cubicBezTo>
                    <a:pt x="808" y="605"/>
                    <a:pt x="810" y="605"/>
                    <a:pt x="811" y="605"/>
                  </a:cubicBezTo>
                  <a:cubicBezTo>
                    <a:pt x="812" y="605"/>
                    <a:pt x="814" y="605"/>
                    <a:pt x="815" y="605"/>
                  </a:cubicBezTo>
                  <a:cubicBezTo>
                    <a:pt x="816" y="605"/>
                    <a:pt x="819" y="605"/>
                    <a:pt x="822" y="604"/>
                  </a:cubicBezTo>
                  <a:lnTo>
                    <a:pt x="819" y="596"/>
                  </a:lnTo>
                  <a:cubicBezTo>
                    <a:pt x="817" y="597"/>
                    <a:pt x="814" y="597"/>
                    <a:pt x="812" y="597"/>
                  </a:cubicBezTo>
                  <a:close/>
                  <a:moveTo>
                    <a:pt x="921" y="561"/>
                  </a:moveTo>
                  <a:cubicBezTo>
                    <a:pt x="901" y="538"/>
                    <a:pt x="879" y="512"/>
                    <a:pt x="871" y="502"/>
                  </a:cubicBezTo>
                  <a:lnTo>
                    <a:pt x="865" y="507"/>
                  </a:lnTo>
                  <a:cubicBezTo>
                    <a:pt x="872" y="517"/>
                    <a:pt x="895" y="543"/>
                    <a:pt x="915" y="566"/>
                  </a:cubicBezTo>
                  <a:cubicBezTo>
                    <a:pt x="931" y="584"/>
                    <a:pt x="945" y="601"/>
                    <a:pt x="949" y="606"/>
                  </a:cubicBezTo>
                  <a:cubicBezTo>
                    <a:pt x="953" y="611"/>
                    <a:pt x="956" y="615"/>
                    <a:pt x="959" y="620"/>
                  </a:cubicBezTo>
                  <a:lnTo>
                    <a:pt x="966" y="615"/>
                  </a:lnTo>
                  <a:cubicBezTo>
                    <a:pt x="963" y="610"/>
                    <a:pt x="959" y="606"/>
                    <a:pt x="956" y="601"/>
                  </a:cubicBezTo>
                  <a:cubicBezTo>
                    <a:pt x="952" y="596"/>
                    <a:pt x="938" y="580"/>
                    <a:pt x="921" y="561"/>
                  </a:cubicBezTo>
                  <a:close/>
                  <a:moveTo>
                    <a:pt x="855" y="337"/>
                  </a:moveTo>
                  <a:cubicBezTo>
                    <a:pt x="847" y="337"/>
                    <a:pt x="838" y="336"/>
                    <a:pt x="827" y="336"/>
                  </a:cubicBezTo>
                  <a:cubicBezTo>
                    <a:pt x="810" y="336"/>
                    <a:pt x="792" y="336"/>
                    <a:pt x="774" y="336"/>
                  </a:cubicBezTo>
                  <a:cubicBezTo>
                    <a:pt x="756" y="335"/>
                    <a:pt x="739" y="335"/>
                    <a:pt x="721" y="335"/>
                  </a:cubicBezTo>
                  <a:cubicBezTo>
                    <a:pt x="686" y="335"/>
                    <a:pt x="658" y="336"/>
                    <a:pt x="632" y="339"/>
                  </a:cubicBezTo>
                  <a:lnTo>
                    <a:pt x="633" y="347"/>
                  </a:lnTo>
                  <a:cubicBezTo>
                    <a:pt x="659" y="344"/>
                    <a:pt x="686" y="343"/>
                    <a:pt x="721" y="343"/>
                  </a:cubicBezTo>
                  <a:cubicBezTo>
                    <a:pt x="739" y="343"/>
                    <a:pt x="756" y="343"/>
                    <a:pt x="774" y="344"/>
                  </a:cubicBezTo>
                  <a:cubicBezTo>
                    <a:pt x="792" y="344"/>
                    <a:pt x="809" y="344"/>
                    <a:pt x="827" y="344"/>
                  </a:cubicBezTo>
                  <a:cubicBezTo>
                    <a:pt x="838" y="344"/>
                    <a:pt x="846" y="345"/>
                    <a:pt x="854" y="345"/>
                  </a:cubicBezTo>
                  <a:cubicBezTo>
                    <a:pt x="868" y="346"/>
                    <a:pt x="880" y="347"/>
                    <a:pt x="899" y="345"/>
                  </a:cubicBezTo>
                  <a:lnTo>
                    <a:pt x="898" y="337"/>
                  </a:lnTo>
                  <a:cubicBezTo>
                    <a:pt x="880" y="339"/>
                    <a:pt x="868" y="338"/>
                    <a:pt x="855" y="337"/>
                  </a:cubicBezTo>
                  <a:close/>
                  <a:moveTo>
                    <a:pt x="795" y="568"/>
                  </a:moveTo>
                  <a:cubicBezTo>
                    <a:pt x="801" y="568"/>
                    <a:pt x="806" y="568"/>
                    <a:pt x="811" y="568"/>
                  </a:cubicBezTo>
                  <a:cubicBezTo>
                    <a:pt x="815" y="568"/>
                    <a:pt x="820" y="568"/>
                    <a:pt x="824" y="568"/>
                  </a:cubicBezTo>
                  <a:lnTo>
                    <a:pt x="825" y="560"/>
                  </a:lnTo>
                  <a:cubicBezTo>
                    <a:pt x="820" y="560"/>
                    <a:pt x="815" y="560"/>
                    <a:pt x="810" y="560"/>
                  </a:cubicBezTo>
                  <a:cubicBezTo>
                    <a:pt x="806" y="560"/>
                    <a:pt x="801" y="560"/>
                    <a:pt x="795" y="560"/>
                  </a:cubicBezTo>
                  <a:cubicBezTo>
                    <a:pt x="790" y="560"/>
                    <a:pt x="784" y="560"/>
                    <a:pt x="779" y="560"/>
                  </a:cubicBezTo>
                  <a:lnTo>
                    <a:pt x="780" y="568"/>
                  </a:lnTo>
                  <a:cubicBezTo>
                    <a:pt x="785" y="568"/>
                    <a:pt x="790" y="568"/>
                    <a:pt x="795" y="568"/>
                  </a:cubicBezTo>
                  <a:close/>
                  <a:moveTo>
                    <a:pt x="1501" y="596"/>
                  </a:moveTo>
                  <a:lnTo>
                    <a:pt x="1507" y="591"/>
                  </a:lnTo>
                  <a:cubicBezTo>
                    <a:pt x="1493" y="577"/>
                    <a:pt x="1480" y="562"/>
                    <a:pt x="1466" y="545"/>
                  </a:cubicBezTo>
                  <a:cubicBezTo>
                    <a:pt x="1463" y="545"/>
                    <a:pt x="1460" y="545"/>
                    <a:pt x="1456" y="545"/>
                  </a:cubicBezTo>
                  <a:cubicBezTo>
                    <a:pt x="1472" y="565"/>
                    <a:pt x="1486" y="581"/>
                    <a:pt x="1501" y="596"/>
                  </a:cubicBezTo>
                  <a:close/>
                  <a:moveTo>
                    <a:pt x="841" y="577"/>
                  </a:moveTo>
                  <a:lnTo>
                    <a:pt x="835" y="583"/>
                  </a:lnTo>
                  <a:cubicBezTo>
                    <a:pt x="842" y="590"/>
                    <a:pt x="846" y="595"/>
                    <a:pt x="850" y="601"/>
                  </a:cubicBezTo>
                  <a:cubicBezTo>
                    <a:pt x="853" y="605"/>
                    <a:pt x="856" y="610"/>
                    <a:pt x="861" y="616"/>
                  </a:cubicBezTo>
                  <a:lnTo>
                    <a:pt x="867" y="611"/>
                  </a:lnTo>
                  <a:cubicBezTo>
                    <a:pt x="863" y="605"/>
                    <a:pt x="860" y="601"/>
                    <a:pt x="857" y="597"/>
                  </a:cubicBezTo>
                  <a:cubicBezTo>
                    <a:pt x="852" y="590"/>
                    <a:pt x="849" y="584"/>
                    <a:pt x="841" y="577"/>
                  </a:cubicBezTo>
                  <a:close/>
                  <a:moveTo>
                    <a:pt x="1242" y="337"/>
                  </a:moveTo>
                  <a:cubicBezTo>
                    <a:pt x="1234" y="337"/>
                    <a:pt x="1225" y="336"/>
                    <a:pt x="1214" y="336"/>
                  </a:cubicBezTo>
                  <a:cubicBezTo>
                    <a:pt x="1197" y="336"/>
                    <a:pt x="1179" y="336"/>
                    <a:pt x="1161" y="336"/>
                  </a:cubicBezTo>
                  <a:cubicBezTo>
                    <a:pt x="1143" y="335"/>
                    <a:pt x="1126" y="335"/>
                    <a:pt x="1108" y="335"/>
                  </a:cubicBezTo>
                  <a:cubicBezTo>
                    <a:pt x="1073" y="335"/>
                    <a:pt x="1045" y="336"/>
                    <a:pt x="1019" y="339"/>
                  </a:cubicBezTo>
                  <a:lnTo>
                    <a:pt x="1020" y="347"/>
                  </a:lnTo>
                  <a:cubicBezTo>
                    <a:pt x="1046" y="344"/>
                    <a:pt x="1073" y="343"/>
                    <a:pt x="1108" y="343"/>
                  </a:cubicBezTo>
                  <a:cubicBezTo>
                    <a:pt x="1126" y="343"/>
                    <a:pt x="1143" y="343"/>
                    <a:pt x="1161" y="344"/>
                  </a:cubicBezTo>
                  <a:cubicBezTo>
                    <a:pt x="1179" y="344"/>
                    <a:pt x="1197" y="344"/>
                    <a:pt x="1214" y="344"/>
                  </a:cubicBezTo>
                  <a:cubicBezTo>
                    <a:pt x="1225" y="344"/>
                    <a:pt x="1233" y="345"/>
                    <a:pt x="1241" y="345"/>
                  </a:cubicBezTo>
                  <a:cubicBezTo>
                    <a:pt x="1255" y="346"/>
                    <a:pt x="1267" y="347"/>
                    <a:pt x="1286" y="345"/>
                  </a:cubicBezTo>
                  <a:lnTo>
                    <a:pt x="1285" y="337"/>
                  </a:lnTo>
                  <a:cubicBezTo>
                    <a:pt x="1267" y="339"/>
                    <a:pt x="1255" y="338"/>
                    <a:pt x="1242" y="337"/>
                  </a:cubicBezTo>
                  <a:close/>
                  <a:moveTo>
                    <a:pt x="1183" y="461"/>
                  </a:moveTo>
                  <a:cubicBezTo>
                    <a:pt x="1189" y="461"/>
                    <a:pt x="1196" y="460"/>
                    <a:pt x="1203" y="460"/>
                  </a:cubicBezTo>
                  <a:cubicBezTo>
                    <a:pt x="1204" y="457"/>
                    <a:pt x="1205" y="454"/>
                    <a:pt x="1206" y="452"/>
                  </a:cubicBezTo>
                  <a:cubicBezTo>
                    <a:pt x="1198" y="452"/>
                    <a:pt x="1190" y="453"/>
                    <a:pt x="1182" y="453"/>
                  </a:cubicBezTo>
                  <a:cubicBezTo>
                    <a:pt x="1169" y="454"/>
                    <a:pt x="1156" y="456"/>
                    <a:pt x="1142" y="456"/>
                  </a:cubicBezTo>
                  <a:cubicBezTo>
                    <a:pt x="1129" y="456"/>
                    <a:pt x="1117" y="454"/>
                    <a:pt x="1106" y="452"/>
                  </a:cubicBezTo>
                  <a:lnTo>
                    <a:pt x="1104" y="460"/>
                  </a:lnTo>
                  <a:cubicBezTo>
                    <a:pt x="1115" y="462"/>
                    <a:pt x="1128" y="464"/>
                    <a:pt x="1142" y="464"/>
                  </a:cubicBezTo>
                  <a:cubicBezTo>
                    <a:pt x="1156" y="464"/>
                    <a:pt x="1170" y="463"/>
                    <a:pt x="1183" y="461"/>
                  </a:cubicBezTo>
                  <a:close/>
                  <a:moveTo>
                    <a:pt x="1562" y="610"/>
                  </a:moveTo>
                  <a:lnTo>
                    <a:pt x="1568" y="605"/>
                  </a:lnTo>
                  <a:cubicBezTo>
                    <a:pt x="1551" y="581"/>
                    <a:pt x="1534" y="559"/>
                    <a:pt x="1519" y="538"/>
                  </a:cubicBezTo>
                  <a:cubicBezTo>
                    <a:pt x="1516" y="538"/>
                    <a:pt x="1513" y="539"/>
                    <a:pt x="1510" y="539"/>
                  </a:cubicBezTo>
                  <a:cubicBezTo>
                    <a:pt x="1526" y="561"/>
                    <a:pt x="1543" y="585"/>
                    <a:pt x="1562" y="610"/>
                  </a:cubicBezTo>
                  <a:close/>
                  <a:moveTo>
                    <a:pt x="1346" y="551"/>
                  </a:moveTo>
                  <a:lnTo>
                    <a:pt x="1391" y="609"/>
                  </a:lnTo>
                  <a:lnTo>
                    <a:pt x="1397" y="604"/>
                  </a:lnTo>
                  <a:lnTo>
                    <a:pt x="1356" y="550"/>
                  </a:lnTo>
                  <a:cubicBezTo>
                    <a:pt x="1353" y="551"/>
                    <a:pt x="1349" y="551"/>
                    <a:pt x="1346" y="551"/>
                  </a:cubicBezTo>
                  <a:close/>
                  <a:moveTo>
                    <a:pt x="914" y="617"/>
                  </a:moveTo>
                  <a:lnTo>
                    <a:pt x="920" y="612"/>
                  </a:lnTo>
                  <a:cubicBezTo>
                    <a:pt x="904" y="591"/>
                    <a:pt x="885" y="566"/>
                    <a:pt x="863" y="550"/>
                  </a:cubicBezTo>
                  <a:lnTo>
                    <a:pt x="858" y="556"/>
                  </a:lnTo>
                  <a:cubicBezTo>
                    <a:pt x="879" y="572"/>
                    <a:pt x="898" y="596"/>
                    <a:pt x="914" y="617"/>
                  </a:cubicBezTo>
                  <a:close/>
                  <a:moveTo>
                    <a:pt x="608" y="298"/>
                  </a:moveTo>
                  <a:lnTo>
                    <a:pt x="609" y="306"/>
                  </a:lnTo>
                  <a:cubicBezTo>
                    <a:pt x="663" y="303"/>
                    <a:pt x="721" y="301"/>
                    <a:pt x="786" y="301"/>
                  </a:cubicBezTo>
                  <a:cubicBezTo>
                    <a:pt x="826" y="301"/>
                    <a:pt x="846" y="302"/>
                    <a:pt x="874" y="303"/>
                  </a:cubicBezTo>
                  <a:cubicBezTo>
                    <a:pt x="887" y="304"/>
                    <a:pt x="901" y="304"/>
                    <a:pt x="919" y="305"/>
                  </a:cubicBezTo>
                  <a:lnTo>
                    <a:pt x="919" y="297"/>
                  </a:lnTo>
                  <a:cubicBezTo>
                    <a:pt x="901" y="296"/>
                    <a:pt x="887" y="296"/>
                    <a:pt x="874" y="295"/>
                  </a:cubicBezTo>
                  <a:cubicBezTo>
                    <a:pt x="846" y="294"/>
                    <a:pt x="826" y="293"/>
                    <a:pt x="786" y="293"/>
                  </a:cubicBezTo>
                  <a:cubicBezTo>
                    <a:pt x="721" y="293"/>
                    <a:pt x="663" y="295"/>
                    <a:pt x="608" y="298"/>
                  </a:cubicBezTo>
                  <a:close/>
                  <a:moveTo>
                    <a:pt x="864" y="418"/>
                  </a:moveTo>
                  <a:lnTo>
                    <a:pt x="687" y="418"/>
                  </a:lnTo>
                  <a:lnTo>
                    <a:pt x="687" y="426"/>
                  </a:lnTo>
                  <a:lnTo>
                    <a:pt x="864" y="426"/>
                  </a:lnTo>
                  <a:lnTo>
                    <a:pt x="864" y="418"/>
                  </a:lnTo>
                  <a:close/>
                  <a:moveTo>
                    <a:pt x="930" y="304"/>
                  </a:moveTo>
                  <a:cubicBezTo>
                    <a:pt x="969" y="349"/>
                    <a:pt x="1010" y="399"/>
                    <a:pt x="1054" y="456"/>
                  </a:cubicBezTo>
                  <a:cubicBezTo>
                    <a:pt x="1088" y="500"/>
                    <a:pt x="1125" y="549"/>
                    <a:pt x="1169" y="610"/>
                  </a:cubicBezTo>
                  <a:lnTo>
                    <a:pt x="1176" y="605"/>
                  </a:lnTo>
                  <a:cubicBezTo>
                    <a:pt x="1131" y="544"/>
                    <a:pt x="1095" y="495"/>
                    <a:pt x="1060" y="451"/>
                  </a:cubicBezTo>
                  <a:cubicBezTo>
                    <a:pt x="1016" y="394"/>
                    <a:pt x="976" y="344"/>
                    <a:pt x="936" y="298"/>
                  </a:cubicBezTo>
                  <a:lnTo>
                    <a:pt x="930" y="304"/>
                  </a:lnTo>
                  <a:close/>
                  <a:moveTo>
                    <a:pt x="891" y="373"/>
                  </a:moveTo>
                  <a:cubicBezTo>
                    <a:pt x="874" y="375"/>
                    <a:pt x="854" y="376"/>
                    <a:pt x="832" y="376"/>
                  </a:cubicBezTo>
                  <a:cubicBezTo>
                    <a:pt x="810" y="376"/>
                    <a:pt x="787" y="375"/>
                    <a:pt x="765" y="374"/>
                  </a:cubicBezTo>
                  <a:cubicBezTo>
                    <a:pt x="743" y="373"/>
                    <a:pt x="720" y="372"/>
                    <a:pt x="697" y="372"/>
                  </a:cubicBezTo>
                  <a:cubicBezTo>
                    <a:pt x="685" y="372"/>
                    <a:pt x="674" y="373"/>
                    <a:pt x="663" y="373"/>
                  </a:cubicBezTo>
                  <a:lnTo>
                    <a:pt x="663" y="381"/>
                  </a:lnTo>
                  <a:lnTo>
                    <a:pt x="667" y="381"/>
                  </a:lnTo>
                  <a:lnTo>
                    <a:pt x="667" y="381"/>
                  </a:lnTo>
                  <a:cubicBezTo>
                    <a:pt x="676" y="381"/>
                    <a:pt x="686" y="381"/>
                    <a:pt x="697" y="381"/>
                  </a:cubicBezTo>
                  <a:cubicBezTo>
                    <a:pt x="719" y="381"/>
                    <a:pt x="742" y="381"/>
                    <a:pt x="764" y="382"/>
                  </a:cubicBezTo>
                  <a:cubicBezTo>
                    <a:pt x="787" y="383"/>
                    <a:pt x="810" y="384"/>
                    <a:pt x="832" y="384"/>
                  </a:cubicBezTo>
                  <a:cubicBezTo>
                    <a:pt x="855" y="384"/>
                    <a:pt x="874" y="383"/>
                    <a:pt x="892" y="381"/>
                  </a:cubicBezTo>
                  <a:lnTo>
                    <a:pt x="891" y="373"/>
                  </a:lnTo>
                  <a:close/>
                  <a:moveTo>
                    <a:pt x="777" y="527"/>
                  </a:moveTo>
                  <a:cubicBezTo>
                    <a:pt x="780" y="526"/>
                    <a:pt x="782" y="526"/>
                    <a:pt x="785" y="526"/>
                  </a:cubicBezTo>
                  <a:cubicBezTo>
                    <a:pt x="795" y="527"/>
                    <a:pt x="825" y="527"/>
                    <a:pt x="833" y="526"/>
                  </a:cubicBezTo>
                  <a:lnTo>
                    <a:pt x="833" y="518"/>
                  </a:lnTo>
                  <a:cubicBezTo>
                    <a:pt x="824" y="519"/>
                    <a:pt x="795" y="518"/>
                    <a:pt x="785" y="518"/>
                  </a:cubicBezTo>
                  <a:cubicBezTo>
                    <a:pt x="782" y="518"/>
                    <a:pt x="780" y="518"/>
                    <a:pt x="777" y="519"/>
                  </a:cubicBezTo>
                  <a:cubicBezTo>
                    <a:pt x="773" y="519"/>
                    <a:pt x="769" y="519"/>
                    <a:pt x="763" y="519"/>
                  </a:cubicBezTo>
                  <a:lnTo>
                    <a:pt x="762" y="527"/>
                  </a:lnTo>
                  <a:cubicBezTo>
                    <a:pt x="764" y="527"/>
                    <a:pt x="766" y="527"/>
                    <a:pt x="767" y="527"/>
                  </a:cubicBezTo>
                  <a:cubicBezTo>
                    <a:pt x="771" y="527"/>
                    <a:pt x="774" y="527"/>
                    <a:pt x="777" y="527"/>
                  </a:cubicBezTo>
                  <a:close/>
                  <a:moveTo>
                    <a:pt x="829" y="492"/>
                  </a:moveTo>
                  <a:cubicBezTo>
                    <a:pt x="835" y="493"/>
                    <a:pt x="840" y="493"/>
                    <a:pt x="845" y="493"/>
                  </a:cubicBezTo>
                  <a:lnTo>
                    <a:pt x="845" y="485"/>
                  </a:lnTo>
                  <a:cubicBezTo>
                    <a:pt x="840" y="485"/>
                    <a:pt x="835" y="484"/>
                    <a:pt x="829" y="484"/>
                  </a:cubicBezTo>
                  <a:cubicBezTo>
                    <a:pt x="802" y="484"/>
                    <a:pt x="766" y="484"/>
                    <a:pt x="746" y="487"/>
                  </a:cubicBezTo>
                  <a:lnTo>
                    <a:pt x="747" y="495"/>
                  </a:lnTo>
                  <a:cubicBezTo>
                    <a:pt x="767" y="492"/>
                    <a:pt x="803" y="492"/>
                    <a:pt x="829" y="492"/>
                  </a:cubicBezTo>
                  <a:close/>
                  <a:moveTo>
                    <a:pt x="796" y="461"/>
                  </a:moveTo>
                  <a:cubicBezTo>
                    <a:pt x="814" y="460"/>
                    <a:pt x="834" y="459"/>
                    <a:pt x="851" y="460"/>
                  </a:cubicBezTo>
                  <a:lnTo>
                    <a:pt x="851" y="452"/>
                  </a:lnTo>
                  <a:cubicBezTo>
                    <a:pt x="834" y="450"/>
                    <a:pt x="814" y="452"/>
                    <a:pt x="795" y="453"/>
                  </a:cubicBezTo>
                  <a:cubicBezTo>
                    <a:pt x="782" y="454"/>
                    <a:pt x="769" y="456"/>
                    <a:pt x="755" y="456"/>
                  </a:cubicBezTo>
                  <a:cubicBezTo>
                    <a:pt x="742" y="456"/>
                    <a:pt x="730" y="454"/>
                    <a:pt x="719" y="452"/>
                  </a:cubicBezTo>
                  <a:lnTo>
                    <a:pt x="717" y="460"/>
                  </a:lnTo>
                  <a:cubicBezTo>
                    <a:pt x="728" y="462"/>
                    <a:pt x="741" y="464"/>
                    <a:pt x="755" y="464"/>
                  </a:cubicBezTo>
                  <a:cubicBezTo>
                    <a:pt x="769" y="464"/>
                    <a:pt x="783" y="463"/>
                    <a:pt x="796" y="461"/>
                  </a:cubicBezTo>
                  <a:close/>
                  <a:moveTo>
                    <a:pt x="1201" y="605"/>
                  </a:moveTo>
                  <a:cubicBezTo>
                    <a:pt x="1205" y="605"/>
                    <a:pt x="1210" y="605"/>
                    <a:pt x="1213" y="604"/>
                  </a:cubicBezTo>
                  <a:lnTo>
                    <a:pt x="1211" y="596"/>
                  </a:lnTo>
                  <a:cubicBezTo>
                    <a:pt x="1208" y="597"/>
                    <a:pt x="1205" y="597"/>
                    <a:pt x="1201" y="597"/>
                  </a:cubicBezTo>
                  <a:cubicBezTo>
                    <a:pt x="1198" y="597"/>
                    <a:pt x="1195" y="597"/>
                    <a:pt x="1192" y="597"/>
                  </a:cubicBezTo>
                  <a:lnTo>
                    <a:pt x="1193" y="605"/>
                  </a:lnTo>
                  <a:cubicBezTo>
                    <a:pt x="1196" y="605"/>
                    <a:pt x="1198" y="605"/>
                    <a:pt x="1201" y="605"/>
                  </a:cubicBezTo>
                  <a:close/>
                  <a:moveTo>
                    <a:pt x="1237" y="418"/>
                  </a:moveTo>
                  <a:lnTo>
                    <a:pt x="1074" y="418"/>
                  </a:lnTo>
                  <a:lnTo>
                    <a:pt x="1074" y="426"/>
                  </a:lnTo>
                  <a:lnTo>
                    <a:pt x="1223" y="426"/>
                  </a:lnTo>
                  <a:cubicBezTo>
                    <a:pt x="1228" y="422"/>
                    <a:pt x="1232" y="420"/>
                    <a:pt x="1237" y="418"/>
                  </a:cubicBezTo>
                  <a:close/>
                  <a:moveTo>
                    <a:pt x="1313" y="612"/>
                  </a:moveTo>
                  <a:cubicBezTo>
                    <a:pt x="1301" y="597"/>
                    <a:pt x="1284" y="577"/>
                    <a:pt x="1268" y="559"/>
                  </a:cubicBezTo>
                  <a:cubicBezTo>
                    <a:pt x="1262" y="552"/>
                    <a:pt x="1257" y="546"/>
                    <a:pt x="1252" y="540"/>
                  </a:cubicBezTo>
                  <a:lnTo>
                    <a:pt x="1246" y="546"/>
                  </a:lnTo>
                  <a:cubicBezTo>
                    <a:pt x="1250" y="551"/>
                    <a:pt x="1256" y="558"/>
                    <a:pt x="1262" y="564"/>
                  </a:cubicBezTo>
                  <a:cubicBezTo>
                    <a:pt x="1277" y="582"/>
                    <a:pt x="1295" y="602"/>
                    <a:pt x="1306" y="617"/>
                  </a:cubicBezTo>
                  <a:lnTo>
                    <a:pt x="1313" y="612"/>
                  </a:lnTo>
                  <a:close/>
                  <a:moveTo>
                    <a:pt x="1220" y="518"/>
                  </a:moveTo>
                  <a:cubicBezTo>
                    <a:pt x="1211" y="519"/>
                    <a:pt x="1182" y="519"/>
                    <a:pt x="1172" y="518"/>
                  </a:cubicBezTo>
                  <a:cubicBezTo>
                    <a:pt x="1169" y="518"/>
                    <a:pt x="1167" y="518"/>
                    <a:pt x="1164" y="519"/>
                  </a:cubicBezTo>
                  <a:cubicBezTo>
                    <a:pt x="1160" y="519"/>
                    <a:pt x="1156" y="519"/>
                    <a:pt x="1150" y="519"/>
                  </a:cubicBezTo>
                  <a:lnTo>
                    <a:pt x="1150" y="527"/>
                  </a:lnTo>
                  <a:cubicBezTo>
                    <a:pt x="1151" y="527"/>
                    <a:pt x="1153" y="527"/>
                    <a:pt x="1154" y="527"/>
                  </a:cubicBezTo>
                  <a:cubicBezTo>
                    <a:pt x="1158" y="527"/>
                    <a:pt x="1161" y="527"/>
                    <a:pt x="1164" y="527"/>
                  </a:cubicBezTo>
                  <a:cubicBezTo>
                    <a:pt x="1167" y="526"/>
                    <a:pt x="1169" y="526"/>
                    <a:pt x="1172" y="526"/>
                  </a:cubicBezTo>
                  <a:cubicBezTo>
                    <a:pt x="1182" y="527"/>
                    <a:pt x="1212" y="527"/>
                    <a:pt x="1220" y="526"/>
                  </a:cubicBezTo>
                  <a:lnTo>
                    <a:pt x="1220" y="518"/>
                  </a:lnTo>
                  <a:close/>
                  <a:moveTo>
                    <a:pt x="1211" y="568"/>
                  </a:moveTo>
                  <a:lnTo>
                    <a:pt x="1212" y="560"/>
                  </a:lnTo>
                  <a:cubicBezTo>
                    <a:pt x="1207" y="560"/>
                    <a:pt x="1202" y="560"/>
                    <a:pt x="1197" y="560"/>
                  </a:cubicBezTo>
                  <a:cubicBezTo>
                    <a:pt x="1193" y="560"/>
                    <a:pt x="1188" y="560"/>
                    <a:pt x="1182" y="560"/>
                  </a:cubicBezTo>
                  <a:cubicBezTo>
                    <a:pt x="1177" y="560"/>
                    <a:pt x="1171" y="560"/>
                    <a:pt x="1166" y="560"/>
                  </a:cubicBezTo>
                  <a:lnTo>
                    <a:pt x="1167" y="568"/>
                  </a:lnTo>
                  <a:cubicBezTo>
                    <a:pt x="1172" y="568"/>
                    <a:pt x="1177" y="568"/>
                    <a:pt x="1182" y="568"/>
                  </a:cubicBezTo>
                  <a:cubicBezTo>
                    <a:pt x="1188" y="568"/>
                    <a:pt x="1193" y="568"/>
                    <a:pt x="1198" y="568"/>
                  </a:cubicBezTo>
                  <a:cubicBezTo>
                    <a:pt x="1202" y="568"/>
                    <a:pt x="1207" y="568"/>
                    <a:pt x="1211" y="568"/>
                  </a:cubicBezTo>
                  <a:close/>
                  <a:moveTo>
                    <a:pt x="1151" y="382"/>
                  </a:moveTo>
                  <a:cubicBezTo>
                    <a:pt x="1174" y="383"/>
                    <a:pt x="1197" y="384"/>
                    <a:pt x="1219" y="384"/>
                  </a:cubicBezTo>
                  <a:cubicBezTo>
                    <a:pt x="1242" y="384"/>
                    <a:pt x="1261" y="383"/>
                    <a:pt x="1279" y="381"/>
                  </a:cubicBezTo>
                  <a:lnTo>
                    <a:pt x="1278" y="373"/>
                  </a:lnTo>
                  <a:cubicBezTo>
                    <a:pt x="1261" y="375"/>
                    <a:pt x="1241" y="376"/>
                    <a:pt x="1219" y="376"/>
                  </a:cubicBezTo>
                  <a:cubicBezTo>
                    <a:pt x="1197" y="376"/>
                    <a:pt x="1174" y="375"/>
                    <a:pt x="1152" y="374"/>
                  </a:cubicBezTo>
                  <a:cubicBezTo>
                    <a:pt x="1130" y="373"/>
                    <a:pt x="1107" y="372"/>
                    <a:pt x="1084" y="372"/>
                  </a:cubicBezTo>
                  <a:cubicBezTo>
                    <a:pt x="1072" y="372"/>
                    <a:pt x="1061" y="373"/>
                    <a:pt x="1050" y="373"/>
                  </a:cubicBezTo>
                  <a:lnTo>
                    <a:pt x="1050" y="381"/>
                  </a:lnTo>
                  <a:lnTo>
                    <a:pt x="1054" y="381"/>
                  </a:lnTo>
                  <a:lnTo>
                    <a:pt x="1054" y="381"/>
                  </a:lnTo>
                  <a:cubicBezTo>
                    <a:pt x="1063" y="381"/>
                    <a:pt x="1073" y="381"/>
                    <a:pt x="1084" y="381"/>
                  </a:cubicBezTo>
                  <a:cubicBezTo>
                    <a:pt x="1106" y="381"/>
                    <a:pt x="1129" y="381"/>
                    <a:pt x="1151" y="382"/>
                  </a:cubicBezTo>
                  <a:close/>
                  <a:moveTo>
                    <a:pt x="1406" y="552"/>
                  </a:moveTo>
                  <a:cubicBezTo>
                    <a:pt x="1421" y="572"/>
                    <a:pt x="1435" y="588"/>
                    <a:pt x="1449" y="603"/>
                  </a:cubicBezTo>
                  <a:lnTo>
                    <a:pt x="1455" y="597"/>
                  </a:lnTo>
                  <a:cubicBezTo>
                    <a:pt x="1441" y="583"/>
                    <a:pt x="1428" y="567"/>
                    <a:pt x="1413" y="548"/>
                  </a:cubicBezTo>
                  <a:cubicBezTo>
                    <a:pt x="1412" y="548"/>
                    <a:pt x="1411" y="548"/>
                    <a:pt x="1410" y="548"/>
                  </a:cubicBezTo>
                  <a:cubicBezTo>
                    <a:pt x="1408" y="548"/>
                    <a:pt x="1406" y="548"/>
                    <a:pt x="1403" y="548"/>
                  </a:cubicBezTo>
                  <a:cubicBezTo>
                    <a:pt x="1404" y="550"/>
                    <a:pt x="1405" y="551"/>
                    <a:pt x="1406" y="552"/>
                  </a:cubicBezTo>
                  <a:close/>
                  <a:moveTo>
                    <a:pt x="1294" y="402"/>
                  </a:moveTo>
                  <a:lnTo>
                    <a:pt x="1296" y="405"/>
                  </a:lnTo>
                  <a:lnTo>
                    <a:pt x="1296" y="405"/>
                  </a:lnTo>
                  <a:cubicBezTo>
                    <a:pt x="1302" y="412"/>
                    <a:pt x="1307" y="419"/>
                    <a:pt x="1313" y="426"/>
                  </a:cubicBezTo>
                  <a:cubicBezTo>
                    <a:pt x="1314" y="426"/>
                    <a:pt x="1314" y="427"/>
                    <a:pt x="1315" y="427"/>
                  </a:cubicBezTo>
                  <a:cubicBezTo>
                    <a:pt x="1318" y="427"/>
                    <a:pt x="1321" y="427"/>
                    <a:pt x="1324" y="427"/>
                  </a:cubicBezTo>
                  <a:cubicBezTo>
                    <a:pt x="1324" y="427"/>
                    <a:pt x="1324" y="427"/>
                    <a:pt x="1324" y="427"/>
                  </a:cubicBezTo>
                  <a:cubicBezTo>
                    <a:pt x="1315" y="416"/>
                    <a:pt x="1308" y="406"/>
                    <a:pt x="1300" y="397"/>
                  </a:cubicBezTo>
                  <a:lnTo>
                    <a:pt x="1294" y="402"/>
                  </a:lnTo>
                  <a:close/>
                  <a:moveTo>
                    <a:pt x="1255" y="613"/>
                  </a:moveTo>
                  <a:lnTo>
                    <a:pt x="1263" y="610"/>
                  </a:lnTo>
                  <a:cubicBezTo>
                    <a:pt x="1258" y="600"/>
                    <a:pt x="1243" y="582"/>
                    <a:pt x="1233" y="576"/>
                  </a:cubicBezTo>
                  <a:lnTo>
                    <a:pt x="1229" y="583"/>
                  </a:lnTo>
                  <a:cubicBezTo>
                    <a:pt x="1237" y="589"/>
                    <a:pt x="1251" y="605"/>
                    <a:pt x="1255" y="613"/>
                  </a:cubicBezTo>
                  <a:close/>
                  <a:moveTo>
                    <a:pt x="1204" y="492"/>
                  </a:moveTo>
                  <a:cubicBezTo>
                    <a:pt x="1203" y="490"/>
                    <a:pt x="1203" y="487"/>
                    <a:pt x="1202" y="484"/>
                  </a:cubicBezTo>
                  <a:cubicBezTo>
                    <a:pt x="1178" y="484"/>
                    <a:pt x="1150" y="484"/>
                    <a:pt x="1133" y="487"/>
                  </a:cubicBezTo>
                  <a:lnTo>
                    <a:pt x="1134" y="495"/>
                  </a:lnTo>
                  <a:cubicBezTo>
                    <a:pt x="1151" y="492"/>
                    <a:pt x="1180" y="492"/>
                    <a:pt x="1204" y="492"/>
                  </a:cubicBezTo>
                  <a:close/>
                  <a:moveTo>
                    <a:pt x="1342" y="606"/>
                  </a:moveTo>
                  <a:cubicBezTo>
                    <a:pt x="1346" y="611"/>
                    <a:pt x="1349" y="615"/>
                    <a:pt x="1352" y="620"/>
                  </a:cubicBezTo>
                  <a:lnTo>
                    <a:pt x="1358" y="615"/>
                  </a:lnTo>
                  <a:cubicBezTo>
                    <a:pt x="1355" y="610"/>
                    <a:pt x="1352" y="606"/>
                    <a:pt x="1348" y="601"/>
                  </a:cubicBezTo>
                  <a:cubicBezTo>
                    <a:pt x="1339" y="589"/>
                    <a:pt x="1329" y="578"/>
                    <a:pt x="1319" y="567"/>
                  </a:cubicBezTo>
                  <a:cubicBezTo>
                    <a:pt x="1313" y="561"/>
                    <a:pt x="1307" y="554"/>
                    <a:pt x="1302" y="547"/>
                  </a:cubicBezTo>
                  <a:cubicBezTo>
                    <a:pt x="1297" y="547"/>
                    <a:pt x="1293" y="546"/>
                    <a:pt x="1289" y="545"/>
                  </a:cubicBezTo>
                  <a:cubicBezTo>
                    <a:pt x="1297" y="555"/>
                    <a:pt x="1305" y="564"/>
                    <a:pt x="1313" y="573"/>
                  </a:cubicBezTo>
                  <a:cubicBezTo>
                    <a:pt x="1323" y="583"/>
                    <a:pt x="1333" y="594"/>
                    <a:pt x="1342" y="606"/>
                  </a:cubicBezTo>
                  <a:close/>
                  <a:moveTo>
                    <a:pt x="406" y="461"/>
                  </a:moveTo>
                  <a:cubicBezTo>
                    <a:pt x="424" y="460"/>
                    <a:pt x="444" y="459"/>
                    <a:pt x="461" y="460"/>
                  </a:cubicBezTo>
                  <a:lnTo>
                    <a:pt x="461" y="452"/>
                  </a:lnTo>
                  <a:cubicBezTo>
                    <a:pt x="444" y="450"/>
                    <a:pt x="424" y="452"/>
                    <a:pt x="405" y="453"/>
                  </a:cubicBezTo>
                  <a:cubicBezTo>
                    <a:pt x="392" y="454"/>
                    <a:pt x="379" y="456"/>
                    <a:pt x="366" y="456"/>
                  </a:cubicBezTo>
                  <a:cubicBezTo>
                    <a:pt x="352" y="456"/>
                    <a:pt x="340" y="454"/>
                    <a:pt x="329" y="452"/>
                  </a:cubicBezTo>
                  <a:lnTo>
                    <a:pt x="327" y="460"/>
                  </a:lnTo>
                  <a:cubicBezTo>
                    <a:pt x="339" y="462"/>
                    <a:pt x="351" y="464"/>
                    <a:pt x="366" y="464"/>
                  </a:cubicBezTo>
                  <a:cubicBezTo>
                    <a:pt x="379" y="464"/>
                    <a:pt x="393" y="463"/>
                    <a:pt x="406" y="461"/>
                  </a:cubicBezTo>
                  <a:close/>
                  <a:moveTo>
                    <a:pt x="546" y="304"/>
                  </a:moveTo>
                  <a:cubicBezTo>
                    <a:pt x="585" y="349"/>
                    <a:pt x="626" y="399"/>
                    <a:pt x="670" y="456"/>
                  </a:cubicBezTo>
                  <a:cubicBezTo>
                    <a:pt x="704" y="500"/>
                    <a:pt x="741" y="549"/>
                    <a:pt x="785" y="610"/>
                  </a:cubicBezTo>
                  <a:lnTo>
                    <a:pt x="792" y="605"/>
                  </a:lnTo>
                  <a:cubicBezTo>
                    <a:pt x="747" y="544"/>
                    <a:pt x="710" y="495"/>
                    <a:pt x="676" y="451"/>
                  </a:cubicBezTo>
                  <a:cubicBezTo>
                    <a:pt x="632" y="394"/>
                    <a:pt x="592" y="344"/>
                    <a:pt x="552" y="298"/>
                  </a:cubicBezTo>
                  <a:lnTo>
                    <a:pt x="546" y="304"/>
                  </a:lnTo>
                  <a:close/>
                  <a:moveTo>
                    <a:pt x="247" y="480"/>
                  </a:moveTo>
                  <a:cubicBezTo>
                    <a:pt x="245" y="483"/>
                    <a:pt x="244" y="485"/>
                    <a:pt x="242" y="488"/>
                  </a:cubicBezTo>
                  <a:cubicBezTo>
                    <a:pt x="251" y="499"/>
                    <a:pt x="259" y="510"/>
                    <a:pt x="268" y="521"/>
                  </a:cubicBezTo>
                  <a:cubicBezTo>
                    <a:pt x="288" y="548"/>
                    <a:pt x="307" y="570"/>
                    <a:pt x="324" y="589"/>
                  </a:cubicBezTo>
                  <a:cubicBezTo>
                    <a:pt x="326" y="586"/>
                    <a:pt x="327" y="584"/>
                    <a:pt x="329" y="582"/>
                  </a:cubicBezTo>
                  <a:cubicBezTo>
                    <a:pt x="312" y="563"/>
                    <a:pt x="294" y="542"/>
                    <a:pt x="274" y="516"/>
                  </a:cubicBezTo>
                  <a:cubicBezTo>
                    <a:pt x="265" y="504"/>
                    <a:pt x="256" y="492"/>
                    <a:pt x="247" y="480"/>
                  </a:cubicBezTo>
                  <a:close/>
                  <a:moveTo>
                    <a:pt x="475" y="418"/>
                  </a:moveTo>
                  <a:lnTo>
                    <a:pt x="297" y="418"/>
                  </a:lnTo>
                  <a:lnTo>
                    <a:pt x="297" y="426"/>
                  </a:lnTo>
                  <a:lnTo>
                    <a:pt x="475" y="426"/>
                  </a:lnTo>
                  <a:lnTo>
                    <a:pt x="475" y="418"/>
                  </a:lnTo>
                  <a:close/>
                  <a:moveTo>
                    <a:pt x="222" y="609"/>
                  </a:moveTo>
                  <a:lnTo>
                    <a:pt x="228" y="604"/>
                  </a:lnTo>
                  <a:lnTo>
                    <a:pt x="199" y="567"/>
                  </a:lnTo>
                  <a:cubicBezTo>
                    <a:pt x="198" y="569"/>
                    <a:pt x="197" y="572"/>
                    <a:pt x="195" y="575"/>
                  </a:cubicBezTo>
                  <a:lnTo>
                    <a:pt x="222" y="609"/>
                  </a:lnTo>
                  <a:close/>
                  <a:moveTo>
                    <a:pt x="439" y="492"/>
                  </a:moveTo>
                  <a:cubicBezTo>
                    <a:pt x="444" y="493"/>
                    <a:pt x="449" y="493"/>
                    <a:pt x="453" y="493"/>
                  </a:cubicBezTo>
                  <a:cubicBezTo>
                    <a:pt x="454" y="492"/>
                    <a:pt x="454" y="492"/>
                    <a:pt x="455" y="492"/>
                  </a:cubicBezTo>
                  <a:lnTo>
                    <a:pt x="455" y="484"/>
                  </a:lnTo>
                  <a:cubicBezTo>
                    <a:pt x="451" y="484"/>
                    <a:pt x="445" y="484"/>
                    <a:pt x="439" y="484"/>
                  </a:cubicBezTo>
                  <a:cubicBezTo>
                    <a:pt x="413" y="484"/>
                    <a:pt x="377" y="484"/>
                    <a:pt x="356" y="487"/>
                  </a:cubicBezTo>
                  <a:lnTo>
                    <a:pt x="357" y="495"/>
                  </a:lnTo>
                  <a:cubicBezTo>
                    <a:pt x="377" y="492"/>
                    <a:pt x="413" y="492"/>
                    <a:pt x="439" y="492"/>
                  </a:cubicBezTo>
                  <a:close/>
                  <a:moveTo>
                    <a:pt x="279" y="603"/>
                  </a:moveTo>
                  <a:lnTo>
                    <a:pt x="285" y="597"/>
                  </a:lnTo>
                  <a:cubicBezTo>
                    <a:pt x="272" y="583"/>
                    <a:pt x="258" y="567"/>
                    <a:pt x="243" y="547"/>
                  </a:cubicBezTo>
                  <a:cubicBezTo>
                    <a:pt x="236" y="539"/>
                    <a:pt x="230" y="530"/>
                    <a:pt x="223" y="521"/>
                  </a:cubicBezTo>
                  <a:cubicBezTo>
                    <a:pt x="222" y="523"/>
                    <a:pt x="220" y="526"/>
                    <a:pt x="219" y="529"/>
                  </a:cubicBezTo>
                  <a:cubicBezTo>
                    <a:pt x="225" y="536"/>
                    <a:pt x="231" y="544"/>
                    <a:pt x="236" y="552"/>
                  </a:cubicBezTo>
                  <a:cubicBezTo>
                    <a:pt x="252" y="572"/>
                    <a:pt x="266" y="588"/>
                    <a:pt x="279" y="603"/>
                  </a:cubicBezTo>
                  <a:close/>
                  <a:moveTo>
                    <a:pt x="379" y="382"/>
                  </a:moveTo>
                  <a:cubicBezTo>
                    <a:pt x="373" y="380"/>
                    <a:pt x="367" y="377"/>
                    <a:pt x="362" y="374"/>
                  </a:cubicBezTo>
                  <a:cubicBezTo>
                    <a:pt x="349" y="373"/>
                    <a:pt x="336" y="373"/>
                    <a:pt x="324" y="373"/>
                  </a:cubicBezTo>
                  <a:cubicBezTo>
                    <a:pt x="322" y="375"/>
                    <a:pt x="319" y="378"/>
                    <a:pt x="317" y="381"/>
                  </a:cubicBezTo>
                  <a:cubicBezTo>
                    <a:pt x="336" y="381"/>
                    <a:pt x="356" y="381"/>
                    <a:pt x="375" y="382"/>
                  </a:cubicBezTo>
                  <a:cubicBezTo>
                    <a:pt x="376" y="382"/>
                    <a:pt x="377" y="382"/>
                    <a:pt x="379" y="382"/>
                  </a:cubicBezTo>
                  <a:close/>
                  <a:moveTo>
                    <a:pt x="596" y="422"/>
                  </a:moveTo>
                  <a:cubicBezTo>
                    <a:pt x="572" y="392"/>
                    <a:pt x="552" y="368"/>
                    <a:pt x="532" y="347"/>
                  </a:cubicBezTo>
                  <a:lnTo>
                    <a:pt x="526" y="353"/>
                  </a:lnTo>
                  <a:cubicBezTo>
                    <a:pt x="546" y="373"/>
                    <a:pt x="566" y="397"/>
                    <a:pt x="589" y="427"/>
                  </a:cubicBezTo>
                  <a:cubicBezTo>
                    <a:pt x="601" y="443"/>
                    <a:pt x="613" y="458"/>
                    <a:pt x="625" y="474"/>
                  </a:cubicBezTo>
                  <a:cubicBezTo>
                    <a:pt x="630" y="481"/>
                    <a:pt x="635" y="488"/>
                    <a:pt x="640" y="495"/>
                  </a:cubicBezTo>
                  <a:cubicBezTo>
                    <a:pt x="645" y="497"/>
                    <a:pt x="651" y="499"/>
                    <a:pt x="656" y="502"/>
                  </a:cubicBezTo>
                  <a:cubicBezTo>
                    <a:pt x="647" y="491"/>
                    <a:pt x="639" y="480"/>
                    <a:pt x="631" y="469"/>
                  </a:cubicBezTo>
                  <a:cubicBezTo>
                    <a:pt x="620" y="453"/>
                    <a:pt x="608" y="438"/>
                    <a:pt x="596" y="422"/>
                  </a:cubicBezTo>
                  <a:close/>
                  <a:moveTo>
                    <a:pt x="523" y="478"/>
                  </a:moveTo>
                  <a:lnTo>
                    <a:pt x="501" y="448"/>
                  </a:lnTo>
                  <a:lnTo>
                    <a:pt x="494" y="453"/>
                  </a:lnTo>
                  <a:lnTo>
                    <a:pt x="514" y="479"/>
                  </a:lnTo>
                  <a:cubicBezTo>
                    <a:pt x="517" y="479"/>
                    <a:pt x="519" y="478"/>
                    <a:pt x="522" y="478"/>
                  </a:cubicBezTo>
                  <a:cubicBezTo>
                    <a:pt x="523" y="478"/>
                    <a:pt x="523" y="478"/>
                    <a:pt x="523" y="478"/>
                  </a:cubicBezTo>
                  <a:close/>
                  <a:moveTo>
                    <a:pt x="395" y="518"/>
                  </a:moveTo>
                  <a:cubicBezTo>
                    <a:pt x="392" y="518"/>
                    <a:pt x="390" y="518"/>
                    <a:pt x="387" y="519"/>
                  </a:cubicBezTo>
                  <a:cubicBezTo>
                    <a:pt x="383" y="519"/>
                    <a:pt x="379" y="519"/>
                    <a:pt x="373" y="519"/>
                  </a:cubicBezTo>
                  <a:lnTo>
                    <a:pt x="373" y="527"/>
                  </a:lnTo>
                  <a:cubicBezTo>
                    <a:pt x="374" y="527"/>
                    <a:pt x="376" y="527"/>
                    <a:pt x="377" y="527"/>
                  </a:cubicBezTo>
                  <a:cubicBezTo>
                    <a:pt x="380" y="527"/>
                    <a:pt x="382" y="527"/>
                    <a:pt x="384" y="527"/>
                  </a:cubicBezTo>
                  <a:cubicBezTo>
                    <a:pt x="389" y="524"/>
                    <a:pt x="393" y="521"/>
                    <a:pt x="397" y="518"/>
                  </a:cubicBezTo>
                  <a:cubicBezTo>
                    <a:pt x="397" y="518"/>
                    <a:pt x="396" y="518"/>
                    <a:pt x="395" y="518"/>
                  </a:cubicBezTo>
                  <a:close/>
                  <a:moveTo>
                    <a:pt x="178" y="614"/>
                  </a:moveTo>
                  <a:cubicBezTo>
                    <a:pt x="180" y="616"/>
                    <a:pt x="181" y="618"/>
                    <a:pt x="182" y="620"/>
                  </a:cubicBezTo>
                  <a:lnTo>
                    <a:pt x="189" y="615"/>
                  </a:lnTo>
                  <a:cubicBezTo>
                    <a:pt x="187" y="612"/>
                    <a:pt x="184" y="609"/>
                    <a:pt x="182" y="605"/>
                  </a:cubicBezTo>
                  <a:cubicBezTo>
                    <a:pt x="181" y="608"/>
                    <a:pt x="179" y="611"/>
                    <a:pt x="178" y="614"/>
                  </a:cubicBezTo>
                  <a:close/>
                  <a:moveTo>
                    <a:pt x="277" y="456"/>
                  </a:moveTo>
                  <a:cubicBezTo>
                    <a:pt x="300" y="486"/>
                    <a:pt x="325" y="518"/>
                    <a:pt x="351" y="554"/>
                  </a:cubicBezTo>
                  <a:cubicBezTo>
                    <a:pt x="353" y="553"/>
                    <a:pt x="355" y="551"/>
                    <a:pt x="357" y="549"/>
                  </a:cubicBezTo>
                  <a:cubicBezTo>
                    <a:pt x="331" y="513"/>
                    <a:pt x="307" y="481"/>
                    <a:pt x="284" y="451"/>
                  </a:cubicBezTo>
                  <a:cubicBezTo>
                    <a:pt x="280" y="447"/>
                    <a:pt x="277" y="443"/>
                    <a:pt x="274" y="439"/>
                  </a:cubicBezTo>
                  <a:cubicBezTo>
                    <a:pt x="272" y="441"/>
                    <a:pt x="271" y="443"/>
                    <a:pt x="269" y="446"/>
                  </a:cubicBezTo>
                  <a:cubicBezTo>
                    <a:pt x="272" y="449"/>
                    <a:pt x="274" y="452"/>
                    <a:pt x="277" y="456"/>
                  </a:cubicBezTo>
                  <a:close/>
                  <a:moveTo>
                    <a:pt x="523" y="397"/>
                  </a:moveTo>
                  <a:lnTo>
                    <a:pt x="517" y="402"/>
                  </a:lnTo>
                  <a:lnTo>
                    <a:pt x="519" y="405"/>
                  </a:lnTo>
                  <a:lnTo>
                    <a:pt x="519" y="405"/>
                  </a:lnTo>
                  <a:cubicBezTo>
                    <a:pt x="526" y="413"/>
                    <a:pt x="533" y="422"/>
                    <a:pt x="541" y="432"/>
                  </a:cubicBezTo>
                  <a:cubicBezTo>
                    <a:pt x="552" y="447"/>
                    <a:pt x="564" y="463"/>
                    <a:pt x="575" y="478"/>
                  </a:cubicBezTo>
                  <a:cubicBezTo>
                    <a:pt x="579" y="479"/>
                    <a:pt x="582" y="479"/>
                    <a:pt x="586" y="480"/>
                  </a:cubicBezTo>
                  <a:cubicBezTo>
                    <a:pt x="573" y="462"/>
                    <a:pt x="560" y="444"/>
                    <a:pt x="547" y="427"/>
                  </a:cubicBezTo>
                  <a:cubicBezTo>
                    <a:pt x="539" y="416"/>
                    <a:pt x="531" y="406"/>
                    <a:pt x="523" y="397"/>
                  </a:cubicBezTo>
                  <a:close/>
                  <a:moveTo>
                    <a:pt x="529" y="305"/>
                  </a:moveTo>
                  <a:lnTo>
                    <a:pt x="529" y="297"/>
                  </a:lnTo>
                  <a:cubicBezTo>
                    <a:pt x="527" y="297"/>
                    <a:pt x="526" y="297"/>
                    <a:pt x="524" y="297"/>
                  </a:cubicBezTo>
                  <a:cubicBezTo>
                    <a:pt x="524" y="299"/>
                    <a:pt x="524" y="302"/>
                    <a:pt x="525" y="305"/>
                  </a:cubicBezTo>
                  <a:cubicBezTo>
                    <a:pt x="526" y="305"/>
                    <a:pt x="528" y="305"/>
                    <a:pt x="529" y="305"/>
                  </a:cubicBezTo>
                  <a:close/>
                  <a:moveTo>
                    <a:pt x="443" y="384"/>
                  </a:moveTo>
                  <a:cubicBezTo>
                    <a:pt x="465" y="384"/>
                    <a:pt x="485" y="383"/>
                    <a:pt x="502" y="381"/>
                  </a:cubicBezTo>
                  <a:lnTo>
                    <a:pt x="502" y="373"/>
                  </a:lnTo>
                  <a:cubicBezTo>
                    <a:pt x="497" y="374"/>
                    <a:pt x="491" y="374"/>
                    <a:pt x="486" y="374"/>
                  </a:cubicBezTo>
                  <a:cubicBezTo>
                    <a:pt x="485" y="375"/>
                    <a:pt x="483" y="375"/>
                    <a:pt x="482" y="375"/>
                  </a:cubicBezTo>
                  <a:cubicBezTo>
                    <a:pt x="460" y="378"/>
                    <a:pt x="439" y="382"/>
                    <a:pt x="417" y="383"/>
                  </a:cubicBezTo>
                  <a:cubicBezTo>
                    <a:pt x="426" y="384"/>
                    <a:pt x="434" y="384"/>
                    <a:pt x="443" y="384"/>
                  </a:cubicBezTo>
                  <a:close/>
                  <a:moveTo>
                    <a:pt x="967" y="79"/>
                  </a:moveTo>
                  <a:cubicBezTo>
                    <a:pt x="969" y="82"/>
                    <a:pt x="971" y="85"/>
                    <a:pt x="973" y="87"/>
                  </a:cubicBezTo>
                  <a:cubicBezTo>
                    <a:pt x="985" y="103"/>
                    <a:pt x="997" y="118"/>
                    <a:pt x="1009" y="134"/>
                  </a:cubicBezTo>
                  <a:cubicBezTo>
                    <a:pt x="1021" y="150"/>
                    <a:pt x="1032" y="166"/>
                    <a:pt x="1044" y="181"/>
                  </a:cubicBezTo>
                  <a:cubicBezTo>
                    <a:pt x="1068" y="212"/>
                    <a:pt x="1088" y="235"/>
                    <a:pt x="1108" y="256"/>
                  </a:cubicBezTo>
                  <a:lnTo>
                    <a:pt x="1114" y="251"/>
                  </a:lnTo>
                  <a:cubicBezTo>
                    <a:pt x="1094" y="230"/>
                    <a:pt x="1074" y="206"/>
                    <a:pt x="1051" y="176"/>
                  </a:cubicBezTo>
                  <a:cubicBezTo>
                    <a:pt x="1039" y="161"/>
                    <a:pt x="1027" y="145"/>
                    <a:pt x="1015" y="129"/>
                  </a:cubicBezTo>
                  <a:cubicBezTo>
                    <a:pt x="1008" y="120"/>
                    <a:pt x="1001" y="110"/>
                    <a:pt x="993" y="100"/>
                  </a:cubicBezTo>
                  <a:cubicBezTo>
                    <a:pt x="986" y="94"/>
                    <a:pt x="979" y="89"/>
                    <a:pt x="972" y="83"/>
                  </a:cubicBezTo>
                  <a:cubicBezTo>
                    <a:pt x="971" y="82"/>
                    <a:pt x="969" y="81"/>
                    <a:pt x="967" y="79"/>
                  </a:cubicBezTo>
                  <a:close/>
                  <a:moveTo>
                    <a:pt x="1271" y="113"/>
                  </a:moveTo>
                  <a:lnTo>
                    <a:pt x="1391" y="269"/>
                  </a:lnTo>
                  <a:lnTo>
                    <a:pt x="1397" y="264"/>
                  </a:lnTo>
                  <a:lnTo>
                    <a:pt x="1277" y="108"/>
                  </a:lnTo>
                  <a:lnTo>
                    <a:pt x="1271" y="113"/>
                  </a:lnTo>
                  <a:close/>
                  <a:moveTo>
                    <a:pt x="914" y="277"/>
                  </a:moveTo>
                  <a:lnTo>
                    <a:pt x="920" y="272"/>
                  </a:lnTo>
                  <a:cubicBezTo>
                    <a:pt x="904" y="251"/>
                    <a:pt x="885" y="227"/>
                    <a:pt x="863" y="210"/>
                  </a:cubicBezTo>
                  <a:lnTo>
                    <a:pt x="858" y="217"/>
                  </a:lnTo>
                  <a:cubicBezTo>
                    <a:pt x="879" y="232"/>
                    <a:pt x="898" y="256"/>
                    <a:pt x="914" y="277"/>
                  </a:cubicBezTo>
                  <a:close/>
                  <a:moveTo>
                    <a:pt x="829" y="153"/>
                  </a:moveTo>
                  <a:cubicBezTo>
                    <a:pt x="835" y="153"/>
                    <a:pt x="840" y="153"/>
                    <a:pt x="845" y="153"/>
                  </a:cubicBezTo>
                  <a:lnTo>
                    <a:pt x="845" y="145"/>
                  </a:lnTo>
                  <a:cubicBezTo>
                    <a:pt x="840" y="145"/>
                    <a:pt x="835" y="145"/>
                    <a:pt x="829" y="145"/>
                  </a:cubicBezTo>
                  <a:cubicBezTo>
                    <a:pt x="802" y="144"/>
                    <a:pt x="766" y="144"/>
                    <a:pt x="746" y="147"/>
                  </a:cubicBezTo>
                  <a:lnTo>
                    <a:pt x="747" y="155"/>
                  </a:lnTo>
                  <a:cubicBezTo>
                    <a:pt x="767" y="152"/>
                    <a:pt x="803" y="152"/>
                    <a:pt x="829" y="153"/>
                  </a:cubicBezTo>
                  <a:close/>
                  <a:moveTo>
                    <a:pt x="777" y="187"/>
                  </a:moveTo>
                  <a:cubicBezTo>
                    <a:pt x="780" y="187"/>
                    <a:pt x="782" y="186"/>
                    <a:pt x="785" y="187"/>
                  </a:cubicBezTo>
                  <a:cubicBezTo>
                    <a:pt x="795" y="187"/>
                    <a:pt x="825" y="187"/>
                    <a:pt x="833" y="187"/>
                  </a:cubicBezTo>
                  <a:lnTo>
                    <a:pt x="833" y="178"/>
                  </a:lnTo>
                  <a:cubicBezTo>
                    <a:pt x="824" y="179"/>
                    <a:pt x="795" y="179"/>
                    <a:pt x="785" y="178"/>
                  </a:cubicBezTo>
                  <a:cubicBezTo>
                    <a:pt x="782" y="178"/>
                    <a:pt x="780" y="179"/>
                    <a:pt x="777" y="179"/>
                  </a:cubicBezTo>
                  <a:cubicBezTo>
                    <a:pt x="773" y="179"/>
                    <a:pt x="769" y="179"/>
                    <a:pt x="763" y="179"/>
                  </a:cubicBezTo>
                  <a:lnTo>
                    <a:pt x="762" y="187"/>
                  </a:lnTo>
                  <a:cubicBezTo>
                    <a:pt x="764" y="187"/>
                    <a:pt x="766" y="187"/>
                    <a:pt x="767" y="187"/>
                  </a:cubicBezTo>
                  <a:cubicBezTo>
                    <a:pt x="771" y="187"/>
                    <a:pt x="774" y="187"/>
                    <a:pt x="777" y="187"/>
                  </a:cubicBezTo>
                  <a:close/>
                  <a:moveTo>
                    <a:pt x="796" y="122"/>
                  </a:moveTo>
                  <a:cubicBezTo>
                    <a:pt x="814" y="120"/>
                    <a:pt x="834" y="119"/>
                    <a:pt x="851" y="120"/>
                  </a:cubicBezTo>
                  <a:lnTo>
                    <a:pt x="851" y="112"/>
                  </a:lnTo>
                  <a:cubicBezTo>
                    <a:pt x="834" y="111"/>
                    <a:pt x="814" y="112"/>
                    <a:pt x="795" y="114"/>
                  </a:cubicBezTo>
                  <a:cubicBezTo>
                    <a:pt x="782" y="115"/>
                    <a:pt x="769" y="116"/>
                    <a:pt x="755" y="116"/>
                  </a:cubicBezTo>
                  <a:cubicBezTo>
                    <a:pt x="742" y="116"/>
                    <a:pt x="730" y="115"/>
                    <a:pt x="719" y="112"/>
                  </a:cubicBezTo>
                  <a:lnTo>
                    <a:pt x="717" y="120"/>
                  </a:lnTo>
                  <a:cubicBezTo>
                    <a:pt x="728" y="123"/>
                    <a:pt x="741" y="124"/>
                    <a:pt x="755" y="124"/>
                  </a:cubicBezTo>
                  <a:cubicBezTo>
                    <a:pt x="769" y="124"/>
                    <a:pt x="783" y="123"/>
                    <a:pt x="796" y="122"/>
                  </a:cubicBezTo>
                  <a:close/>
                  <a:moveTo>
                    <a:pt x="1368" y="147"/>
                  </a:moveTo>
                  <a:cubicBezTo>
                    <a:pt x="1354" y="127"/>
                    <a:pt x="1339" y="106"/>
                    <a:pt x="1324" y="87"/>
                  </a:cubicBezTo>
                  <a:cubicBezTo>
                    <a:pt x="1315" y="76"/>
                    <a:pt x="1308" y="66"/>
                    <a:pt x="1300" y="57"/>
                  </a:cubicBezTo>
                  <a:lnTo>
                    <a:pt x="1294" y="62"/>
                  </a:lnTo>
                  <a:lnTo>
                    <a:pt x="1296" y="65"/>
                  </a:lnTo>
                  <a:lnTo>
                    <a:pt x="1296" y="65"/>
                  </a:lnTo>
                  <a:cubicBezTo>
                    <a:pt x="1303" y="73"/>
                    <a:pt x="1310" y="82"/>
                    <a:pt x="1317" y="92"/>
                  </a:cubicBezTo>
                  <a:cubicBezTo>
                    <a:pt x="1332" y="111"/>
                    <a:pt x="1347" y="132"/>
                    <a:pt x="1361" y="152"/>
                  </a:cubicBezTo>
                  <a:cubicBezTo>
                    <a:pt x="1376" y="172"/>
                    <a:pt x="1391" y="193"/>
                    <a:pt x="1406" y="212"/>
                  </a:cubicBezTo>
                  <a:cubicBezTo>
                    <a:pt x="1421" y="232"/>
                    <a:pt x="1435" y="248"/>
                    <a:pt x="1449" y="263"/>
                  </a:cubicBezTo>
                  <a:lnTo>
                    <a:pt x="1455" y="258"/>
                  </a:lnTo>
                  <a:cubicBezTo>
                    <a:pt x="1441" y="243"/>
                    <a:pt x="1427" y="227"/>
                    <a:pt x="1412" y="207"/>
                  </a:cubicBezTo>
                  <a:cubicBezTo>
                    <a:pt x="1397" y="188"/>
                    <a:pt x="1382" y="167"/>
                    <a:pt x="1368" y="147"/>
                  </a:cubicBezTo>
                  <a:close/>
                  <a:moveTo>
                    <a:pt x="812" y="257"/>
                  </a:moveTo>
                  <a:cubicBezTo>
                    <a:pt x="809" y="257"/>
                    <a:pt x="807" y="257"/>
                    <a:pt x="804" y="257"/>
                  </a:cubicBezTo>
                  <a:lnTo>
                    <a:pt x="806" y="265"/>
                  </a:lnTo>
                  <a:cubicBezTo>
                    <a:pt x="808" y="265"/>
                    <a:pt x="810" y="265"/>
                    <a:pt x="811" y="265"/>
                  </a:cubicBezTo>
                  <a:cubicBezTo>
                    <a:pt x="812" y="265"/>
                    <a:pt x="814" y="265"/>
                    <a:pt x="815" y="265"/>
                  </a:cubicBezTo>
                  <a:cubicBezTo>
                    <a:pt x="816" y="265"/>
                    <a:pt x="819" y="265"/>
                    <a:pt x="822" y="264"/>
                  </a:cubicBezTo>
                  <a:lnTo>
                    <a:pt x="819" y="257"/>
                  </a:lnTo>
                  <a:cubicBezTo>
                    <a:pt x="817" y="257"/>
                    <a:pt x="814" y="257"/>
                    <a:pt x="812" y="257"/>
                  </a:cubicBezTo>
                  <a:close/>
                  <a:moveTo>
                    <a:pt x="795" y="228"/>
                  </a:moveTo>
                  <a:cubicBezTo>
                    <a:pt x="801" y="228"/>
                    <a:pt x="806" y="228"/>
                    <a:pt x="811" y="228"/>
                  </a:cubicBezTo>
                  <a:cubicBezTo>
                    <a:pt x="815" y="228"/>
                    <a:pt x="820" y="228"/>
                    <a:pt x="824" y="228"/>
                  </a:cubicBezTo>
                  <a:lnTo>
                    <a:pt x="825" y="220"/>
                  </a:lnTo>
                  <a:cubicBezTo>
                    <a:pt x="820" y="220"/>
                    <a:pt x="815" y="220"/>
                    <a:pt x="810" y="220"/>
                  </a:cubicBezTo>
                  <a:cubicBezTo>
                    <a:pt x="806" y="220"/>
                    <a:pt x="801" y="220"/>
                    <a:pt x="795" y="220"/>
                  </a:cubicBezTo>
                  <a:cubicBezTo>
                    <a:pt x="790" y="220"/>
                    <a:pt x="784" y="220"/>
                    <a:pt x="779" y="221"/>
                  </a:cubicBezTo>
                  <a:lnTo>
                    <a:pt x="780" y="229"/>
                  </a:lnTo>
                  <a:cubicBezTo>
                    <a:pt x="785" y="228"/>
                    <a:pt x="790" y="228"/>
                    <a:pt x="795" y="228"/>
                  </a:cubicBezTo>
                  <a:close/>
                  <a:moveTo>
                    <a:pt x="1408" y="129"/>
                  </a:moveTo>
                  <a:cubicBezTo>
                    <a:pt x="1396" y="114"/>
                    <a:pt x="1385" y="98"/>
                    <a:pt x="1372" y="82"/>
                  </a:cubicBezTo>
                  <a:cubicBezTo>
                    <a:pt x="1349" y="52"/>
                    <a:pt x="1329" y="28"/>
                    <a:pt x="1309" y="7"/>
                  </a:cubicBezTo>
                  <a:lnTo>
                    <a:pt x="1303" y="13"/>
                  </a:lnTo>
                  <a:cubicBezTo>
                    <a:pt x="1323" y="33"/>
                    <a:pt x="1343" y="57"/>
                    <a:pt x="1366" y="87"/>
                  </a:cubicBezTo>
                  <a:cubicBezTo>
                    <a:pt x="1378" y="103"/>
                    <a:pt x="1390" y="118"/>
                    <a:pt x="1402" y="134"/>
                  </a:cubicBezTo>
                  <a:cubicBezTo>
                    <a:pt x="1413" y="150"/>
                    <a:pt x="1425" y="166"/>
                    <a:pt x="1437" y="181"/>
                  </a:cubicBezTo>
                  <a:cubicBezTo>
                    <a:pt x="1460" y="212"/>
                    <a:pt x="1481" y="235"/>
                    <a:pt x="1501" y="256"/>
                  </a:cubicBezTo>
                  <a:lnTo>
                    <a:pt x="1507" y="251"/>
                  </a:lnTo>
                  <a:cubicBezTo>
                    <a:pt x="1487" y="230"/>
                    <a:pt x="1467" y="206"/>
                    <a:pt x="1443" y="176"/>
                  </a:cubicBezTo>
                  <a:cubicBezTo>
                    <a:pt x="1431" y="161"/>
                    <a:pt x="1420" y="145"/>
                    <a:pt x="1408" y="129"/>
                  </a:cubicBezTo>
                  <a:close/>
                  <a:moveTo>
                    <a:pt x="1255" y="2"/>
                  </a:moveTo>
                  <a:cubicBezTo>
                    <a:pt x="1254" y="3"/>
                    <a:pt x="1253" y="5"/>
                    <a:pt x="1252" y="6"/>
                  </a:cubicBezTo>
                  <a:cubicBezTo>
                    <a:pt x="1262" y="6"/>
                    <a:pt x="1272" y="6"/>
                    <a:pt x="1286" y="5"/>
                  </a:cubicBezTo>
                  <a:lnTo>
                    <a:pt x="1286" y="2"/>
                  </a:lnTo>
                  <a:cubicBezTo>
                    <a:pt x="1276" y="1"/>
                    <a:pt x="1267" y="1"/>
                    <a:pt x="1257" y="0"/>
                  </a:cubicBezTo>
                  <a:cubicBezTo>
                    <a:pt x="1256" y="1"/>
                    <a:pt x="1256" y="2"/>
                    <a:pt x="1255" y="2"/>
                  </a:cubicBezTo>
                  <a:close/>
                  <a:moveTo>
                    <a:pt x="864" y="78"/>
                  </a:moveTo>
                  <a:lnTo>
                    <a:pt x="738" y="78"/>
                  </a:lnTo>
                  <a:cubicBezTo>
                    <a:pt x="731" y="80"/>
                    <a:pt x="725" y="83"/>
                    <a:pt x="718" y="86"/>
                  </a:cubicBezTo>
                  <a:lnTo>
                    <a:pt x="864" y="86"/>
                  </a:lnTo>
                  <a:lnTo>
                    <a:pt x="864" y="78"/>
                  </a:lnTo>
                  <a:close/>
                  <a:moveTo>
                    <a:pt x="841" y="237"/>
                  </a:moveTo>
                  <a:lnTo>
                    <a:pt x="835" y="243"/>
                  </a:lnTo>
                  <a:cubicBezTo>
                    <a:pt x="842" y="250"/>
                    <a:pt x="846" y="255"/>
                    <a:pt x="850" y="262"/>
                  </a:cubicBezTo>
                  <a:cubicBezTo>
                    <a:pt x="853" y="266"/>
                    <a:pt x="856" y="270"/>
                    <a:pt x="861" y="276"/>
                  </a:cubicBezTo>
                  <a:lnTo>
                    <a:pt x="867" y="271"/>
                  </a:lnTo>
                  <a:cubicBezTo>
                    <a:pt x="863" y="265"/>
                    <a:pt x="860" y="261"/>
                    <a:pt x="857" y="257"/>
                  </a:cubicBezTo>
                  <a:cubicBezTo>
                    <a:pt x="852" y="250"/>
                    <a:pt x="849" y="245"/>
                    <a:pt x="841" y="237"/>
                  </a:cubicBezTo>
                  <a:close/>
                  <a:moveTo>
                    <a:pt x="1117" y="3"/>
                  </a:moveTo>
                  <a:cubicBezTo>
                    <a:pt x="1118" y="2"/>
                    <a:pt x="1118" y="1"/>
                    <a:pt x="1119" y="0"/>
                  </a:cubicBezTo>
                  <a:cubicBezTo>
                    <a:pt x="1101" y="1"/>
                    <a:pt x="1084" y="2"/>
                    <a:pt x="1066" y="4"/>
                  </a:cubicBezTo>
                  <a:cubicBezTo>
                    <a:pt x="1066" y="4"/>
                    <a:pt x="1066" y="4"/>
                    <a:pt x="1066" y="4"/>
                  </a:cubicBezTo>
                  <a:cubicBezTo>
                    <a:pt x="1079" y="4"/>
                    <a:pt x="1093" y="3"/>
                    <a:pt x="1108" y="3"/>
                  </a:cubicBezTo>
                  <a:cubicBezTo>
                    <a:pt x="1111" y="3"/>
                    <a:pt x="1114" y="3"/>
                    <a:pt x="1117" y="3"/>
                  </a:cubicBezTo>
                  <a:close/>
                  <a:moveTo>
                    <a:pt x="892" y="41"/>
                  </a:moveTo>
                  <a:lnTo>
                    <a:pt x="891" y="33"/>
                  </a:lnTo>
                  <a:cubicBezTo>
                    <a:pt x="887" y="34"/>
                    <a:pt x="883" y="34"/>
                    <a:pt x="879" y="34"/>
                  </a:cubicBezTo>
                  <a:cubicBezTo>
                    <a:pt x="867" y="37"/>
                    <a:pt x="855" y="40"/>
                    <a:pt x="842" y="44"/>
                  </a:cubicBezTo>
                  <a:cubicBezTo>
                    <a:pt x="861" y="44"/>
                    <a:pt x="877" y="43"/>
                    <a:pt x="892" y="41"/>
                  </a:cubicBezTo>
                  <a:close/>
                  <a:moveTo>
                    <a:pt x="1169" y="270"/>
                  </a:moveTo>
                  <a:lnTo>
                    <a:pt x="1176" y="266"/>
                  </a:lnTo>
                  <a:cubicBezTo>
                    <a:pt x="1146" y="224"/>
                    <a:pt x="1119" y="189"/>
                    <a:pt x="1095" y="156"/>
                  </a:cubicBezTo>
                  <a:cubicBezTo>
                    <a:pt x="1091" y="156"/>
                    <a:pt x="1087" y="155"/>
                    <a:pt x="1082" y="153"/>
                  </a:cubicBezTo>
                  <a:cubicBezTo>
                    <a:pt x="1109" y="188"/>
                    <a:pt x="1137" y="226"/>
                    <a:pt x="1169" y="270"/>
                  </a:cubicBezTo>
                  <a:close/>
                  <a:moveTo>
                    <a:pt x="1234" y="36"/>
                  </a:moveTo>
                  <a:cubicBezTo>
                    <a:pt x="1233" y="38"/>
                    <a:pt x="1232" y="41"/>
                    <a:pt x="1230" y="44"/>
                  </a:cubicBezTo>
                  <a:cubicBezTo>
                    <a:pt x="1248" y="44"/>
                    <a:pt x="1264" y="43"/>
                    <a:pt x="1279" y="41"/>
                  </a:cubicBezTo>
                  <a:lnTo>
                    <a:pt x="1278" y="33"/>
                  </a:lnTo>
                  <a:cubicBezTo>
                    <a:pt x="1265" y="35"/>
                    <a:pt x="1250" y="35"/>
                    <a:pt x="1234" y="36"/>
                  </a:cubicBezTo>
                  <a:close/>
                  <a:moveTo>
                    <a:pt x="1319" y="227"/>
                  </a:moveTo>
                  <a:cubicBezTo>
                    <a:pt x="1309" y="217"/>
                    <a:pt x="1299" y="206"/>
                    <a:pt x="1290" y="194"/>
                  </a:cubicBezTo>
                  <a:cubicBezTo>
                    <a:pt x="1282" y="183"/>
                    <a:pt x="1272" y="171"/>
                    <a:pt x="1262" y="161"/>
                  </a:cubicBezTo>
                  <a:lnTo>
                    <a:pt x="1256" y="166"/>
                  </a:lnTo>
                  <a:cubicBezTo>
                    <a:pt x="1266" y="177"/>
                    <a:pt x="1276" y="188"/>
                    <a:pt x="1284" y="199"/>
                  </a:cubicBezTo>
                  <a:cubicBezTo>
                    <a:pt x="1293" y="211"/>
                    <a:pt x="1303" y="222"/>
                    <a:pt x="1313" y="233"/>
                  </a:cubicBezTo>
                  <a:cubicBezTo>
                    <a:pt x="1323" y="244"/>
                    <a:pt x="1333" y="255"/>
                    <a:pt x="1342" y="266"/>
                  </a:cubicBezTo>
                  <a:cubicBezTo>
                    <a:pt x="1346" y="271"/>
                    <a:pt x="1349" y="275"/>
                    <a:pt x="1352" y="280"/>
                  </a:cubicBezTo>
                  <a:lnTo>
                    <a:pt x="1358" y="275"/>
                  </a:lnTo>
                  <a:cubicBezTo>
                    <a:pt x="1355" y="271"/>
                    <a:pt x="1352" y="266"/>
                    <a:pt x="1348" y="261"/>
                  </a:cubicBezTo>
                  <a:cubicBezTo>
                    <a:pt x="1339" y="249"/>
                    <a:pt x="1329" y="238"/>
                    <a:pt x="1319" y="227"/>
                  </a:cubicBezTo>
                  <a:close/>
                  <a:moveTo>
                    <a:pt x="878" y="113"/>
                  </a:moveTo>
                  <a:lnTo>
                    <a:pt x="998" y="269"/>
                  </a:lnTo>
                  <a:lnTo>
                    <a:pt x="1005" y="264"/>
                  </a:lnTo>
                  <a:lnTo>
                    <a:pt x="885" y="108"/>
                  </a:lnTo>
                  <a:lnTo>
                    <a:pt x="878" y="113"/>
                  </a:lnTo>
                  <a:close/>
                  <a:moveTo>
                    <a:pt x="865" y="167"/>
                  </a:moveTo>
                  <a:cubicBezTo>
                    <a:pt x="872" y="178"/>
                    <a:pt x="895" y="204"/>
                    <a:pt x="915" y="227"/>
                  </a:cubicBezTo>
                  <a:cubicBezTo>
                    <a:pt x="931" y="244"/>
                    <a:pt x="945" y="261"/>
                    <a:pt x="949" y="266"/>
                  </a:cubicBezTo>
                  <a:cubicBezTo>
                    <a:pt x="953" y="271"/>
                    <a:pt x="956" y="275"/>
                    <a:pt x="959" y="280"/>
                  </a:cubicBezTo>
                  <a:lnTo>
                    <a:pt x="966" y="275"/>
                  </a:lnTo>
                  <a:cubicBezTo>
                    <a:pt x="963" y="271"/>
                    <a:pt x="959" y="266"/>
                    <a:pt x="956" y="261"/>
                  </a:cubicBezTo>
                  <a:cubicBezTo>
                    <a:pt x="952" y="256"/>
                    <a:pt x="937" y="240"/>
                    <a:pt x="921" y="221"/>
                  </a:cubicBezTo>
                  <a:cubicBezTo>
                    <a:pt x="901" y="198"/>
                    <a:pt x="879" y="172"/>
                    <a:pt x="871" y="163"/>
                  </a:cubicBezTo>
                  <a:lnTo>
                    <a:pt x="865" y="167"/>
                  </a:lnTo>
                  <a:close/>
                  <a:moveTo>
                    <a:pt x="1238" y="120"/>
                  </a:moveTo>
                  <a:lnTo>
                    <a:pt x="1238" y="112"/>
                  </a:lnTo>
                  <a:cubicBezTo>
                    <a:pt x="1224" y="111"/>
                    <a:pt x="1207" y="112"/>
                    <a:pt x="1191" y="113"/>
                  </a:cubicBezTo>
                  <a:cubicBezTo>
                    <a:pt x="1189" y="116"/>
                    <a:pt x="1187" y="119"/>
                    <a:pt x="1184" y="121"/>
                  </a:cubicBezTo>
                  <a:cubicBezTo>
                    <a:pt x="1202" y="120"/>
                    <a:pt x="1222" y="119"/>
                    <a:pt x="1238" y="120"/>
                  </a:cubicBezTo>
                  <a:close/>
                  <a:moveTo>
                    <a:pt x="1447" y="116"/>
                  </a:moveTo>
                  <a:cubicBezTo>
                    <a:pt x="1481" y="160"/>
                    <a:pt x="1517" y="209"/>
                    <a:pt x="1562" y="270"/>
                  </a:cubicBezTo>
                  <a:lnTo>
                    <a:pt x="1568" y="266"/>
                  </a:lnTo>
                  <a:cubicBezTo>
                    <a:pt x="1524" y="204"/>
                    <a:pt x="1487" y="155"/>
                    <a:pt x="1453" y="111"/>
                  </a:cubicBezTo>
                  <a:cubicBezTo>
                    <a:pt x="1425" y="74"/>
                    <a:pt x="1398" y="41"/>
                    <a:pt x="1372" y="9"/>
                  </a:cubicBezTo>
                  <a:cubicBezTo>
                    <a:pt x="1368" y="9"/>
                    <a:pt x="1364" y="9"/>
                    <a:pt x="1360" y="8"/>
                  </a:cubicBezTo>
                  <a:cubicBezTo>
                    <a:pt x="1388" y="41"/>
                    <a:pt x="1416" y="77"/>
                    <a:pt x="1447" y="116"/>
                  </a:cubicBezTo>
                  <a:close/>
                  <a:moveTo>
                    <a:pt x="1255" y="274"/>
                  </a:moveTo>
                  <a:lnTo>
                    <a:pt x="1263" y="270"/>
                  </a:lnTo>
                  <a:cubicBezTo>
                    <a:pt x="1258" y="260"/>
                    <a:pt x="1243" y="243"/>
                    <a:pt x="1233" y="237"/>
                  </a:cubicBezTo>
                  <a:lnTo>
                    <a:pt x="1229" y="243"/>
                  </a:lnTo>
                  <a:cubicBezTo>
                    <a:pt x="1237" y="249"/>
                    <a:pt x="1251" y="265"/>
                    <a:pt x="1255" y="274"/>
                  </a:cubicBezTo>
                  <a:close/>
                  <a:moveTo>
                    <a:pt x="1182" y="228"/>
                  </a:moveTo>
                  <a:cubicBezTo>
                    <a:pt x="1188" y="228"/>
                    <a:pt x="1193" y="228"/>
                    <a:pt x="1198" y="228"/>
                  </a:cubicBezTo>
                  <a:cubicBezTo>
                    <a:pt x="1202" y="228"/>
                    <a:pt x="1207" y="228"/>
                    <a:pt x="1211" y="228"/>
                  </a:cubicBezTo>
                  <a:lnTo>
                    <a:pt x="1212" y="220"/>
                  </a:lnTo>
                  <a:cubicBezTo>
                    <a:pt x="1207" y="220"/>
                    <a:pt x="1202" y="220"/>
                    <a:pt x="1197" y="220"/>
                  </a:cubicBezTo>
                  <a:cubicBezTo>
                    <a:pt x="1193" y="220"/>
                    <a:pt x="1188" y="220"/>
                    <a:pt x="1182" y="220"/>
                  </a:cubicBezTo>
                  <a:cubicBezTo>
                    <a:pt x="1177" y="220"/>
                    <a:pt x="1171" y="220"/>
                    <a:pt x="1166" y="221"/>
                  </a:cubicBezTo>
                  <a:lnTo>
                    <a:pt x="1167" y="229"/>
                  </a:lnTo>
                  <a:cubicBezTo>
                    <a:pt x="1172" y="228"/>
                    <a:pt x="1177" y="228"/>
                    <a:pt x="1182" y="228"/>
                  </a:cubicBezTo>
                  <a:close/>
                  <a:moveTo>
                    <a:pt x="901" y="62"/>
                  </a:moveTo>
                  <a:lnTo>
                    <a:pt x="903" y="65"/>
                  </a:lnTo>
                  <a:lnTo>
                    <a:pt x="903" y="65"/>
                  </a:lnTo>
                  <a:cubicBezTo>
                    <a:pt x="910" y="73"/>
                    <a:pt x="917" y="82"/>
                    <a:pt x="925" y="92"/>
                  </a:cubicBezTo>
                  <a:cubicBezTo>
                    <a:pt x="940" y="111"/>
                    <a:pt x="954" y="132"/>
                    <a:pt x="969" y="152"/>
                  </a:cubicBezTo>
                  <a:cubicBezTo>
                    <a:pt x="983" y="172"/>
                    <a:pt x="998" y="193"/>
                    <a:pt x="1013" y="212"/>
                  </a:cubicBezTo>
                  <a:cubicBezTo>
                    <a:pt x="1028" y="232"/>
                    <a:pt x="1042" y="248"/>
                    <a:pt x="1056" y="263"/>
                  </a:cubicBezTo>
                  <a:lnTo>
                    <a:pt x="1062" y="258"/>
                  </a:lnTo>
                  <a:cubicBezTo>
                    <a:pt x="1048" y="243"/>
                    <a:pt x="1035" y="227"/>
                    <a:pt x="1020" y="207"/>
                  </a:cubicBezTo>
                  <a:cubicBezTo>
                    <a:pt x="1004" y="188"/>
                    <a:pt x="990" y="167"/>
                    <a:pt x="975" y="147"/>
                  </a:cubicBezTo>
                  <a:cubicBezTo>
                    <a:pt x="961" y="127"/>
                    <a:pt x="946" y="106"/>
                    <a:pt x="931" y="87"/>
                  </a:cubicBezTo>
                  <a:cubicBezTo>
                    <a:pt x="923" y="76"/>
                    <a:pt x="915" y="66"/>
                    <a:pt x="907" y="57"/>
                  </a:cubicBezTo>
                  <a:lnTo>
                    <a:pt x="901" y="62"/>
                  </a:lnTo>
                  <a:close/>
                  <a:moveTo>
                    <a:pt x="1201" y="257"/>
                  </a:moveTo>
                  <a:cubicBezTo>
                    <a:pt x="1198" y="257"/>
                    <a:pt x="1195" y="257"/>
                    <a:pt x="1192" y="257"/>
                  </a:cubicBezTo>
                  <a:lnTo>
                    <a:pt x="1193" y="265"/>
                  </a:lnTo>
                  <a:cubicBezTo>
                    <a:pt x="1196" y="265"/>
                    <a:pt x="1198" y="265"/>
                    <a:pt x="1201" y="265"/>
                  </a:cubicBezTo>
                  <a:cubicBezTo>
                    <a:pt x="1205" y="265"/>
                    <a:pt x="1210" y="265"/>
                    <a:pt x="1213" y="264"/>
                  </a:cubicBezTo>
                  <a:lnTo>
                    <a:pt x="1211" y="256"/>
                  </a:lnTo>
                  <a:cubicBezTo>
                    <a:pt x="1208" y="257"/>
                    <a:pt x="1205" y="257"/>
                    <a:pt x="1201" y="257"/>
                  </a:cubicBezTo>
                  <a:close/>
                  <a:moveTo>
                    <a:pt x="1164" y="187"/>
                  </a:moveTo>
                  <a:cubicBezTo>
                    <a:pt x="1167" y="187"/>
                    <a:pt x="1169" y="186"/>
                    <a:pt x="1172" y="187"/>
                  </a:cubicBezTo>
                  <a:cubicBezTo>
                    <a:pt x="1182" y="187"/>
                    <a:pt x="1212" y="187"/>
                    <a:pt x="1220" y="187"/>
                  </a:cubicBezTo>
                  <a:lnTo>
                    <a:pt x="1220" y="178"/>
                  </a:lnTo>
                  <a:cubicBezTo>
                    <a:pt x="1211" y="179"/>
                    <a:pt x="1182" y="179"/>
                    <a:pt x="1172" y="178"/>
                  </a:cubicBezTo>
                  <a:cubicBezTo>
                    <a:pt x="1169" y="178"/>
                    <a:pt x="1167" y="179"/>
                    <a:pt x="1164" y="179"/>
                  </a:cubicBezTo>
                  <a:cubicBezTo>
                    <a:pt x="1160" y="179"/>
                    <a:pt x="1156" y="179"/>
                    <a:pt x="1150" y="179"/>
                  </a:cubicBezTo>
                  <a:lnTo>
                    <a:pt x="1150" y="187"/>
                  </a:lnTo>
                  <a:cubicBezTo>
                    <a:pt x="1151" y="187"/>
                    <a:pt x="1153" y="187"/>
                    <a:pt x="1154" y="187"/>
                  </a:cubicBezTo>
                  <a:cubicBezTo>
                    <a:pt x="1158" y="187"/>
                    <a:pt x="1161" y="187"/>
                    <a:pt x="1164" y="187"/>
                  </a:cubicBezTo>
                  <a:close/>
                  <a:moveTo>
                    <a:pt x="1216" y="153"/>
                  </a:moveTo>
                  <a:cubicBezTo>
                    <a:pt x="1222" y="153"/>
                    <a:pt x="1227" y="153"/>
                    <a:pt x="1232" y="153"/>
                  </a:cubicBezTo>
                  <a:lnTo>
                    <a:pt x="1232" y="145"/>
                  </a:lnTo>
                  <a:cubicBezTo>
                    <a:pt x="1227" y="145"/>
                    <a:pt x="1222" y="145"/>
                    <a:pt x="1216" y="145"/>
                  </a:cubicBezTo>
                  <a:cubicBezTo>
                    <a:pt x="1198" y="144"/>
                    <a:pt x="1176" y="144"/>
                    <a:pt x="1157" y="145"/>
                  </a:cubicBezTo>
                  <a:cubicBezTo>
                    <a:pt x="1150" y="149"/>
                    <a:pt x="1142" y="152"/>
                    <a:pt x="1134" y="154"/>
                  </a:cubicBezTo>
                  <a:lnTo>
                    <a:pt x="1134" y="155"/>
                  </a:lnTo>
                  <a:cubicBezTo>
                    <a:pt x="1154" y="152"/>
                    <a:pt x="1190" y="152"/>
                    <a:pt x="1216" y="153"/>
                  </a:cubicBezTo>
                  <a:close/>
                  <a:moveTo>
                    <a:pt x="1252" y="78"/>
                  </a:moveTo>
                  <a:lnTo>
                    <a:pt x="1213" y="78"/>
                  </a:lnTo>
                  <a:cubicBezTo>
                    <a:pt x="1211" y="80"/>
                    <a:pt x="1210" y="83"/>
                    <a:pt x="1209" y="86"/>
                  </a:cubicBezTo>
                  <a:lnTo>
                    <a:pt x="1252" y="86"/>
                  </a:lnTo>
                  <a:lnTo>
                    <a:pt x="1252" y="78"/>
                  </a:lnTo>
                  <a:close/>
                  <a:moveTo>
                    <a:pt x="1313" y="272"/>
                  </a:moveTo>
                  <a:cubicBezTo>
                    <a:pt x="1301" y="257"/>
                    <a:pt x="1284" y="237"/>
                    <a:pt x="1268" y="219"/>
                  </a:cubicBezTo>
                  <a:cubicBezTo>
                    <a:pt x="1262" y="212"/>
                    <a:pt x="1257" y="206"/>
                    <a:pt x="1252" y="201"/>
                  </a:cubicBezTo>
                  <a:lnTo>
                    <a:pt x="1246" y="206"/>
                  </a:lnTo>
                  <a:cubicBezTo>
                    <a:pt x="1250" y="211"/>
                    <a:pt x="1256" y="218"/>
                    <a:pt x="1262" y="225"/>
                  </a:cubicBezTo>
                  <a:cubicBezTo>
                    <a:pt x="1277" y="242"/>
                    <a:pt x="1295" y="262"/>
                    <a:pt x="1306" y="277"/>
                  </a:cubicBezTo>
                  <a:lnTo>
                    <a:pt x="1313" y="272"/>
                  </a:lnTo>
                  <a:close/>
                  <a:moveTo>
                    <a:pt x="585" y="152"/>
                  </a:moveTo>
                  <a:cubicBezTo>
                    <a:pt x="599" y="172"/>
                    <a:pt x="614" y="193"/>
                    <a:pt x="629" y="212"/>
                  </a:cubicBezTo>
                  <a:cubicBezTo>
                    <a:pt x="644" y="232"/>
                    <a:pt x="658" y="248"/>
                    <a:pt x="672" y="263"/>
                  </a:cubicBezTo>
                  <a:lnTo>
                    <a:pt x="678" y="258"/>
                  </a:lnTo>
                  <a:cubicBezTo>
                    <a:pt x="664" y="243"/>
                    <a:pt x="651" y="227"/>
                    <a:pt x="636" y="207"/>
                  </a:cubicBezTo>
                  <a:cubicBezTo>
                    <a:pt x="620" y="188"/>
                    <a:pt x="606" y="167"/>
                    <a:pt x="591" y="147"/>
                  </a:cubicBezTo>
                  <a:cubicBezTo>
                    <a:pt x="591" y="147"/>
                    <a:pt x="591" y="147"/>
                    <a:pt x="591" y="146"/>
                  </a:cubicBezTo>
                  <a:cubicBezTo>
                    <a:pt x="588" y="148"/>
                    <a:pt x="586" y="149"/>
                    <a:pt x="584" y="150"/>
                  </a:cubicBezTo>
                  <a:cubicBezTo>
                    <a:pt x="584" y="151"/>
                    <a:pt x="584" y="151"/>
                    <a:pt x="585" y="152"/>
                  </a:cubicBezTo>
                  <a:close/>
                  <a:moveTo>
                    <a:pt x="631" y="129"/>
                  </a:moveTo>
                  <a:lnTo>
                    <a:pt x="629" y="126"/>
                  </a:lnTo>
                  <a:cubicBezTo>
                    <a:pt x="626" y="127"/>
                    <a:pt x="624" y="128"/>
                    <a:pt x="621" y="130"/>
                  </a:cubicBezTo>
                  <a:cubicBezTo>
                    <a:pt x="623" y="131"/>
                    <a:pt x="624" y="133"/>
                    <a:pt x="625" y="134"/>
                  </a:cubicBezTo>
                  <a:cubicBezTo>
                    <a:pt x="637" y="150"/>
                    <a:pt x="648" y="166"/>
                    <a:pt x="660" y="181"/>
                  </a:cubicBezTo>
                  <a:cubicBezTo>
                    <a:pt x="684" y="212"/>
                    <a:pt x="704" y="235"/>
                    <a:pt x="724" y="256"/>
                  </a:cubicBezTo>
                  <a:lnTo>
                    <a:pt x="730" y="251"/>
                  </a:lnTo>
                  <a:cubicBezTo>
                    <a:pt x="710" y="230"/>
                    <a:pt x="690" y="206"/>
                    <a:pt x="667" y="176"/>
                  </a:cubicBezTo>
                  <a:cubicBezTo>
                    <a:pt x="655" y="161"/>
                    <a:pt x="643" y="145"/>
                    <a:pt x="631" y="129"/>
                  </a:cubicBezTo>
                  <a:close/>
                  <a:moveTo>
                    <a:pt x="536" y="233"/>
                  </a:moveTo>
                  <a:cubicBezTo>
                    <a:pt x="546" y="243"/>
                    <a:pt x="556" y="255"/>
                    <a:pt x="565" y="266"/>
                  </a:cubicBezTo>
                  <a:cubicBezTo>
                    <a:pt x="569" y="271"/>
                    <a:pt x="572" y="275"/>
                    <a:pt x="575" y="280"/>
                  </a:cubicBezTo>
                  <a:lnTo>
                    <a:pt x="582" y="275"/>
                  </a:lnTo>
                  <a:cubicBezTo>
                    <a:pt x="579" y="271"/>
                    <a:pt x="575" y="266"/>
                    <a:pt x="572" y="261"/>
                  </a:cubicBezTo>
                  <a:cubicBezTo>
                    <a:pt x="562" y="249"/>
                    <a:pt x="552" y="238"/>
                    <a:pt x="542" y="227"/>
                  </a:cubicBezTo>
                  <a:cubicBezTo>
                    <a:pt x="533" y="217"/>
                    <a:pt x="523" y="206"/>
                    <a:pt x="514" y="195"/>
                  </a:cubicBezTo>
                  <a:cubicBezTo>
                    <a:pt x="512" y="197"/>
                    <a:pt x="510" y="198"/>
                    <a:pt x="508" y="200"/>
                  </a:cubicBezTo>
                  <a:cubicBezTo>
                    <a:pt x="517" y="211"/>
                    <a:pt x="527" y="222"/>
                    <a:pt x="536" y="233"/>
                  </a:cubicBezTo>
                  <a:close/>
                  <a:moveTo>
                    <a:pt x="670" y="116"/>
                  </a:moveTo>
                  <a:cubicBezTo>
                    <a:pt x="704" y="160"/>
                    <a:pt x="741" y="209"/>
                    <a:pt x="785" y="270"/>
                  </a:cubicBezTo>
                  <a:lnTo>
                    <a:pt x="792" y="266"/>
                  </a:lnTo>
                  <a:cubicBezTo>
                    <a:pt x="747" y="204"/>
                    <a:pt x="710" y="155"/>
                    <a:pt x="676" y="111"/>
                  </a:cubicBezTo>
                  <a:cubicBezTo>
                    <a:pt x="675" y="109"/>
                    <a:pt x="673" y="107"/>
                    <a:pt x="672" y="105"/>
                  </a:cubicBezTo>
                  <a:cubicBezTo>
                    <a:pt x="669" y="106"/>
                    <a:pt x="667" y="108"/>
                    <a:pt x="664" y="109"/>
                  </a:cubicBezTo>
                  <a:cubicBezTo>
                    <a:pt x="666" y="111"/>
                    <a:pt x="668" y="114"/>
                    <a:pt x="670" y="116"/>
                  </a:cubicBezTo>
                  <a:close/>
                  <a:moveTo>
                    <a:pt x="507" y="237"/>
                  </a:moveTo>
                  <a:cubicBezTo>
                    <a:pt x="510" y="244"/>
                    <a:pt x="512" y="251"/>
                    <a:pt x="514" y="258"/>
                  </a:cubicBezTo>
                  <a:cubicBezTo>
                    <a:pt x="520" y="264"/>
                    <a:pt x="525" y="271"/>
                    <a:pt x="530" y="277"/>
                  </a:cubicBezTo>
                  <a:lnTo>
                    <a:pt x="536" y="272"/>
                  </a:lnTo>
                  <a:cubicBezTo>
                    <a:pt x="528" y="262"/>
                    <a:pt x="518" y="249"/>
                    <a:pt x="507" y="237"/>
                  </a:cubicBezTo>
                  <a:cubicBezTo>
                    <a:pt x="507" y="237"/>
                    <a:pt x="507" y="237"/>
                    <a:pt x="507" y="237"/>
                  </a:cubicBezTo>
                  <a:close/>
                  <a:moveTo>
                    <a:pt x="614" y="269"/>
                  </a:moveTo>
                  <a:lnTo>
                    <a:pt x="621" y="264"/>
                  </a:lnTo>
                  <a:lnTo>
                    <a:pt x="549" y="172"/>
                  </a:lnTo>
                  <a:cubicBezTo>
                    <a:pt x="547" y="173"/>
                    <a:pt x="545" y="174"/>
                    <a:pt x="542" y="176"/>
                  </a:cubicBezTo>
                  <a:lnTo>
                    <a:pt x="614" y="269"/>
                  </a:lnTo>
                  <a:close/>
                </a:path>
              </a:pathLst>
            </a:custGeom>
            <a:solidFill>
              <a:srgbClr val="D9D5E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44" name="Freeform 6">
              <a:extLst>
                <a:ext uri="{FF2B5EF4-FFF2-40B4-BE49-F238E27FC236}">
                  <a16:creationId xmlns:a16="http://schemas.microsoft.com/office/drawing/2014/main" id="{6041C98B-15DC-1543-8343-228C1045EB92}"/>
                </a:ext>
              </a:extLst>
            </p:cNvPr>
            <p:cNvSpPr>
              <a:spLocks noChangeAspect="1" noEditPoints="1"/>
            </p:cNvSpPr>
            <p:nvPr/>
          </p:nvSpPr>
          <p:spPr bwMode="auto">
            <a:xfrm>
              <a:off x="10115550" y="2895601"/>
              <a:ext cx="441325" cy="381000"/>
            </a:xfrm>
            <a:custGeom>
              <a:avLst/>
              <a:gdLst>
                <a:gd name="T0" fmla="*/ 210 w 268"/>
                <a:gd name="T1" fmla="*/ 78 h 230"/>
                <a:gd name="T2" fmla="*/ 159 w 268"/>
                <a:gd name="T3" fmla="*/ 85 h 230"/>
                <a:gd name="T4" fmla="*/ 112 w 268"/>
                <a:gd name="T5" fmla="*/ 24 h 230"/>
                <a:gd name="T6" fmla="*/ 61 w 268"/>
                <a:gd name="T7" fmla="*/ 66 h 230"/>
                <a:gd name="T8" fmla="*/ 43 w 268"/>
                <a:gd name="T9" fmla="*/ 73 h 230"/>
                <a:gd name="T10" fmla="*/ 24 w 268"/>
                <a:gd name="T11" fmla="*/ 110 h 230"/>
                <a:gd name="T12" fmla="*/ 12 w 268"/>
                <a:gd name="T13" fmla="*/ 126 h 230"/>
                <a:gd name="T14" fmla="*/ 13 w 268"/>
                <a:gd name="T15" fmla="*/ 126 h 230"/>
                <a:gd name="T16" fmla="*/ 47 w 268"/>
                <a:gd name="T17" fmla="*/ 172 h 230"/>
                <a:gd name="T18" fmla="*/ 45 w 268"/>
                <a:gd name="T19" fmla="*/ 195 h 230"/>
                <a:gd name="T20" fmla="*/ 127 w 268"/>
                <a:gd name="T21" fmla="*/ 221 h 230"/>
                <a:gd name="T22" fmla="*/ 232 w 268"/>
                <a:gd name="T23" fmla="*/ 159 h 230"/>
                <a:gd name="T24" fmla="*/ 210 w 268"/>
                <a:gd name="T25" fmla="*/ 78 h 230"/>
                <a:gd name="T26" fmla="*/ 83 w 268"/>
                <a:gd name="T27" fmla="*/ 169 h 230"/>
                <a:gd name="T28" fmla="*/ 54 w 268"/>
                <a:gd name="T29" fmla="*/ 170 h 230"/>
                <a:gd name="T30" fmla="*/ 61 w 268"/>
                <a:gd name="T31" fmla="*/ 164 h 230"/>
                <a:gd name="T32" fmla="*/ 108 w 268"/>
                <a:gd name="T33" fmla="*/ 124 h 230"/>
                <a:gd name="T34" fmla="*/ 110 w 268"/>
                <a:gd name="T35" fmla="*/ 155 h 230"/>
                <a:gd name="T36" fmla="*/ 83 w 268"/>
                <a:gd name="T37" fmla="*/ 169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268" h="230">
                  <a:moveTo>
                    <a:pt x="210" y="78"/>
                  </a:moveTo>
                  <a:cubicBezTo>
                    <a:pt x="193" y="78"/>
                    <a:pt x="176" y="80"/>
                    <a:pt x="159" y="85"/>
                  </a:cubicBezTo>
                  <a:cubicBezTo>
                    <a:pt x="191" y="55"/>
                    <a:pt x="149" y="0"/>
                    <a:pt x="112" y="24"/>
                  </a:cubicBezTo>
                  <a:cubicBezTo>
                    <a:pt x="94" y="35"/>
                    <a:pt x="77" y="50"/>
                    <a:pt x="61" y="66"/>
                  </a:cubicBezTo>
                  <a:cubicBezTo>
                    <a:pt x="55" y="65"/>
                    <a:pt x="47" y="67"/>
                    <a:pt x="43" y="73"/>
                  </a:cubicBezTo>
                  <a:cubicBezTo>
                    <a:pt x="36" y="84"/>
                    <a:pt x="31" y="98"/>
                    <a:pt x="24" y="110"/>
                  </a:cubicBezTo>
                  <a:cubicBezTo>
                    <a:pt x="20" y="115"/>
                    <a:pt x="16" y="121"/>
                    <a:pt x="12" y="126"/>
                  </a:cubicBezTo>
                  <a:cubicBezTo>
                    <a:pt x="12" y="126"/>
                    <a:pt x="12" y="126"/>
                    <a:pt x="13" y="126"/>
                  </a:cubicBezTo>
                  <a:cubicBezTo>
                    <a:pt x="0" y="151"/>
                    <a:pt x="22" y="178"/>
                    <a:pt x="47" y="172"/>
                  </a:cubicBezTo>
                  <a:cubicBezTo>
                    <a:pt x="40" y="177"/>
                    <a:pt x="39" y="189"/>
                    <a:pt x="45" y="195"/>
                  </a:cubicBezTo>
                  <a:cubicBezTo>
                    <a:pt x="66" y="213"/>
                    <a:pt x="98" y="230"/>
                    <a:pt x="127" y="221"/>
                  </a:cubicBezTo>
                  <a:cubicBezTo>
                    <a:pt x="164" y="210"/>
                    <a:pt x="198" y="179"/>
                    <a:pt x="232" y="159"/>
                  </a:cubicBezTo>
                  <a:cubicBezTo>
                    <a:pt x="268" y="137"/>
                    <a:pt x="254" y="76"/>
                    <a:pt x="210" y="78"/>
                  </a:cubicBezTo>
                  <a:close/>
                  <a:moveTo>
                    <a:pt x="83" y="169"/>
                  </a:moveTo>
                  <a:cubicBezTo>
                    <a:pt x="73" y="170"/>
                    <a:pt x="64" y="168"/>
                    <a:pt x="54" y="170"/>
                  </a:cubicBezTo>
                  <a:cubicBezTo>
                    <a:pt x="56" y="168"/>
                    <a:pt x="59" y="167"/>
                    <a:pt x="61" y="164"/>
                  </a:cubicBezTo>
                  <a:cubicBezTo>
                    <a:pt x="77" y="151"/>
                    <a:pt x="92" y="137"/>
                    <a:pt x="108" y="124"/>
                  </a:cubicBezTo>
                  <a:cubicBezTo>
                    <a:pt x="106" y="134"/>
                    <a:pt x="106" y="145"/>
                    <a:pt x="110" y="155"/>
                  </a:cubicBezTo>
                  <a:cubicBezTo>
                    <a:pt x="101" y="163"/>
                    <a:pt x="97" y="168"/>
                    <a:pt x="83" y="169"/>
                  </a:cubicBezTo>
                  <a:close/>
                </a:path>
              </a:pathLst>
            </a:custGeom>
            <a:solidFill>
              <a:schemeClr val="accent2"/>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45" name="Freeform 7">
              <a:extLst>
                <a:ext uri="{FF2B5EF4-FFF2-40B4-BE49-F238E27FC236}">
                  <a16:creationId xmlns:a16="http://schemas.microsoft.com/office/drawing/2014/main" id="{D85656D1-354C-4C4E-AE52-E3D0100413FF}"/>
                </a:ext>
              </a:extLst>
            </p:cNvPr>
            <p:cNvSpPr>
              <a:spLocks noChangeAspect="1"/>
            </p:cNvSpPr>
            <p:nvPr/>
          </p:nvSpPr>
          <p:spPr bwMode="auto">
            <a:xfrm>
              <a:off x="7467600" y="4240213"/>
              <a:ext cx="187325" cy="207963"/>
            </a:xfrm>
            <a:custGeom>
              <a:avLst/>
              <a:gdLst>
                <a:gd name="T0" fmla="*/ 110 w 114"/>
                <a:gd name="T1" fmla="*/ 81 h 126"/>
                <a:gd name="T2" fmla="*/ 100 w 114"/>
                <a:gd name="T3" fmla="*/ 28 h 126"/>
                <a:gd name="T4" fmla="*/ 56 w 114"/>
                <a:gd name="T5" fmla="*/ 10 h 126"/>
                <a:gd name="T6" fmla="*/ 29 w 114"/>
                <a:gd name="T7" fmla="*/ 26 h 126"/>
                <a:gd name="T8" fmla="*/ 3 w 114"/>
                <a:gd name="T9" fmla="*/ 51 h 126"/>
                <a:gd name="T10" fmla="*/ 13 w 114"/>
                <a:gd name="T11" fmla="*/ 76 h 126"/>
                <a:gd name="T12" fmla="*/ 43 w 114"/>
                <a:gd name="T13" fmla="*/ 76 h 126"/>
                <a:gd name="T14" fmla="*/ 44 w 114"/>
                <a:gd name="T15" fmla="*/ 90 h 126"/>
                <a:gd name="T16" fmla="*/ 82 w 114"/>
                <a:gd name="T17" fmla="*/ 123 h 126"/>
                <a:gd name="T18" fmla="*/ 110 w 114"/>
                <a:gd name="T19" fmla="*/ 81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4" h="126">
                  <a:moveTo>
                    <a:pt x="110" y="81"/>
                  </a:moveTo>
                  <a:cubicBezTo>
                    <a:pt x="107" y="63"/>
                    <a:pt x="105" y="45"/>
                    <a:pt x="100" y="28"/>
                  </a:cubicBezTo>
                  <a:cubicBezTo>
                    <a:pt x="96" y="9"/>
                    <a:pt x="73" y="0"/>
                    <a:pt x="56" y="10"/>
                  </a:cubicBezTo>
                  <a:cubicBezTo>
                    <a:pt x="47" y="16"/>
                    <a:pt x="38" y="21"/>
                    <a:pt x="29" y="26"/>
                  </a:cubicBezTo>
                  <a:cubicBezTo>
                    <a:pt x="17" y="32"/>
                    <a:pt x="7" y="37"/>
                    <a:pt x="3" y="51"/>
                  </a:cubicBezTo>
                  <a:cubicBezTo>
                    <a:pt x="0" y="60"/>
                    <a:pt x="4" y="72"/>
                    <a:pt x="13" y="76"/>
                  </a:cubicBezTo>
                  <a:cubicBezTo>
                    <a:pt x="24" y="81"/>
                    <a:pt x="33" y="80"/>
                    <a:pt x="43" y="76"/>
                  </a:cubicBezTo>
                  <a:cubicBezTo>
                    <a:pt x="44" y="81"/>
                    <a:pt x="44" y="85"/>
                    <a:pt x="44" y="90"/>
                  </a:cubicBezTo>
                  <a:cubicBezTo>
                    <a:pt x="46" y="110"/>
                    <a:pt x="61" y="126"/>
                    <a:pt x="82" y="123"/>
                  </a:cubicBezTo>
                  <a:cubicBezTo>
                    <a:pt x="104" y="120"/>
                    <a:pt x="114" y="101"/>
                    <a:pt x="110" y="81"/>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46" name="Freeform 8">
              <a:extLst>
                <a:ext uri="{FF2B5EF4-FFF2-40B4-BE49-F238E27FC236}">
                  <a16:creationId xmlns:a16="http://schemas.microsoft.com/office/drawing/2014/main" id="{674D551C-7ED3-D440-A26E-6157395C7863}"/>
                </a:ext>
              </a:extLst>
            </p:cNvPr>
            <p:cNvSpPr>
              <a:spLocks noChangeAspect="1"/>
            </p:cNvSpPr>
            <p:nvPr/>
          </p:nvSpPr>
          <p:spPr bwMode="auto">
            <a:xfrm>
              <a:off x="10371138" y="5964238"/>
              <a:ext cx="9525" cy="0"/>
            </a:xfrm>
            <a:custGeom>
              <a:avLst/>
              <a:gdLst>
                <a:gd name="T0" fmla="*/ 6 w 6"/>
                <a:gd name="T1" fmla="*/ 6 w 6"/>
                <a:gd name="T2" fmla="*/ 0 w 6"/>
                <a:gd name="T3" fmla="*/ 6 w 6"/>
              </a:gdLst>
              <a:ahLst/>
              <a:cxnLst>
                <a:cxn ang="0">
                  <a:pos x="T0" y="0"/>
                </a:cxn>
                <a:cxn ang="0">
                  <a:pos x="T1" y="0"/>
                </a:cxn>
                <a:cxn ang="0">
                  <a:pos x="T2" y="0"/>
                </a:cxn>
                <a:cxn ang="0">
                  <a:pos x="T3" y="0"/>
                </a:cxn>
              </a:cxnLst>
              <a:rect l="0" t="0" r="r" b="b"/>
              <a:pathLst>
                <a:path w="6">
                  <a:moveTo>
                    <a:pt x="6" y="0"/>
                  </a:moveTo>
                  <a:cubicBezTo>
                    <a:pt x="6" y="0"/>
                    <a:pt x="6" y="0"/>
                    <a:pt x="6" y="0"/>
                  </a:cubicBezTo>
                  <a:lnTo>
                    <a:pt x="0" y="0"/>
                  </a:lnTo>
                  <a:cubicBezTo>
                    <a:pt x="2" y="0"/>
                    <a:pt x="4" y="0"/>
                    <a:pt x="6" y="0"/>
                  </a:cubicBezTo>
                  <a:close/>
                </a:path>
              </a:pathLst>
            </a:custGeom>
            <a:solidFill>
              <a:srgbClr val="FFCC8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47" name="Freeform 9">
              <a:extLst>
                <a:ext uri="{FF2B5EF4-FFF2-40B4-BE49-F238E27FC236}">
                  <a16:creationId xmlns:a16="http://schemas.microsoft.com/office/drawing/2014/main" id="{F18DB73E-7EDE-5A45-98A8-8F0E1D2BE301}"/>
                </a:ext>
              </a:extLst>
            </p:cNvPr>
            <p:cNvSpPr>
              <a:spLocks noChangeAspect="1"/>
            </p:cNvSpPr>
            <p:nvPr/>
          </p:nvSpPr>
          <p:spPr bwMode="auto">
            <a:xfrm>
              <a:off x="10315575" y="5838826"/>
              <a:ext cx="179387" cy="149225"/>
            </a:xfrm>
            <a:custGeom>
              <a:avLst/>
              <a:gdLst>
                <a:gd name="T0" fmla="*/ 104 w 109"/>
                <a:gd name="T1" fmla="*/ 49 h 90"/>
                <a:gd name="T2" fmla="*/ 76 w 109"/>
                <a:gd name="T3" fmla="*/ 14 h 90"/>
                <a:gd name="T4" fmla="*/ 58 w 109"/>
                <a:gd name="T5" fmla="*/ 4 h 90"/>
                <a:gd name="T6" fmla="*/ 22 w 109"/>
                <a:gd name="T7" fmla="*/ 9 h 90"/>
                <a:gd name="T8" fmla="*/ 5 w 109"/>
                <a:gd name="T9" fmla="*/ 50 h 90"/>
                <a:gd name="T10" fmla="*/ 40 w 109"/>
                <a:gd name="T11" fmla="*/ 76 h 90"/>
                <a:gd name="T12" fmla="*/ 44 w 109"/>
                <a:gd name="T13" fmla="*/ 77 h 90"/>
                <a:gd name="T14" fmla="*/ 46 w 109"/>
                <a:gd name="T15" fmla="*/ 77 h 90"/>
                <a:gd name="T16" fmla="*/ 74 w 109"/>
                <a:gd name="T17" fmla="*/ 88 h 90"/>
                <a:gd name="T18" fmla="*/ 104 w 109"/>
                <a:gd name="T19" fmla="*/ 49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9" h="90">
                  <a:moveTo>
                    <a:pt x="104" y="49"/>
                  </a:moveTo>
                  <a:cubicBezTo>
                    <a:pt x="99" y="34"/>
                    <a:pt x="89" y="23"/>
                    <a:pt x="76" y="14"/>
                  </a:cubicBezTo>
                  <a:cubicBezTo>
                    <a:pt x="70" y="10"/>
                    <a:pt x="65" y="6"/>
                    <a:pt x="58" y="4"/>
                  </a:cubicBezTo>
                  <a:cubicBezTo>
                    <a:pt x="46" y="0"/>
                    <a:pt x="33" y="3"/>
                    <a:pt x="22" y="9"/>
                  </a:cubicBezTo>
                  <a:cubicBezTo>
                    <a:pt x="8" y="17"/>
                    <a:pt x="0" y="35"/>
                    <a:pt x="5" y="50"/>
                  </a:cubicBezTo>
                  <a:cubicBezTo>
                    <a:pt x="10" y="66"/>
                    <a:pt x="23" y="75"/>
                    <a:pt x="40" y="76"/>
                  </a:cubicBezTo>
                  <a:cubicBezTo>
                    <a:pt x="41" y="77"/>
                    <a:pt x="43" y="77"/>
                    <a:pt x="44" y="77"/>
                  </a:cubicBezTo>
                  <a:cubicBezTo>
                    <a:pt x="45" y="77"/>
                    <a:pt x="45" y="77"/>
                    <a:pt x="46" y="77"/>
                  </a:cubicBezTo>
                  <a:cubicBezTo>
                    <a:pt x="54" y="83"/>
                    <a:pt x="64" y="87"/>
                    <a:pt x="74" y="88"/>
                  </a:cubicBezTo>
                  <a:cubicBezTo>
                    <a:pt x="94" y="90"/>
                    <a:pt x="109" y="67"/>
                    <a:pt x="104" y="49"/>
                  </a:cubicBezTo>
                  <a:close/>
                </a:path>
              </a:pathLst>
            </a:custGeom>
            <a:solidFill>
              <a:schemeClr val="accent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48" name="Freeform 10">
              <a:extLst>
                <a:ext uri="{FF2B5EF4-FFF2-40B4-BE49-F238E27FC236}">
                  <a16:creationId xmlns:a16="http://schemas.microsoft.com/office/drawing/2014/main" id="{EC62621A-D919-A446-8F38-EAE08B5362E6}"/>
                </a:ext>
              </a:extLst>
            </p:cNvPr>
            <p:cNvSpPr>
              <a:spLocks noChangeAspect="1"/>
            </p:cNvSpPr>
            <p:nvPr/>
          </p:nvSpPr>
          <p:spPr bwMode="auto">
            <a:xfrm>
              <a:off x="11595100" y="3148013"/>
              <a:ext cx="182562" cy="207963"/>
            </a:xfrm>
            <a:custGeom>
              <a:avLst/>
              <a:gdLst>
                <a:gd name="T0" fmla="*/ 63 w 111"/>
                <a:gd name="T1" fmla="*/ 3 h 125"/>
                <a:gd name="T2" fmla="*/ 33 w 111"/>
                <a:gd name="T3" fmla="*/ 24 h 125"/>
                <a:gd name="T4" fmla="*/ 3 w 111"/>
                <a:gd name="T5" fmla="*/ 28 h 125"/>
                <a:gd name="T6" fmla="*/ 1 w 111"/>
                <a:gd name="T7" fmla="*/ 39 h 125"/>
                <a:gd name="T8" fmla="*/ 2 w 111"/>
                <a:gd name="T9" fmla="*/ 47 h 125"/>
                <a:gd name="T10" fmla="*/ 2 w 111"/>
                <a:gd name="T11" fmla="*/ 64 h 125"/>
                <a:gd name="T12" fmla="*/ 26 w 111"/>
                <a:gd name="T13" fmla="*/ 114 h 125"/>
                <a:gd name="T14" fmla="*/ 88 w 111"/>
                <a:gd name="T15" fmla="*/ 104 h 125"/>
                <a:gd name="T16" fmla="*/ 108 w 111"/>
                <a:gd name="T17" fmla="*/ 42 h 125"/>
                <a:gd name="T18" fmla="*/ 63 w 111"/>
                <a:gd name="T19" fmla="*/ 3 h 1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1" h="125">
                  <a:moveTo>
                    <a:pt x="63" y="3"/>
                  </a:moveTo>
                  <a:cubicBezTo>
                    <a:pt x="50" y="5"/>
                    <a:pt x="39" y="13"/>
                    <a:pt x="33" y="24"/>
                  </a:cubicBezTo>
                  <a:cubicBezTo>
                    <a:pt x="24" y="18"/>
                    <a:pt x="12" y="17"/>
                    <a:pt x="3" y="28"/>
                  </a:cubicBezTo>
                  <a:cubicBezTo>
                    <a:pt x="1" y="32"/>
                    <a:pt x="0" y="35"/>
                    <a:pt x="1" y="39"/>
                  </a:cubicBezTo>
                  <a:cubicBezTo>
                    <a:pt x="1" y="42"/>
                    <a:pt x="2" y="45"/>
                    <a:pt x="2" y="47"/>
                  </a:cubicBezTo>
                  <a:cubicBezTo>
                    <a:pt x="2" y="53"/>
                    <a:pt x="2" y="59"/>
                    <a:pt x="2" y="64"/>
                  </a:cubicBezTo>
                  <a:cubicBezTo>
                    <a:pt x="1" y="84"/>
                    <a:pt x="8" y="104"/>
                    <a:pt x="26" y="114"/>
                  </a:cubicBezTo>
                  <a:cubicBezTo>
                    <a:pt x="46" y="125"/>
                    <a:pt x="72" y="120"/>
                    <a:pt x="88" y="104"/>
                  </a:cubicBezTo>
                  <a:cubicBezTo>
                    <a:pt x="105" y="87"/>
                    <a:pt x="106" y="65"/>
                    <a:pt x="108" y="42"/>
                  </a:cubicBezTo>
                  <a:cubicBezTo>
                    <a:pt x="111" y="18"/>
                    <a:pt x="85" y="0"/>
                    <a:pt x="63" y="3"/>
                  </a:cubicBezTo>
                  <a:close/>
                </a:path>
              </a:pathLst>
            </a:custGeom>
            <a:solidFill>
              <a:schemeClr val="accent4"/>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49" name="Freeform 11">
              <a:extLst>
                <a:ext uri="{FF2B5EF4-FFF2-40B4-BE49-F238E27FC236}">
                  <a16:creationId xmlns:a16="http://schemas.microsoft.com/office/drawing/2014/main" id="{A37EF201-4613-E045-BE22-2599AA8B74D2}"/>
                </a:ext>
              </a:extLst>
            </p:cNvPr>
            <p:cNvSpPr>
              <a:spLocks noChangeAspect="1"/>
            </p:cNvSpPr>
            <p:nvPr/>
          </p:nvSpPr>
          <p:spPr bwMode="auto">
            <a:xfrm>
              <a:off x="8794750" y="2325688"/>
              <a:ext cx="177800" cy="182563"/>
            </a:xfrm>
            <a:custGeom>
              <a:avLst/>
              <a:gdLst>
                <a:gd name="T0" fmla="*/ 70 w 108"/>
                <a:gd name="T1" fmla="*/ 5 h 110"/>
                <a:gd name="T2" fmla="*/ 27 w 108"/>
                <a:gd name="T3" fmla="*/ 21 h 110"/>
                <a:gd name="T4" fmla="*/ 19 w 108"/>
                <a:gd name="T5" fmla="*/ 21 h 110"/>
                <a:gd name="T6" fmla="*/ 3 w 108"/>
                <a:gd name="T7" fmla="*/ 43 h 110"/>
                <a:gd name="T8" fmla="*/ 65 w 108"/>
                <a:gd name="T9" fmla="*/ 100 h 110"/>
                <a:gd name="T10" fmla="*/ 101 w 108"/>
                <a:gd name="T11" fmla="*/ 64 h 110"/>
                <a:gd name="T12" fmla="*/ 70 w 108"/>
                <a:gd name="T13" fmla="*/ 5 h 110"/>
              </a:gdLst>
              <a:ahLst/>
              <a:cxnLst>
                <a:cxn ang="0">
                  <a:pos x="T0" y="T1"/>
                </a:cxn>
                <a:cxn ang="0">
                  <a:pos x="T2" y="T3"/>
                </a:cxn>
                <a:cxn ang="0">
                  <a:pos x="T4" y="T5"/>
                </a:cxn>
                <a:cxn ang="0">
                  <a:pos x="T6" y="T7"/>
                </a:cxn>
                <a:cxn ang="0">
                  <a:pos x="T8" y="T9"/>
                </a:cxn>
                <a:cxn ang="0">
                  <a:pos x="T10" y="T11"/>
                </a:cxn>
                <a:cxn ang="0">
                  <a:pos x="T12" y="T13"/>
                </a:cxn>
              </a:cxnLst>
              <a:rect l="0" t="0" r="r" b="b"/>
              <a:pathLst>
                <a:path w="108" h="110">
                  <a:moveTo>
                    <a:pt x="70" y="5"/>
                  </a:moveTo>
                  <a:cubicBezTo>
                    <a:pt x="55" y="0"/>
                    <a:pt x="36" y="7"/>
                    <a:pt x="27" y="21"/>
                  </a:cubicBezTo>
                  <a:cubicBezTo>
                    <a:pt x="25" y="20"/>
                    <a:pt x="22" y="20"/>
                    <a:pt x="19" y="21"/>
                  </a:cubicBezTo>
                  <a:cubicBezTo>
                    <a:pt x="9" y="24"/>
                    <a:pt x="4" y="32"/>
                    <a:pt x="3" y="43"/>
                  </a:cubicBezTo>
                  <a:cubicBezTo>
                    <a:pt x="0" y="75"/>
                    <a:pt x="30" y="110"/>
                    <a:pt x="65" y="100"/>
                  </a:cubicBezTo>
                  <a:cubicBezTo>
                    <a:pt x="82" y="95"/>
                    <a:pt x="96" y="81"/>
                    <a:pt x="101" y="64"/>
                  </a:cubicBezTo>
                  <a:cubicBezTo>
                    <a:pt x="108" y="39"/>
                    <a:pt x="95" y="13"/>
                    <a:pt x="70" y="5"/>
                  </a:cubicBezTo>
                  <a:close/>
                </a:path>
              </a:pathLst>
            </a:custGeom>
            <a:solidFill>
              <a:schemeClr val="accent5"/>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50" name="Freeform 12">
              <a:extLst>
                <a:ext uri="{FF2B5EF4-FFF2-40B4-BE49-F238E27FC236}">
                  <a16:creationId xmlns:a16="http://schemas.microsoft.com/office/drawing/2014/main" id="{DE75E6C4-6756-F342-8EA5-B1F85BD63A74}"/>
                </a:ext>
              </a:extLst>
            </p:cNvPr>
            <p:cNvSpPr>
              <a:spLocks noChangeAspect="1"/>
            </p:cNvSpPr>
            <p:nvPr/>
          </p:nvSpPr>
          <p:spPr bwMode="auto">
            <a:xfrm>
              <a:off x="10025063" y="1584326"/>
              <a:ext cx="219075" cy="184150"/>
            </a:xfrm>
            <a:custGeom>
              <a:avLst/>
              <a:gdLst>
                <a:gd name="T0" fmla="*/ 99 w 133"/>
                <a:gd name="T1" fmla="*/ 14 h 111"/>
                <a:gd name="T2" fmla="*/ 22 w 133"/>
                <a:gd name="T3" fmla="*/ 15 h 111"/>
                <a:gd name="T4" fmla="*/ 7 w 133"/>
                <a:gd name="T5" fmla="*/ 60 h 111"/>
                <a:gd name="T6" fmla="*/ 31 w 133"/>
                <a:gd name="T7" fmla="*/ 80 h 111"/>
                <a:gd name="T8" fmla="*/ 36 w 133"/>
                <a:gd name="T9" fmla="*/ 88 h 111"/>
                <a:gd name="T10" fmla="*/ 109 w 133"/>
                <a:gd name="T11" fmla="*/ 92 h 111"/>
                <a:gd name="T12" fmla="*/ 99 w 133"/>
                <a:gd name="T13" fmla="*/ 14 h 111"/>
              </a:gdLst>
              <a:ahLst/>
              <a:cxnLst>
                <a:cxn ang="0">
                  <a:pos x="T0" y="T1"/>
                </a:cxn>
                <a:cxn ang="0">
                  <a:pos x="T2" y="T3"/>
                </a:cxn>
                <a:cxn ang="0">
                  <a:pos x="T4" y="T5"/>
                </a:cxn>
                <a:cxn ang="0">
                  <a:pos x="T6" y="T7"/>
                </a:cxn>
                <a:cxn ang="0">
                  <a:pos x="T8" y="T9"/>
                </a:cxn>
                <a:cxn ang="0">
                  <a:pos x="T10" y="T11"/>
                </a:cxn>
                <a:cxn ang="0">
                  <a:pos x="T12" y="T13"/>
                </a:cxn>
              </a:cxnLst>
              <a:rect l="0" t="0" r="r" b="b"/>
              <a:pathLst>
                <a:path w="133" h="111">
                  <a:moveTo>
                    <a:pt x="99" y="14"/>
                  </a:moveTo>
                  <a:cubicBezTo>
                    <a:pt x="76" y="0"/>
                    <a:pt x="44" y="1"/>
                    <a:pt x="22" y="15"/>
                  </a:cubicBezTo>
                  <a:cubicBezTo>
                    <a:pt x="6" y="24"/>
                    <a:pt x="0" y="43"/>
                    <a:pt x="7" y="60"/>
                  </a:cubicBezTo>
                  <a:cubicBezTo>
                    <a:pt x="12" y="71"/>
                    <a:pt x="20" y="78"/>
                    <a:pt x="31" y="80"/>
                  </a:cubicBezTo>
                  <a:cubicBezTo>
                    <a:pt x="32" y="83"/>
                    <a:pt x="34" y="86"/>
                    <a:pt x="36" y="88"/>
                  </a:cubicBezTo>
                  <a:cubicBezTo>
                    <a:pt x="54" y="109"/>
                    <a:pt x="90" y="111"/>
                    <a:pt x="109" y="92"/>
                  </a:cubicBezTo>
                  <a:cubicBezTo>
                    <a:pt x="133" y="69"/>
                    <a:pt x="127" y="30"/>
                    <a:pt x="99" y="14"/>
                  </a:cubicBezTo>
                  <a:close/>
                </a:path>
              </a:pathLst>
            </a:custGeom>
            <a:solidFill>
              <a:schemeClr val="accent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51" name="Freeform 13">
              <a:extLst>
                <a:ext uri="{FF2B5EF4-FFF2-40B4-BE49-F238E27FC236}">
                  <a16:creationId xmlns:a16="http://schemas.microsoft.com/office/drawing/2014/main" id="{F776433F-1981-C243-A327-2E10F9A670C9}"/>
                </a:ext>
              </a:extLst>
            </p:cNvPr>
            <p:cNvSpPr>
              <a:spLocks noChangeAspect="1"/>
            </p:cNvSpPr>
            <p:nvPr/>
          </p:nvSpPr>
          <p:spPr bwMode="auto">
            <a:xfrm>
              <a:off x="10818813" y="3314701"/>
              <a:ext cx="366712" cy="496888"/>
            </a:xfrm>
            <a:custGeom>
              <a:avLst/>
              <a:gdLst>
                <a:gd name="T0" fmla="*/ 214 w 222"/>
                <a:gd name="T1" fmla="*/ 221 h 301"/>
                <a:gd name="T2" fmla="*/ 180 w 222"/>
                <a:gd name="T3" fmla="*/ 94 h 301"/>
                <a:gd name="T4" fmla="*/ 135 w 222"/>
                <a:gd name="T5" fmla="*/ 59 h 301"/>
                <a:gd name="T6" fmla="*/ 129 w 222"/>
                <a:gd name="T7" fmla="*/ 36 h 301"/>
                <a:gd name="T8" fmla="*/ 87 w 222"/>
                <a:gd name="T9" fmla="*/ 12 h 301"/>
                <a:gd name="T10" fmla="*/ 59 w 222"/>
                <a:gd name="T11" fmla="*/ 71 h 301"/>
                <a:gd name="T12" fmla="*/ 76 w 222"/>
                <a:gd name="T13" fmla="*/ 140 h 301"/>
                <a:gd name="T14" fmla="*/ 46 w 222"/>
                <a:gd name="T15" fmla="*/ 161 h 301"/>
                <a:gd name="T16" fmla="*/ 21 w 222"/>
                <a:gd name="T17" fmla="*/ 186 h 301"/>
                <a:gd name="T18" fmla="*/ 6 w 222"/>
                <a:gd name="T19" fmla="*/ 262 h 301"/>
                <a:gd name="T20" fmla="*/ 54 w 222"/>
                <a:gd name="T21" fmla="*/ 299 h 301"/>
                <a:gd name="T22" fmla="*/ 165 w 222"/>
                <a:gd name="T23" fmla="*/ 284 h 301"/>
                <a:gd name="T24" fmla="*/ 214 w 222"/>
                <a:gd name="T25" fmla="*/ 221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22" h="301">
                  <a:moveTo>
                    <a:pt x="214" y="221"/>
                  </a:moveTo>
                  <a:cubicBezTo>
                    <a:pt x="203" y="178"/>
                    <a:pt x="195" y="135"/>
                    <a:pt x="180" y="94"/>
                  </a:cubicBezTo>
                  <a:cubicBezTo>
                    <a:pt x="171" y="70"/>
                    <a:pt x="153" y="59"/>
                    <a:pt x="135" y="59"/>
                  </a:cubicBezTo>
                  <a:cubicBezTo>
                    <a:pt x="132" y="52"/>
                    <a:pt x="130" y="44"/>
                    <a:pt x="129" y="36"/>
                  </a:cubicBezTo>
                  <a:cubicBezTo>
                    <a:pt x="126" y="17"/>
                    <a:pt x="107" y="0"/>
                    <a:pt x="87" y="12"/>
                  </a:cubicBezTo>
                  <a:cubicBezTo>
                    <a:pt x="66" y="26"/>
                    <a:pt x="57" y="45"/>
                    <a:pt x="59" y="71"/>
                  </a:cubicBezTo>
                  <a:cubicBezTo>
                    <a:pt x="60" y="91"/>
                    <a:pt x="84" y="125"/>
                    <a:pt x="76" y="140"/>
                  </a:cubicBezTo>
                  <a:cubicBezTo>
                    <a:pt x="72" y="148"/>
                    <a:pt x="53" y="155"/>
                    <a:pt x="46" y="161"/>
                  </a:cubicBezTo>
                  <a:cubicBezTo>
                    <a:pt x="36" y="168"/>
                    <a:pt x="28" y="176"/>
                    <a:pt x="21" y="186"/>
                  </a:cubicBezTo>
                  <a:cubicBezTo>
                    <a:pt x="4" y="210"/>
                    <a:pt x="0" y="234"/>
                    <a:pt x="6" y="262"/>
                  </a:cubicBezTo>
                  <a:cubicBezTo>
                    <a:pt x="10" y="281"/>
                    <a:pt x="33" y="301"/>
                    <a:pt x="54" y="299"/>
                  </a:cubicBezTo>
                  <a:lnTo>
                    <a:pt x="165" y="284"/>
                  </a:lnTo>
                  <a:cubicBezTo>
                    <a:pt x="198" y="280"/>
                    <a:pt x="222" y="255"/>
                    <a:pt x="214" y="221"/>
                  </a:cubicBezTo>
                  <a:close/>
                </a:path>
              </a:pathLst>
            </a:custGeom>
            <a:solidFill>
              <a:schemeClr val="accent3"/>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52" name="Freeform 14">
              <a:extLst>
                <a:ext uri="{FF2B5EF4-FFF2-40B4-BE49-F238E27FC236}">
                  <a16:creationId xmlns:a16="http://schemas.microsoft.com/office/drawing/2014/main" id="{732E74AD-21DD-C548-83E5-7B565B103628}"/>
                </a:ext>
              </a:extLst>
            </p:cNvPr>
            <p:cNvSpPr>
              <a:spLocks noChangeAspect="1"/>
            </p:cNvSpPr>
            <p:nvPr/>
          </p:nvSpPr>
          <p:spPr bwMode="auto">
            <a:xfrm>
              <a:off x="8335963" y="5411788"/>
              <a:ext cx="209550" cy="215900"/>
            </a:xfrm>
            <a:custGeom>
              <a:avLst/>
              <a:gdLst>
                <a:gd name="T0" fmla="*/ 91 w 127"/>
                <a:gd name="T1" fmla="*/ 11 h 131"/>
                <a:gd name="T2" fmla="*/ 33 w 127"/>
                <a:gd name="T3" fmla="*/ 10 h 131"/>
                <a:gd name="T4" fmla="*/ 9 w 127"/>
                <a:gd name="T5" fmla="*/ 70 h 131"/>
                <a:gd name="T6" fmla="*/ 13 w 127"/>
                <a:gd name="T7" fmla="*/ 81 h 131"/>
                <a:gd name="T8" fmla="*/ 14 w 127"/>
                <a:gd name="T9" fmla="*/ 88 h 131"/>
                <a:gd name="T10" fmla="*/ 49 w 127"/>
                <a:gd name="T11" fmla="*/ 126 h 131"/>
                <a:gd name="T12" fmla="*/ 101 w 127"/>
                <a:gd name="T13" fmla="*/ 110 h 131"/>
                <a:gd name="T14" fmla="*/ 91 w 127"/>
                <a:gd name="T15" fmla="*/ 11 h 1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7" h="131">
                  <a:moveTo>
                    <a:pt x="91" y="11"/>
                  </a:moveTo>
                  <a:cubicBezTo>
                    <a:pt x="74" y="1"/>
                    <a:pt x="50" y="0"/>
                    <a:pt x="33" y="10"/>
                  </a:cubicBezTo>
                  <a:cubicBezTo>
                    <a:pt x="13" y="22"/>
                    <a:pt x="0" y="47"/>
                    <a:pt x="9" y="70"/>
                  </a:cubicBezTo>
                  <a:cubicBezTo>
                    <a:pt x="10" y="74"/>
                    <a:pt x="12" y="77"/>
                    <a:pt x="13" y="81"/>
                  </a:cubicBezTo>
                  <a:cubicBezTo>
                    <a:pt x="13" y="83"/>
                    <a:pt x="13" y="86"/>
                    <a:pt x="14" y="88"/>
                  </a:cubicBezTo>
                  <a:cubicBezTo>
                    <a:pt x="16" y="107"/>
                    <a:pt x="31" y="121"/>
                    <a:pt x="49" y="126"/>
                  </a:cubicBezTo>
                  <a:cubicBezTo>
                    <a:pt x="68" y="131"/>
                    <a:pt x="88" y="125"/>
                    <a:pt x="101" y="110"/>
                  </a:cubicBezTo>
                  <a:cubicBezTo>
                    <a:pt x="125" y="81"/>
                    <a:pt x="127" y="32"/>
                    <a:pt x="91" y="11"/>
                  </a:cubicBezTo>
                  <a:close/>
                </a:path>
              </a:pathLst>
            </a:custGeom>
            <a:solidFill>
              <a:srgbClr val="0070C0"/>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53" name="Freeform 15">
              <a:extLst>
                <a:ext uri="{FF2B5EF4-FFF2-40B4-BE49-F238E27FC236}">
                  <a16:creationId xmlns:a16="http://schemas.microsoft.com/office/drawing/2014/main" id="{93121EFA-060A-FE42-8D72-A023814C5224}"/>
                </a:ext>
              </a:extLst>
            </p:cNvPr>
            <p:cNvSpPr>
              <a:spLocks noChangeAspect="1"/>
            </p:cNvSpPr>
            <p:nvPr/>
          </p:nvSpPr>
          <p:spPr bwMode="auto">
            <a:xfrm>
              <a:off x="11104563" y="4479926"/>
              <a:ext cx="177800" cy="574675"/>
            </a:xfrm>
            <a:custGeom>
              <a:avLst/>
              <a:gdLst>
                <a:gd name="T0" fmla="*/ 101 w 108"/>
                <a:gd name="T1" fmla="*/ 245 h 348"/>
                <a:gd name="T2" fmla="*/ 93 w 108"/>
                <a:gd name="T3" fmla="*/ 136 h 348"/>
                <a:gd name="T4" fmla="*/ 74 w 108"/>
                <a:gd name="T5" fmla="*/ 17 h 348"/>
                <a:gd name="T6" fmla="*/ 35 w 108"/>
                <a:gd name="T7" fmla="*/ 17 h 348"/>
                <a:gd name="T8" fmla="*/ 14 w 108"/>
                <a:gd name="T9" fmla="*/ 136 h 348"/>
                <a:gd name="T10" fmla="*/ 4 w 108"/>
                <a:gd name="T11" fmla="*/ 282 h 348"/>
                <a:gd name="T12" fmla="*/ 102 w 108"/>
                <a:gd name="T13" fmla="*/ 296 h 348"/>
                <a:gd name="T14" fmla="*/ 106 w 108"/>
                <a:gd name="T15" fmla="*/ 277 h 348"/>
                <a:gd name="T16" fmla="*/ 101 w 108"/>
                <a:gd name="T17" fmla="*/ 245 h 3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08" h="348">
                  <a:moveTo>
                    <a:pt x="101" y="245"/>
                  </a:moveTo>
                  <a:cubicBezTo>
                    <a:pt x="99" y="209"/>
                    <a:pt x="96" y="172"/>
                    <a:pt x="93" y="136"/>
                  </a:cubicBezTo>
                  <a:cubicBezTo>
                    <a:pt x="91" y="97"/>
                    <a:pt x="91" y="53"/>
                    <a:pt x="74" y="17"/>
                  </a:cubicBezTo>
                  <a:cubicBezTo>
                    <a:pt x="66" y="0"/>
                    <a:pt x="44" y="5"/>
                    <a:pt x="35" y="17"/>
                  </a:cubicBezTo>
                  <a:cubicBezTo>
                    <a:pt x="14" y="47"/>
                    <a:pt x="17" y="101"/>
                    <a:pt x="14" y="136"/>
                  </a:cubicBezTo>
                  <a:cubicBezTo>
                    <a:pt x="11" y="185"/>
                    <a:pt x="7" y="233"/>
                    <a:pt x="4" y="282"/>
                  </a:cubicBezTo>
                  <a:cubicBezTo>
                    <a:pt x="0" y="341"/>
                    <a:pt x="85" y="348"/>
                    <a:pt x="102" y="296"/>
                  </a:cubicBezTo>
                  <a:cubicBezTo>
                    <a:pt x="104" y="290"/>
                    <a:pt x="106" y="284"/>
                    <a:pt x="106" y="277"/>
                  </a:cubicBezTo>
                  <a:cubicBezTo>
                    <a:pt x="108" y="265"/>
                    <a:pt x="106" y="255"/>
                    <a:pt x="101" y="245"/>
                  </a:cubicBezTo>
                  <a:close/>
                </a:path>
              </a:pathLst>
            </a:custGeom>
            <a:solidFill>
              <a:schemeClr val="accent1"/>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54" name="Freeform 16">
              <a:extLst>
                <a:ext uri="{FF2B5EF4-FFF2-40B4-BE49-F238E27FC236}">
                  <a16:creationId xmlns:a16="http://schemas.microsoft.com/office/drawing/2014/main" id="{3A47766F-E431-B047-BF69-9A23CEB53717}"/>
                </a:ext>
              </a:extLst>
            </p:cNvPr>
            <p:cNvSpPr>
              <a:spLocks noChangeAspect="1"/>
            </p:cNvSpPr>
            <p:nvPr/>
          </p:nvSpPr>
          <p:spPr bwMode="auto">
            <a:xfrm>
              <a:off x="7367588" y="3389313"/>
              <a:ext cx="581025" cy="481013"/>
            </a:xfrm>
            <a:custGeom>
              <a:avLst/>
              <a:gdLst>
                <a:gd name="T0" fmla="*/ 347 w 352"/>
                <a:gd name="T1" fmla="*/ 233 h 291"/>
                <a:gd name="T2" fmla="*/ 347 w 352"/>
                <a:gd name="T3" fmla="*/ 224 h 291"/>
                <a:gd name="T4" fmla="*/ 320 w 352"/>
                <a:gd name="T5" fmla="*/ 22 h 291"/>
                <a:gd name="T6" fmla="*/ 282 w 352"/>
                <a:gd name="T7" fmla="*/ 27 h 291"/>
                <a:gd name="T8" fmla="*/ 282 w 352"/>
                <a:gd name="T9" fmla="*/ 40 h 291"/>
                <a:gd name="T10" fmla="*/ 269 w 352"/>
                <a:gd name="T11" fmla="*/ 44 h 291"/>
                <a:gd name="T12" fmla="*/ 183 w 352"/>
                <a:gd name="T13" fmla="*/ 118 h 291"/>
                <a:gd name="T14" fmla="*/ 143 w 352"/>
                <a:gd name="T15" fmla="*/ 134 h 291"/>
                <a:gd name="T16" fmla="*/ 77 w 352"/>
                <a:gd name="T17" fmla="*/ 90 h 291"/>
                <a:gd name="T18" fmla="*/ 54 w 352"/>
                <a:gd name="T19" fmla="*/ 120 h 291"/>
                <a:gd name="T20" fmla="*/ 178 w 352"/>
                <a:gd name="T21" fmla="*/ 194 h 291"/>
                <a:gd name="T22" fmla="*/ 223 w 352"/>
                <a:gd name="T23" fmla="*/ 157 h 291"/>
                <a:gd name="T24" fmla="*/ 284 w 352"/>
                <a:gd name="T25" fmla="*/ 104 h 291"/>
                <a:gd name="T26" fmla="*/ 288 w 352"/>
                <a:gd name="T27" fmla="*/ 212 h 291"/>
                <a:gd name="T28" fmla="*/ 22 w 352"/>
                <a:gd name="T29" fmla="*/ 244 h 291"/>
                <a:gd name="T30" fmla="*/ 22 w 352"/>
                <a:gd name="T31" fmla="*/ 279 h 291"/>
                <a:gd name="T32" fmla="*/ 326 w 352"/>
                <a:gd name="T33" fmla="*/ 269 h 291"/>
                <a:gd name="T34" fmla="*/ 347 w 352"/>
                <a:gd name="T35" fmla="*/ 233 h 2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52" h="291">
                  <a:moveTo>
                    <a:pt x="347" y="233"/>
                  </a:moveTo>
                  <a:cubicBezTo>
                    <a:pt x="347" y="230"/>
                    <a:pt x="347" y="227"/>
                    <a:pt x="347" y="224"/>
                  </a:cubicBezTo>
                  <a:cubicBezTo>
                    <a:pt x="338" y="157"/>
                    <a:pt x="331" y="89"/>
                    <a:pt x="320" y="22"/>
                  </a:cubicBezTo>
                  <a:cubicBezTo>
                    <a:pt x="316" y="0"/>
                    <a:pt x="282" y="6"/>
                    <a:pt x="282" y="27"/>
                  </a:cubicBezTo>
                  <a:cubicBezTo>
                    <a:pt x="282" y="31"/>
                    <a:pt x="282" y="35"/>
                    <a:pt x="282" y="40"/>
                  </a:cubicBezTo>
                  <a:cubicBezTo>
                    <a:pt x="278" y="40"/>
                    <a:pt x="274" y="41"/>
                    <a:pt x="269" y="44"/>
                  </a:cubicBezTo>
                  <a:cubicBezTo>
                    <a:pt x="235" y="62"/>
                    <a:pt x="207" y="88"/>
                    <a:pt x="183" y="118"/>
                  </a:cubicBezTo>
                  <a:cubicBezTo>
                    <a:pt x="170" y="134"/>
                    <a:pt x="163" y="141"/>
                    <a:pt x="143" y="134"/>
                  </a:cubicBezTo>
                  <a:cubicBezTo>
                    <a:pt x="121" y="126"/>
                    <a:pt x="97" y="103"/>
                    <a:pt x="77" y="90"/>
                  </a:cubicBezTo>
                  <a:cubicBezTo>
                    <a:pt x="59" y="78"/>
                    <a:pt x="38" y="105"/>
                    <a:pt x="54" y="120"/>
                  </a:cubicBezTo>
                  <a:cubicBezTo>
                    <a:pt x="84" y="146"/>
                    <a:pt x="132" y="205"/>
                    <a:pt x="178" y="194"/>
                  </a:cubicBezTo>
                  <a:cubicBezTo>
                    <a:pt x="198" y="189"/>
                    <a:pt x="210" y="172"/>
                    <a:pt x="223" y="157"/>
                  </a:cubicBezTo>
                  <a:cubicBezTo>
                    <a:pt x="242" y="137"/>
                    <a:pt x="262" y="120"/>
                    <a:pt x="284" y="104"/>
                  </a:cubicBezTo>
                  <a:cubicBezTo>
                    <a:pt x="285" y="140"/>
                    <a:pt x="287" y="176"/>
                    <a:pt x="288" y="212"/>
                  </a:cubicBezTo>
                  <a:cubicBezTo>
                    <a:pt x="200" y="225"/>
                    <a:pt x="111" y="232"/>
                    <a:pt x="22" y="244"/>
                  </a:cubicBezTo>
                  <a:cubicBezTo>
                    <a:pt x="0" y="247"/>
                    <a:pt x="0" y="276"/>
                    <a:pt x="22" y="279"/>
                  </a:cubicBezTo>
                  <a:cubicBezTo>
                    <a:pt x="123" y="291"/>
                    <a:pt x="226" y="282"/>
                    <a:pt x="326" y="269"/>
                  </a:cubicBezTo>
                  <a:cubicBezTo>
                    <a:pt x="347" y="266"/>
                    <a:pt x="352" y="248"/>
                    <a:pt x="347" y="233"/>
                  </a:cubicBezTo>
                  <a:close/>
                </a:path>
              </a:pathLst>
            </a:custGeom>
            <a:solidFill>
              <a:srgbClr val="E0DFE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55" name="Freeform 17">
              <a:extLst>
                <a:ext uri="{FF2B5EF4-FFF2-40B4-BE49-F238E27FC236}">
                  <a16:creationId xmlns:a16="http://schemas.microsoft.com/office/drawing/2014/main" id="{DF738DEC-B466-ED4F-BE50-4B519E703327}"/>
                </a:ext>
              </a:extLst>
            </p:cNvPr>
            <p:cNvSpPr>
              <a:spLocks noChangeAspect="1"/>
            </p:cNvSpPr>
            <p:nvPr/>
          </p:nvSpPr>
          <p:spPr bwMode="auto">
            <a:xfrm>
              <a:off x="9120188" y="3651251"/>
              <a:ext cx="936625" cy="792163"/>
            </a:xfrm>
            <a:custGeom>
              <a:avLst/>
              <a:gdLst>
                <a:gd name="T0" fmla="*/ 543 w 568"/>
                <a:gd name="T1" fmla="*/ 16 h 480"/>
                <a:gd name="T2" fmla="*/ 510 w 568"/>
                <a:gd name="T3" fmla="*/ 24 h 480"/>
                <a:gd name="T4" fmla="*/ 510 w 568"/>
                <a:gd name="T5" fmla="*/ 27 h 480"/>
                <a:gd name="T6" fmla="*/ 490 w 568"/>
                <a:gd name="T7" fmla="*/ 17 h 480"/>
                <a:gd name="T8" fmla="*/ 391 w 568"/>
                <a:gd name="T9" fmla="*/ 40 h 480"/>
                <a:gd name="T10" fmla="*/ 385 w 568"/>
                <a:gd name="T11" fmla="*/ 41 h 480"/>
                <a:gd name="T12" fmla="*/ 266 w 568"/>
                <a:gd name="T13" fmla="*/ 73 h 480"/>
                <a:gd name="T14" fmla="*/ 249 w 568"/>
                <a:gd name="T15" fmla="*/ 53 h 480"/>
                <a:gd name="T16" fmla="*/ 208 w 568"/>
                <a:gd name="T17" fmla="*/ 72 h 480"/>
                <a:gd name="T18" fmla="*/ 206 w 568"/>
                <a:gd name="T19" fmla="*/ 77 h 480"/>
                <a:gd name="T20" fmla="*/ 205 w 568"/>
                <a:gd name="T21" fmla="*/ 79 h 480"/>
                <a:gd name="T22" fmla="*/ 199 w 568"/>
                <a:gd name="T23" fmla="*/ 85 h 480"/>
                <a:gd name="T24" fmla="*/ 180 w 568"/>
                <a:gd name="T25" fmla="*/ 89 h 480"/>
                <a:gd name="T26" fmla="*/ 165 w 568"/>
                <a:gd name="T27" fmla="*/ 125 h 480"/>
                <a:gd name="T28" fmla="*/ 249 w 568"/>
                <a:gd name="T29" fmla="*/ 114 h 480"/>
                <a:gd name="T30" fmla="*/ 396 w 568"/>
                <a:gd name="T31" fmla="*/ 83 h 480"/>
                <a:gd name="T32" fmla="*/ 497 w 568"/>
                <a:gd name="T33" fmla="*/ 71 h 480"/>
                <a:gd name="T34" fmla="*/ 512 w 568"/>
                <a:gd name="T35" fmla="*/ 61 h 480"/>
                <a:gd name="T36" fmla="*/ 488 w 568"/>
                <a:gd name="T37" fmla="*/ 211 h 480"/>
                <a:gd name="T38" fmla="*/ 486 w 568"/>
                <a:gd name="T39" fmla="*/ 221 h 480"/>
                <a:gd name="T40" fmla="*/ 326 w 568"/>
                <a:gd name="T41" fmla="*/ 382 h 480"/>
                <a:gd name="T42" fmla="*/ 31 w 568"/>
                <a:gd name="T43" fmla="*/ 368 h 480"/>
                <a:gd name="T44" fmla="*/ 16 w 568"/>
                <a:gd name="T45" fmla="*/ 394 h 480"/>
                <a:gd name="T46" fmla="*/ 343 w 568"/>
                <a:gd name="T47" fmla="*/ 437 h 480"/>
                <a:gd name="T48" fmla="*/ 554 w 568"/>
                <a:gd name="T49" fmla="*/ 211 h 480"/>
                <a:gd name="T50" fmla="*/ 552 w 568"/>
                <a:gd name="T51" fmla="*/ 192 h 480"/>
                <a:gd name="T52" fmla="*/ 543 w 568"/>
                <a:gd name="T53" fmla="*/ 16 h 4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568" h="480">
                  <a:moveTo>
                    <a:pt x="543" y="16"/>
                  </a:moveTo>
                  <a:cubicBezTo>
                    <a:pt x="535" y="0"/>
                    <a:pt x="509" y="7"/>
                    <a:pt x="510" y="24"/>
                  </a:cubicBezTo>
                  <a:cubicBezTo>
                    <a:pt x="510" y="25"/>
                    <a:pt x="510" y="26"/>
                    <a:pt x="510" y="27"/>
                  </a:cubicBezTo>
                  <a:cubicBezTo>
                    <a:pt x="506" y="21"/>
                    <a:pt x="499" y="17"/>
                    <a:pt x="490" y="17"/>
                  </a:cubicBezTo>
                  <a:cubicBezTo>
                    <a:pt x="457" y="18"/>
                    <a:pt x="424" y="29"/>
                    <a:pt x="391" y="40"/>
                  </a:cubicBezTo>
                  <a:cubicBezTo>
                    <a:pt x="389" y="40"/>
                    <a:pt x="387" y="40"/>
                    <a:pt x="385" y="41"/>
                  </a:cubicBezTo>
                  <a:cubicBezTo>
                    <a:pt x="346" y="52"/>
                    <a:pt x="305" y="61"/>
                    <a:pt x="266" y="73"/>
                  </a:cubicBezTo>
                  <a:cubicBezTo>
                    <a:pt x="264" y="64"/>
                    <a:pt x="258" y="56"/>
                    <a:pt x="249" y="53"/>
                  </a:cubicBezTo>
                  <a:cubicBezTo>
                    <a:pt x="232" y="46"/>
                    <a:pt x="212" y="54"/>
                    <a:pt x="208" y="72"/>
                  </a:cubicBezTo>
                  <a:cubicBezTo>
                    <a:pt x="207" y="74"/>
                    <a:pt x="207" y="75"/>
                    <a:pt x="206" y="77"/>
                  </a:cubicBezTo>
                  <a:cubicBezTo>
                    <a:pt x="206" y="76"/>
                    <a:pt x="204" y="80"/>
                    <a:pt x="205" y="79"/>
                  </a:cubicBezTo>
                  <a:cubicBezTo>
                    <a:pt x="204" y="80"/>
                    <a:pt x="201" y="83"/>
                    <a:pt x="199" y="85"/>
                  </a:cubicBezTo>
                  <a:cubicBezTo>
                    <a:pt x="193" y="88"/>
                    <a:pt x="187" y="90"/>
                    <a:pt x="180" y="89"/>
                  </a:cubicBezTo>
                  <a:cubicBezTo>
                    <a:pt x="159" y="84"/>
                    <a:pt x="144" y="114"/>
                    <a:pt x="165" y="125"/>
                  </a:cubicBezTo>
                  <a:cubicBezTo>
                    <a:pt x="192" y="141"/>
                    <a:pt x="227" y="135"/>
                    <a:pt x="249" y="114"/>
                  </a:cubicBezTo>
                  <a:cubicBezTo>
                    <a:pt x="298" y="107"/>
                    <a:pt x="347" y="94"/>
                    <a:pt x="396" y="83"/>
                  </a:cubicBezTo>
                  <a:cubicBezTo>
                    <a:pt x="430" y="79"/>
                    <a:pt x="464" y="77"/>
                    <a:pt x="497" y="71"/>
                  </a:cubicBezTo>
                  <a:cubicBezTo>
                    <a:pt x="504" y="69"/>
                    <a:pt x="509" y="66"/>
                    <a:pt x="512" y="61"/>
                  </a:cubicBezTo>
                  <a:cubicBezTo>
                    <a:pt x="514" y="113"/>
                    <a:pt x="511" y="161"/>
                    <a:pt x="488" y="211"/>
                  </a:cubicBezTo>
                  <a:cubicBezTo>
                    <a:pt x="487" y="215"/>
                    <a:pt x="486" y="218"/>
                    <a:pt x="486" y="221"/>
                  </a:cubicBezTo>
                  <a:cubicBezTo>
                    <a:pt x="448" y="290"/>
                    <a:pt x="403" y="348"/>
                    <a:pt x="326" y="382"/>
                  </a:cubicBezTo>
                  <a:cubicBezTo>
                    <a:pt x="233" y="424"/>
                    <a:pt x="120" y="415"/>
                    <a:pt x="31" y="368"/>
                  </a:cubicBezTo>
                  <a:cubicBezTo>
                    <a:pt x="13" y="359"/>
                    <a:pt x="0" y="383"/>
                    <a:pt x="16" y="394"/>
                  </a:cubicBezTo>
                  <a:cubicBezTo>
                    <a:pt x="111" y="462"/>
                    <a:pt x="233" y="480"/>
                    <a:pt x="343" y="437"/>
                  </a:cubicBezTo>
                  <a:cubicBezTo>
                    <a:pt x="437" y="400"/>
                    <a:pt x="532" y="314"/>
                    <a:pt x="554" y="211"/>
                  </a:cubicBezTo>
                  <a:cubicBezTo>
                    <a:pt x="556" y="204"/>
                    <a:pt x="555" y="197"/>
                    <a:pt x="552" y="192"/>
                  </a:cubicBezTo>
                  <a:cubicBezTo>
                    <a:pt x="567" y="134"/>
                    <a:pt x="568" y="70"/>
                    <a:pt x="543" y="16"/>
                  </a:cubicBezTo>
                  <a:close/>
                </a:path>
              </a:pathLst>
            </a:custGeom>
            <a:solidFill>
              <a:srgbClr val="E0DFE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56" name="Freeform 18">
              <a:extLst>
                <a:ext uri="{FF2B5EF4-FFF2-40B4-BE49-F238E27FC236}">
                  <a16:creationId xmlns:a16="http://schemas.microsoft.com/office/drawing/2014/main" id="{74E03E92-4AA3-A841-AD56-E67BD4AD3080}"/>
                </a:ext>
              </a:extLst>
            </p:cNvPr>
            <p:cNvSpPr>
              <a:spLocks noChangeAspect="1"/>
            </p:cNvSpPr>
            <p:nvPr/>
          </p:nvSpPr>
          <p:spPr bwMode="auto">
            <a:xfrm>
              <a:off x="8040688" y="4283076"/>
              <a:ext cx="379412" cy="388938"/>
            </a:xfrm>
            <a:custGeom>
              <a:avLst/>
              <a:gdLst>
                <a:gd name="T0" fmla="*/ 208 w 230"/>
                <a:gd name="T1" fmla="*/ 52 h 235"/>
                <a:gd name="T2" fmla="*/ 208 w 230"/>
                <a:gd name="T3" fmla="*/ 50 h 235"/>
                <a:gd name="T4" fmla="*/ 142 w 230"/>
                <a:gd name="T5" fmla="*/ 32 h 235"/>
                <a:gd name="T6" fmla="*/ 67 w 230"/>
                <a:gd name="T7" fmla="*/ 110 h 235"/>
                <a:gd name="T8" fmla="*/ 2 w 230"/>
                <a:gd name="T9" fmla="*/ 125 h 235"/>
                <a:gd name="T10" fmla="*/ 36 w 230"/>
                <a:gd name="T11" fmla="*/ 162 h 235"/>
                <a:gd name="T12" fmla="*/ 42 w 230"/>
                <a:gd name="T13" fmla="*/ 181 h 235"/>
                <a:gd name="T14" fmla="*/ 224 w 230"/>
                <a:gd name="T15" fmla="*/ 89 h 235"/>
                <a:gd name="T16" fmla="*/ 208 w 230"/>
                <a:gd name="T17" fmla="*/ 52 h 2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0" h="235">
                  <a:moveTo>
                    <a:pt x="208" y="52"/>
                  </a:moveTo>
                  <a:cubicBezTo>
                    <a:pt x="208" y="51"/>
                    <a:pt x="208" y="51"/>
                    <a:pt x="208" y="50"/>
                  </a:cubicBezTo>
                  <a:cubicBezTo>
                    <a:pt x="210" y="16"/>
                    <a:pt x="156" y="0"/>
                    <a:pt x="142" y="32"/>
                  </a:cubicBezTo>
                  <a:cubicBezTo>
                    <a:pt x="125" y="70"/>
                    <a:pt x="111" y="100"/>
                    <a:pt x="67" y="110"/>
                  </a:cubicBezTo>
                  <a:cubicBezTo>
                    <a:pt x="54" y="113"/>
                    <a:pt x="4" y="105"/>
                    <a:pt x="2" y="125"/>
                  </a:cubicBezTo>
                  <a:cubicBezTo>
                    <a:pt x="0" y="144"/>
                    <a:pt x="16" y="156"/>
                    <a:pt x="36" y="162"/>
                  </a:cubicBezTo>
                  <a:cubicBezTo>
                    <a:pt x="34" y="168"/>
                    <a:pt x="36" y="176"/>
                    <a:pt x="42" y="181"/>
                  </a:cubicBezTo>
                  <a:cubicBezTo>
                    <a:pt x="115" y="235"/>
                    <a:pt x="201" y="158"/>
                    <a:pt x="224" y="89"/>
                  </a:cubicBezTo>
                  <a:cubicBezTo>
                    <a:pt x="230" y="72"/>
                    <a:pt x="221" y="58"/>
                    <a:pt x="208" y="52"/>
                  </a:cubicBezTo>
                  <a:close/>
                </a:path>
              </a:pathLst>
            </a:custGeom>
            <a:solidFill>
              <a:srgbClr val="E0DFE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57" name="Freeform 19">
              <a:extLst>
                <a:ext uri="{FF2B5EF4-FFF2-40B4-BE49-F238E27FC236}">
                  <a16:creationId xmlns:a16="http://schemas.microsoft.com/office/drawing/2014/main" id="{F02DECBA-35B4-6747-99F3-D5590AA93B3F}"/>
                </a:ext>
              </a:extLst>
            </p:cNvPr>
            <p:cNvSpPr>
              <a:spLocks noChangeAspect="1"/>
            </p:cNvSpPr>
            <p:nvPr/>
          </p:nvSpPr>
          <p:spPr bwMode="auto">
            <a:xfrm>
              <a:off x="7678738" y="3956051"/>
              <a:ext cx="339725" cy="342900"/>
            </a:xfrm>
            <a:custGeom>
              <a:avLst/>
              <a:gdLst>
                <a:gd name="T0" fmla="*/ 139 w 206"/>
                <a:gd name="T1" fmla="*/ 27 h 208"/>
                <a:gd name="T2" fmla="*/ 115 w 206"/>
                <a:gd name="T3" fmla="*/ 72 h 208"/>
                <a:gd name="T4" fmla="*/ 108 w 206"/>
                <a:gd name="T5" fmla="*/ 107 h 208"/>
                <a:gd name="T6" fmla="*/ 97 w 206"/>
                <a:gd name="T7" fmla="*/ 100 h 208"/>
                <a:gd name="T8" fmla="*/ 68 w 206"/>
                <a:gd name="T9" fmla="*/ 107 h 208"/>
                <a:gd name="T10" fmla="*/ 6 w 206"/>
                <a:gd name="T11" fmla="*/ 189 h 208"/>
                <a:gd name="T12" fmla="*/ 21 w 206"/>
                <a:gd name="T13" fmla="*/ 201 h 208"/>
                <a:gd name="T14" fmla="*/ 51 w 206"/>
                <a:gd name="T15" fmla="*/ 172 h 208"/>
                <a:gd name="T16" fmla="*/ 79 w 206"/>
                <a:gd name="T17" fmla="*/ 142 h 208"/>
                <a:gd name="T18" fmla="*/ 97 w 206"/>
                <a:gd name="T19" fmla="*/ 148 h 208"/>
                <a:gd name="T20" fmla="*/ 114 w 206"/>
                <a:gd name="T21" fmla="*/ 155 h 208"/>
                <a:gd name="T22" fmla="*/ 180 w 206"/>
                <a:gd name="T23" fmla="*/ 68 h 208"/>
                <a:gd name="T24" fmla="*/ 139 w 206"/>
                <a:gd name="T25" fmla="*/ 27 h 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206" h="208">
                  <a:moveTo>
                    <a:pt x="139" y="27"/>
                  </a:moveTo>
                  <a:cubicBezTo>
                    <a:pt x="127" y="40"/>
                    <a:pt x="120" y="54"/>
                    <a:pt x="115" y="72"/>
                  </a:cubicBezTo>
                  <a:cubicBezTo>
                    <a:pt x="112" y="80"/>
                    <a:pt x="111" y="95"/>
                    <a:pt x="108" y="107"/>
                  </a:cubicBezTo>
                  <a:cubicBezTo>
                    <a:pt x="104" y="104"/>
                    <a:pt x="99" y="101"/>
                    <a:pt x="97" y="100"/>
                  </a:cubicBezTo>
                  <a:cubicBezTo>
                    <a:pt x="86" y="98"/>
                    <a:pt x="76" y="101"/>
                    <a:pt x="68" y="107"/>
                  </a:cubicBezTo>
                  <a:cubicBezTo>
                    <a:pt x="43" y="125"/>
                    <a:pt x="21" y="163"/>
                    <a:pt x="6" y="189"/>
                  </a:cubicBezTo>
                  <a:cubicBezTo>
                    <a:pt x="0" y="199"/>
                    <a:pt x="13" y="208"/>
                    <a:pt x="21" y="201"/>
                  </a:cubicBezTo>
                  <a:cubicBezTo>
                    <a:pt x="32" y="192"/>
                    <a:pt x="41" y="182"/>
                    <a:pt x="51" y="172"/>
                  </a:cubicBezTo>
                  <a:cubicBezTo>
                    <a:pt x="59" y="164"/>
                    <a:pt x="69" y="148"/>
                    <a:pt x="79" y="142"/>
                  </a:cubicBezTo>
                  <a:cubicBezTo>
                    <a:pt x="93" y="134"/>
                    <a:pt x="85" y="140"/>
                    <a:pt x="97" y="148"/>
                  </a:cubicBezTo>
                  <a:cubicBezTo>
                    <a:pt x="102" y="152"/>
                    <a:pt x="107" y="155"/>
                    <a:pt x="114" y="155"/>
                  </a:cubicBezTo>
                  <a:cubicBezTo>
                    <a:pt x="156" y="158"/>
                    <a:pt x="158" y="91"/>
                    <a:pt x="180" y="68"/>
                  </a:cubicBezTo>
                  <a:cubicBezTo>
                    <a:pt x="206" y="41"/>
                    <a:pt x="165" y="0"/>
                    <a:pt x="139" y="27"/>
                  </a:cubicBezTo>
                  <a:close/>
                </a:path>
              </a:pathLst>
            </a:custGeom>
            <a:solidFill>
              <a:srgbClr val="E0DFE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58" name="Freeform 20">
              <a:extLst>
                <a:ext uri="{FF2B5EF4-FFF2-40B4-BE49-F238E27FC236}">
                  <a16:creationId xmlns:a16="http://schemas.microsoft.com/office/drawing/2014/main" id="{5693CB8D-6288-C446-9C91-35A5CAA18F51}"/>
                </a:ext>
              </a:extLst>
            </p:cNvPr>
            <p:cNvSpPr>
              <a:spLocks noChangeAspect="1"/>
            </p:cNvSpPr>
            <p:nvPr/>
          </p:nvSpPr>
          <p:spPr bwMode="auto">
            <a:xfrm>
              <a:off x="7526338" y="4362451"/>
              <a:ext cx="188912" cy="157163"/>
            </a:xfrm>
            <a:custGeom>
              <a:avLst/>
              <a:gdLst>
                <a:gd name="T0" fmla="*/ 62 w 115"/>
                <a:gd name="T1" fmla="*/ 21 h 95"/>
                <a:gd name="T2" fmla="*/ 32 w 115"/>
                <a:gd name="T3" fmla="*/ 47 h 95"/>
                <a:gd name="T4" fmla="*/ 5 w 115"/>
                <a:gd name="T5" fmla="*/ 74 h 95"/>
                <a:gd name="T6" fmla="*/ 16 w 115"/>
                <a:gd name="T7" fmla="*/ 94 h 95"/>
                <a:gd name="T8" fmla="*/ 54 w 115"/>
                <a:gd name="T9" fmla="*/ 79 h 95"/>
                <a:gd name="T10" fmla="*/ 89 w 115"/>
                <a:gd name="T11" fmla="*/ 57 h 95"/>
                <a:gd name="T12" fmla="*/ 62 w 115"/>
                <a:gd name="T13" fmla="*/ 21 h 95"/>
              </a:gdLst>
              <a:ahLst/>
              <a:cxnLst>
                <a:cxn ang="0">
                  <a:pos x="T0" y="T1"/>
                </a:cxn>
                <a:cxn ang="0">
                  <a:pos x="T2" y="T3"/>
                </a:cxn>
                <a:cxn ang="0">
                  <a:pos x="T4" y="T5"/>
                </a:cxn>
                <a:cxn ang="0">
                  <a:pos x="T6" y="T7"/>
                </a:cxn>
                <a:cxn ang="0">
                  <a:pos x="T8" y="T9"/>
                </a:cxn>
                <a:cxn ang="0">
                  <a:pos x="T10" y="T11"/>
                </a:cxn>
                <a:cxn ang="0">
                  <a:pos x="T12" y="T13"/>
                </a:cxn>
              </a:cxnLst>
              <a:rect l="0" t="0" r="r" b="b"/>
              <a:pathLst>
                <a:path w="115" h="95">
                  <a:moveTo>
                    <a:pt x="62" y="21"/>
                  </a:moveTo>
                  <a:cubicBezTo>
                    <a:pt x="52" y="30"/>
                    <a:pt x="42" y="39"/>
                    <a:pt x="32" y="47"/>
                  </a:cubicBezTo>
                  <a:cubicBezTo>
                    <a:pt x="23" y="56"/>
                    <a:pt x="11" y="63"/>
                    <a:pt x="5" y="74"/>
                  </a:cubicBezTo>
                  <a:cubicBezTo>
                    <a:pt x="0" y="82"/>
                    <a:pt x="6" y="95"/>
                    <a:pt x="16" y="94"/>
                  </a:cubicBezTo>
                  <a:cubicBezTo>
                    <a:pt x="30" y="93"/>
                    <a:pt x="42" y="86"/>
                    <a:pt x="54" y="79"/>
                  </a:cubicBezTo>
                  <a:cubicBezTo>
                    <a:pt x="66" y="72"/>
                    <a:pt x="78" y="65"/>
                    <a:pt x="89" y="57"/>
                  </a:cubicBezTo>
                  <a:cubicBezTo>
                    <a:pt x="115" y="37"/>
                    <a:pt x="88" y="0"/>
                    <a:pt x="62" y="21"/>
                  </a:cubicBezTo>
                  <a:close/>
                </a:path>
              </a:pathLst>
            </a:custGeom>
            <a:solidFill>
              <a:srgbClr val="E0DFE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59" name="Freeform 21">
              <a:extLst>
                <a:ext uri="{FF2B5EF4-FFF2-40B4-BE49-F238E27FC236}">
                  <a16:creationId xmlns:a16="http://schemas.microsoft.com/office/drawing/2014/main" id="{3419A2A8-711A-F547-AEC1-9D6F15ED4992}"/>
                </a:ext>
              </a:extLst>
            </p:cNvPr>
            <p:cNvSpPr>
              <a:spLocks noChangeAspect="1"/>
            </p:cNvSpPr>
            <p:nvPr/>
          </p:nvSpPr>
          <p:spPr bwMode="auto">
            <a:xfrm>
              <a:off x="7667625" y="4772026"/>
              <a:ext cx="455612" cy="536575"/>
            </a:xfrm>
            <a:custGeom>
              <a:avLst/>
              <a:gdLst>
                <a:gd name="T0" fmla="*/ 209 w 276"/>
                <a:gd name="T1" fmla="*/ 108 h 325"/>
                <a:gd name="T2" fmla="*/ 158 w 276"/>
                <a:gd name="T3" fmla="*/ 100 h 325"/>
                <a:gd name="T4" fmla="*/ 157 w 276"/>
                <a:gd name="T5" fmla="*/ 92 h 325"/>
                <a:gd name="T6" fmla="*/ 149 w 276"/>
                <a:gd name="T7" fmla="*/ 84 h 325"/>
                <a:gd name="T8" fmla="*/ 175 w 276"/>
                <a:gd name="T9" fmla="*/ 53 h 325"/>
                <a:gd name="T10" fmla="*/ 160 w 276"/>
                <a:gd name="T11" fmla="*/ 8 h 325"/>
                <a:gd name="T12" fmla="*/ 117 w 276"/>
                <a:gd name="T13" fmla="*/ 29 h 325"/>
                <a:gd name="T14" fmla="*/ 93 w 276"/>
                <a:gd name="T15" fmla="*/ 63 h 325"/>
                <a:gd name="T16" fmla="*/ 58 w 276"/>
                <a:gd name="T17" fmla="*/ 91 h 325"/>
                <a:gd name="T18" fmla="*/ 64 w 276"/>
                <a:gd name="T19" fmla="*/ 116 h 325"/>
                <a:gd name="T20" fmla="*/ 107 w 276"/>
                <a:gd name="T21" fmla="*/ 110 h 325"/>
                <a:gd name="T22" fmla="*/ 108 w 276"/>
                <a:gd name="T23" fmla="*/ 112 h 325"/>
                <a:gd name="T24" fmla="*/ 124 w 276"/>
                <a:gd name="T25" fmla="*/ 120 h 325"/>
                <a:gd name="T26" fmla="*/ 133 w 276"/>
                <a:gd name="T27" fmla="*/ 119 h 325"/>
                <a:gd name="T28" fmla="*/ 138 w 276"/>
                <a:gd name="T29" fmla="*/ 118 h 325"/>
                <a:gd name="T30" fmla="*/ 138 w 276"/>
                <a:gd name="T31" fmla="*/ 118 h 325"/>
                <a:gd name="T32" fmla="*/ 139 w 276"/>
                <a:gd name="T33" fmla="*/ 118 h 325"/>
                <a:gd name="T34" fmla="*/ 148 w 276"/>
                <a:gd name="T35" fmla="*/ 116 h 325"/>
                <a:gd name="T36" fmla="*/ 148 w 276"/>
                <a:gd name="T37" fmla="*/ 133 h 325"/>
                <a:gd name="T38" fmla="*/ 157 w 276"/>
                <a:gd name="T39" fmla="*/ 156 h 325"/>
                <a:gd name="T40" fmla="*/ 132 w 276"/>
                <a:gd name="T41" fmla="*/ 160 h 325"/>
                <a:gd name="T42" fmla="*/ 118 w 276"/>
                <a:gd name="T43" fmla="*/ 172 h 325"/>
                <a:gd name="T44" fmla="*/ 105 w 276"/>
                <a:gd name="T45" fmla="*/ 188 h 325"/>
                <a:gd name="T46" fmla="*/ 106 w 276"/>
                <a:gd name="T47" fmla="*/ 204 h 325"/>
                <a:gd name="T48" fmla="*/ 121 w 276"/>
                <a:gd name="T49" fmla="*/ 209 h 325"/>
                <a:gd name="T50" fmla="*/ 141 w 276"/>
                <a:gd name="T51" fmla="*/ 202 h 325"/>
                <a:gd name="T52" fmla="*/ 158 w 276"/>
                <a:gd name="T53" fmla="*/ 194 h 325"/>
                <a:gd name="T54" fmla="*/ 167 w 276"/>
                <a:gd name="T55" fmla="*/ 182 h 325"/>
                <a:gd name="T56" fmla="*/ 175 w 276"/>
                <a:gd name="T57" fmla="*/ 204 h 325"/>
                <a:gd name="T58" fmla="*/ 183 w 276"/>
                <a:gd name="T59" fmla="*/ 237 h 325"/>
                <a:gd name="T60" fmla="*/ 161 w 276"/>
                <a:gd name="T61" fmla="*/ 254 h 325"/>
                <a:gd name="T62" fmla="*/ 11 w 276"/>
                <a:gd name="T63" fmla="*/ 289 h 325"/>
                <a:gd name="T64" fmla="*/ 15 w 276"/>
                <a:gd name="T65" fmla="*/ 315 h 325"/>
                <a:gd name="T66" fmla="*/ 139 w 276"/>
                <a:gd name="T67" fmla="*/ 320 h 325"/>
                <a:gd name="T68" fmla="*/ 236 w 276"/>
                <a:gd name="T69" fmla="*/ 296 h 325"/>
                <a:gd name="T70" fmla="*/ 209 w 276"/>
                <a:gd name="T71" fmla="*/ 108 h 3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76" h="325">
                  <a:moveTo>
                    <a:pt x="209" y="108"/>
                  </a:moveTo>
                  <a:cubicBezTo>
                    <a:pt x="196" y="91"/>
                    <a:pt x="172" y="89"/>
                    <a:pt x="158" y="100"/>
                  </a:cubicBezTo>
                  <a:cubicBezTo>
                    <a:pt x="158" y="97"/>
                    <a:pt x="158" y="95"/>
                    <a:pt x="157" y="92"/>
                  </a:cubicBezTo>
                  <a:cubicBezTo>
                    <a:pt x="155" y="88"/>
                    <a:pt x="152" y="86"/>
                    <a:pt x="149" y="84"/>
                  </a:cubicBezTo>
                  <a:cubicBezTo>
                    <a:pt x="159" y="75"/>
                    <a:pt x="168" y="64"/>
                    <a:pt x="175" y="53"/>
                  </a:cubicBezTo>
                  <a:cubicBezTo>
                    <a:pt x="186" y="37"/>
                    <a:pt x="176" y="15"/>
                    <a:pt x="160" y="8"/>
                  </a:cubicBezTo>
                  <a:cubicBezTo>
                    <a:pt x="141" y="0"/>
                    <a:pt x="124" y="11"/>
                    <a:pt x="117" y="29"/>
                  </a:cubicBezTo>
                  <a:cubicBezTo>
                    <a:pt x="112" y="41"/>
                    <a:pt x="103" y="53"/>
                    <a:pt x="93" y="63"/>
                  </a:cubicBezTo>
                  <a:cubicBezTo>
                    <a:pt x="82" y="73"/>
                    <a:pt x="67" y="80"/>
                    <a:pt x="58" y="91"/>
                  </a:cubicBezTo>
                  <a:cubicBezTo>
                    <a:pt x="50" y="100"/>
                    <a:pt x="53" y="113"/>
                    <a:pt x="64" y="116"/>
                  </a:cubicBezTo>
                  <a:cubicBezTo>
                    <a:pt x="77" y="120"/>
                    <a:pt x="93" y="116"/>
                    <a:pt x="107" y="110"/>
                  </a:cubicBezTo>
                  <a:cubicBezTo>
                    <a:pt x="108" y="111"/>
                    <a:pt x="108" y="111"/>
                    <a:pt x="108" y="112"/>
                  </a:cubicBezTo>
                  <a:cubicBezTo>
                    <a:pt x="111" y="119"/>
                    <a:pt x="117" y="121"/>
                    <a:pt x="124" y="120"/>
                  </a:cubicBezTo>
                  <a:cubicBezTo>
                    <a:pt x="127" y="119"/>
                    <a:pt x="130" y="119"/>
                    <a:pt x="133" y="119"/>
                  </a:cubicBezTo>
                  <a:cubicBezTo>
                    <a:pt x="135" y="118"/>
                    <a:pt x="136" y="118"/>
                    <a:pt x="138" y="118"/>
                  </a:cubicBezTo>
                  <a:cubicBezTo>
                    <a:pt x="138" y="118"/>
                    <a:pt x="138" y="118"/>
                    <a:pt x="138" y="118"/>
                  </a:cubicBezTo>
                  <a:cubicBezTo>
                    <a:pt x="138" y="118"/>
                    <a:pt x="138" y="118"/>
                    <a:pt x="139" y="118"/>
                  </a:cubicBezTo>
                  <a:cubicBezTo>
                    <a:pt x="142" y="118"/>
                    <a:pt x="145" y="117"/>
                    <a:pt x="148" y="116"/>
                  </a:cubicBezTo>
                  <a:cubicBezTo>
                    <a:pt x="147" y="121"/>
                    <a:pt x="147" y="127"/>
                    <a:pt x="148" y="133"/>
                  </a:cubicBezTo>
                  <a:cubicBezTo>
                    <a:pt x="151" y="141"/>
                    <a:pt x="154" y="149"/>
                    <a:pt x="157" y="156"/>
                  </a:cubicBezTo>
                  <a:cubicBezTo>
                    <a:pt x="149" y="152"/>
                    <a:pt x="139" y="154"/>
                    <a:pt x="132" y="160"/>
                  </a:cubicBezTo>
                  <a:cubicBezTo>
                    <a:pt x="127" y="164"/>
                    <a:pt x="123" y="168"/>
                    <a:pt x="118" y="172"/>
                  </a:cubicBezTo>
                  <a:cubicBezTo>
                    <a:pt x="113" y="177"/>
                    <a:pt x="109" y="182"/>
                    <a:pt x="105" y="188"/>
                  </a:cubicBezTo>
                  <a:cubicBezTo>
                    <a:pt x="102" y="192"/>
                    <a:pt x="103" y="199"/>
                    <a:pt x="106" y="204"/>
                  </a:cubicBezTo>
                  <a:cubicBezTo>
                    <a:pt x="110" y="208"/>
                    <a:pt x="115" y="210"/>
                    <a:pt x="121" y="209"/>
                  </a:cubicBezTo>
                  <a:cubicBezTo>
                    <a:pt x="128" y="207"/>
                    <a:pt x="134" y="205"/>
                    <a:pt x="141" y="202"/>
                  </a:cubicBezTo>
                  <a:cubicBezTo>
                    <a:pt x="146" y="199"/>
                    <a:pt x="152" y="196"/>
                    <a:pt x="158" y="194"/>
                  </a:cubicBezTo>
                  <a:cubicBezTo>
                    <a:pt x="163" y="191"/>
                    <a:pt x="166" y="187"/>
                    <a:pt x="167" y="182"/>
                  </a:cubicBezTo>
                  <a:cubicBezTo>
                    <a:pt x="170" y="189"/>
                    <a:pt x="172" y="196"/>
                    <a:pt x="175" y="204"/>
                  </a:cubicBezTo>
                  <a:cubicBezTo>
                    <a:pt x="177" y="212"/>
                    <a:pt x="184" y="227"/>
                    <a:pt x="183" y="237"/>
                  </a:cubicBezTo>
                  <a:cubicBezTo>
                    <a:pt x="181" y="253"/>
                    <a:pt x="180" y="250"/>
                    <a:pt x="161" y="254"/>
                  </a:cubicBezTo>
                  <a:cubicBezTo>
                    <a:pt x="110" y="266"/>
                    <a:pt x="59" y="269"/>
                    <a:pt x="11" y="289"/>
                  </a:cubicBezTo>
                  <a:cubicBezTo>
                    <a:pt x="0" y="294"/>
                    <a:pt x="3" y="313"/>
                    <a:pt x="15" y="315"/>
                  </a:cubicBezTo>
                  <a:cubicBezTo>
                    <a:pt x="55" y="325"/>
                    <a:pt x="98" y="322"/>
                    <a:pt x="139" y="320"/>
                  </a:cubicBezTo>
                  <a:cubicBezTo>
                    <a:pt x="170" y="318"/>
                    <a:pt x="213" y="321"/>
                    <a:pt x="236" y="296"/>
                  </a:cubicBezTo>
                  <a:cubicBezTo>
                    <a:pt x="276" y="250"/>
                    <a:pt x="240" y="149"/>
                    <a:pt x="209" y="108"/>
                  </a:cubicBezTo>
                  <a:close/>
                </a:path>
              </a:pathLst>
            </a:custGeom>
            <a:solidFill>
              <a:srgbClr val="E0DFE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60" name="Freeform 22">
              <a:extLst>
                <a:ext uri="{FF2B5EF4-FFF2-40B4-BE49-F238E27FC236}">
                  <a16:creationId xmlns:a16="http://schemas.microsoft.com/office/drawing/2014/main" id="{76CB35A9-F737-1B4E-BAB6-BD8E11C56523}"/>
                </a:ext>
              </a:extLst>
            </p:cNvPr>
            <p:cNvSpPr>
              <a:spLocks noChangeAspect="1"/>
            </p:cNvSpPr>
            <p:nvPr/>
          </p:nvSpPr>
          <p:spPr bwMode="auto">
            <a:xfrm>
              <a:off x="8391525" y="4870451"/>
              <a:ext cx="654050" cy="280988"/>
            </a:xfrm>
            <a:custGeom>
              <a:avLst/>
              <a:gdLst>
                <a:gd name="T0" fmla="*/ 384 w 396"/>
                <a:gd name="T1" fmla="*/ 97 h 170"/>
                <a:gd name="T2" fmla="*/ 391 w 396"/>
                <a:gd name="T3" fmla="*/ 39 h 170"/>
                <a:gd name="T4" fmla="*/ 333 w 396"/>
                <a:gd name="T5" fmla="*/ 55 h 170"/>
                <a:gd name="T6" fmla="*/ 320 w 396"/>
                <a:gd name="T7" fmla="*/ 70 h 170"/>
                <a:gd name="T8" fmla="*/ 276 w 396"/>
                <a:gd name="T9" fmla="*/ 78 h 170"/>
                <a:gd name="T10" fmla="*/ 194 w 396"/>
                <a:gd name="T11" fmla="*/ 91 h 170"/>
                <a:gd name="T12" fmla="*/ 187 w 396"/>
                <a:gd name="T13" fmla="*/ 104 h 170"/>
                <a:gd name="T14" fmla="*/ 169 w 396"/>
                <a:gd name="T15" fmla="*/ 105 h 170"/>
                <a:gd name="T16" fmla="*/ 11 w 396"/>
                <a:gd name="T17" fmla="*/ 110 h 170"/>
                <a:gd name="T18" fmla="*/ 7 w 396"/>
                <a:gd name="T19" fmla="*/ 126 h 170"/>
                <a:gd name="T20" fmla="*/ 169 w 396"/>
                <a:gd name="T21" fmla="*/ 164 h 170"/>
                <a:gd name="T22" fmla="*/ 271 w 396"/>
                <a:gd name="T23" fmla="*/ 166 h 170"/>
                <a:gd name="T24" fmla="*/ 367 w 396"/>
                <a:gd name="T25" fmla="*/ 162 h 170"/>
                <a:gd name="T26" fmla="*/ 394 w 396"/>
                <a:gd name="T27" fmla="*/ 126 h 170"/>
                <a:gd name="T28" fmla="*/ 394 w 396"/>
                <a:gd name="T29" fmla="*/ 122 h 170"/>
                <a:gd name="T30" fmla="*/ 384 w 396"/>
                <a:gd name="T31" fmla="*/ 97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96" h="170">
                  <a:moveTo>
                    <a:pt x="384" y="97"/>
                  </a:moveTo>
                  <a:cubicBezTo>
                    <a:pt x="395" y="82"/>
                    <a:pt x="396" y="59"/>
                    <a:pt x="391" y="39"/>
                  </a:cubicBezTo>
                  <a:cubicBezTo>
                    <a:pt x="383" y="0"/>
                    <a:pt x="327" y="18"/>
                    <a:pt x="333" y="55"/>
                  </a:cubicBezTo>
                  <a:cubicBezTo>
                    <a:pt x="335" y="70"/>
                    <a:pt x="331" y="66"/>
                    <a:pt x="320" y="70"/>
                  </a:cubicBezTo>
                  <a:cubicBezTo>
                    <a:pt x="307" y="75"/>
                    <a:pt x="290" y="76"/>
                    <a:pt x="276" y="78"/>
                  </a:cubicBezTo>
                  <a:cubicBezTo>
                    <a:pt x="249" y="83"/>
                    <a:pt x="221" y="87"/>
                    <a:pt x="194" y="91"/>
                  </a:cubicBezTo>
                  <a:cubicBezTo>
                    <a:pt x="187" y="92"/>
                    <a:pt x="186" y="98"/>
                    <a:pt x="187" y="104"/>
                  </a:cubicBezTo>
                  <a:cubicBezTo>
                    <a:pt x="181" y="104"/>
                    <a:pt x="175" y="105"/>
                    <a:pt x="169" y="105"/>
                  </a:cubicBezTo>
                  <a:cubicBezTo>
                    <a:pt x="116" y="109"/>
                    <a:pt x="64" y="116"/>
                    <a:pt x="11" y="110"/>
                  </a:cubicBezTo>
                  <a:cubicBezTo>
                    <a:pt x="2" y="109"/>
                    <a:pt x="0" y="122"/>
                    <a:pt x="7" y="126"/>
                  </a:cubicBezTo>
                  <a:cubicBezTo>
                    <a:pt x="56" y="157"/>
                    <a:pt x="112" y="161"/>
                    <a:pt x="169" y="164"/>
                  </a:cubicBezTo>
                  <a:cubicBezTo>
                    <a:pt x="203" y="166"/>
                    <a:pt x="237" y="166"/>
                    <a:pt x="271" y="166"/>
                  </a:cubicBezTo>
                  <a:cubicBezTo>
                    <a:pt x="302" y="166"/>
                    <a:pt x="337" y="170"/>
                    <a:pt x="367" y="162"/>
                  </a:cubicBezTo>
                  <a:cubicBezTo>
                    <a:pt x="383" y="157"/>
                    <a:pt x="393" y="142"/>
                    <a:pt x="394" y="126"/>
                  </a:cubicBezTo>
                  <a:cubicBezTo>
                    <a:pt x="394" y="125"/>
                    <a:pt x="394" y="123"/>
                    <a:pt x="394" y="122"/>
                  </a:cubicBezTo>
                  <a:cubicBezTo>
                    <a:pt x="395" y="113"/>
                    <a:pt x="391" y="104"/>
                    <a:pt x="384" y="97"/>
                  </a:cubicBezTo>
                  <a:close/>
                </a:path>
              </a:pathLst>
            </a:custGeom>
            <a:solidFill>
              <a:srgbClr val="E0DFE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61" name="Freeform 23">
              <a:extLst>
                <a:ext uri="{FF2B5EF4-FFF2-40B4-BE49-F238E27FC236}">
                  <a16:creationId xmlns:a16="http://schemas.microsoft.com/office/drawing/2014/main" id="{F85A5EF9-022A-954B-BBF7-DCC75BA9E653}"/>
                </a:ext>
              </a:extLst>
            </p:cNvPr>
            <p:cNvSpPr>
              <a:spLocks noChangeAspect="1" noEditPoints="1"/>
            </p:cNvSpPr>
            <p:nvPr/>
          </p:nvSpPr>
          <p:spPr bwMode="auto">
            <a:xfrm>
              <a:off x="9083675" y="4799013"/>
              <a:ext cx="1435100" cy="836613"/>
            </a:xfrm>
            <a:custGeom>
              <a:avLst/>
              <a:gdLst>
                <a:gd name="T0" fmla="*/ 871 w 871"/>
                <a:gd name="T1" fmla="*/ 412 h 507"/>
                <a:gd name="T2" fmla="*/ 870 w 871"/>
                <a:gd name="T3" fmla="*/ 401 h 507"/>
                <a:gd name="T4" fmla="*/ 867 w 871"/>
                <a:gd name="T5" fmla="*/ 387 h 507"/>
                <a:gd name="T6" fmla="*/ 843 w 871"/>
                <a:gd name="T7" fmla="*/ 238 h 507"/>
                <a:gd name="T8" fmla="*/ 818 w 871"/>
                <a:gd name="T9" fmla="*/ 75 h 507"/>
                <a:gd name="T10" fmla="*/ 791 w 871"/>
                <a:gd name="T11" fmla="*/ 74 h 507"/>
                <a:gd name="T12" fmla="*/ 781 w 871"/>
                <a:gd name="T13" fmla="*/ 53 h 507"/>
                <a:gd name="T14" fmla="*/ 636 w 871"/>
                <a:gd name="T15" fmla="*/ 6 h 507"/>
                <a:gd name="T16" fmla="*/ 623 w 871"/>
                <a:gd name="T17" fmla="*/ 23 h 507"/>
                <a:gd name="T18" fmla="*/ 667 w 871"/>
                <a:gd name="T19" fmla="*/ 60 h 507"/>
                <a:gd name="T20" fmla="*/ 725 w 871"/>
                <a:gd name="T21" fmla="*/ 110 h 507"/>
                <a:gd name="T22" fmla="*/ 784 w 871"/>
                <a:gd name="T23" fmla="*/ 103 h 507"/>
                <a:gd name="T24" fmla="*/ 782 w 871"/>
                <a:gd name="T25" fmla="*/ 238 h 507"/>
                <a:gd name="T26" fmla="*/ 788 w 871"/>
                <a:gd name="T27" fmla="*/ 341 h 507"/>
                <a:gd name="T28" fmla="*/ 769 w 871"/>
                <a:gd name="T29" fmla="*/ 340 h 507"/>
                <a:gd name="T30" fmla="*/ 169 w 871"/>
                <a:gd name="T31" fmla="*/ 405 h 507"/>
                <a:gd name="T32" fmla="*/ 171 w 871"/>
                <a:gd name="T33" fmla="*/ 422 h 507"/>
                <a:gd name="T34" fmla="*/ 201 w 871"/>
                <a:gd name="T35" fmla="*/ 425 h 507"/>
                <a:gd name="T36" fmla="*/ 16 w 871"/>
                <a:gd name="T37" fmla="*/ 455 h 507"/>
                <a:gd name="T38" fmla="*/ 16 w 871"/>
                <a:gd name="T39" fmla="*/ 486 h 507"/>
                <a:gd name="T40" fmla="*/ 432 w 871"/>
                <a:gd name="T41" fmla="*/ 494 h 507"/>
                <a:gd name="T42" fmla="*/ 842 w 871"/>
                <a:gd name="T43" fmla="*/ 464 h 507"/>
                <a:gd name="T44" fmla="*/ 868 w 871"/>
                <a:gd name="T45" fmla="*/ 430 h 507"/>
                <a:gd name="T46" fmla="*/ 871 w 871"/>
                <a:gd name="T47" fmla="*/ 412 h 507"/>
                <a:gd name="T48" fmla="*/ 771 w 871"/>
                <a:gd name="T49" fmla="*/ 399 h 507"/>
                <a:gd name="T50" fmla="*/ 784 w 871"/>
                <a:gd name="T51" fmla="*/ 395 h 507"/>
                <a:gd name="T52" fmla="*/ 792 w 871"/>
                <a:gd name="T53" fmla="*/ 390 h 507"/>
                <a:gd name="T54" fmla="*/ 793 w 871"/>
                <a:gd name="T55" fmla="*/ 397 h 507"/>
                <a:gd name="T56" fmla="*/ 771 w 871"/>
                <a:gd name="T57" fmla="*/ 399 h 5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71" h="507">
                  <a:moveTo>
                    <a:pt x="871" y="412"/>
                  </a:moveTo>
                  <a:cubicBezTo>
                    <a:pt x="870" y="408"/>
                    <a:pt x="870" y="405"/>
                    <a:pt x="870" y="401"/>
                  </a:cubicBezTo>
                  <a:cubicBezTo>
                    <a:pt x="870" y="396"/>
                    <a:pt x="868" y="391"/>
                    <a:pt x="867" y="387"/>
                  </a:cubicBezTo>
                  <a:cubicBezTo>
                    <a:pt x="858" y="338"/>
                    <a:pt x="850" y="288"/>
                    <a:pt x="843" y="238"/>
                  </a:cubicBezTo>
                  <a:cubicBezTo>
                    <a:pt x="835" y="185"/>
                    <a:pt x="834" y="127"/>
                    <a:pt x="818" y="75"/>
                  </a:cubicBezTo>
                  <a:cubicBezTo>
                    <a:pt x="814" y="63"/>
                    <a:pt x="796" y="61"/>
                    <a:pt x="791" y="74"/>
                  </a:cubicBezTo>
                  <a:cubicBezTo>
                    <a:pt x="789" y="67"/>
                    <a:pt x="786" y="60"/>
                    <a:pt x="781" y="53"/>
                  </a:cubicBezTo>
                  <a:cubicBezTo>
                    <a:pt x="747" y="10"/>
                    <a:pt x="687" y="0"/>
                    <a:pt x="636" y="6"/>
                  </a:cubicBezTo>
                  <a:cubicBezTo>
                    <a:pt x="627" y="7"/>
                    <a:pt x="620" y="14"/>
                    <a:pt x="623" y="23"/>
                  </a:cubicBezTo>
                  <a:cubicBezTo>
                    <a:pt x="628" y="44"/>
                    <a:pt x="650" y="50"/>
                    <a:pt x="667" y="60"/>
                  </a:cubicBezTo>
                  <a:cubicBezTo>
                    <a:pt x="690" y="74"/>
                    <a:pt x="705" y="92"/>
                    <a:pt x="725" y="110"/>
                  </a:cubicBezTo>
                  <a:cubicBezTo>
                    <a:pt x="747" y="131"/>
                    <a:pt x="773" y="122"/>
                    <a:pt x="784" y="103"/>
                  </a:cubicBezTo>
                  <a:cubicBezTo>
                    <a:pt x="778" y="148"/>
                    <a:pt x="781" y="194"/>
                    <a:pt x="782" y="238"/>
                  </a:cubicBezTo>
                  <a:cubicBezTo>
                    <a:pt x="783" y="273"/>
                    <a:pt x="785" y="307"/>
                    <a:pt x="788" y="341"/>
                  </a:cubicBezTo>
                  <a:cubicBezTo>
                    <a:pt x="782" y="338"/>
                    <a:pt x="776" y="338"/>
                    <a:pt x="769" y="340"/>
                  </a:cubicBezTo>
                  <a:cubicBezTo>
                    <a:pt x="573" y="404"/>
                    <a:pt x="364" y="350"/>
                    <a:pt x="169" y="405"/>
                  </a:cubicBezTo>
                  <a:cubicBezTo>
                    <a:pt x="159" y="408"/>
                    <a:pt x="162" y="421"/>
                    <a:pt x="171" y="422"/>
                  </a:cubicBezTo>
                  <a:cubicBezTo>
                    <a:pt x="181" y="423"/>
                    <a:pt x="191" y="424"/>
                    <a:pt x="201" y="425"/>
                  </a:cubicBezTo>
                  <a:cubicBezTo>
                    <a:pt x="139" y="431"/>
                    <a:pt x="77" y="441"/>
                    <a:pt x="16" y="455"/>
                  </a:cubicBezTo>
                  <a:cubicBezTo>
                    <a:pt x="2" y="459"/>
                    <a:pt x="0" y="483"/>
                    <a:pt x="16" y="486"/>
                  </a:cubicBezTo>
                  <a:cubicBezTo>
                    <a:pt x="154" y="507"/>
                    <a:pt x="293" y="499"/>
                    <a:pt x="432" y="494"/>
                  </a:cubicBezTo>
                  <a:cubicBezTo>
                    <a:pt x="569" y="488"/>
                    <a:pt x="706" y="484"/>
                    <a:pt x="842" y="464"/>
                  </a:cubicBezTo>
                  <a:cubicBezTo>
                    <a:pt x="860" y="462"/>
                    <a:pt x="868" y="446"/>
                    <a:pt x="868" y="430"/>
                  </a:cubicBezTo>
                  <a:cubicBezTo>
                    <a:pt x="870" y="425"/>
                    <a:pt x="871" y="419"/>
                    <a:pt x="871" y="412"/>
                  </a:cubicBezTo>
                  <a:close/>
                  <a:moveTo>
                    <a:pt x="771" y="399"/>
                  </a:moveTo>
                  <a:cubicBezTo>
                    <a:pt x="775" y="398"/>
                    <a:pt x="780" y="396"/>
                    <a:pt x="784" y="395"/>
                  </a:cubicBezTo>
                  <a:cubicBezTo>
                    <a:pt x="787" y="394"/>
                    <a:pt x="790" y="392"/>
                    <a:pt x="792" y="390"/>
                  </a:cubicBezTo>
                  <a:cubicBezTo>
                    <a:pt x="793" y="392"/>
                    <a:pt x="793" y="395"/>
                    <a:pt x="793" y="397"/>
                  </a:cubicBezTo>
                  <a:cubicBezTo>
                    <a:pt x="786" y="398"/>
                    <a:pt x="779" y="398"/>
                    <a:pt x="771" y="399"/>
                  </a:cubicBezTo>
                  <a:close/>
                </a:path>
              </a:pathLst>
            </a:custGeom>
            <a:solidFill>
              <a:srgbClr val="E0DFE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62" name="Freeform 24">
              <a:extLst>
                <a:ext uri="{FF2B5EF4-FFF2-40B4-BE49-F238E27FC236}">
                  <a16:creationId xmlns:a16="http://schemas.microsoft.com/office/drawing/2014/main" id="{C92109B2-6AB6-9947-9528-70DD61F16681}"/>
                </a:ext>
              </a:extLst>
            </p:cNvPr>
            <p:cNvSpPr>
              <a:spLocks noChangeAspect="1"/>
            </p:cNvSpPr>
            <p:nvPr/>
          </p:nvSpPr>
          <p:spPr bwMode="auto">
            <a:xfrm>
              <a:off x="9912350" y="5783263"/>
              <a:ext cx="388937" cy="217488"/>
            </a:xfrm>
            <a:custGeom>
              <a:avLst/>
              <a:gdLst>
                <a:gd name="T0" fmla="*/ 187 w 236"/>
                <a:gd name="T1" fmla="*/ 57 h 132"/>
                <a:gd name="T2" fmla="*/ 89 w 236"/>
                <a:gd name="T3" fmla="*/ 45 h 132"/>
                <a:gd name="T4" fmla="*/ 71 w 236"/>
                <a:gd name="T5" fmla="*/ 56 h 132"/>
                <a:gd name="T6" fmla="*/ 68 w 236"/>
                <a:gd name="T7" fmla="*/ 58 h 132"/>
                <a:gd name="T8" fmla="*/ 49 w 236"/>
                <a:gd name="T9" fmla="*/ 34 h 132"/>
                <a:gd name="T10" fmla="*/ 32 w 236"/>
                <a:gd name="T11" fmla="*/ 11 h 132"/>
                <a:gd name="T12" fmla="*/ 2 w 236"/>
                <a:gd name="T13" fmla="*/ 24 h 132"/>
                <a:gd name="T14" fmla="*/ 73 w 236"/>
                <a:gd name="T15" fmla="*/ 128 h 132"/>
                <a:gd name="T16" fmla="*/ 126 w 236"/>
                <a:gd name="T17" fmla="*/ 115 h 132"/>
                <a:gd name="T18" fmla="*/ 197 w 236"/>
                <a:gd name="T19" fmla="*/ 126 h 132"/>
                <a:gd name="T20" fmla="*/ 187 w 236"/>
                <a:gd name="T21" fmla="*/ 57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36" h="132">
                  <a:moveTo>
                    <a:pt x="187" y="57"/>
                  </a:moveTo>
                  <a:cubicBezTo>
                    <a:pt x="153" y="58"/>
                    <a:pt x="125" y="31"/>
                    <a:pt x="89" y="45"/>
                  </a:cubicBezTo>
                  <a:cubicBezTo>
                    <a:pt x="82" y="48"/>
                    <a:pt x="77" y="52"/>
                    <a:pt x="71" y="56"/>
                  </a:cubicBezTo>
                  <a:cubicBezTo>
                    <a:pt x="70" y="57"/>
                    <a:pt x="69" y="57"/>
                    <a:pt x="68" y="58"/>
                  </a:cubicBezTo>
                  <a:cubicBezTo>
                    <a:pt x="63" y="50"/>
                    <a:pt x="52" y="38"/>
                    <a:pt x="49" y="34"/>
                  </a:cubicBezTo>
                  <a:cubicBezTo>
                    <a:pt x="43" y="26"/>
                    <a:pt x="38" y="19"/>
                    <a:pt x="32" y="11"/>
                  </a:cubicBezTo>
                  <a:cubicBezTo>
                    <a:pt x="23" y="0"/>
                    <a:pt x="0" y="9"/>
                    <a:pt x="2" y="24"/>
                  </a:cubicBezTo>
                  <a:cubicBezTo>
                    <a:pt x="7" y="61"/>
                    <a:pt x="24" y="132"/>
                    <a:pt x="73" y="128"/>
                  </a:cubicBezTo>
                  <a:cubicBezTo>
                    <a:pt x="96" y="126"/>
                    <a:pt x="103" y="108"/>
                    <a:pt x="126" y="115"/>
                  </a:cubicBezTo>
                  <a:cubicBezTo>
                    <a:pt x="151" y="123"/>
                    <a:pt x="170" y="131"/>
                    <a:pt x="197" y="126"/>
                  </a:cubicBezTo>
                  <a:cubicBezTo>
                    <a:pt x="236" y="119"/>
                    <a:pt x="226" y="57"/>
                    <a:pt x="187" y="57"/>
                  </a:cubicBezTo>
                  <a:close/>
                </a:path>
              </a:pathLst>
            </a:custGeom>
            <a:solidFill>
              <a:srgbClr val="E0DFE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63" name="Freeform 25">
              <a:extLst>
                <a:ext uri="{FF2B5EF4-FFF2-40B4-BE49-F238E27FC236}">
                  <a16:creationId xmlns:a16="http://schemas.microsoft.com/office/drawing/2014/main" id="{11BE2478-E404-604A-ADBB-81C38B4C9C6B}"/>
                </a:ext>
              </a:extLst>
            </p:cNvPr>
            <p:cNvSpPr>
              <a:spLocks noChangeAspect="1"/>
            </p:cNvSpPr>
            <p:nvPr/>
          </p:nvSpPr>
          <p:spPr bwMode="auto">
            <a:xfrm>
              <a:off x="10352088" y="6029326"/>
              <a:ext cx="144462" cy="74613"/>
            </a:xfrm>
            <a:custGeom>
              <a:avLst/>
              <a:gdLst>
                <a:gd name="T0" fmla="*/ 70 w 87"/>
                <a:gd name="T1" fmla="*/ 4 h 46"/>
                <a:gd name="T2" fmla="*/ 36 w 87"/>
                <a:gd name="T3" fmla="*/ 2 h 46"/>
                <a:gd name="T4" fmla="*/ 5 w 87"/>
                <a:gd name="T5" fmla="*/ 12 h 46"/>
                <a:gd name="T6" fmla="*/ 5 w 87"/>
                <a:gd name="T7" fmla="*/ 31 h 46"/>
                <a:gd name="T8" fmla="*/ 33 w 87"/>
                <a:gd name="T9" fmla="*/ 41 h 46"/>
                <a:gd name="T10" fmla="*/ 64 w 87"/>
                <a:gd name="T11" fmla="*/ 46 h 46"/>
                <a:gd name="T12" fmla="*/ 85 w 87"/>
                <a:gd name="T13" fmla="*/ 27 h 46"/>
                <a:gd name="T14" fmla="*/ 70 w 87"/>
                <a:gd name="T15" fmla="*/ 4 h 4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7" h="46">
                  <a:moveTo>
                    <a:pt x="70" y="4"/>
                  </a:moveTo>
                  <a:cubicBezTo>
                    <a:pt x="59" y="0"/>
                    <a:pt x="48" y="0"/>
                    <a:pt x="36" y="2"/>
                  </a:cubicBezTo>
                  <a:cubicBezTo>
                    <a:pt x="25" y="3"/>
                    <a:pt x="13" y="4"/>
                    <a:pt x="5" y="12"/>
                  </a:cubicBezTo>
                  <a:cubicBezTo>
                    <a:pt x="1" y="17"/>
                    <a:pt x="0" y="27"/>
                    <a:pt x="5" y="31"/>
                  </a:cubicBezTo>
                  <a:cubicBezTo>
                    <a:pt x="14" y="38"/>
                    <a:pt x="22" y="39"/>
                    <a:pt x="33" y="41"/>
                  </a:cubicBezTo>
                  <a:cubicBezTo>
                    <a:pt x="43" y="43"/>
                    <a:pt x="53" y="46"/>
                    <a:pt x="64" y="46"/>
                  </a:cubicBezTo>
                  <a:cubicBezTo>
                    <a:pt x="75" y="46"/>
                    <a:pt x="84" y="38"/>
                    <a:pt x="85" y="27"/>
                  </a:cubicBezTo>
                  <a:cubicBezTo>
                    <a:pt x="87" y="16"/>
                    <a:pt x="80" y="8"/>
                    <a:pt x="70" y="4"/>
                  </a:cubicBezTo>
                  <a:close/>
                </a:path>
              </a:pathLst>
            </a:custGeom>
            <a:solidFill>
              <a:srgbClr val="E0DFE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64" name="Freeform 26">
              <a:extLst>
                <a:ext uri="{FF2B5EF4-FFF2-40B4-BE49-F238E27FC236}">
                  <a16:creationId xmlns:a16="http://schemas.microsoft.com/office/drawing/2014/main" id="{68D92626-3162-F843-9B98-BDA4FB3A33C2}"/>
                </a:ext>
              </a:extLst>
            </p:cNvPr>
            <p:cNvSpPr>
              <a:spLocks noChangeAspect="1"/>
            </p:cNvSpPr>
            <p:nvPr/>
          </p:nvSpPr>
          <p:spPr bwMode="auto">
            <a:xfrm>
              <a:off x="9588500" y="5938838"/>
              <a:ext cx="193675" cy="168275"/>
            </a:xfrm>
            <a:custGeom>
              <a:avLst/>
              <a:gdLst>
                <a:gd name="T0" fmla="*/ 99 w 117"/>
                <a:gd name="T1" fmla="*/ 12 h 102"/>
                <a:gd name="T2" fmla="*/ 49 w 117"/>
                <a:gd name="T3" fmla="*/ 22 h 102"/>
                <a:gd name="T4" fmla="*/ 46 w 117"/>
                <a:gd name="T5" fmla="*/ 28 h 102"/>
                <a:gd name="T6" fmla="*/ 44 w 117"/>
                <a:gd name="T7" fmla="*/ 31 h 102"/>
                <a:gd name="T8" fmla="*/ 40 w 117"/>
                <a:gd name="T9" fmla="*/ 35 h 102"/>
                <a:gd name="T10" fmla="*/ 38 w 117"/>
                <a:gd name="T11" fmla="*/ 37 h 102"/>
                <a:gd name="T12" fmla="*/ 13 w 117"/>
                <a:gd name="T13" fmla="*/ 46 h 102"/>
                <a:gd name="T14" fmla="*/ 9 w 117"/>
                <a:gd name="T15" fmla="*/ 79 h 102"/>
                <a:gd name="T16" fmla="*/ 103 w 117"/>
                <a:gd name="T17" fmla="*/ 63 h 102"/>
                <a:gd name="T18" fmla="*/ 99 w 117"/>
                <a:gd name="T19" fmla="*/ 12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7" h="102">
                  <a:moveTo>
                    <a:pt x="99" y="12"/>
                  </a:moveTo>
                  <a:cubicBezTo>
                    <a:pt x="84" y="0"/>
                    <a:pt x="59" y="3"/>
                    <a:pt x="49" y="22"/>
                  </a:cubicBezTo>
                  <a:cubicBezTo>
                    <a:pt x="48" y="24"/>
                    <a:pt x="47" y="26"/>
                    <a:pt x="46" y="28"/>
                  </a:cubicBezTo>
                  <a:cubicBezTo>
                    <a:pt x="45" y="29"/>
                    <a:pt x="44" y="30"/>
                    <a:pt x="44" y="31"/>
                  </a:cubicBezTo>
                  <a:cubicBezTo>
                    <a:pt x="43" y="32"/>
                    <a:pt x="41" y="35"/>
                    <a:pt x="40" y="35"/>
                  </a:cubicBezTo>
                  <a:cubicBezTo>
                    <a:pt x="37" y="38"/>
                    <a:pt x="40" y="36"/>
                    <a:pt x="38" y="37"/>
                  </a:cubicBezTo>
                  <a:cubicBezTo>
                    <a:pt x="31" y="41"/>
                    <a:pt x="22" y="42"/>
                    <a:pt x="13" y="46"/>
                  </a:cubicBezTo>
                  <a:cubicBezTo>
                    <a:pt x="1" y="52"/>
                    <a:pt x="0" y="70"/>
                    <a:pt x="9" y="79"/>
                  </a:cubicBezTo>
                  <a:cubicBezTo>
                    <a:pt x="34" y="102"/>
                    <a:pt x="84" y="87"/>
                    <a:pt x="103" y="63"/>
                  </a:cubicBezTo>
                  <a:cubicBezTo>
                    <a:pt x="115" y="47"/>
                    <a:pt x="117" y="26"/>
                    <a:pt x="99" y="12"/>
                  </a:cubicBezTo>
                  <a:close/>
                </a:path>
              </a:pathLst>
            </a:custGeom>
            <a:solidFill>
              <a:srgbClr val="E0DFE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65" name="Freeform 27">
              <a:extLst>
                <a:ext uri="{FF2B5EF4-FFF2-40B4-BE49-F238E27FC236}">
                  <a16:creationId xmlns:a16="http://schemas.microsoft.com/office/drawing/2014/main" id="{C6267798-BD3C-2344-B853-F7BDA16C5597}"/>
                </a:ext>
              </a:extLst>
            </p:cNvPr>
            <p:cNvSpPr>
              <a:spLocks noChangeAspect="1"/>
            </p:cNvSpPr>
            <p:nvPr/>
          </p:nvSpPr>
          <p:spPr bwMode="auto">
            <a:xfrm>
              <a:off x="8813800" y="5811838"/>
              <a:ext cx="641350" cy="242888"/>
            </a:xfrm>
            <a:custGeom>
              <a:avLst/>
              <a:gdLst>
                <a:gd name="T0" fmla="*/ 311 w 389"/>
                <a:gd name="T1" fmla="*/ 38 h 147"/>
                <a:gd name="T2" fmla="*/ 216 w 389"/>
                <a:gd name="T3" fmla="*/ 41 h 147"/>
                <a:gd name="T4" fmla="*/ 134 w 389"/>
                <a:gd name="T5" fmla="*/ 67 h 147"/>
                <a:gd name="T6" fmla="*/ 4 w 389"/>
                <a:gd name="T7" fmla="*/ 72 h 147"/>
                <a:gd name="T8" fmla="*/ 15 w 389"/>
                <a:gd name="T9" fmla="*/ 90 h 147"/>
                <a:gd name="T10" fmla="*/ 75 w 389"/>
                <a:gd name="T11" fmla="*/ 90 h 147"/>
                <a:gd name="T12" fmla="*/ 112 w 389"/>
                <a:gd name="T13" fmla="*/ 125 h 147"/>
                <a:gd name="T14" fmla="*/ 191 w 389"/>
                <a:gd name="T15" fmla="*/ 130 h 147"/>
                <a:gd name="T16" fmla="*/ 242 w 389"/>
                <a:gd name="T17" fmla="*/ 110 h 147"/>
                <a:gd name="T18" fmla="*/ 291 w 389"/>
                <a:gd name="T19" fmla="*/ 123 h 147"/>
                <a:gd name="T20" fmla="*/ 370 w 389"/>
                <a:gd name="T21" fmla="*/ 73 h 147"/>
                <a:gd name="T22" fmla="*/ 311 w 389"/>
                <a:gd name="T23" fmla="*/ 38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89" h="147">
                  <a:moveTo>
                    <a:pt x="311" y="38"/>
                  </a:moveTo>
                  <a:cubicBezTo>
                    <a:pt x="291" y="71"/>
                    <a:pt x="248" y="35"/>
                    <a:pt x="216" y="41"/>
                  </a:cubicBezTo>
                  <a:cubicBezTo>
                    <a:pt x="185" y="47"/>
                    <a:pt x="163" y="84"/>
                    <a:pt x="134" y="67"/>
                  </a:cubicBezTo>
                  <a:cubicBezTo>
                    <a:pt x="95" y="45"/>
                    <a:pt x="34" y="20"/>
                    <a:pt x="4" y="72"/>
                  </a:cubicBezTo>
                  <a:cubicBezTo>
                    <a:pt x="0" y="79"/>
                    <a:pt x="5" y="91"/>
                    <a:pt x="15" y="90"/>
                  </a:cubicBezTo>
                  <a:cubicBezTo>
                    <a:pt x="35" y="87"/>
                    <a:pt x="56" y="80"/>
                    <a:pt x="75" y="90"/>
                  </a:cubicBezTo>
                  <a:cubicBezTo>
                    <a:pt x="90" y="98"/>
                    <a:pt x="99" y="115"/>
                    <a:pt x="112" y="125"/>
                  </a:cubicBezTo>
                  <a:cubicBezTo>
                    <a:pt x="136" y="146"/>
                    <a:pt x="164" y="147"/>
                    <a:pt x="191" y="130"/>
                  </a:cubicBezTo>
                  <a:cubicBezTo>
                    <a:pt x="209" y="118"/>
                    <a:pt x="220" y="104"/>
                    <a:pt x="242" y="110"/>
                  </a:cubicBezTo>
                  <a:cubicBezTo>
                    <a:pt x="259" y="114"/>
                    <a:pt x="273" y="123"/>
                    <a:pt x="291" y="123"/>
                  </a:cubicBezTo>
                  <a:cubicBezTo>
                    <a:pt x="324" y="123"/>
                    <a:pt x="356" y="103"/>
                    <a:pt x="370" y="73"/>
                  </a:cubicBezTo>
                  <a:cubicBezTo>
                    <a:pt x="389" y="33"/>
                    <a:pt x="334" y="0"/>
                    <a:pt x="311" y="38"/>
                  </a:cubicBezTo>
                  <a:close/>
                </a:path>
              </a:pathLst>
            </a:custGeom>
            <a:solidFill>
              <a:srgbClr val="E0DFE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66" name="Freeform 28">
              <a:extLst>
                <a:ext uri="{FF2B5EF4-FFF2-40B4-BE49-F238E27FC236}">
                  <a16:creationId xmlns:a16="http://schemas.microsoft.com/office/drawing/2014/main" id="{D60D2AA1-F6A7-4B40-8015-0F377F1FBD45}"/>
                </a:ext>
              </a:extLst>
            </p:cNvPr>
            <p:cNvSpPr>
              <a:spLocks noChangeAspect="1"/>
            </p:cNvSpPr>
            <p:nvPr/>
          </p:nvSpPr>
          <p:spPr bwMode="auto">
            <a:xfrm>
              <a:off x="10042525" y="4451351"/>
              <a:ext cx="382587" cy="152400"/>
            </a:xfrm>
            <a:custGeom>
              <a:avLst/>
              <a:gdLst>
                <a:gd name="T0" fmla="*/ 184 w 232"/>
                <a:gd name="T1" fmla="*/ 16 h 92"/>
                <a:gd name="T2" fmla="*/ 165 w 232"/>
                <a:gd name="T3" fmla="*/ 16 h 92"/>
                <a:gd name="T4" fmla="*/ 146 w 232"/>
                <a:gd name="T5" fmla="*/ 4 h 92"/>
                <a:gd name="T6" fmla="*/ 92 w 232"/>
                <a:gd name="T7" fmla="*/ 2 h 92"/>
                <a:gd name="T8" fmla="*/ 81 w 232"/>
                <a:gd name="T9" fmla="*/ 19 h 92"/>
                <a:gd name="T10" fmla="*/ 11 w 232"/>
                <a:gd name="T11" fmla="*/ 29 h 92"/>
                <a:gd name="T12" fmla="*/ 8 w 232"/>
                <a:gd name="T13" fmla="*/ 49 h 92"/>
                <a:gd name="T14" fmla="*/ 184 w 232"/>
                <a:gd name="T15" fmla="*/ 90 h 92"/>
                <a:gd name="T16" fmla="*/ 184 w 232"/>
                <a:gd name="T17" fmla="*/ 16 h 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32" h="92">
                  <a:moveTo>
                    <a:pt x="184" y="16"/>
                  </a:moveTo>
                  <a:cubicBezTo>
                    <a:pt x="178" y="16"/>
                    <a:pt x="172" y="16"/>
                    <a:pt x="165" y="16"/>
                  </a:cubicBezTo>
                  <a:cubicBezTo>
                    <a:pt x="163" y="9"/>
                    <a:pt x="156" y="3"/>
                    <a:pt x="146" y="4"/>
                  </a:cubicBezTo>
                  <a:cubicBezTo>
                    <a:pt x="128" y="7"/>
                    <a:pt x="110" y="6"/>
                    <a:pt x="92" y="2"/>
                  </a:cubicBezTo>
                  <a:cubicBezTo>
                    <a:pt x="81" y="0"/>
                    <a:pt x="76" y="12"/>
                    <a:pt x="81" y="19"/>
                  </a:cubicBezTo>
                  <a:cubicBezTo>
                    <a:pt x="57" y="22"/>
                    <a:pt x="33" y="25"/>
                    <a:pt x="11" y="29"/>
                  </a:cubicBezTo>
                  <a:cubicBezTo>
                    <a:pt x="1" y="31"/>
                    <a:pt x="0" y="45"/>
                    <a:pt x="8" y="49"/>
                  </a:cubicBezTo>
                  <a:cubicBezTo>
                    <a:pt x="57" y="78"/>
                    <a:pt x="128" y="92"/>
                    <a:pt x="184" y="90"/>
                  </a:cubicBezTo>
                  <a:cubicBezTo>
                    <a:pt x="232" y="88"/>
                    <a:pt x="232" y="16"/>
                    <a:pt x="184" y="16"/>
                  </a:cubicBezTo>
                  <a:close/>
                </a:path>
              </a:pathLst>
            </a:custGeom>
            <a:solidFill>
              <a:srgbClr val="E0DFE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67" name="Freeform 29">
              <a:extLst>
                <a:ext uri="{FF2B5EF4-FFF2-40B4-BE49-F238E27FC236}">
                  <a16:creationId xmlns:a16="http://schemas.microsoft.com/office/drawing/2014/main" id="{BBD180A6-BAC7-FA4C-833F-58D48D431CE8}"/>
                </a:ext>
              </a:extLst>
            </p:cNvPr>
            <p:cNvSpPr>
              <a:spLocks noChangeAspect="1"/>
            </p:cNvSpPr>
            <p:nvPr/>
          </p:nvSpPr>
          <p:spPr bwMode="auto">
            <a:xfrm>
              <a:off x="10461625" y="4721226"/>
              <a:ext cx="688975" cy="354013"/>
            </a:xfrm>
            <a:custGeom>
              <a:avLst/>
              <a:gdLst>
                <a:gd name="T0" fmla="*/ 371 w 418"/>
                <a:gd name="T1" fmla="*/ 17 h 215"/>
                <a:gd name="T2" fmla="*/ 214 w 418"/>
                <a:gd name="T3" fmla="*/ 88 h 215"/>
                <a:gd name="T4" fmla="*/ 122 w 418"/>
                <a:gd name="T5" fmla="*/ 141 h 215"/>
                <a:gd name="T6" fmla="*/ 68 w 418"/>
                <a:gd name="T7" fmla="*/ 121 h 215"/>
                <a:gd name="T8" fmla="*/ 14 w 418"/>
                <a:gd name="T9" fmla="*/ 97 h 215"/>
                <a:gd name="T10" fmla="*/ 6 w 418"/>
                <a:gd name="T11" fmla="*/ 107 h 215"/>
                <a:gd name="T12" fmla="*/ 167 w 418"/>
                <a:gd name="T13" fmla="*/ 195 h 215"/>
                <a:gd name="T14" fmla="*/ 249 w 418"/>
                <a:gd name="T15" fmla="*/ 152 h 215"/>
                <a:gd name="T16" fmla="*/ 351 w 418"/>
                <a:gd name="T17" fmla="*/ 89 h 215"/>
                <a:gd name="T18" fmla="*/ 371 w 418"/>
                <a:gd name="T19" fmla="*/ 17 h 2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18" h="215">
                  <a:moveTo>
                    <a:pt x="371" y="17"/>
                  </a:moveTo>
                  <a:cubicBezTo>
                    <a:pt x="303" y="0"/>
                    <a:pt x="259" y="43"/>
                    <a:pt x="214" y="88"/>
                  </a:cubicBezTo>
                  <a:cubicBezTo>
                    <a:pt x="192" y="110"/>
                    <a:pt x="157" y="141"/>
                    <a:pt x="122" y="141"/>
                  </a:cubicBezTo>
                  <a:cubicBezTo>
                    <a:pt x="103" y="141"/>
                    <a:pt x="85" y="128"/>
                    <a:pt x="68" y="121"/>
                  </a:cubicBezTo>
                  <a:cubicBezTo>
                    <a:pt x="50" y="113"/>
                    <a:pt x="32" y="106"/>
                    <a:pt x="14" y="97"/>
                  </a:cubicBezTo>
                  <a:cubicBezTo>
                    <a:pt x="7" y="94"/>
                    <a:pt x="0" y="102"/>
                    <a:pt x="6" y="107"/>
                  </a:cubicBezTo>
                  <a:cubicBezTo>
                    <a:pt x="56" y="153"/>
                    <a:pt x="90" y="215"/>
                    <a:pt x="167" y="195"/>
                  </a:cubicBezTo>
                  <a:cubicBezTo>
                    <a:pt x="196" y="187"/>
                    <a:pt x="225" y="171"/>
                    <a:pt x="249" y="152"/>
                  </a:cubicBezTo>
                  <a:cubicBezTo>
                    <a:pt x="277" y="129"/>
                    <a:pt x="309" y="78"/>
                    <a:pt x="351" y="89"/>
                  </a:cubicBezTo>
                  <a:cubicBezTo>
                    <a:pt x="398" y="102"/>
                    <a:pt x="418" y="29"/>
                    <a:pt x="371" y="17"/>
                  </a:cubicBezTo>
                  <a:close/>
                </a:path>
              </a:pathLst>
            </a:custGeom>
            <a:solidFill>
              <a:srgbClr val="E0DFE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68" name="Freeform 30">
              <a:extLst>
                <a:ext uri="{FF2B5EF4-FFF2-40B4-BE49-F238E27FC236}">
                  <a16:creationId xmlns:a16="http://schemas.microsoft.com/office/drawing/2014/main" id="{FF74E43D-4938-1144-A96C-78B1FE86C627}"/>
                </a:ext>
              </a:extLst>
            </p:cNvPr>
            <p:cNvSpPr>
              <a:spLocks noChangeAspect="1"/>
            </p:cNvSpPr>
            <p:nvPr/>
          </p:nvSpPr>
          <p:spPr bwMode="auto">
            <a:xfrm>
              <a:off x="10685463" y="4854576"/>
              <a:ext cx="450850" cy="279400"/>
            </a:xfrm>
            <a:custGeom>
              <a:avLst/>
              <a:gdLst>
                <a:gd name="T0" fmla="*/ 207 w 273"/>
                <a:gd name="T1" fmla="*/ 18 h 169"/>
                <a:gd name="T2" fmla="*/ 114 w 273"/>
                <a:gd name="T3" fmla="*/ 77 h 169"/>
                <a:gd name="T4" fmla="*/ 18 w 273"/>
                <a:gd name="T5" fmla="*/ 121 h 169"/>
                <a:gd name="T6" fmla="*/ 7 w 273"/>
                <a:gd name="T7" fmla="*/ 140 h 169"/>
                <a:gd name="T8" fmla="*/ 97 w 273"/>
                <a:gd name="T9" fmla="*/ 149 h 169"/>
                <a:gd name="T10" fmla="*/ 240 w 273"/>
                <a:gd name="T11" fmla="*/ 74 h 169"/>
                <a:gd name="T12" fmla="*/ 207 w 273"/>
                <a:gd name="T13" fmla="*/ 18 h 169"/>
              </a:gdLst>
              <a:ahLst/>
              <a:cxnLst>
                <a:cxn ang="0">
                  <a:pos x="T0" y="T1"/>
                </a:cxn>
                <a:cxn ang="0">
                  <a:pos x="T2" y="T3"/>
                </a:cxn>
                <a:cxn ang="0">
                  <a:pos x="T4" y="T5"/>
                </a:cxn>
                <a:cxn ang="0">
                  <a:pos x="T6" y="T7"/>
                </a:cxn>
                <a:cxn ang="0">
                  <a:pos x="T8" y="T9"/>
                </a:cxn>
                <a:cxn ang="0">
                  <a:pos x="T10" y="T11"/>
                </a:cxn>
                <a:cxn ang="0">
                  <a:pos x="T12" y="T13"/>
                </a:cxn>
              </a:cxnLst>
              <a:rect l="0" t="0" r="r" b="b"/>
              <a:pathLst>
                <a:path w="273" h="169">
                  <a:moveTo>
                    <a:pt x="207" y="18"/>
                  </a:moveTo>
                  <a:cubicBezTo>
                    <a:pt x="174" y="34"/>
                    <a:pt x="143" y="56"/>
                    <a:pt x="114" y="77"/>
                  </a:cubicBezTo>
                  <a:cubicBezTo>
                    <a:pt x="85" y="99"/>
                    <a:pt x="57" y="129"/>
                    <a:pt x="18" y="121"/>
                  </a:cubicBezTo>
                  <a:cubicBezTo>
                    <a:pt x="6" y="119"/>
                    <a:pt x="0" y="131"/>
                    <a:pt x="7" y="140"/>
                  </a:cubicBezTo>
                  <a:cubicBezTo>
                    <a:pt x="30" y="169"/>
                    <a:pt x="67" y="161"/>
                    <a:pt x="97" y="149"/>
                  </a:cubicBezTo>
                  <a:cubicBezTo>
                    <a:pt x="145" y="129"/>
                    <a:pt x="197" y="105"/>
                    <a:pt x="240" y="74"/>
                  </a:cubicBezTo>
                  <a:cubicBezTo>
                    <a:pt x="273" y="50"/>
                    <a:pt x="245" y="0"/>
                    <a:pt x="207" y="18"/>
                  </a:cubicBezTo>
                  <a:close/>
                </a:path>
              </a:pathLst>
            </a:custGeom>
            <a:solidFill>
              <a:srgbClr val="E0DFE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69" name="Freeform 31">
              <a:extLst>
                <a:ext uri="{FF2B5EF4-FFF2-40B4-BE49-F238E27FC236}">
                  <a16:creationId xmlns:a16="http://schemas.microsoft.com/office/drawing/2014/main" id="{FBE53BD5-1E11-F048-9C6B-FC271D7A26F1}"/>
                </a:ext>
              </a:extLst>
            </p:cNvPr>
            <p:cNvSpPr>
              <a:spLocks noChangeAspect="1"/>
            </p:cNvSpPr>
            <p:nvPr/>
          </p:nvSpPr>
          <p:spPr bwMode="auto">
            <a:xfrm>
              <a:off x="11123613" y="5003801"/>
              <a:ext cx="180975" cy="109538"/>
            </a:xfrm>
            <a:custGeom>
              <a:avLst/>
              <a:gdLst>
                <a:gd name="T0" fmla="*/ 86 w 110"/>
                <a:gd name="T1" fmla="*/ 9 h 67"/>
                <a:gd name="T2" fmla="*/ 13 w 110"/>
                <a:gd name="T3" fmla="*/ 17 h 67"/>
                <a:gd name="T4" fmla="*/ 22 w 110"/>
                <a:gd name="T5" fmla="*/ 47 h 67"/>
                <a:gd name="T6" fmla="*/ 65 w 110"/>
                <a:gd name="T7" fmla="*/ 59 h 67"/>
                <a:gd name="T8" fmla="*/ 103 w 110"/>
                <a:gd name="T9" fmla="*/ 46 h 67"/>
                <a:gd name="T10" fmla="*/ 86 w 110"/>
                <a:gd name="T11" fmla="*/ 9 h 67"/>
              </a:gdLst>
              <a:ahLst/>
              <a:cxnLst>
                <a:cxn ang="0">
                  <a:pos x="T0" y="T1"/>
                </a:cxn>
                <a:cxn ang="0">
                  <a:pos x="T2" y="T3"/>
                </a:cxn>
                <a:cxn ang="0">
                  <a:pos x="T4" y="T5"/>
                </a:cxn>
                <a:cxn ang="0">
                  <a:pos x="T6" y="T7"/>
                </a:cxn>
                <a:cxn ang="0">
                  <a:pos x="T8" y="T9"/>
                </a:cxn>
                <a:cxn ang="0">
                  <a:pos x="T10" y="T11"/>
                </a:cxn>
              </a:cxnLst>
              <a:rect l="0" t="0" r="r" b="b"/>
              <a:pathLst>
                <a:path w="110" h="67">
                  <a:moveTo>
                    <a:pt x="86" y="9"/>
                  </a:moveTo>
                  <a:cubicBezTo>
                    <a:pt x="63" y="0"/>
                    <a:pt x="34" y="5"/>
                    <a:pt x="13" y="17"/>
                  </a:cubicBezTo>
                  <a:cubicBezTo>
                    <a:pt x="0" y="24"/>
                    <a:pt x="5" y="49"/>
                    <a:pt x="22" y="47"/>
                  </a:cubicBezTo>
                  <a:cubicBezTo>
                    <a:pt x="39" y="46"/>
                    <a:pt x="50" y="50"/>
                    <a:pt x="65" y="59"/>
                  </a:cubicBezTo>
                  <a:cubicBezTo>
                    <a:pt x="79" y="67"/>
                    <a:pt x="97" y="61"/>
                    <a:pt x="103" y="46"/>
                  </a:cubicBezTo>
                  <a:cubicBezTo>
                    <a:pt x="110" y="30"/>
                    <a:pt x="101" y="15"/>
                    <a:pt x="86" y="9"/>
                  </a:cubicBezTo>
                  <a:close/>
                </a:path>
              </a:pathLst>
            </a:custGeom>
            <a:solidFill>
              <a:srgbClr val="E0DFE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70" name="Freeform 32">
              <a:extLst>
                <a:ext uri="{FF2B5EF4-FFF2-40B4-BE49-F238E27FC236}">
                  <a16:creationId xmlns:a16="http://schemas.microsoft.com/office/drawing/2014/main" id="{465A7637-5EA4-F349-BC70-5C7546A43018}"/>
                </a:ext>
              </a:extLst>
            </p:cNvPr>
            <p:cNvSpPr>
              <a:spLocks noChangeAspect="1"/>
            </p:cNvSpPr>
            <p:nvPr/>
          </p:nvSpPr>
          <p:spPr bwMode="auto">
            <a:xfrm>
              <a:off x="11296650" y="4721226"/>
              <a:ext cx="406400" cy="468313"/>
            </a:xfrm>
            <a:custGeom>
              <a:avLst/>
              <a:gdLst>
                <a:gd name="T0" fmla="*/ 167 w 247"/>
                <a:gd name="T1" fmla="*/ 163 h 284"/>
                <a:gd name="T2" fmla="*/ 120 w 247"/>
                <a:gd name="T3" fmla="*/ 167 h 284"/>
                <a:gd name="T4" fmla="*/ 76 w 247"/>
                <a:gd name="T5" fmla="*/ 170 h 284"/>
                <a:gd name="T6" fmla="*/ 27 w 247"/>
                <a:gd name="T7" fmla="*/ 13 h 284"/>
                <a:gd name="T8" fmla="*/ 3 w 247"/>
                <a:gd name="T9" fmla="*/ 16 h 284"/>
                <a:gd name="T10" fmla="*/ 23 w 247"/>
                <a:gd name="T11" fmla="*/ 189 h 284"/>
                <a:gd name="T12" fmla="*/ 13 w 247"/>
                <a:gd name="T13" fmla="*/ 206 h 284"/>
                <a:gd name="T14" fmla="*/ 32 w 247"/>
                <a:gd name="T15" fmla="*/ 221 h 284"/>
                <a:gd name="T16" fmla="*/ 37 w 247"/>
                <a:gd name="T17" fmla="*/ 219 h 284"/>
                <a:gd name="T18" fmla="*/ 57 w 247"/>
                <a:gd name="T19" fmla="*/ 223 h 284"/>
                <a:gd name="T20" fmla="*/ 62 w 247"/>
                <a:gd name="T21" fmla="*/ 224 h 284"/>
                <a:gd name="T22" fmla="*/ 80 w 247"/>
                <a:gd name="T23" fmla="*/ 226 h 284"/>
                <a:gd name="T24" fmla="*/ 15 w 247"/>
                <a:gd name="T25" fmla="*/ 237 h 284"/>
                <a:gd name="T26" fmla="*/ 15 w 247"/>
                <a:gd name="T27" fmla="*/ 267 h 284"/>
                <a:gd name="T28" fmla="*/ 180 w 247"/>
                <a:gd name="T29" fmla="*/ 270 h 284"/>
                <a:gd name="T30" fmla="*/ 201 w 247"/>
                <a:gd name="T31" fmla="*/ 231 h 284"/>
                <a:gd name="T32" fmla="*/ 167 w 247"/>
                <a:gd name="T33" fmla="*/ 163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47" h="284">
                  <a:moveTo>
                    <a:pt x="167" y="163"/>
                  </a:moveTo>
                  <a:cubicBezTo>
                    <a:pt x="154" y="171"/>
                    <a:pt x="134" y="166"/>
                    <a:pt x="120" y="167"/>
                  </a:cubicBezTo>
                  <a:cubicBezTo>
                    <a:pt x="105" y="167"/>
                    <a:pt x="91" y="168"/>
                    <a:pt x="76" y="170"/>
                  </a:cubicBezTo>
                  <a:cubicBezTo>
                    <a:pt x="62" y="117"/>
                    <a:pt x="41" y="66"/>
                    <a:pt x="27" y="13"/>
                  </a:cubicBezTo>
                  <a:cubicBezTo>
                    <a:pt x="24" y="0"/>
                    <a:pt x="2" y="2"/>
                    <a:pt x="3" y="16"/>
                  </a:cubicBezTo>
                  <a:cubicBezTo>
                    <a:pt x="9" y="73"/>
                    <a:pt x="11" y="133"/>
                    <a:pt x="23" y="189"/>
                  </a:cubicBezTo>
                  <a:cubicBezTo>
                    <a:pt x="19" y="194"/>
                    <a:pt x="15" y="199"/>
                    <a:pt x="13" y="206"/>
                  </a:cubicBezTo>
                  <a:cubicBezTo>
                    <a:pt x="9" y="217"/>
                    <a:pt x="22" y="226"/>
                    <a:pt x="32" y="221"/>
                  </a:cubicBezTo>
                  <a:cubicBezTo>
                    <a:pt x="33" y="220"/>
                    <a:pt x="35" y="219"/>
                    <a:pt x="37" y="219"/>
                  </a:cubicBezTo>
                  <a:cubicBezTo>
                    <a:pt x="43" y="223"/>
                    <a:pt x="50" y="224"/>
                    <a:pt x="57" y="223"/>
                  </a:cubicBezTo>
                  <a:cubicBezTo>
                    <a:pt x="59" y="223"/>
                    <a:pt x="61" y="224"/>
                    <a:pt x="62" y="224"/>
                  </a:cubicBezTo>
                  <a:cubicBezTo>
                    <a:pt x="68" y="225"/>
                    <a:pt x="74" y="225"/>
                    <a:pt x="80" y="226"/>
                  </a:cubicBezTo>
                  <a:cubicBezTo>
                    <a:pt x="58" y="230"/>
                    <a:pt x="36" y="232"/>
                    <a:pt x="15" y="237"/>
                  </a:cubicBezTo>
                  <a:cubicBezTo>
                    <a:pt x="0" y="241"/>
                    <a:pt x="2" y="262"/>
                    <a:pt x="15" y="267"/>
                  </a:cubicBezTo>
                  <a:cubicBezTo>
                    <a:pt x="65" y="284"/>
                    <a:pt x="129" y="281"/>
                    <a:pt x="180" y="270"/>
                  </a:cubicBezTo>
                  <a:cubicBezTo>
                    <a:pt x="201" y="266"/>
                    <a:pt x="206" y="247"/>
                    <a:pt x="201" y="231"/>
                  </a:cubicBezTo>
                  <a:cubicBezTo>
                    <a:pt x="247" y="210"/>
                    <a:pt x="215" y="137"/>
                    <a:pt x="167" y="163"/>
                  </a:cubicBezTo>
                  <a:close/>
                </a:path>
              </a:pathLst>
            </a:custGeom>
            <a:solidFill>
              <a:srgbClr val="E0DFE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71" name="Freeform 33">
              <a:extLst>
                <a:ext uri="{FF2B5EF4-FFF2-40B4-BE49-F238E27FC236}">
                  <a16:creationId xmlns:a16="http://schemas.microsoft.com/office/drawing/2014/main" id="{C5C91677-2CC9-F544-A731-FE1C50AE832F}"/>
                </a:ext>
              </a:extLst>
            </p:cNvPr>
            <p:cNvSpPr>
              <a:spLocks noChangeAspect="1"/>
            </p:cNvSpPr>
            <p:nvPr/>
          </p:nvSpPr>
          <p:spPr bwMode="auto">
            <a:xfrm>
              <a:off x="10753725" y="5307013"/>
              <a:ext cx="660400" cy="250825"/>
            </a:xfrm>
            <a:custGeom>
              <a:avLst/>
              <a:gdLst>
                <a:gd name="T0" fmla="*/ 324 w 401"/>
                <a:gd name="T1" fmla="*/ 33 h 152"/>
                <a:gd name="T2" fmla="*/ 229 w 401"/>
                <a:gd name="T3" fmla="*/ 41 h 152"/>
                <a:gd name="T4" fmla="*/ 189 w 401"/>
                <a:gd name="T5" fmla="*/ 54 h 152"/>
                <a:gd name="T6" fmla="*/ 141 w 401"/>
                <a:gd name="T7" fmla="*/ 77 h 152"/>
                <a:gd name="T8" fmla="*/ 110 w 401"/>
                <a:gd name="T9" fmla="*/ 53 h 152"/>
                <a:gd name="T10" fmla="*/ 78 w 401"/>
                <a:gd name="T11" fmla="*/ 43 h 152"/>
                <a:gd name="T12" fmla="*/ 8 w 401"/>
                <a:gd name="T13" fmla="*/ 68 h 152"/>
                <a:gd name="T14" fmla="*/ 20 w 401"/>
                <a:gd name="T15" fmla="*/ 90 h 152"/>
                <a:gd name="T16" fmla="*/ 114 w 401"/>
                <a:gd name="T17" fmla="*/ 129 h 152"/>
                <a:gd name="T18" fmla="*/ 200 w 401"/>
                <a:gd name="T19" fmla="*/ 122 h 152"/>
                <a:gd name="T20" fmla="*/ 223 w 401"/>
                <a:gd name="T21" fmla="*/ 108 h 152"/>
                <a:gd name="T22" fmla="*/ 262 w 401"/>
                <a:gd name="T23" fmla="*/ 114 h 152"/>
                <a:gd name="T24" fmla="*/ 306 w 401"/>
                <a:gd name="T25" fmla="*/ 117 h 152"/>
                <a:gd name="T26" fmla="*/ 381 w 401"/>
                <a:gd name="T27" fmla="*/ 66 h 152"/>
                <a:gd name="T28" fmla="*/ 324 w 401"/>
                <a:gd name="T29" fmla="*/ 33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401" h="152">
                  <a:moveTo>
                    <a:pt x="324" y="33"/>
                  </a:moveTo>
                  <a:cubicBezTo>
                    <a:pt x="297" y="70"/>
                    <a:pt x="265" y="38"/>
                    <a:pt x="229" y="41"/>
                  </a:cubicBezTo>
                  <a:cubicBezTo>
                    <a:pt x="215" y="42"/>
                    <a:pt x="201" y="47"/>
                    <a:pt x="189" y="54"/>
                  </a:cubicBezTo>
                  <a:cubicBezTo>
                    <a:pt x="175" y="62"/>
                    <a:pt x="158" y="83"/>
                    <a:pt x="141" y="77"/>
                  </a:cubicBezTo>
                  <a:cubicBezTo>
                    <a:pt x="130" y="74"/>
                    <a:pt x="121" y="58"/>
                    <a:pt x="110" y="53"/>
                  </a:cubicBezTo>
                  <a:cubicBezTo>
                    <a:pt x="100" y="47"/>
                    <a:pt x="89" y="44"/>
                    <a:pt x="78" y="43"/>
                  </a:cubicBezTo>
                  <a:cubicBezTo>
                    <a:pt x="52" y="41"/>
                    <a:pt x="26" y="49"/>
                    <a:pt x="8" y="68"/>
                  </a:cubicBezTo>
                  <a:cubicBezTo>
                    <a:pt x="0" y="77"/>
                    <a:pt x="7" y="95"/>
                    <a:pt x="20" y="90"/>
                  </a:cubicBezTo>
                  <a:cubicBezTo>
                    <a:pt x="71" y="72"/>
                    <a:pt x="80" y="103"/>
                    <a:pt x="114" y="129"/>
                  </a:cubicBezTo>
                  <a:cubicBezTo>
                    <a:pt x="144" y="152"/>
                    <a:pt x="172" y="141"/>
                    <a:pt x="200" y="122"/>
                  </a:cubicBezTo>
                  <a:cubicBezTo>
                    <a:pt x="207" y="117"/>
                    <a:pt x="215" y="111"/>
                    <a:pt x="223" y="108"/>
                  </a:cubicBezTo>
                  <a:cubicBezTo>
                    <a:pt x="238" y="104"/>
                    <a:pt x="246" y="110"/>
                    <a:pt x="262" y="114"/>
                  </a:cubicBezTo>
                  <a:cubicBezTo>
                    <a:pt x="277" y="118"/>
                    <a:pt x="291" y="120"/>
                    <a:pt x="306" y="117"/>
                  </a:cubicBezTo>
                  <a:cubicBezTo>
                    <a:pt x="338" y="113"/>
                    <a:pt x="365" y="94"/>
                    <a:pt x="381" y="66"/>
                  </a:cubicBezTo>
                  <a:cubicBezTo>
                    <a:pt x="401" y="29"/>
                    <a:pt x="348" y="0"/>
                    <a:pt x="324" y="33"/>
                  </a:cubicBezTo>
                  <a:close/>
                </a:path>
              </a:pathLst>
            </a:custGeom>
            <a:solidFill>
              <a:srgbClr val="E0DFE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72" name="Freeform 34">
              <a:extLst>
                <a:ext uri="{FF2B5EF4-FFF2-40B4-BE49-F238E27FC236}">
                  <a16:creationId xmlns:a16="http://schemas.microsoft.com/office/drawing/2014/main" id="{0731BB1A-5EDB-804A-AFF1-6D1AEFBE3003}"/>
                </a:ext>
              </a:extLst>
            </p:cNvPr>
            <p:cNvSpPr>
              <a:spLocks noChangeAspect="1"/>
            </p:cNvSpPr>
            <p:nvPr/>
          </p:nvSpPr>
          <p:spPr bwMode="auto">
            <a:xfrm>
              <a:off x="10788650" y="5661026"/>
              <a:ext cx="174625" cy="157163"/>
            </a:xfrm>
            <a:custGeom>
              <a:avLst/>
              <a:gdLst>
                <a:gd name="T0" fmla="*/ 103 w 106"/>
                <a:gd name="T1" fmla="*/ 30 h 96"/>
                <a:gd name="T2" fmla="*/ 73 w 106"/>
                <a:gd name="T3" fmla="*/ 0 h 96"/>
                <a:gd name="T4" fmla="*/ 42 w 106"/>
                <a:gd name="T5" fmla="*/ 30 h 96"/>
                <a:gd name="T6" fmla="*/ 38 w 106"/>
                <a:gd name="T7" fmla="*/ 54 h 96"/>
                <a:gd name="T8" fmla="*/ 7 w 106"/>
                <a:gd name="T9" fmla="*/ 57 h 96"/>
                <a:gd name="T10" fmla="*/ 0 w 106"/>
                <a:gd name="T11" fmla="*/ 63 h 96"/>
                <a:gd name="T12" fmla="*/ 54 w 106"/>
                <a:gd name="T13" fmla="*/ 93 h 96"/>
                <a:gd name="T14" fmla="*/ 103 w 106"/>
                <a:gd name="T15" fmla="*/ 30 h 9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6" h="96">
                  <a:moveTo>
                    <a:pt x="103" y="30"/>
                  </a:moveTo>
                  <a:cubicBezTo>
                    <a:pt x="102" y="14"/>
                    <a:pt x="91" y="0"/>
                    <a:pt x="73" y="0"/>
                  </a:cubicBezTo>
                  <a:cubicBezTo>
                    <a:pt x="58" y="0"/>
                    <a:pt x="41" y="14"/>
                    <a:pt x="42" y="30"/>
                  </a:cubicBezTo>
                  <a:cubicBezTo>
                    <a:pt x="43" y="40"/>
                    <a:pt x="47" y="47"/>
                    <a:pt x="38" y="54"/>
                  </a:cubicBezTo>
                  <a:cubicBezTo>
                    <a:pt x="27" y="63"/>
                    <a:pt x="18" y="56"/>
                    <a:pt x="7" y="57"/>
                  </a:cubicBezTo>
                  <a:cubicBezTo>
                    <a:pt x="3" y="57"/>
                    <a:pt x="0" y="60"/>
                    <a:pt x="0" y="63"/>
                  </a:cubicBezTo>
                  <a:cubicBezTo>
                    <a:pt x="1" y="86"/>
                    <a:pt x="36" y="96"/>
                    <a:pt x="54" y="93"/>
                  </a:cubicBezTo>
                  <a:cubicBezTo>
                    <a:pt x="81" y="88"/>
                    <a:pt x="106" y="59"/>
                    <a:pt x="103" y="30"/>
                  </a:cubicBezTo>
                  <a:close/>
                </a:path>
              </a:pathLst>
            </a:custGeom>
            <a:solidFill>
              <a:srgbClr val="E0DFE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73" name="Freeform 35">
              <a:extLst>
                <a:ext uri="{FF2B5EF4-FFF2-40B4-BE49-F238E27FC236}">
                  <a16:creationId xmlns:a16="http://schemas.microsoft.com/office/drawing/2014/main" id="{7DE08E1F-E066-EE47-8CD1-79D991D21D6D}"/>
                </a:ext>
              </a:extLst>
            </p:cNvPr>
            <p:cNvSpPr>
              <a:spLocks noChangeAspect="1"/>
            </p:cNvSpPr>
            <p:nvPr/>
          </p:nvSpPr>
          <p:spPr bwMode="auto">
            <a:xfrm>
              <a:off x="10844213" y="4140201"/>
              <a:ext cx="220662" cy="158750"/>
            </a:xfrm>
            <a:custGeom>
              <a:avLst/>
              <a:gdLst>
                <a:gd name="T0" fmla="*/ 88 w 134"/>
                <a:gd name="T1" fmla="*/ 1 h 97"/>
                <a:gd name="T2" fmla="*/ 43 w 134"/>
                <a:gd name="T3" fmla="*/ 34 h 97"/>
                <a:gd name="T4" fmla="*/ 43 w 134"/>
                <a:gd name="T5" fmla="*/ 36 h 97"/>
                <a:gd name="T6" fmla="*/ 32 w 134"/>
                <a:gd name="T7" fmla="*/ 29 h 97"/>
                <a:gd name="T8" fmla="*/ 0 w 134"/>
                <a:gd name="T9" fmla="*/ 42 h 97"/>
                <a:gd name="T10" fmla="*/ 48 w 134"/>
                <a:gd name="T11" fmla="*/ 95 h 97"/>
                <a:gd name="T12" fmla="*/ 87 w 134"/>
                <a:gd name="T13" fmla="*/ 83 h 97"/>
                <a:gd name="T14" fmla="*/ 99 w 134"/>
                <a:gd name="T15" fmla="*/ 70 h 97"/>
                <a:gd name="T16" fmla="*/ 101 w 134"/>
                <a:gd name="T17" fmla="*/ 68 h 97"/>
                <a:gd name="T18" fmla="*/ 101 w 134"/>
                <a:gd name="T19" fmla="*/ 68 h 97"/>
                <a:gd name="T20" fmla="*/ 101 w 134"/>
                <a:gd name="T21" fmla="*/ 68 h 97"/>
                <a:gd name="T22" fmla="*/ 88 w 134"/>
                <a:gd name="T23" fmla="*/ 1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34" h="97">
                  <a:moveTo>
                    <a:pt x="88" y="1"/>
                  </a:moveTo>
                  <a:cubicBezTo>
                    <a:pt x="66" y="1"/>
                    <a:pt x="52" y="15"/>
                    <a:pt x="43" y="34"/>
                  </a:cubicBezTo>
                  <a:cubicBezTo>
                    <a:pt x="43" y="35"/>
                    <a:pt x="43" y="35"/>
                    <a:pt x="43" y="36"/>
                  </a:cubicBezTo>
                  <a:cubicBezTo>
                    <a:pt x="39" y="34"/>
                    <a:pt x="37" y="33"/>
                    <a:pt x="32" y="29"/>
                  </a:cubicBezTo>
                  <a:cubicBezTo>
                    <a:pt x="21" y="19"/>
                    <a:pt x="0" y="25"/>
                    <a:pt x="0" y="42"/>
                  </a:cubicBezTo>
                  <a:cubicBezTo>
                    <a:pt x="1" y="69"/>
                    <a:pt x="22" y="91"/>
                    <a:pt x="48" y="95"/>
                  </a:cubicBezTo>
                  <a:cubicBezTo>
                    <a:pt x="62" y="97"/>
                    <a:pt x="76" y="92"/>
                    <a:pt x="87" y="83"/>
                  </a:cubicBezTo>
                  <a:cubicBezTo>
                    <a:pt x="92" y="79"/>
                    <a:pt x="95" y="75"/>
                    <a:pt x="99" y="70"/>
                  </a:cubicBezTo>
                  <a:cubicBezTo>
                    <a:pt x="100" y="69"/>
                    <a:pt x="100" y="69"/>
                    <a:pt x="101" y="68"/>
                  </a:cubicBezTo>
                  <a:cubicBezTo>
                    <a:pt x="101" y="68"/>
                    <a:pt x="101" y="68"/>
                    <a:pt x="101" y="68"/>
                  </a:cubicBezTo>
                  <a:cubicBezTo>
                    <a:pt x="101" y="68"/>
                    <a:pt x="101" y="68"/>
                    <a:pt x="101" y="68"/>
                  </a:cubicBezTo>
                  <a:cubicBezTo>
                    <a:pt x="134" y="54"/>
                    <a:pt x="128" y="0"/>
                    <a:pt x="88" y="1"/>
                  </a:cubicBezTo>
                  <a:close/>
                </a:path>
              </a:pathLst>
            </a:custGeom>
            <a:solidFill>
              <a:srgbClr val="E0DFE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74" name="Freeform 36">
              <a:extLst>
                <a:ext uri="{FF2B5EF4-FFF2-40B4-BE49-F238E27FC236}">
                  <a16:creationId xmlns:a16="http://schemas.microsoft.com/office/drawing/2014/main" id="{174A70AA-47F7-2F47-8AC1-8B246C68C18D}"/>
                </a:ext>
              </a:extLst>
            </p:cNvPr>
            <p:cNvSpPr>
              <a:spLocks noChangeAspect="1"/>
            </p:cNvSpPr>
            <p:nvPr/>
          </p:nvSpPr>
          <p:spPr bwMode="auto">
            <a:xfrm>
              <a:off x="11288713" y="4019551"/>
              <a:ext cx="565150" cy="241300"/>
            </a:xfrm>
            <a:custGeom>
              <a:avLst/>
              <a:gdLst>
                <a:gd name="T0" fmla="*/ 280 w 342"/>
                <a:gd name="T1" fmla="*/ 32 h 146"/>
                <a:gd name="T2" fmla="*/ 248 w 342"/>
                <a:gd name="T3" fmla="*/ 74 h 146"/>
                <a:gd name="T4" fmla="*/ 212 w 342"/>
                <a:gd name="T5" fmla="*/ 56 h 146"/>
                <a:gd name="T6" fmla="*/ 138 w 342"/>
                <a:gd name="T7" fmla="*/ 79 h 146"/>
                <a:gd name="T8" fmla="*/ 73 w 342"/>
                <a:gd name="T9" fmla="*/ 51 h 146"/>
                <a:gd name="T10" fmla="*/ 11 w 342"/>
                <a:gd name="T11" fmla="*/ 73 h 146"/>
                <a:gd name="T12" fmla="*/ 26 w 342"/>
                <a:gd name="T13" fmla="*/ 99 h 146"/>
                <a:gd name="T14" fmla="*/ 82 w 342"/>
                <a:gd name="T15" fmla="*/ 114 h 146"/>
                <a:gd name="T16" fmla="*/ 115 w 342"/>
                <a:gd name="T17" fmla="*/ 137 h 146"/>
                <a:gd name="T18" fmla="*/ 157 w 342"/>
                <a:gd name="T19" fmla="*/ 136 h 146"/>
                <a:gd name="T20" fmla="*/ 202 w 342"/>
                <a:gd name="T21" fmla="*/ 121 h 146"/>
                <a:gd name="T22" fmla="*/ 248 w 342"/>
                <a:gd name="T23" fmla="*/ 143 h 146"/>
                <a:gd name="T24" fmla="*/ 293 w 342"/>
                <a:gd name="T25" fmla="*/ 134 h 146"/>
                <a:gd name="T26" fmla="*/ 341 w 342"/>
                <a:gd name="T27" fmla="*/ 40 h 146"/>
                <a:gd name="T28" fmla="*/ 280 w 342"/>
                <a:gd name="T29" fmla="*/ 32 h 14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2" h="146">
                  <a:moveTo>
                    <a:pt x="280" y="32"/>
                  </a:moveTo>
                  <a:cubicBezTo>
                    <a:pt x="274" y="47"/>
                    <a:pt x="271" y="78"/>
                    <a:pt x="248" y="74"/>
                  </a:cubicBezTo>
                  <a:cubicBezTo>
                    <a:pt x="237" y="73"/>
                    <a:pt x="224" y="59"/>
                    <a:pt x="212" y="56"/>
                  </a:cubicBezTo>
                  <a:cubicBezTo>
                    <a:pt x="178" y="47"/>
                    <a:pt x="166" y="69"/>
                    <a:pt x="138" y="79"/>
                  </a:cubicBezTo>
                  <a:cubicBezTo>
                    <a:pt x="115" y="87"/>
                    <a:pt x="97" y="56"/>
                    <a:pt x="73" y="51"/>
                  </a:cubicBezTo>
                  <a:cubicBezTo>
                    <a:pt x="49" y="46"/>
                    <a:pt x="28" y="57"/>
                    <a:pt x="11" y="73"/>
                  </a:cubicBezTo>
                  <a:cubicBezTo>
                    <a:pt x="0" y="83"/>
                    <a:pt x="12" y="104"/>
                    <a:pt x="26" y="99"/>
                  </a:cubicBezTo>
                  <a:cubicBezTo>
                    <a:pt x="51" y="90"/>
                    <a:pt x="64" y="94"/>
                    <a:pt x="82" y="114"/>
                  </a:cubicBezTo>
                  <a:cubicBezTo>
                    <a:pt x="92" y="123"/>
                    <a:pt x="102" y="133"/>
                    <a:pt x="115" y="137"/>
                  </a:cubicBezTo>
                  <a:cubicBezTo>
                    <a:pt x="128" y="142"/>
                    <a:pt x="143" y="141"/>
                    <a:pt x="157" y="136"/>
                  </a:cubicBezTo>
                  <a:cubicBezTo>
                    <a:pt x="174" y="129"/>
                    <a:pt x="183" y="114"/>
                    <a:pt x="202" y="121"/>
                  </a:cubicBezTo>
                  <a:cubicBezTo>
                    <a:pt x="218" y="127"/>
                    <a:pt x="229" y="140"/>
                    <a:pt x="248" y="143"/>
                  </a:cubicBezTo>
                  <a:cubicBezTo>
                    <a:pt x="264" y="146"/>
                    <a:pt x="279" y="142"/>
                    <a:pt x="293" y="134"/>
                  </a:cubicBezTo>
                  <a:cubicBezTo>
                    <a:pt x="327" y="116"/>
                    <a:pt x="341" y="77"/>
                    <a:pt x="341" y="40"/>
                  </a:cubicBezTo>
                  <a:cubicBezTo>
                    <a:pt x="342" y="2"/>
                    <a:pt x="292" y="0"/>
                    <a:pt x="280" y="32"/>
                  </a:cubicBezTo>
                  <a:close/>
                </a:path>
              </a:pathLst>
            </a:custGeom>
            <a:solidFill>
              <a:srgbClr val="E0DFE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75" name="Freeform 37">
              <a:extLst>
                <a:ext uri="{FF2B5EF4-FFF2-40B4-BE49-F238E27FC236}">
                  <a16:creationId xmlns:a16="http://schemas.microsoft.com/office/drawing/2014/main" id="{70CA08EB-0032-3B45-8DC8-7E6E192BC39E}"/>
                </a:ext>
              </a:extLst>
            </p:cNvPr>
            <p:cNvSpPr>
              <a:spLocks noChangeAspect="1"/>
            </p:cNvSpPr>
            <p:nvPr/>
          </p:nvSpPr>
          <p:spPr bwMode="auto">
            <a:xfrm>
              <a:off x="11620500" y="3671888"/>
              <a:ext cx="230187" cy="212725"/>
            </a:xfrm>
            <a:custGeom>
              <a:avLst/>
              <a:gdLst>
                <a:gd name="T0" fmla="*/ 130 w 139"/>
                <a:gd name="T1" fmla="*/ 22 h 129"/>
                <a:gd name="T2" fmla="*/ 97 w 139"/>
                <a:gd name="T3" fmla="*/ 3 h 129"/>
                <a:gd name="T4" fmla="*/ 87 w 139"/>
                <a:gd name="T5" fmla="*/ 8 h 129"/>
                <a:gd name="T6" fmla="*/ 75 w 139"/>
                <a:gd name="T7" fmla="*/ 4 h 129"/>
                <a:gd name="T8" fmla="*/ 48 w 139"/>
                <a:gd name="T9" fmla="*/ 8 h 129"/>
                <a:gd name="T10" fmla="*/ 48 w 139"/>
                <a:gd name="T11" fmla="*/ 46 h 129"/>
                <a:gd name="T12" fmla="*/ 58 w 139"/>
                <a:gd name="T13" fmla="*/ 48 h 129"/>
                <a:gd name="T14" fmla="*/ 50 w 139"/>
                <a:gd name="T15" fmla="*/ 68 h 129"/>
                <a:gd name="T16" fmla="*/ 46 w 139"/>
                <a:gd name="T17" fmla="*/ 65 h 129"/>
                <a:gd name="T18" fmla="*/ 21 w 139"/>
                <a:gd name="T19" fmla="*/ 36 h 129"/>
                <a:gd name="T20" fmla="*/ 5 w 139"/>
                <a:gd name="T21" fmla="*/ 43 h 129"/>
                <a:gd name="T22" fmla="*/ 19 w 139"/>
                <a:gd name="T23" fmla="*/ 97 h 129"/>
                <a:gd name="T24" fmla="*/ 62 w 139"/>
                <a:gd name="T25" fmla="*/ 127 h 129"/>
                <a:gd name="T26" fmla="*/ 104 w 139"/>
                <a:gd name="T27" fmla="*/ 89 h 129"/>
                <a:gd name="T28" fmla="*/ 130 w 139"/>
                <a:gd name="T29" fmla="*/ 22 h 1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39" h="129">
                  <a:moveTo>
                    <a:pt x="130" y="22"/>
                  </a:moveTo>
                  <a:cubicBezTo>
                    <a:pt x="125" y="8"/>
                    <a:pt x="112" y="0"/>
                    <a:pt x="97" y="3"/>
                  </a:cubicBezTo>
                  <a:cubicBezTo>
                    <a:pt x="93" y="4"/>
                    <a:pt x="90" y="6"/>
                    <a:pt x="87" y="8"/>
                  </a:cubicBezTo>
                  <a:cubicBezTo>
                    <a:pt x="83" y="5"/>
                    <a:pt x="79" y="4"/>
                    <a:pt x="75" y="4"/>
                  </a:cubicBezTo>
                  <a:cubicBezTo>
                    <a:pt x="66" y="5"/>
                    <a:pt x="57" y="6"/>
                    <a:pt x="48" y="8"/>
                  </a:cubicBezTo>
                  <a:cubicBezTo>
                    <a:pt x="29" y="13"/>
                    <a:pt x="29" y="42"/>
                    <a:pt x="48" y="46"/>
                  </a:cubicBezTo>
                  <a:cubicBezTo>
                    <a:pt x="52" y="47"/>
                    <a:pt x="55" y="48"/>
                    <a:pt x="58" y="48"/>
                  </a:cubicBezTo>
                  <a:cubicBezTo>
                    <a:pt x="56" y="55"/>
                    <a:pt x="53" y="62"/>
                    <a:pt x="50" y="68"/>
                  </a:cubicBezTo>
                  <a:cubicBezTo>
                    <a:pt x="49" y="67"/>
                    <a:pt x="47" y="65"/>
                    <a:pt x="46" y="65"/>
                  </a:cubicBezTo>
                  <a:cubicBezTo>
                    <a:pt x="38" y="55"/>
                    <a:pt x="32" y="43"/>
                    <a:pt x="21" y="36"/>
                  </a:cubicBezTo>
                  <a:cubicBezTo>
                    <a:pt x="15" y="33"/>
                    <a:pt x="7" y="36"/>
                    <a:pt x="5" y="43"/>
                  </a:cubicBezTo>
                  <a:cubicBezTo>
                    <a:pt x="0" y="61"/>
                    <a:pt x="11" y="81"/>
                    <a:pt x="19" y="97"/>
                  </a:cubicBezTo>
                  <a:cubicBezTo>
                    <a:pt x="27" y="114"/>
                    <a:pt x="42" y="129"/>
                    <a:pt x="62" y="127"/>
                  </a:cubicBezTo>
                  <a:cubicBezTo>
                    <a:pt x="84" y="125"/>
                    <a:pt x="93" y="106"/>
                    <a:pt x="104" y="89"/>
                  </a:cubicBezTo>
                  <a:cubicBezTo>
                    <a:pt x="116" y="70"/>
                    <a:pt x="139" y="46"/>
                    <a:pt x="130" y="22"/>
                  </a:cubicBezTo>
                  <a:close/>
                </a:path>
              </a:pathLst>
            </a:custGeom>
            <a:solidFill>
              <a:srgbClr val="E0DFE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76" name="Freeform 38">
              <a:extLst>
                <a:ext uri="{FF2B5EF4-FFF2-40B4-BE49-F238E27FC236}">
                  <a16:creationId xmlns:a16="http://schemas.microsoft.com/office/drawing/2014/main" id="{7E4A536D-477D-1F4C-AA2F-3C90C85E2C2E}"/>
                </a:ext>
              </a:extLst>
            </p:cNvPr>
            <p:cNvSpPr>
              <a:spLocks noChangeAspect="1"/>
            </p:cNvSpPr>
            <p:nvPr/>
          </p:nvSpPr>
          <p:spPr bwMode="auto">
            <a:xfrm>
              <a:off x="10785475" y="3514726"/>
              <a:ext cx="546100" cy="460375"/>
            </a:xfrm>
            <a:custGeom>
              <a:avLst/>
              <a:gdLst>
                <a:gd name="T0" fmla="*/ 303 w 332"/>
                <a:gd name="T1" fmla="*/ 117 h 278"/>
                <a:gd name="T2" fmla="*/ 271 w 332"/>
                <a:gd name="T3" fmla="*/ 71 h 278"/>
                <a:gd name="T4" fmla="*/ 228 w 332"/>
                <a:gd name="T5" fmla="*/ 18 h 278"/>
                <a:gd name="T6" fmla="*/ 203 w 332"/>
                <a:gd name="T7" fmla="*/ 12 h 278"/>
                <a:gd name="T8" fmla="*/ 219 w 332"/>
                <a:gd name="T9" fmla="*/ 81 h 278"/>
                <a:gd name="T10" fmla="*/ 258 w 332"/>
                <a:gd name="T11" fmla="*/ 181 h 278"/>
                <a:gd name="T12" fmla="*/ 196 w 332"/>
                <a:gd name="T13" fmla="*/ 189 h 278"/>
                <a:gd name="T14" fmla="*/ 106 w 332"/>
                <a:gd name="T15" fmla="*/ 216 h 278"/>
                <a:gd name="T16" fmla="*/ 2 w 332"/>
                <a:gd name="T17" fmla="*/ 214 h 278"/>
                <a:gd name="T18" fmla="*/ 4 w 332"/>
                <a:gd name="T19" fmla="*/ 223 h 278"/>
                <a:gd name="T20" fmla="*/ 63 w 332"/>
                <a:gd name="T21" fmla="*/ 260 h 278"/>
                <a:gd name="T22" fmla="*/ 119 w 332"/>
                <a:gd name="T23" fmla="*/ 278 h 278"/>
                <a:gd name="T24" fmla="*/ 186 w 332"/>
                <a:gd name="T25" fmla="*/ 261 h 278"/>
                <a:gd name="T26" fmla="*/ 275 w 332"/>
                <a:gd name="T27" fmla="*/ 250 h 278"/>
                <a:gd name="T28" fmla="*/ 307 w 332"/>
                <a:gd name="T29" fmla="*/ 228 h 278"/>
                <a:gd name="T30" fmla="*/ 315 w 332"/>
                <a:gd name="T31" fmla="*/ 217 h 278"/>
                <a:gd name="T32" fmla="*/ 303 w 332"/>
                <a:gd name="T33" fmla="*/ 117 h 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32" h="278">
                  <a:moveTo>
                    <a:pt x="303" y="117"/>
                  </a:moveTo>
                  <a:cubicBezTo>
                    <a:pt x="293" y="101"/>
                    <a:pt x="282" y="86"/>
                    <a:pt x="271" y="71"/>
                  </a:cubicBezTo>
                  <a:cubicBezTo>
                    <a:pt x="262" y="60"/>
                    <a:pt x="228" y="32"/>
                    <a:pt x="228" y="18"/>
                  </a:cubicBezTo>
                  <a:cubicBezTo>
                    <a:pt x="228" y="5"/>
                    <a:pt x="210" y="0"/>
                    <a:pt x="203" y="12"/>
                  </a:cubicBezTo>
                  <a:cubicBezTo>
                    <a:pt x="189" y="37"/>
                    <a:pt x="207" y="58"/>
                    <a:pt x="219" y="81"/>
                  </a:cubicBezTo>
                  <a:cubicBezTo>
                    <a:pt x="235" y="111"/>
                    <a:pt x="258" y="146"/>
                    <a:pt x="258" y="181"/>
                  </a:cubicBezTo>
                  <a:cubicBezTo>
                    <a:pt x="237" y="181"/>
                    <a:pt x="216" y="184"/>
                    <a:pt x="196" y="189"/>
                  </a:cubicBezTo>
                  <a:cubicBezTo>
                    <a:pt x="166" y="196"/>
                    <a:pt x="136" y="218"/>
                    <a:pt x="106" y="216"/>
                  </a:cubicBezTo>
                  <a:cubicBezTo>
                    <a:pt x="73" y="215"/>
                    <a:pt x="27" y="177"/>
                    <a:pt x="2" y="214"/>
                  </a:cubicBezTo>
                  <a:cubicBezTo>
                    <a:pt x="0" y="217"/>
                    <a:pt x="1" y="221"/>
                    <a:pt x="4" y="223"/>
                  </a:cubicBezTo>
                  <a:cubicBezTo>
                    <a:pt x="24" y="235"/>
                    <a:pt x="43" y="247"/>
                    <a:pt x="63" y="260"/>
                  </a:cubicBezTo>
                  <a:cubicBezTo>
                    <a:pt x="80" y="272"/>
                    <a:pt x="98" y="278"/>
                    <a:pt x="119" y="278"/>
                  </a:cubicBezTo>
                  <a:cubicBezTo>
                    <a:pt x="142" y="277"/>
                    <a:pt x="164" y="268"/>
                    <a:pt x="186" y="261"/>
                  </a:cubicBezTo>
                  <a:cubicBezTo>
                    <a:pt x="216" y="251"/>
                    <a:pt x="244" y="250"/>
                    <a:pt x="275" y="250"/>
                  </a:cubicBezTo>
                  <a:cubicBezTo>
                    <a:pt x="293" y="250"/>
                    <a:pt x="303" y="240"/>
                    <a:pt x="307" y="228"/>
                  </a:cubicBezTo>
                  <a:cubicBezTo>
                    <a:pt x="310" y="225"/>
                    <a:pt x="312" y="222"/>
                    <a:pt x="315" y="217"/>
                  </a:cubicBezTo>
                  <a:cubicBezTo>
                    <a:pt x="332" y="182"/>
                    <a:pt x="322" y="149"/>
                    <a:pt x="303" y="117"/>
                  </a:cubicBezTo>
                  <a:close/>
                </a:path>
              </a:pathLst>
            </a:custGeom>
            <a:solidFill>
              <a:srgbClr val="E0DFE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77" name="Freeform 39">
              <a:extLst>
                <a:ext uri="{FF2B5EF4-FFF2-40B4-BE49-F238E27FC236}">
                  <a16:creationId xmlns:a16="http://schemas.microsoft.com/office/drawing/2014/main" id="{95838E0B-4D7F-C14F-A636-56CE8DB4E740}"/>
                </a:ext>
              </a:extLst>
            </p:cNvPr>
            <p:cNvSpPr>
              <a:spLocks noChangeAspect="1"/>
            </p:cNvSpPr>
            <p:nvPr/>
          </p:nvSpPr>
          <p:spPr bwMode="auto">
            <a:xfrm>
              <a:off x="10755313" y="2438401"/>
              <a:ext cx="573087" cy="457200"/>
            </a:xfrm>
            <a:custGeom>
              <a:avLst/>
              <a:gdLst>
                <a:gd name="T0" fmla="*/ 322 w 348"/>
                <a:gd name="T1" fmla="*/ 108 h 277"/>
                <a:gd name="T2" fmla="*/ 255 w 348"/>
                <a:gd name="T3" fmla="*/ 10 h 277"/>
                <a:gd name="T4" fmla="*/ 233 w 348"/>
                <a:gd name="T5" fmla="*/ 26 h 277"/>
                <a:gd name="T6" fmla="*/ 268 w 348"/>
                <a:gd name="T7" fmla="*/ 102 h 277"/>
                <a:gd name="T8" fmla="*/ 261 w 348"/>
                <a:gd name="T9" fmla="*/ 111 h 277"/>
                <a:gd name="T10" fmla="*/ 225 w 348"/>
                <a:gd name="T11" fmla="*/ 154 h 277"/>
                <a:gd name="T12" fmla="*/ 182 w 348"/>
                <a:gd name="T13" fmla="*/ 163 h 277"/>
                <a:gd name="T14" fmla="*/ 82 w 348"/>
                <a:gd name="T15" fmla="*/ 185 h 277"/>
                <a:gd name="T16" fmla="*/ 80 w 348"/>
                <a:gd name="T17" fmla="*/ 207 h 277"/>
                <a:gd name="T18" fmla="*/ 14 w 348"/>
                <a:gd name="T19" fmla="*/ 217 h 277"/>
                <a:gd name="T20" fmla="*/ 14 w 348"/>
                <a:gd name="T21" fmla="*/ 243 h 277"/>
                <a:gd name="T22" fmla="*/ 197 w 348"/>
                <a:gd name="T23" fmla="*/ 273 h 277"/>
                <a:gd name="T24" fmla="*/ 318 w 348"/>
                <a:gd name="T25" fmla="*/ 225 h 277"/>
                <a:gd name="T26" fmla="*/ 329 w 348"/>
                <a:gd name="T27" fmla="*/ 214 h 277"/>
                <a:gd name="T28" fmla="*/ 322 w 348"/>
                <a:gd name="T29" fmla="*/ 108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8" h="277">
                  <a:moveTo>
                    <a:pt x="322" y="108"/>
                  </a:moveTo>
                  <a:cubicBezTo>
                    <a:pt x="308" y="70"/>
                    <a:pt x="286" y="37"/>
                    <a:pt x="255" y="10"/>
                  </a:cubicBezTo>
                  <a:cubicBezTo>
                    <a:pt x="244" y="0"/>
                    <a:pt x="224" y="13"/>
                    <a:pt x="233" y="26"/>
                  </a:cubicBezTo>
                  <a:cubicBezTo>
                    <a:pt x="248" y="50"/>
                    <a:pt x="261" y="75"/>
                    <a:pt x="268" y="102"/>
                  </a:cubicBezTo>
                  <a:cubicBezTo>
                    <a:pt x="265" y="104"/>
                    <a:pt x="263" y="107"/>
                    <a:pt x="261" y="111"/>
                  </a:cubicBezTo>
                  <a:cubicBezTo>
                    <a:pt x="251" y="133"/>
                    <a:pt x="250" y="144"/>
                    <a:pt x="225" y="154"/>
                  </a:cubicBezTo>
                  <a:cubicBezTo>
                    <a:pt x="212" y="159"/>
                    <a:pt x="196" y="160"/>
                    <a:pt x="182" y="163"/>
                  </a:cubicBezTo>
                  <a:cubicBezTo>
                    <a:pt x="149" y="170"/>
                    <a:pt x="116" y="178"/>
                    <a:pt x="82" y="185"/>
                  </a:cubicBezTo>
                  <a:cubicBezTo>
                    <a:pt x="72" y="187"/>
                    <a:pt x="72" y="202"/>
                    <a:pt x="80" y="207"/>
                  </a:cubicBezTo>
                  <a:cubicBezTo>
                    <a:pt x="58" y="209"/>
                    <a:pt x="36" y="212"/>
                    <a:pt x="14" y="217"/>
                  </a:cubicBezTo>
                  <a:cubicBezTo>
                    <a:pt x="0" y="220"/>
                    <a:pt x="1" y="239"/>
                    <a:pt x="14" y="243"/>
                  </a:cubicBezTo>
                  <a:cubicBezTo>
                    <a:pt x="73" y="262"/>
                    <a:pt x="135" y="269"/>
                    <a:pt x="197" y="273"/>
                  </a:cubicBezTo>
                  <a:cubicBezTo>
                    <a:pt x="241" y="277"/>
                    <a:pt x="295" y="267"/>
                    <a:pt x="318" y="225"/>
                  </a:cubicBezTo>
                  <a:cubicBezTo>
                    <a:pt x="322" y="222"/>
                    <a:pt x="326" y="219"/>
                    <a:pt x="329" y="214"/>
                  </a:cubicBezTo>
                  <a:cubicBezTo>
                    <a:pt x="348" y="188"/>
                    <a:pt x="331" y="135"/>
                    <a:pt x="322" y="108"/>
                  </a:cubicBezTo>
                  <a:close/>
                </a:path>
              </a:pathLst>
            </a:custGeom>
            <a:solidFill>
              <a:srgbClr val="E0DFE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78" name="Freeform 40">
              <a:extLst>
                <a:ext uri="{FF2B5EF4-FFF2-40B4-BE49-F238E27FC236}">
                  <a16:creationId xmlns:a16="http://schemas.microsoft.com/office/drawing/2014/main" id="{CEC76BFF-C139-9743-9DBE-9C77483BD7B4}"/>
                </a:ext>
              </a:extLst>
            </p:cNvPr>
            <p:cNvSpPr>
              <a:spLocks noChangeAspect="1"/>
            </p:cNvSpPr>
            <p:nvPr/>
          </p:nvSpPr>
          <p:spPr bwMode="auto">
            <a:xfrm>
              <a:off x="10918825" y="2201863"/>
              <a:ext cx="268287" cy="228600"/>
            </a:xfrm>
            <a:custGeom>
              <a:avLst/>
              <a:gdLst>
                <a:gd name="T0" fmla="*/ 111 w 163"/>
                <a:gd name="T1" fmla="*/ 13 h 138"/>
                <a:gd name="T2" fmla="*/ 63 w 163"/>
                <a:gd name="T3" fmla="*/ 64 h 138"/>
                <a:gd name="T4" fmla="*/ 11 w 163"/>
                <a:gd name="T5" fmla="*/ 98 h 138"/>
                <a:gd name="T6" fmla="*/ 1 w 163"/>
                <a:gd name="T7" fmla="*/ 106 h 138"/>
                <a:gd name="T8" fmla="*/ 66 w 163"/>
                <a:gd name="T9" fmla="*/ 125 h 138"/>
                <a:gd name="T10" fmla="*/ 158 w 163"/>
                <a:gd name="T11" fmla="*/ 49 h 138"/>
                <a:gd name="T12" fmla="*/ 111 w 163"/>
                <a:gd name="T13" fmla="*/ 13 h 138"/>
              </a:gdLst>
              <a:ahLst/>
              <a:cxnLst>
                <a:cxn ang="0">
                  <a:pos x="T0" y="T1"/>
                </a:cxn>
                <a:cxn ang="0">
                  <a:pos x="T2" y="T3"/>
                </a:cxn>
                <a:cxn ang="0">
                  <a:pos x="T4" y="T5"/>
                </a:cxn>
                <a:cxn ang="0">
                  <a:pos x="T6" y="T7"/>
                </a:cxn>
                <a:cxn ang="0">
                  <a:pos x="T8" y="T9"/>
                </a:cxn>
                <a:cxn ang="0">
                  <a:pos x="T10" y="T11"/>
                </a:cxn>
                <a:cxn ang="0">
                  <a:pos x="T12" y="T13"/>
                </a:cxn>
              </a:cxnLst>
              <a:rect l="0" t="0" r="r" b="b"/>
              <a:pathLst>
                <a:path w="163" h="138">
                  <a:moveTo>
                    <a:pt x="111" y="13"/>
                  </a:moveTo>
                  <a:cubicBezTo>
                    <a:pt x="90" y="23"/>
                    <a:pt x="80" y="48"/>
                    <a:pt x="63" y="64"/>
                  </a:cubicBezTo>
                  <a:cubicBezTo>
                    <a:pt x="52" y="75"/>
                    <a:pt x="29" y="101"/>
                    <a:pt x="11" y="98"/>
                  </a:cubicBezTo>
                  <a:cubicBezTo>
                    <a:pt x="6" y="97"/>
                    <a:pt x="1" y="100"/>
                    <a:pt x="1" y="106"/>
                  </a:cubicBezTo>
                  <a:cubicBezTo>
                    <a:pt x="0" y="138"/>
                    <a:pt x="47" y="132"/>
                    <a:pt x="66" y="125"/>
                  </a:cubicBezTo>
                  <a:cubicBezTo>
                    <a:pt x="98" y="113"/>
                    <a:pt x="151" y="84"/>
                    <a:pt x="158" y="49"/>
                  </a:cubicBezTo>
                  <a:cubicBezTo>
                    <a:pt x="163" y="21"/>
                    <a:pt x="137" y="0"/>
                    <a:pt x="111" y="13"/>
                  </a:cubicBezTo>
                  <a:close/>
                </a:path>
              </a:pathLst>
            </a:custGeom>
            <a:solidFill>
              <a:srgbClr val="E0DFE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79" name="Freeform 41">
              <a:extLst>
                <a:ext uri="{FF2B5EF4-FFF2-40B4-BE49-F238E27FC236}">
                  <a16:creationId xmlns:a16="http://schemas.microsoft.com/office/drawing/2014/main" id="{79B3A8D0-DED0-5C4C-8542-FA06F02691F5}"/>
                </a:ext>
              </a:extLst>
            </p:cNvPr>
            <p:cNvSpPr>
              <a:spLocks noChangeAspect="1"/>
            </p:cNvSpPr>
            <p:nvPr/>
          </p:nvSpPr>
          <p:spPr bwMode="auto">
            <a:xfrm>
              <a:off x="10960100" y="2439988"/>
              <a:ext cx="200025" cy="176213"/>
            </a:xfrm>
            <a:custGeom>
              <a:avLst/>
              <a:gdLst>
                <a:gd name="T0" fmla="*/ 79 w 122"/>
                <a:gd name="T1" fmla="*/ 10 h 106"/>
                <a:gd name="T2" fmla="*/ 5 w 122"/>
                <a:gd name="T3" fmla="*/ 82 h 106"/>
                <a:gd name="T4" fmla="*/ 22 w 122"/>
                <a:gd name="T5" fmla="*/ 99 h 106"/>
                <a:gd name="T6" fmla="*/ 58 w 122"/>
                <a:gd name="T7" fmla="*/ 76 h 106"/>
                <a:gd name="T8" fmla="*/ 99 w 122"/>
                <a:gd name="T9" fmla="*/ 58 h 106"/>
                <a:gd name="T10" fmla="*/ 79 w 122"/>
                <a:gd name="T11" fmla="*/ 10 h 106"/>
              </a:gdLst>
              <a:ahLst/>
              <a:cxnLst>
                <a:cxn ang="0">
                  <a:pos x="T0" y="T1"/>
                </a:cxn>
                <a:cxn ang="0">
                  <a:pos x="T2" y="T3"/>
                </a:cxn>
                <a:cxn ang="0">
                  <a:pos x="T4" y="T5"/>
                </a:cxn>
                <a:cxn ang="0">
                  <a:pos x="T6" y="T7"/>
                </a:cxn>
                <a:cxn ang="0">
                  <a:pos x="T8" y="T9"/>
                </a:cxn>
                <a:cxn ang="0">
                  <a:pos x="T10" y="T11"/>
                </a:cxn>
              </a:cxnLst>
              <a:rect l="0" t="0" r="r" b="b"/>
              <a:pathLst>
                <a:path w="122" h="106">
                  <a:moveTo>
                    <a:pt x="79" y="10"/>
                  </a:moveTo>
                  <a:cubicBezTo>
                    <a:pt x="49" y="21"/>
                    <a:pt x="19" y="54"/>
                    <a:pt x="5" y="82"/>
                  </a:cubicBezTo>
                  <a:cubicBezTo>
                    <a:pt x="0" y="92"/>
                    <a:pt x="11" y="106"/>
                    <a:pt x="22" y="99"/>
                  </a:cubicBezTo>
                  <a:cubicBezTo>
                    <a:pt x="34" y="91"/>
                    <a:pt x="46" y="83"/>
                    <a:pt x="58" y="76"/>
                  </a:cubicBezTo>
                  <a:cubicBezTo>
                    <a:pt x="71" y="69"/>
                    <a:pt x="86" y="66"/>
                    <a:pt x="99" y="58"/>
                  </a:cubicBezTo>
                  <a:cubicBezTo>
                    <a:pt x="122" y="43"/>
                    <a:pt x="107" y="0"/>
                    <a:pt x="79" y="10"/>
                  </a:cubicBezTo>
                  <a:close/>
                </a:path>
              </a:pathLst>
            </a:custGeom>
            <a:solidFill>
              <a:srgbClr val="E0DFE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80" name="Freeform 42">
              <a:extLst>
                <a:ext uri="{FF2B5EF4-FFF2-40B4-BE49-F238E27FC236}">
                  <a16:creationId xmlns:a16="http://schemas.microsoft.com/office/drawing/2014/main" id="{AF074196-0752-8847-9B75-4BC9749F974E}"/>
                </a:ext>
              </a:extLst>
            </p:cNvPr>
            <p:cNvSpPr>
              <a:spLocks noChangeAspect="1"/>
            </p:cNvSpPr>
            <p:nvPr/>
          </p:nvSpPr>
          <p:spPr bwMode="auto">
            <a:xfrm>
              <a:off x="11360150" y="2168526"/>
              <a:ext cx="160337" cy="196850"/>
            </a:xfrm>
            <a:custGeom>
              <a:avLst/>
              <a:gdLst>
                <a:gd name="T0" fmla="*/ 90 w 97"/>
                <a:gd name="T1" fmla="*/ 18 h 120"/>
                <a:gd name="T2" fmla="*/ 55 w 97"/>
                <a:gd name="T3" fmla="*/ 1 h 120"/>
                <a:gd name="T4" fmla="*/ 25 w 97"/>
                <a:gd name="T5" fmla="*/ 27 h 120"/>
                <a:gd name="T6" fmla="*/ 25 w 97"/>
                <a:gd name="T7" fmla="*/ 50 h 120"/>
                <a:gd name="T8" fmla="*/ 26 w 97"/>
                <a:gd name="T9" fmla="*/ 56 h 120"/>
                <a:gd name="T10" fmla="*/ 26 w 97"/>
                <a:gd name="T11" fmla="*/ 63 h 120"/>
                <a:gd name="T12" fmla="*/ 26 w 97"/>
                <a:gd name="T13" fmla="*/ 64 h 120"/>
                <a:gd name="T14" fmla="*/ 25 w 97"/>
                <a:gd name="T15" fmla="*/ 64 h 120"/>
                <a:gd name="T16" fmla="*/ 24 w 97"/>
                <a:gd name="T17" fmla="*/ 64 h 120"/>
                <a:gd name="T18" fmla="*/ 4 w 97"/>
                <a:gd name="T19" fmla="*/ 90 h 120"/>
                <a:gd name="T20" fmla="*/ 68 w 97"/>
                <a:gd name="T21" fmla="*/ 106 h 120"/>
                <a:gd name="T22" fmla="*/ 94 w 97"/>
                <a:gd name="T23" fmla="*/ 69 h 120"/>
                <a:gd name="T24" fmla="*/ 96 w 97"/>
                <a:gd name="T25" fmla="*/ 48 h 120"/>
                <a:gd name="T26" fmla="*/ 90 w 97"/>
                <a:gd name="T27" fmla="*/ 18 h 1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7" h="120">
                  <a:moveTo>
                    <a:pt x="90" y="18"/>
                  </a:moveTo>
                  <a:cubicBezTo>
                    <a:pt x="85" y="5"/>
                    <a:pt x="67" y="0"/>
                    <a:pt x="55" y="1"/>
                  </a:cubicBezTo>
                  <a:cubicBezTo>
                    <a:pt x="42" y="3"/>
                    <a:pt x="28" y="13"/>
                    <a:pt x="25" y="27"/>
                  </a:cubicBezTo>
                  <a:cubicBezTo>
                    <a:pt x="24" y="35"/>
                    <a:pt x="24" y="41"/>
                    <a:pt x="25" y="50"/>
                  </a:cubicBezTo>
                  <a:cubicBezTo>
                    <a:pt x="25" y="51"/>
                    <a:pt x="26" y="54"/>
                    <a:pt x="26" y="56"/>
                  </a:cubicBezTo>
                  <a:cubicBezTo>
                    <a:pt x="26" y="58"/>
                    <a:pt x="26" y="62"/>
                    <a:pt x="26" y="63"/>
                  </a:cubicBezTo>
                  <a:lnTo>
                    <a:pt x="26" y="64"/>
                  </a:lnTo>
                  <a:cubicBezTo>
                    <a:pt x="26" y="64"/>
                    <a:pt x="26" y="64"/>
                    <a:pt x="25" y="64"/>
                  </a:cubicBezTo>
                  <a:cubicBezTo>
                    <a:pt x="25" y="64"/>
                    <a:pt x="24" y="64"/>
                    <a:pt x="24" y="64"/>
                  </a:cubicBezTo>
                  <a:cubicBezTo>
                    <a:pt x="11" y="65"/>
                    <a:pt x="0" y="77"/>
                    <a:pt x="4" y="90"/>
                  </a:cubicBezTo>
                  <a:cubicBezTo>
                    <a:pt x="13" y="115"/>
                    <a:pt x="48" y="120"/>
                    <a:pt x="68" y="106"/>
                  </a:cubicBezTo>
                  <a:cubicBezTo>
                    <a:pt x="81" y="97"/>
                    <a:pt x="90" y="84"/>
                    <a:pt x="94" y="69"/>
                  </a:cubicBezTo>
                  <a:cubicBezTo>
                    <a:pt x="95" y="62"/>
                    <a:pt x="96" y="55"/>
                    <a:pt x="96" y="48"/>
                  </a:cubicBezTo>
                  <a:cubicBezTo>
                    <a:pt x="97" y="37"/>
                    <a:pt x="95" y="28"/>
                    <a:pt x="90" y="18"/>
                  </a:cubicBezTo>
                  <a:close/>
                </a:path>
              </a:pathLst>
            </a:custGeom>
            <a:solidFill>
              <a:srgbClr val="E0DFE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81" name="Freeform 43">
              <a:extLst>
                <a:ext uri="{FF2B5EF4-FFF2-40B4-BE49-F238E27FC236}">
                  <a16:creationId xmlns:a16="http://schemas.microsoft.com/office/drawing/2014/main" id="{5365B850-C38D-974E-AF0F-86E00F1A75EF}"/>
                </a:ext>
              </a:extLst>
            </p:cNvPr>
            <p:cNvSpPr>
              <a:spLocks noChangeAspect="1"/>
            </p:cNvSpPr>
            <p:nvPr/>
          </p:nvSpPr>
          <p:spPr bwMode="auto">
            <a:xfrm>
              <a:off x="10350500" y="2357438"/>
              <a:ext cx="179387" cy="171450"/>
            </a:xfrm>
            <a:custGeom>
              <a:avLst/>
              <a:gdLst>
                <a:gd name="T0" fmla="*/ 105 w 108"/>
                <a:gd name="T1" fmla="*/ 32 h 104"/>
                <a:gd name="T2" fmla="*/ 88 w 108"/>
                <a:gd name="T3" fmla="*/ 10 h 104"/>
                <a:gd name="T4" fmla="*/ 43 w 108"/>
                <a:gd name="T5" fmla="*/ 22 h 104"/>
                <a:gd name="T6" fmla="*/ 40 w 108"/>
                <a:gd name="T7" fmla="*/ 31 h 104"/>
                <a:gd name="T8" fmla="*/ 26 w 108"/>
                <a:gd name="T9" fmla="*/ 23 h 104"/>
                <a:gd name="T10" fmla="*/ 5 w 108"/>
                <a:gd name="T11" fmla="*/ 62 h 104"/>
                <a:gd name="T12" fmla="*/ 40 w 108"/>
                <a:gd name="T13" fmla="*/ 98 h 104"/>
                <a:gd name="T14" fmla="*/ 96 w 108"/>
                <a:gd name="T15" fmla="*/ 76 h 104"/>
                <a:gd name="T16" fmla="*/ 106 w 108"/>
                <a:gd name="T17" fmla="*/ 55 h 104"/>
                <a:gd name="T18" fmla="*/ 105 w 108"/>
                <a:gd name="T19" fmla="*/ 32 h 1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08" h="104">
                  <a:moveTo>
                    <a:pt x="105" y="32"/>
                  </a:moveTo>
                  <a:cubicBezTo>
                    <a:pt x="103" y="22"/>
                    <a:pt x="96" y="16"/>
                    <a:pt x="88" y="10"/>
                  </a:cubicBezTo>
                  <a:cubicBezTo>
                    <a:pt x="75" y="0"/>
                    <a:pt x="50" y="8"/>
                    <a:pt x="43" y="22"/>
                  </a:cubicBezTo>
                  <a:cubicBezTo>
                    <a:pt x="42" y="25"/>
                    <a:pt x="41" y="28"/>
                    <a:pt x="40" y="31"/>
                  </a:cubicBezTo>
                  <a:cubicBezTo>
                    <a:pt x="37" y="26"/>
                    <a:pt x="32" y="22"/>
                    <a:pt x="26" y="23"/>
                  </a:cubicBezTo>
                  <a:cubicBezTo>
                    <a:pt x="6" y="23"/>
                    <a:pt x="0" y="46"/>
                    <a:pt x="5" y="62"/>
                  </a:cubicBezTo>
                  <a:cubicBezTo>
                    <a:pt x="10" y="79"/>
                    <a:pt x="23" y="93"/>
                    <a:pt x="40" y="98"/>
                  </a:cubicBezTo>
                  <a:cubicBezTo>
                    <a:pt x="62" y="104"/>
                    <a:pt x="83" y="93"/>
                    <a:pt x="96" y="76"/>
                  </a:cubicBezTo>
                  <a:cubicBezTo>
                    <a:pt x="101" y="69"/>
                    <a:pt x="104" y="62"/>
                    <a:pt x="106" y="55"/>
                  </a:cubicBezTo>
                  <a:cubicBezTo>
                    <a:pt x="107" y="48"/>
                    <a:pt x="108" y="39"/>
                    <a:pt x="105" y="32"/>
                  </a:cubicBezTo>
                  <a:close/>
                </a:path>
              </a:pathLst>
            </a:custGeom>
            <a:solidFill>
              <a:srgbClr val="E0DFE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82" name="Freeform 44">
              <a:extLst>
                <a:ext uri="{FF2B5EF4-FFF2-40B4-BE49-F238E27FC236}">
                  <a16:creationId xmlns:a16="http://schemas.microsoft.com/office/drawing/2014/main" id="{901275DD-0F3B-1643-B5C7-43C41EE023EA}"/>
                </a:ext>
              </a:extLst>
            </p:cNvPr>
            <p:cNvSpPr>
              <a:spLocks noChangeAspect="1"/>
            </p:cNvSpPr>
            <p:nvPr/>
          </p:nvSpPr>
          <p:spPr bwMode="auto">
            <a:xfrm>
              <a:off x="9507538" y="2438401"/>
              <a:ext cx="666750" cy="446088"/>
            </a:xfrm>
            <a:custGeom>
              <a:avLst/>
              <a:gdLst>
                <a:gd name="T0" fmla="*/ 390 w 405"/>
                <a:gd name="T1" fmla="*/ 139 h 270"/>
                <a:gd name="T2" fmla="*/ 388 w 405"/>
                <a:gd name="T3" fmla="*/ 137 h 270"/>
                <a:gd name="T4" fmla="*/ 388 w 405"/>
                <a:gd name="T5" fmla="*/ 137 h 270"/>
                <a:gd name="T6" fmla="*/ 367 w 405"/>
                <a:gd name="T7" fmla="*/ 33 h 270"/>
                <a:gd name="T8" fmla="*/ 313 w 405"/>
                <a:gd name="T9" fmla="*/ 75 h 270"/>
                <a:gd name="T10" fmla="*/ 324 w 405"/>
                <a:gd name="T11" fmla="*/ 107 h 270"/>
                <a:gd name="T12" fmla="*/ 303 w 405"/>
                <a:gd name="T13" fmla="*/ 114 h 270"/>
                <a:gd name="T14" fmla="*/ 227 w 405"/>
                <a:gd name="T15" fmla="*/ 130 h 270"/>
                <a:gd name="T16" fmla="*/ 81 w 405"/>
                <a:gd name="T17" fmla="*/ 152 h 270"/>
                <a:gd name="T18" fmla="*/ 81 w 405"/>
                <a:gd name="T19" fmla="*/ 175 h 270"/>
                <a:gd name="T20" fmla="*/ 123 w 405"/>
                <a:gd name="T21" fmla="*/ 182 h 270"/>
                <a:gd name="T22" fmla="*/ 123 w 405"/>
                <a:gd name="T23" fmla="*/ 182 h 270"/>
                <a:gd name="T24" fmla="*/ 25 w 405"/>
                <a:gd name="T25" fmla="*/ 180 h 270"/>
                <a:gd name="T26" fmla="*/ 1 w 405"/>
                <a:gd name="T27" fmla="*/ 190 h 270"/>
                <a:gd name="T28" fmla="*/ 169 w 405"/>
                <a:gd name="T29" fmla="*/ 247 h 270"/>
                <a:gd name="T30" fmla="*/ 290 w 405"/>
                <a:gd name="T31" fmla="*/ 228 h 270"/>
                <a:gd name="T32" fmla="*/ 396 w 405"/>
                <a:gd name="T33" fmla="*/ 185 h 270"/>
                <a:gd name="T34" fmla="*/ 390 w 405"/>
                <a:gd name="T35" fmla="*/ 139 h 2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405" h="270">
                  <a:moveTo>
                    <a:pt x="390" y="139"/>
                  </a:moveTo>
                  <a:cubicBezTo>
                    <a:pt x="389" y="138"/>
                    <a:pt x="389" y="138"/>
                    <a:pt x="388" y="137"/>
                  </a:cubicBezTo>
                  <a:cubicBezTo>
                    <a:pt x="388" y="137"/>
                    <a:pt x="388" y="137"/>
                    <a:pt x="388" y="137"/>
                  </a:cubicBezTo>
                  <a:cubicBezTo>
                    <a:pt x="401" y="106"/>
                    <a:pt x="391" y="63"/>
                    <a:pt x="367" y="33"/>
                  </a:cubicBezTo>
                  <a:cubicBezTo>
                    <a:pt x="341" y="0"/>
                    <a:pt x="299" y="42"/>
                    <a:pt x="313" y="75"/>
                  </a:cubicBezTo>
                  <a:cubicBezTo>
                    <a:pt x="316" y="82"/>
                    <a:pt x="326" y="103"/>
                    <a:pt x="324" y="107"/>
                  </a:cubicBezTo>
                  <a:cubicBezTo>
                    <a:pt x="323" y="110"/>
                    <a:pt x="311" y="113"/>
                    <a:pt x="303" y="114"/>
                  </a:cubicBezTo>
                  <a:cubicBezTo>
                    <a:pt x="278" y="121"/>
                    <a:pt x="252" y="126"/>
                    <a:pt x="227" y="130"/>
                  </a:cubicBezTo>
                  <a:cubicBezTo>
                    <a:pt x="178" y="139"/>
                    <a:pt x="130" y="144"/>
                    <a:pt x="81" y="152"/>
                  </a:cubicBezTo>
                  <a:cubicBezTo>
                    <a:pt x="69" y="153"/>
                    <a:pt x="70" y="173"/>
                    <a:pt x="81" y="175"/>
                  </a:cubicBezTo>
                  <a:cubicBezTo>
                    <a:pt x="95" y="178"/>
                    <a:pt x="109" y="180"/>
                    <a:pt x="123" y="182"/>
                  </a:cubicBezTo>
                  <a:lnTo>
                    <a:pt x="123" y="182"/>
                  </a:lnTo>
                  <a:cubicBezTo>
                    <a:pt x="94" y="187"/>
                    <a:pt x="47" y="205"/>
                    <a:pt x="25" y="180"/>
                  </a:cubicBezTo>
                  <a:cubicBezTo>
                    <a:pt x="18" y="172"/>
                    <a:pt x="0" y="178"/>
                    <a:pt x="1" y="190"/>
                  </a:cubicBezTo>
                  <a:cubicBezTo>
                    <a:pt x="11" y="270"/>
                    <a:pt x="112" y="253"/>
                    <a:pt x="169" y="247"/>
                  </a:cubicBezTo>
                  <a:cubicBezTo>
                    <a:pt x="209" y="242"/>
                    <a:pt x="250" y="237"/>
                    <a:pt x="290" y="228"/>
                  </a:cubicBezTo>
                  <a:cubicBezTo>
                    <a:pt x="326" y="221"/>
                    <a:pt x="373" y="216"/>
                    <a:pt x="396" y="185"/>
                  </a:cubicBezTo>
                  <a:cubicBezTo>
                    <a:pt x="405" y="173"/>
                    <a:pt x="402" y="149"/>
                    <a:pt x="390" y="139"/>
                  </a:cubicBezTo>
                  <a:close/>
                </a:path>
              </a:pathLst>
            </a:custGeom>
            <a:solidFill>
              <a:srgbClr val="E0DFE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83" name="Freeform 45">
              <a:extLst>
                <a:ext uri="{FF2B5EF4-FFF2-40B4-BE49-F238E27FC236}">
                  <a16:creationId xmlns:a16="http://schemas.microsoft.com/office/drawing/2014/main" id="{725A8937-7741-0D4C-9E76-4DDB2BFB1603}"/>
                </a:ext>
              </a:extLst>
            </p:cNvPr>
            <p:cNvSpPr>
              <a:spLocks noChangeAspect="1"/>
            </p:cNvSpPr>
            <p:nvPr/>
          </p:nvSpPr>
          <p:spPr bwMode="auto">
            <a:xfrm>
              <a:off x="10458450" y="1811338"/>
              <a:ext cx="449262" cy="184150"/>
            </a:xfrm>
            <a:custGeom>
              <a:avLst/>
              <a:gdLst>
                <a:gd name="T0" fmla="*/ 224 w 273"/>
                <a:gd name="T1" fmla="*/ 2 h 112"/>
                <a:gd name="T2" fmla="*/ 127 w 273"/>
                <a:gd name="T3" fmla="*/ 19 h 112"/>
                <a:gd name="T4" fmla="*/ 39 w 273"/>
                <a:gd name="T5" fmla="*/ 39 h 112"/>
                <a:gd name="T6" fmla="*/ 5 w 273"/>
                <a:gd name="T7" fmla="*/ 39 h 112"/>
                <a:gd name="T8" fmla="*/ 60 w 273"/>
                <a:gd name="T9" fmla="*/ 108 h 112"/>
                <a:gd name="T10" fmla="*/ 127 w 273"/>
                <a:gd name="T11" fmla="*/ 97 h 112"/>
                <a:gd name="T12" fmla="*/ 224 w 273"/>
                <a:gd name="T13" fmla="*/ 77 h 112"/>
                <a:gd name="T14" fmla="*/ 224 w 273"/>
                <a:gd name="T15" fmla="*/ 2 h 11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73" h="112">
                  <a:moveTo>
                    <a:pt x="224" y="2"/>
                  </a:moveTo>
                  <a:cubicBezTo>
                    <a:pt x="191" y="0"/>
                    <a:pt x="158" y="7"/>
                    <a:pt x="127" y="19"/>
                  </a:cubicBezTo>
                  <a:cubicBezTo>
                    <a:pt x="108" y="27"/>
                    <a:pt x="50" y="71"/>
                    <a:pt x="39" y="39"/>
                  </a:cubicBezTo>
                  <a:cubicBezTo>
                    <a:pt x="33" y="25"/>
                    <a:pt x="8" y="20"/>
                    <a:pt x="5" y="39"/>
                  </a:cubicBezTo>
                  <a:cubicBezTo>
                    <a:pt x="0" y="76"/>
                    <a:pt x="24" y="103"/>
                    <a:pt x="60" y="108"/>
                  </a:cubicBezTo>
                  <a:cubicBezTo>
                    <a:pt x="83" y="112"/>
                    <a:pt x="106" y="104"/>
                    <a:pt x="127" y="97"/>
                  </a:cubicBezTo>
                  <a:cubicBezTo>
                    <a:pt x="160" y="86"/>
                    <a:pt x="189" y="80"/>
                    <a:pt x="224" y="77"/>
                  </a:cubicBezTo>
                  <a:cubicBezTo>
                    <a:pt x="272" y="73"/>
                    <a:pt x="273" y="4"/>
                    <a:pt x="224" y="2"/>
                  </a:cubicBezTo>
                  <a:close/>
                </a:path>
              </a:pathLst>
            </a:custGeom>
            <a:solidFill>
              <a:srgbClr val="E0DFE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84" name="Freeform 46">
              <a:extLst>
                <a:ext uri="{FF2B5EF4-FFF2-40B4-BE49-F238E27FC236}">
                  <a16:creationId xmlns:a16="http://schemas.microsoft.com/office/drawing/2014/main" id="{7493C102-DDD8-AF4E-8DA3-557E9604584D}"/>
                </a:ext>
              </a:extLst>
            </p:cNvPr>
            <p:cNvSpPr>
              <a:spLocks noChangeAspect="1"/>
            </p:cNvSpPr>
            <p:nvPr/>
          </p:nvSpPr>
          <p:spPr bwMode="auto">
            <a:xfrm>
              <a:off x="9769475" y="1984376"/>
              <a:ext cx="560387" cy="217488"/>
            </a:xfrm>
            <a:custGeom>
              <a:avLst/>
              <a:gdLst>
                <a:gd name="T0" fmla="*/ 262 w 340"/>
                <a:gd name="T1" fmla="*/ 39 h 132"/>
                <a:gd name="T2" fmla="*/ 184 w 340"/>
                <a:gd name="T3" fmla="*/ 35 h 132"/>
                <a:gd name="T4" fmla="*/ 118 w 340"/>
                <a:gd name="T5" fmla="*/ 68 h 132"/>
                <a:gd name="T6" fmla="*/ 59 w 340"/>
                <a:gd name="T7" fmla="*/ 32 h 132"/>
                <a:gd name="T8" fmla="*/ 11 w 340"/>
                <a:gd name="T9" fmla="*/ 57 h 132"/>
                <a:gd name="T10" fmla="*/ 25 w 340"/>
                <a:gd name="T11" fmla="*/ 81 h 132"/>
                <a:gd name="T12" fmla="*/ 64 w 340"/>
                <a:gd name="T13" fmla="*/ 90 h 132"/>
                <a:gd name="T14" fmla="*/ 91 w 340"/>
                <a:gd name="T15" fmla="*/ 118 h 132"/>
                <a:gd name="T16" fmla="*/ 162 w 340"/>
                <a:gd name="T17" fmla="*/ 118 h 132"/>
                <a:gd name="T18" fmla="*/ 201 w 340"/>
                <a:gd name="T19" fmla="*/ 98 h 132"/>
                <a:gd name="T20" fmla="*/ 251 w 340"/>
                <a:gd name="T21" fmla="*/ 107 h 132"/>
                <a:gd name="T22" fmla="*/ 321 w 340"/>
                <a:gd name="T23" fmla="*/ 73 h 132"/>
                <a:gd name="T24" fmla="*/ 262 w 340"/>
                <a:gd name="T25" fmla="*/ 39 h 1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340" h="132">
                  <a:moveTo>
                    <a:pt x="262" y="39"/>
                  </a:moveTo>
                  <a:cubicBezTo>
                    <a:pt x="261" y="41"/>
                    <a:pt x="196" y="31"/>
                    <a:pt x="184" y="35"/>
                  </a:cubicBezTo>
                  <a:cubicBezTo>
                    <a:pt x="166" y="40"/>
                    <a:pt x="135" y="72"/>
                    <a:pt x="118" y="68"/>
                  </a:cubicBezTo>
                  <a:cubicBezTo>
                    <a:pt x="95" y="63"/>
                    <a:pt x="86" y="34"/>
                    <a:pt x="59" y="32"/>
                  </a:cubicBezTo>
                  <a:cubicBezTo>
                    <a:pt x="37" y="30"/>
                    <a:pt x="26" y="43"/>
                    <a:pt x="11" y="57"/>
                  </a:cubicBezTo>
                  <a:cubicBezTo>
                    <a:pt x="0" y="67"/>
                    <a:pt x="11" y="85"/>
                    <a:pt x="25" y="81"/>
                  </a:cubicBezTo>
                  <a:cubicBezTo>
                    <a:pt x="43" y="77"/>
                    <a:pt x="51" y="76"/>
                    <a:pt x="64" y="90"/>
                  </a:cubicBezTo>
                  <a:cubicBezTo>
                    <a:pt x="73" y="100"/>
                    <a:pt x="79" y="111"/>
                    <a:pt x="91" y="118"/>
                  </a:cubicBezTo>
                  <a:cubicBezTo>
                    <a:pt x="114" y="132"/>
                    <a:pt x="139" y="129"/>
                    <a:pt x="162" y="118"/>
                  </a:cubicBezTo>
                  <a:cubicBezTo>
                    <a:pt x="175" y="112"/>
                    <a:pt x="188" y="100"/>
                    <a:pt x="201" y="98"/>
                  </a:cubicBezTo>
                  <a:cubicBezTo>
                    <a:pt x="217" y="96"/>
                    <a:pt x="235" y="106"/>
                    <a:pt x="251" y="107"/>
                  </a:cubicBezTo>
                  <a:cubicBezTo>
                    <a:pt x="280" y="110"/>
                    <a:pt x="308" y="100"/>
                    <a:pt x="321" y="73"/>
                  </a:cubicBezTo>
                  <a:cubicBezTo>
                    <a:pt x="340" y="34"/>
                    <a:pt x="284" y="0"/>
                    <a:pt x="262" y="39"/>
                  </a:cubicBezTo>
                  <a:close/>
                </a:path>
              </a:pathLst>
            </a:custGeom>
            <a:solidFill>
              <a:srgbClr val="E0DFE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85" name="Freeform 47">
              <a:extLst>
                <a:ext uri="{FF2B5EF4-FFF2-40B4-BE49-F238E27FC236}">
                  <a16:creationId xmlns:a16="http://schemas.microsoft.com/office/drawing/2014/main" id="{07745BB5-94D8-AF40-BAC4-F02B74704C57}"/>
                </a:ext>
              </a:extLst>
            </p:cNvPr>
            <p:cNvSpPr>
              <a:spLocks noChangeAspect="1"/>
            </p:cNvSpPr>
            <p:nvPr/>
          </p:nvSpPr>
          <p:spPr bwMode="auto">
            <a:xfrm>
              <a:off x="9975850" y="1651001"/>
              <a:ext cx="373062" cy="255588"/>
            </a:xfrm>
            <a:custGeom>
              <a:avLst/>
              <a:gdLst>
                <a:gd name="T0" fmla="*/ 154 w 227"/>
                <a:gd name="T1" fmla="*/ 29 h 155"/>
                <a:gd name="T2" fmla="*/ 96 w 227"/>
                <a:gd name="T3" fmla="*/ 69 h 155"/>
                <a:gd name="T4" fmla="*/ 23 w 227"/>
                <a:gd name="T5" fmla="*/ 65 h 155"/>
                <a:gd name="T6" fmla="*/ 7 w 227"/>
                <a:gd name="T7" fmla="*/ 86 h 155"/>
                <a:gd name="T8" fmla="*/ 207 w 227"/>
                <a:gd name="T9" fmla="*/ 70 h 155"/>
                <a:gd name="T10" fmla="*/ 154 w 227"/>
                <a:gd name="T11" fmla="*/ 29 h 155"/>
              </a:gdLst>
              <a:ahLst/>
              <a:cxnLst>
                <a:cxn ang="0">
                  <a:pos x="T0" y="T1"/>
                </a:cxn>
                <a:cxn ang="0">
                  <a:pos x="T2" y="T3"/>
                </a:cxn>
                <a:cxn ang="0">
                  <a:pos x="T4" y="T5"/>
                </a:cxn>
                <a:cxn ang="0">
                  <a:pos x="T6" y="T7"/>
                </a:cxn>
                <a:cxn ang="0">
                  <a:pos x="T8" y="T9"/>
                </a:cxn>
                <a:cxn ang="0">
                  <a:pos x="T10" y="T11"/>
                </a:cxn>
              </a:cxnLst>
              <a:rect l="0" t="0" r="r" b="b"/>
              <a:pathLst>
                <a:path w="227" h="155">
                  <a:moveTo>
                    <a:pt x="154" y="29"/>
                  </a:moveTo>
                  <a:cubicBezTo>
                    <a:pt x="137" y="48"/>
                    <a:pt x="122" y="63"/>
                    <a:pt x="96" y="69"/>
                  </a:cubicBezTo>
                  <a:cubicBezTo>
                    <a:pt x="70" y="76"/>
                    <a:pt x="48" y="70"/>
                    <a:pt x="23" y="65"/>
                  </a:cubicBezTo>
                  <a:cubicBezTo>
                    <a:pt x="11" y="63"/>
                    <a:pt x="0" y="75"/>
                    <a:pt x="7" y="86"/>
                  </a:cubicBezTo>
                  <a:cubicBezTo>
                    <a:pt x="50" y="155"/>
                    <a:pt x="170" y="130"/>
                    <a:pt x="207" y="70"/>
                  </a:cubicBezTo>
                  <a:cubicBezTo>
                    <a:pt x="227" y="37"/>
                    <a:pt x="181" y="0"/>
                    <a:pt x="154" y="29"/>
                  </a:cubicBezTo>
                  <a:close/>
                </a:path>
              </a:pathLst>
            </a:custGeom>
            <a:solidFill>
              <a:srgbClr val="E0DFE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86" name="Freeform 48">
              <a:extLst>
                <a:ext uri="{FF2B5EF4-FFF2-40B4-BE49-F238E27FC236}">
                  <a16:creationId xmlns:a16="http://schemas.microsoft.com/office/drawing/2014/main" id="{9A642553-FEB9-B94F-8E94-21397BA9351D}"/>
                </a:ext>
              </a:extLst>
            </p:cNvPr>
            <p:cNvSpPr>
              <a:spLocks noChangeAspect="1"/>
            </p:cNvSpPr>
            <p:nvPr/>
          </p:nvSpPr>
          <p:spPr bwMode="auto">
            <a:xfrm>
              <a:off x="8918575" y="1754188"/>
              <a:ext cx="660400" cy="431800"/>
            </a:xfrm>
            <a:custGeom>
              <a:avLst/>
              <a:gdLst>
                <a:gd name="T0" fmla="*/ 399 w 401"/>
                <a:gd name="T1" fmla="*/ 11 h 262"/>
                <a:gd name="T2" fmla="*/ 385 w 401"/>
                <a:gd name="T3" fmla="*/ 5 h 262"/>
                <a:gd name="T4" fmla="*/ 325 w 401"/>
                <a:gd name="T5" fmla="*/ 102 h 262"/>
                <a:gd name="T6" fmla="*/ 275 w 401"/>
                <a:gd name="T7" fmla="*/ 176 h 262"/>
                <a:gd name="T8" fmla="*/ 246 w 401"/>
                <a:gd name="T9" fmla="*/ 186 h 262"/>
                <a:gd name="T10" fmla="*/ 117 w 401"/>
                <a:gd name="T11" fmla="*/ 144 h 262"/>
                <a:gd name="T12" fmla="*/ 96 w 401"/>
                <a:gd name="T13" fmla="*/ 149 h 262"/>
                <a:gd name="T14" fmla="*/ 107 w 401"/>
                <a:gd name="T15" fmla="*/ 141 h 262"/>
                <a:gd name="T16" fmla="*/ 112 w 401"/>
                <a:gd name="T17" fmla="*/ 141 h 262"/>
                <a:gd name="T18" fmla="*/ 133 w 401"/>
                <a:gd name="T19" fmla="*/ 105 h 262"/>
                <a:gd name="T20" fmla="*/ 209 w 401"/>
                <a:gd name="T21" fmla="*/ 68 h 262"/>
                <a:gd name="T22" fmla="*/ 200 w 401"/>
                <a:gd name="T23" fmla="*/ 46 h 262"/>
                <a:gd name="T24" fmla="*/ 93 w 401"/>
                <a:gd name="T25" fmla="*/ 69 h 262"/>
                <a:gd name="T26" fmla="*/ 8 w 401"/>
                <a:gd name="T27" fmla="*/ 92 h 262"/>
                <a:gd name="T28" fmla="*/ 14 w 401"/>
                <a:gd name="T29" fmla="*/ 102 h 262"/>
                <a:gd name="T30" fmla="*/ 40 w 401"/>
                <a:gd name="T31" fmla="*/ 103 h 262"/>
                <a:gd name="T32" fmla="*/ 19 w 401"/>
                <a:gd name="T33" fmla="*/ 107 h 262"/>
                <a:gd name="T34" fmla="*/ 13 w 401"/>
                <a:gd name="T35" fmla="*/ 118 h 262"/>
                <a:gd name="T36" fmla="*/ 11 w 401"/>
                <a:gd name="T37" fmla="*/ 120 h 262"/>
                <a:gd name="T38" fmla="*/ 5 w 401"/>
                <a:gd name="T39" fmla="*/ 139 h 262"/>
                <a:gd name="T40" fmla="*/ 3 w 401"/>
                <a:gd name="T41" fmla="*/ 164 h 262"/>
                <a:gd name="T42" fmla="*/ 25 w 401"/>
                <a:gd name="T43" fmla="*/ 181 h 262"/>
                <a:gd name="T44" fmla="*/ 47 w 401"/>
                <a:gd name="T45" fmla="*/ 166 h 262"/>
                <a:gd name="T46" fmla="*/ 79 w 401"/>
                <a:gd name="T47" fmla="*/ 158 h 262"/>
                <a:gd name="T48" fmla="*/ 13 w 401"/>
                <a:gd name="T49" fmla="*/ 215 h 262"/>
                <a:gd name="T50" fmla="*/ 22 w 401"/>
                <a:gd name="T51" fmla="*/ 231 h 262"/>
                <a:gd name="T52" fmla="*/ 99 w 401"/>
                <a:gd name="T53" fmla="*/ 198 h 262"/>
                <a:gd name="T54" fmla="*/ 184 w 401"/>
                <a:gd name="T55" fmla="*/ 234 h 262"/>
                <a:gd name="T56" fmla="*/ 269 w 401"/>
                <a:gd name="T57" fmla="*/ 253 h 262"/>
                <a:gd name="T58" fmla="*/ 308 w 401"/>
                <a:gd name="T59" fmla="*/ 248 h 262"/>
                <a:gd name="T60" fmla="*/ 368 w 401"/>
                <a:gd name="T61" fmla="*/ 135 h 262"/>
                <a:gd name="T62" fmla="*/ 399 w 401"/>
                <a:gd name="T63" fmla="*/ 11 h 2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01" h="262">
                  <a:moveTo>
                    <a:pt x="399" y="11"/>
                  </a:moveTo>
                  <a:cubicBezTo>
                    <a:pt x="398" y="5"/>
                    <a:pt x="390" y="0"/>
                    <a:pt x="385" y="5"/>
                  </a:cubicBezTo>
                  <a:cubicBezTo>
                    <a:pt x="360" y="34"/>
                    <a:pt x="345" y="70"/>
                    <a:pt x="325" y="102"/>
                  </a:cubicBezTo>
                  <a:cubicBezTo>
                    <a:pt x="310" y="128"/>
                    <a:pt x="291" y="151"/>
                    <a:pt x="275" y="176"/>
                  </a:cubicBezTo>
                  <a:cubicBezTo>
                    <a:pt x="265" y="174"/>
                    <a:pt x="254" y="177"/>
                    <a:pt x="246" y="186"/>
                  </a:cubicBezTo>
                  <a:cubicBezTo>
                    <a:pt x="239" y="196"/>
                    <a:pt x="139" y="142"/>
                    <a:pt x="117" y="144"/>
                  </a:cubicBezTo>
                  <a:cubicBezTo>
                    <a:pt x="110" y="144"/>
                    <a:pt x="103" y="146"/>
                    <a:pt x="96" y="149"/>
                  </a:cubicBezTo>
                  <a:cubicBezTo>
                    <a:pt x="100" y="146"/>
                    <a:pt x="103" y="144"/>
                    <a:pt x="107" y="141"/>
                  </a:cubicBezTo>
                  <a:cubicBezTo>
                    <a:pt x="109" y="141"/>
                    <a:pt x="110" y="141"/>
                    <a:pt x="112" y="141"/>
                  </a:cubicBezTo>
                  <a:cubicBezTo>
                    <a:pt x="134" y="142"/>
                    <a:pt x="140" y="119"/>
                    <a:pt x="133" y="105"/>
                  </a:cubicBezTo>
                  <a:cubicBezTo>
                    <a:pt x="161" y="101"/>
                    <a:pt x="196" y="95"/>
                    <a:pt x="209" y="68"/>
                  </a:cubicBezTo>
                  <a:cubicBezTo>
                    <a:pt x="213" y="59"/>
                    <a:pt x="210" y="50"/>
                    <a:pt x="200" y="46"/>
                  </a:cubicBezTo>
                  <a:cubicBezTo>
                    <a:pt x="167" y="35"/>
                    <a:pt x="126" y="62"/>
                    <a:pt x="93" y="69"/>
                  </a:cubicBezTo>
                  <a:cubicBezTo>
                    <a:pt x="65" y="75"/>
                    <a:pt x="29" y="70"/>
                    <a:pt x="8" y="92"/>
                  </a:cubicBezTo>
                  <a:cubicBezTo>
                    <a:pt x="4" y="97"/>
                    <a:pt x="8" y="104"/>
                    <a:pt x="14" y="102"/>
                  </a:cubicBezTo>
                  <a:cubicBezTo>
                    <a:pt x="23" y="101"/>
                    <a:pt x="31" y="101"/>
                    <a:pt x="40" y="103"/>
                  </a:cubicBezTo>
                  <a:cubicBezTo>
                    <a:pt x="33" y="104"/>
                    <a:pt x="26" y="105"/>
                    <a:pt x="19" y="107"/>
                  </a:cubicBezTo>
                  <a:cubicBezTo>
                    <a:pt x="14" y="108"/>
                    <a:pt x="12" y="114"/>
                    <a:pt x="13" y="118"/>
                  </a:cubicBezTo>
                  <a:cubicBezTo>
                    <a:pt x="12" y="119"/>
                    <a:pt x="12" y="119"/>
                    <a:pt x="11" y="120"/>
                  </a:cubicBezTo>
                  <a:cubicBezTo>
                    <a:pt x="7" y="125"/>
                    <a:pt x="7" y="132"/>
                    <a:pt x="5" y="139"/>
                  </a:cubicBezTo>
                  <a:cubicBezTo>
                    <a:pt x="4" y="147"/>
                    <a:pt x="0" y="155"/>
                    <a:pt x="3" y="164"/>
                  </a:cubicBezTo>
                  <a:cubicBezTo>
                    <a:pt x="7" y="174"/>
                    <a:pt x="15" y="182"/>
                    <a:pt x="25" y="181"/>
                  </a:cubicBezTo>
                  <a:cubicBezTo>
                    <a:pt x="35" y="181"/>
                    <a:pt x="43" y="175"/>
                    <a:pt x="47" y="166"/>
                  </a:cubicBezTo>
                  <a:cubicBezTo>
                    <a:pt x="57" y="165"/>
                    <a:pt x="68" y="162"/>
                    <a:pt x="79" y="158"/>
                  </a:cubicBezTo>
                  <a:cubicBezTo>
                    <a:pt x="53" y="173"/>
                    <a:pt x="30" y="198"/>
                    <a:pt x="13" y="215"/>
                  </a:cubicBezTo>
                  <a:cubicBezTo>
                    <a:pt x="6" y="221"/>
                    <a:pt x="13" y="234"/>
                    <a:pt x="22" y="231"/>
                  </a:cubicBezTo>
                  <a:cubicBezTo>
                    <a:pt x="48" y="222"/>
                    <a:pt x="72" y="203"/>
                    <a:pt x="99" y="198"/>
                  </a:cubicBezTo>
                  <a:cubicBezTo>
                    <a:pt x="125" y="194"/>
                    <a:pt x="162" y="223"/>
                    <a:pt x="184" y="234"/>
                  </a:cubicBezTo>
                  <a:cubicBezTo>
                    <a:pt x="214" y="250"/>
                    <a:pt x="243" y="262"/>
                    <a:pt x="269" y="253"/>
                  </a:cubicBezTo>
                  <a:cubicBezTo>
                    <a:pt x="281" y="261"/>
                    <a:pt x="296" y="262"/>
                    <a:pt x="308" y="248"/>
                  </a:cubicBezTo>
                  <a:cubicBezTo>
                    <a:pt x="335" y="216"/>
                    <a:pt x="352" y="174"/>
                    <a:pt x="368" y="135"/>
                  </a:cubicBezTo>
                  <a:cubicBezTo>
                    <a:pt x="384" y="97"/>
                    <a:pt x="401" y="53"/>
                    <a:pt x="399" y="11"/>
                  </a:cubicBezTo>
                  <a:close/>
                </a:path>
              </a:pathLst>
            </a:custGeom>
            <a:solidFill>
              <a:srgbClr val="E0DFE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87" name="Freeform 49">
              <a:extLst>
                <a:ext uri="{FF2B5EF4-FFF2-40B4-BE49-F238E27FC236}">
                  <a16:creationId xmlns:a16="http://schemas.microsoft.com/office/drawing/2014/main" id="{6B265547-0674-B44D-804D-AC2557C270B0}"/>
                </a:ext>
              </a:extLst>
            </p:cNvPr>
            <p:cNvSpPr>
              <a:spLocks noChangeAspect="1"/>
            </p:cNvSpPr>
            <p:nvPr/>
          </p:nvSpPr>
          <p:spPr bwMode="auto">
            <a:xfrm>
              <a:off x="9013825" y="2714626"/>
              <a:ext cx="260350" cy="204788"/>
            </a:xfrm>
            <a:custGeom>
              <a:avLst/>
              <a:gdLst>
                <a:gd name="T0" fmla="*/ 150 w 158"/>
                <a:gd name="T1" fmla="*/ 36 h 124"/>
                <a:gd name="T2" fmla="*/ 81 w 158"/>
                <a:gd name="T3" fmla="*/ 36 h 124"/>
                <a:gd name="T4" fmla="*/ 71 w 158"/>
                <a:gd name="T5" fmla="*/ 54 h 124"/>
                <a:gd name="T6" fmla="*/ 46 w 158"/>
                <a:gd name="T7" fmla="*/ 39 h 124"/>
                <a:gd name="T8" fmla="*/ 14 w 158"/>
                <a:gd name="T9" fmla="*/ 47 h 124"/>
                <a:gd name="T10" fmla="*/ 78 w 158"/>
                <a:gd name="T11" fmla="*/ 123 h 124"/>
                <a:gd name="T12" fmla="*/ 150 w 158"/>
                <a:gd name="T13" fmla="*/ 36 h 124"/>
              </a:gdLst>
              <a:ahLst/>
              <a:cxnLst>
                <a:cxn ang="0">
                  <a:pos x="T0" y="T1"/>
                </a:cxn>
                <a:cxn ang="0">
                  <a:pos x="T2" y="T3"/>
                </a:cxn>
                <a:cxn ang="0">
                  <a:pos x="T4" y="T5"/>
                </a:cxn>
                <a:cxn ang="0">
                  <a:pos x="T6" y="T7"/>
                </a:cxn>
                <a:cxn ang="0">
                  <a:pos x="T8" y="T9"/>
                </a:cxn>
                <a:cxn ang="0">
                  <a:pos x="T10" y="T11"/>
                </a:cxn>
                <a:cxn ang="0">
                  <a:pos x="T12" y="T13"/>
                </a:cxn>
              </a:cxnLst>
              <a:rect l="0" t="0" r="r" b="b"/>
              <a:pathLst>
                <a:path w="158" h="124">
                  <a:moveTo>
                    <a:pt x="150" y="36"/>
                  </a:moveTo>
                  <a:cubicBezTo>
                    <a:pt x="144" y="0"/>
                    <a:pt x="90" y="4"/>
                    <a:pt x="81" y="36"/>
                  </a:cubicBezTo>
                  <a:cubicBezTo>
                    <a:pt x="79" y="45"/>
                    <a:pt x="78" y="53"/>
                    <a:pt x="71" y="54"/>
                  </a:cubicBezTo>
                  <a:cubicBezTo>
                    <a:pt x="61" y="55"/>
                    <a:pt x="53" y="45"/>
                    <a:pt x="46" y="39"/>
                  </a:cubicBezTo>
                  <a:cubicBezTo>
                    <a:pt x="35" y="29"/>
                    <a:pt x="19" y="34"/>
                    <a:pt x="14" y="47"/>
                  </a:cubicBezTo>
                  <a:cubicBezTo>
                    <a:pt x="0" y="87"/>
                    <a:pt x="41" y="124"/>
                    <a:pt x="78" y="123"/>
                  </a:cubicBezTo>
                  <a:cubicBezTo>
                    <a:pt x="124" y="123"/>
                    <a:pt x="158" y="81"/>
                    <a:pt x="150" y="36"/>
                  </a:cubicBezTo>
                  <a:close/>
                </a:path>
              </a:pathLst>
            </a:custGeom>
            <a:solidFill>
              <a:srgbClr val="E0DFE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88" name="Freeform 50">
              <a:extLst>
                <a:ext uri="{FF2B5EF4-FFF2-40B4-BE49-F238E27FC236}">
                  <a16:creationId xmlns:a16="http://schemas.microsoft.com/office/drawing/2014/main" id="{0353B6A2-85DE-514B-AB36-D8395E27F68B}"/>
                </a:ext>
              </a:extLst>
            </p:cNvPr>
            <p:cNvSpPr>
              <a:spLocks noChangeAspect="1"/>
            </p:cNvSpPr>
            <p:nvPr/>
          </p:nvSpPr>
          <p:spPr bwMode="auto">
            <a:xfrm>
              <a:off x="8591550" y="2692401"/>
              <a:ext cx="293687" cy="387350"/>
            </a:xfrm>
            <a:custGeom>
              <a:avLst/>
              <a:gdLst>
                <a:gd name="T0" fmla="*/ 128 w 178"/>
                <a:gd name="T1" fmla="*/ 62 h 234"/>
                <a:gd name="T2" fmla="*/ 27 w 178"/>
                <a:gd name="T3" fmla="*/ 3 h 234"/>
                <a:gd name="T4" fmla="*/ 12 w 178"/>
                <a:gd name="T5" fmla="*/ 28 h 234"/>
                <a:gd name="T6" fmla="*/ 71 w 178"/>
                <a:gd name="T7" fmla="*/ 101 h 234"/>
                <a:gd name="T8" fmla="*/ 73 w 178"/>
                <a:gd name="T9" fmla="*/ 105 h 234"/>
                <a:gd name="T10" fmla="*/ 73 w 178"/>
                <a:gd name="T11" fmla="*/ 112 h 234"/>
                <a:gd name="T12" fmla="*/ 72 w 178"/>
                <a:gd name="T13" fmla="*/ 162 h 234"/>
                <a:gd name="T14" fmla="*/ 98 w 178"/>
                <a:gd name="T15" fmla="*/ 191 h 234"/>
                <a:gd name="T16" fmla="*/ 174 w 178"/>
                <a:gd name="T17" fmla="*/ 180 h 234"/>
                <a:gd name="T18" fmla="*/ 128 w 178"/>
                <a:gd name="T19" fmla="*/ 62 h 2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8" h="234">
                  <a:moveTo>
                    <a:pt x="128" y="62"/>
                  </a:moveTo>
                  <a:cubicBezTo>
                    <a:pt x="101" y="30"/>
                    <a:pt x="68" y="10"/>
                    <a:pt x="27" y="3"/>
                  </a:cubicBezTo>
                  <a:cubicBezTo>
                    <a:pt x="13" y="0"/>
                    <a:pt x="0" y="17"/>
                    <a:pt x="12" y="28"/>
                  </a:cubicBezTo>
                  <a:cubicBezTo>
                    <a:pt x="35" y="48"/>
                    <a:pt x="56" y="74"/>
                    <a:pt x="71" y="101"/>
                  </a:cubicBezTo>
                  <a:cubicBezTo>
                    <a:pt x="72" y="102"/>
                    <a:pt x="72" y="104"/>
                    <a:pt x="73" y="105"/>
                  </a:cubicBezTo>
                  <a:cubicBezTo>
                    <a:pt x="72" y="107"/>
                    <a:pt x="72" y="110"/>
                    <a:pt x="73" y="112"/>
                  </a:cubicBezTo>
                  <a:cubicBezTo>
                    <a:pt x="75" y="129"/>
                    <a:pt x="75" y="146"/>
                    <a:pt x="72" y="162"/>
                  </a:cubicBezTo>
                  <a:cubicBezTo>
                    <a:pt x="68" y="182"/>
                    <a:pt x="84" y="193"/>
                    <a:pt x="98" y="191"/>
                  </a:cubicBezTo>
                  <a:cubicBezTo>
                    <a:pt x="113" y="234"/>
                    <a:pt x="169" y="222"/>
                    <a:pt x="174" y="180"/>
                  </a:cubicBezTo>
                  <a:cubicBezTo>
                    <a:pt x="178" y="140"/>
                    <a:pt x="153" y="92"/>
                    <a:pt x="128" y="62"/>
                  </a:cubicBezTo>
                  <a:close/>
                </a:path>
              </a:pathLst>
            </a:custGeom>
            <a:solidFill>
              <a:srgbClr val="E0DFE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89" name="Freeform 51">
              <a:extLst>
                <a:ext uri="{FF2B5EF4-FFF2-40B4-BE49-F238E27FC236}">
                  <a16:creationId xmlns:a16="http://schemas.microsoft.com/office/drawing/2014/main" id="{343E4012-F7ED-2A47-86D8-3C96D8368126}"/>
                </a:ext>
              </a:extLst>
            </p:cNvPr>
            <p:cNvSpPr>
              <a:spLocks noChangeAspect="1"/>
            </p:cNvSpPr>
            <p:nvPr/>
          </p:nvSpPr>
          <p:spPr bwMode="auto">
            <a:xfrm>
              <a:off x="8001000" y="2209801"/>
              <a:ext cx="411162" cy="352425"/>
            </a:xfrm>
            <a:custGeom>
              <a:avLst/>
              <a:gdLst>
                <a:gd name="T0" fmla="*/ 198 w 249"/>
                <a:gd name="T1" fmla="*/ 24 h 214"/>
                <a:gd name="T2" fmla="*/ 142 w 249"/>
                <a:gd name="T3" fmla="*/ 57 h 214"/>
                <a:gd name="T4" fmla="*/ 156 w 249"/>
                <a:gd name="T5" fmla="*/ 115 h 214"/>
                <a:gd name="T6" fmla="*/ 119 w 249"/>
                <a:gd name="T7" fmla="*/ 145 h 214"/>
                <a:gd name="T8" fmla="*/ 5 w 249"/>
                <a:gd name="T9" fmla="*/ 161 h 214"/>
                <a:gd name="T10" fmla="*/ 4 w 249"/>
                <a:gd name="T11" fmla="*/ 174 h 214"/>
                <a:gd name="T12" fmla="*/ 85 w 249"/>
                <a:gd name="T13" fmla="*/ 205 h 214"/>
                <a:gd name="T14" fmla="*/ 193 w 249"/>
                <a:gd name="T15" fmla="*/ 198 h 214"/>
                <a:gd name="T16" fmla="*/ 198 w 249"/>
                <a:gd name="T17" fmla="*/ 24 h 2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49" h="214">
                  <a:moveTo>
                    <a:pt x="198" y="24"/>
                  </a:moveTo>
                  <a:cubicBezTo>
                    <a:pt x="174" y="0"/>
                    <a:pt x="135" y="25"/>
                    <a:pt x="142" y="57"/>
                  </a:cubicBezTo>
                  <a:cubicBezTo>
                    <a:pt x="147" y="76"/>
                    <a:pt x="156" y="94"/>
                    <a:pt x="156" y="115"/>
                  </a:cubicBezTo>
                  <a:cubicBezTo>
                    <a:pt x="156" y="144"/>
                    <a:pt x="147" y="141"/>
                    <a:pt x="119" y="145"/>
                  </a:cubicBezTo>
                  <a:cubicBezTo>
                    <a:pt x="82" y="151"/>
                    <a:pt x="41" y="145"/>
                    <a:pt x="5" y="161"/>
                  </a:cubicBezTo>
                  <a:cubicBezTo>
                    <a:pt x="0" y="163"/>
                    <a:pt x="0" y="171"/>
                    <a:pt x="4" y="174"/>
                  </a:cubicBezTo>
                  <a:cubicBezTo>
                    <a:pt x="25" y="197"/>
                    <a:pt x="55" y="201"/>
                    <a:pt x="85" y="205"/>
                  </a:cubicBezTo>
                  <a:cubicBezTo>
                    <a:pt x="118" y="209"/>
                    <a:pt x="163" y="214"/>
                    <a:pt x="193" y="198"/>
                  </a:cubicBezTo>
                  <a:cubicBezTo>
                    <a:pt x="249" y="167"/>
                    <a:pt x="236" y="63"/>
                    <a:pt x="198" y="24"/>
                  </a:cubicBezTo>
                  <a:close/>
                </a:path>
              </a:pathLst>
            </a:custGeom>
            <a:solidFill>
              <a:srgbClr val="E0DFE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90" name="Freeform 52">
              <a:extLst>
                <a:ext uri="{FF2B5EF4-FFF2-40B4-BE49-F238E27FC236}">
                  <a16:creationId xmlns:a16="http://schemas.microsoft.com/office/drawing/2014/main" id="{CA80E780-620F-B744-B928-D64DDAAE4A96}"/>
                </a:ext>
              </a:extLst>
            </p:cNvPr>
            <p:cNvSpPr>
              <a:spLocks noChangeAspect="1"/>
            </p:cNvSpPr>
            <p:nvPr/>
          </p:nvSpPr>
          <p:spPr bwMode="auto">
            <a:xfrm>
              <a:off x="8099425" y="2073276"/>
              <a:ext cx="231775" cy="166688"/>
            </a:xfrm>
            <a:custGeom>
              <a:avLst/>
              <a:gdLst>
                <a:gd name="T0" fmla="*/ 125 w 140"/>
                <a:gd name="T1" fmla="*/ 14 h 101"/>
                <a:gd name="T2" fmla="*/ 75 w 140"/>
                <a:gd name="T3" fmla="*/ 14 h 101"/>
                <a:gd name="T4" fmla="*/ 48 w 140"/>
                <a:gd name="T5" fmla="*/ 36 h 101"/>
                <a:gd name="T6" fmla="*/ 16 w 140"/>
                <a:gd name="T7" fmla="*/ 53 h 101"/>
                <a:gd name="T8" fmla="*/ 21 w 140"/>
                <a:gd name="T9" fmla="*/ 91 h 101"/>
                <a:gd name="T10" fmla="*/ 125 w 140"/>
                <a:gd name="T11" fmla="*/ 64 h 101"/>
                <a:gd name="T12" fmla="*/ 125 w 140"/>
                <a:gd name="T13" fmla="*/ 14 h 101"/>
              </a:gdLst>
              <a:ahLst/>
              <a:cxnLst>
                <a:cxn ang="0">
                  <a:pos x="T0" y="T1"/>
                </a:cxn>
                <a:cxn ang="0">
                  <a:pos x="T2" y="T3"/>
                </a:cxn>
                <a:cxn ang="0">
                  <a:pos x="T4" y="T5"/>
                </a:cxn>
                <a:cxn ang="0">
                  <a:pos x="T6" y="T7"/>
                </a:cxn>
                <a:cxn ang="0">
                  <a:pos x="T8" y="T9"/>
                </a:cxn>
                <a:cxn ang="0">
                  <a:pos x="T10" y="T11"/>
                </a:cxn>
                <a:cxn ang="0">
                  <a:pos x="T12" y="T13"/>
                </a:cxn>
              </a:cxnLst>
              <a:rect l="0" t="0" r="r" b="b"/>
              <a:pathLst>
                <a:path w="140" h="101">
                  <a:moveTo>
                    <a:pt x="125" y="14"/>
                  </a:moveTo>
                  <a:cubicBezTo>
                    <a:pt x="111" y="0"/>
                    <a:pt x="89" y="1"/>
                    <a:pt x="75" y="14"/>
                  </a:cubicBezTo>
                  <a:cubicBezTo>
                    <a:pt x="66" y="22"/>
                    <a:pt x="59" y="30"/>
                    <a:pt x="48" y="36"/>
                  </a:cubicBezTo>
                  <a:cubicBezTo>
                    <a:pt x="38" y="43"/>
                    <a:pt x="27" y="48"/>
                    <a:pt x="16" y="53"/>
                  </a:cubicBezTo>
                  <a:cubicBezTo>
                    <a:pt x="0" y="62"/>
                    <a:pt x="5" y="86"/>
                    <a:pt x="21" y="91"/>
                  </a:cubicBezTo>
                  <a:cubicBezTo>
                    <a:pt x="57" y="101"/>
                    <a:pt x="97" y="87"/>
                    <a:pt x="125" y="64"/>
                  </a:cubicBezTo>
                  <a:cubicBezTo>
                    <a:pt x="140" y="52"/>
                    <a:pt x="138" y="27"/>
                    <a:pt x="125" y="14"/>
                  </a:cubicBezTo>
                  <a:close/>
                </a:path>
              </a:pathLst>
            </a:custGeom>
            <a:solidFill>
              <a:srgbClr val="E0DFE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91" name="Freeform 53">
              <a:extLst>
                <a:ext uri="{FF2B5EF4-FFF2-40B4-BE49-F238E27FC236}">
                  <a16:creationId xmlns:a16="http://schemas.microsoft.com/office/drawing/2014/main" id="{10960D46-B1A1-484C-9E75-91E66ACCB2AB}"/>
                </a:ext>
              </a:extLst>
            </p:cNvPr>
            <p:cNvSpPr>
              <a:spLocks noChangeAspect="1"/>
            </p:cNvSpPr>
            <p:nvPr/>
          </p:nvSpPr>
          <p:spPr bwMode="auto">
            <a:xfrm>
              <a:off x="8477250" y="2012951"/>
              <a:ext cx="163512" cy="131763"/>
            </a:xfrm>
            <a:custGeom>
              <a:avLst/>
              <a:gdLst>
                <a:gd name="T0" fmla="*/ 87 w 99"/>
                <a:gd name="T1" fmla="*/ 14 h 80"/>
                <a:gd name="T2" fmla="*/ 43 w 99"/>
                <a:gd name="T3" fmla="*/ 14 h 80"/>
                <a:gd name="T4" fmla="*/ 36 w 99"/>
                <a:gd name="T5" fmla="*/ 21 h 80"/>
                <a:gd name="T6" fmla="*/ 36 w 99"/>
                <a:gd name="T7" fmla="*/ 21 h 80"/>
                <a:gd name="T8" fmla="*/ 31 w 99"/>
                <a:gd name="T9" fmla="*/ 24 h 80"/>
                <a:gd name="T10" fmla="*/ 27 w 99"/>
                <a:gd name="T11" fmla="*/ 27 h 80"/>
                <a:gd name="T12" fmla="*/ 26 w 99"/>
                <a:gd name="T13" fmla="*/ 27 h 80"/>
                <a:gd name="T14" fmla="*/ 25 w 99"/>
                <a:gd name="T15" fmla="*/ 27 h 80"/>
                <a:gd name="T16" fmla="*/ 16 w 99"/>
                <a:gd name="T17" fmla="*/ 30 h 80"/>
                <a:gd name="T18" fmla="*/ 8 w 99"/>
                <a:gd name="T19" fmla="*/ 57 h 80"/>
                <a:gd name="T20" fmla="*/ 87 w 99"/>
                <a:gd name="T21" fmla="*/ 57 h 80"/>
                <a:gd name="T22" fmla="*/ 87 w 99"/>
                <a:gd name="T23" fmla="*/ 14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9" h="80">
                  <a:moveTo>
                    <a:pt x="87" y="14"/>
                  </a:moveTo>
                  <a:cubicBezTo>
                    <a:pt x="75" y="3"/>
                    <a:pt x="54" y="0"/>
                    <a:pt x="43" y="14"/>
                  </a:cubicBezTo>
                  <a:cubicBezTo>
                    <a:pt x="41" y="16"/>
                    <a:pt x="39" y="19"/>
                    <a:pt x="36" y="21"/>
                  </a:cubicBezTo>
                  <a:cubicBezTo>
                    <a:pt x="36" y="21"/>
                    <a:pt x="36" y="21"/>
                    <a:pt x="36" y="21"/>
                  </a:cubicBezTo>
                  <a:cubicBezTo>
                    <a:pt x="34" y="22"/>
                    <a:pt x="32" y="23"/>
                    <a:pt x="31" y="24"/>
                  </a:cubicBezTo>
                  <a:cubicBezTo>
                    <a:pt x="29" y="25"/>
                    <a:pt x="28" y="26"/>
                    <a:pt x="27" y="27"/>
                  </a:cubicBezTo>
                  <a:cubicBezTo>
                    <a:pt x="26" y="27"/>
                    <a:pt x="26" y="27"/>
                    <a:pt x="26" y="27"/>
                  </a:cubicBezTo>
                  <a:cubicBezTo>
                    <a:pt x="26" y="27"/>
                    <a:pt x="26" y="27"/>
                    <a:pt x="25" y="27"/>
                  </a:cubicBezTo>
                  <a:cubicBezTo>
                    <a:pt x="22" y="29"/>
                    <a:pt x="19" y="30"/>
                    <a:pt x="16" y="30"/>
                  </a:cubicBezTo>
                  <a:cubicBezTo>
                    <a:pt x="3" y="32"/>
                    <a:pt x="0" y="49"/>
                    <a:pt x="8" y="57"/>
                  </a:cubicBezTo>
                  <a:cubicBezTo>
                    <a:pt x="31" y="80"/>
                    <a:pt x="64" y="76"/>
                    <a:pt x="87" y="57"/>
                  </a:cubicBezTo>
                  <a:cubicBezTo>
                    <a:pt x="99" y="47"/>
                    <a:pt x="98" y="24"/>
                    <a:pt x="87" y="14"/>
                  </a:cubicBezTo>
                  <a:close/>
                </a:path>
              </a:pathLst>
            </a:custGeom>
            <a:solidFill>
              <a:srgbClr val="E0DFE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92" name="Freeform 54">
              <a:extLst>
                <a:ext uri="{FF2B5EF4-FFF2-40B4-BE49-F238E27FC236}">
                  <a16:creationId xmlns:a16="http://schemas.microsoft.com/office/drawing/2014/main" id="{447F3B74-1B54-744D-9D34-C8C71C449F1C}"/>
                </a:ext>
              </a:extLst>
            </p:cNvPr>
            <p:cNvSpPr>
              <a:spLocks noChangeAspect="1"/>
            </p:cNvSpPr>
            <p:nvPr/>
          </p:nvSpPr>
          <p:spPr bwMode="auto">
            <a:xfrm>
              <a:off x="7986713" y="3114676"/>
              <a:ext cx="484187" cy="528638"/>
            </a:xfrm>
            <a:custGeom>
              <a:avLst/>
              <a:gdLst>
                <a:gd name="T0" fmla="*/ 216 w 294"/>
                <a:gd name="T1" fmla="*/ 205 h 320"/>
                <a:gd name="T2" fmla="*/ 212 w 294"/>
                <a:gd name="T3" fmla="*/ 203 h 320"/>
                <a:gd name="T4" fmla="*/ 201 w 294"/>
                <a:gd name="T5" fmla="*/ 187 h 320"/>
                <a:gd name="T6" fmla="*/ 181 w 294"/>
                <a:gd name="T7" fmla="*/ 185 h 320"/>
                <a:gd name="T8" fmla="*/ 164 w 294"/>
                <a:gd name="T9" fmla="*/ 187 h 320"/>
                <a:gd name="T10" fmla="*/ 127 w 294"/>
                <a:gd name="T11" fmla="*/ 171 h 320"/>
                <a:gd name="T12" fmla="*/ 49 w 294"/>
                <a:gd name="T13" fmla="*/ 104 h 320"/>
                <a:gd name="T14" fmla="*/ 81 w 294"/>
                <a:gd name="T15" fmla="*/ 132 h 320"/>
                <a:gd name="T16" fmla="*/ 227 w 294"/>
                <a:gd name="T17" fmla="*/ 179 h 320"/>
                <a:gd name="T18" fmla="*/ 251 w 294"/>
                <a:gd name="T19" fmla="*/ 127 h 320"/>
                <a:gd name="T20" fmla="*/ 216 w 294"/>
                <a:gd name="T21" fmla="*/ 92 h 320"/>
                <a:gd name="T22" fmla="*/ 143 w 294"/>
                <a:gd name="T23" fmla="*/ 76 h 320"/>
                <a:gd name="T24" fmla="*/ 126 w 294"/>
                <a:gd name="T25" fmla="*/ 80 h 320"/>
                <a:gd name="T26" fmla="*/ 98 w 294"/>
                <a:gd name="T27" fmla="*/ 62 h 320"/>
                <a:gd name="T28" fmla="*/ 17 w 294"/>
                <a:gd name="T29" fmla="*/ 3 h 320"/>
                <a:gd name="T30" fmla="*/ 1 w 294"/>
                <a:gd name="T31" fmla="*/ 15 h 320"/>
                <a:gd name="T32" fmla="*/ 40 w 294"/>
                <a:gd name="T33" fmla="*/ 95 h 320"/>
                <a:gd name="T34" fmla="*/ 17 w 294"/>
                <a:gd name="T35" fmla="*/ 107 h 320"/>
                <a:gd name="T36" fmla="*/ 113 w 294"/>
                <a:gd name="T37" fmla="*/ 247 h 320"/>
                <a:gd name="T38" fmla="*/ 273 w 294"/>
                <a:gd name="T39" fmla="*/ 261 h 320"/>
                <a:gd name="T40" fmla="*/ 216 w 294"/>
                <a:gd name="T41" fmla="*/ 205 h 3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94" h="320">
                  <a:moveTo>
                    <a:pt x="216" y="205"/>
                  </a:moveTo>
                  <a:cubicBezTo>
                    <a:pt x="215" y="204"/>
                    <a:pt x="214" y="204"/>
                    <a:pt x="212" y="203"/>
                  </a:cubicBezTo>
                  <a:cubicBezTo>
                    <a:pt x="212" y="196"/>
                    <a:pt x="208" y="188"/>
                    <a:pt x="201" y="187"/>
                  </a:cubicBezTo>
                  <a:cubicBezTo>
                    <a:pt x="194" y="186"/>
                    <a:pt x="187" y="185"/>
                    <a:pt x="181" y="185"/>
                  </a:cubicBezTo>
                  <a:cubicBezTo>
                    <a:pt x="175" y="186"/>
                    <a:pt x="170" y="186"/>
                    <a:pt x="164" y="187"/>
                  </a:cubicBezTo>
                  <a:cubicBezTo>
                    <a:pt x="152" y="182"/>
                    <a:pt x="139" y="177"/>
                    <a:pt x="127" y="171"/>
                  </a:cubicBezTo>
                  <a:cubicBezTo>
                    <a:pt x="95" y="153"/>
                    <a:pt x="71" y="133"/>
                    <a:pt x="49" y="104"/>
                  </a:cubicBezTo>
                  <a:cubicBezTo>
                    <a:pt x="60" y="115"/>
                    <a:pt x="71" y="124"/>
                    <a:pt x="81" y="132"/>
                  </a:cubicBezTo>
                  <a:cubicBezTo>
                    <a:pt x="121" y="162"/>
                    <a:pt x="176" y="193"/>
                    <a:pt x="227" y="179"/>
                  </a:cubicBezTo>
                  <a:cubicBezTo>
                    <a:pt x="254" y="171"/>
                    <a:pt x="259" y="146"/>
                    <a:pt x="251" y="127"/>
                  </a:cubicBezTo>
                  <a:cubicBezTo>
                    <a:pt x="271" y="105"/>
                    <a:pt x="241" y="69"/>
                    <a:pt x="216" y="92"/>
                  </a:cubicBezTo>
                  <a:cubicBezTo>
                    <a:pt x="194" y="112"/>
                    <a:pt x="162" y="89"/>
                    <a:pt x="143" y="76"/>
                  </a:cubicBezTo>
                  <a:cubicBezTo>
                    <a:pt x="136" y="71"/>
                    <a:pt x="130" y="74"/>
                    <a:pt x="126" y="80"/>
                  </a:cubicBezTo>
                  <a:cubicBezTo>
                    <a:pt x="116" y="74"/>
                    <a:pt x="106" y="67"/>
                    <a:pt x="98" y="62"/>
                  </a:cubicBezTo>
                  <a:cubicBezTo>
                    <a:pt x="70" y="44"/>
                    <a:pt x="47" y="15"/>
                    <a:pt x="17" y="3"/>
                  </a:cubicBezTo>
                  <a:cubicBezTo>
                    <a:pt x="9" y="0"/>
                    <a:pt x="1" y="8"/>
                    <a:pt x="1" y="15"/>
                  </a:cubicBezTo>
                  <a:cubicBezTo>
                    <a:pt x="0" y="43"/>
                    <a:pt x="18" y="72"/>
                    <a:pt x="40" y="95"/>
                  </a:cubicBezTo>
                  <a:cubicBezTo>
                    <a:pt x="31" y="89"/>
                    <a:pt x="18" y="94"/>
                    <a:pt x="17" y="107"/>
                  </a:cubicBezTo>
                  <a:cubicBezTo>
                    <a:pt x="15" y="168"/>
                    <a:pt x="64" y="218"/>
                    <a:pt x="113" y="247"/>
                  </a:cubicBezTo>
                  <a:cubicBezTo>
                    <a:pt x="154" y="271"/>
                    <a:pt x="241" y="320"/>
                    <a:pt x="273" y="261"/>
                  </a:cubicBezTo>
                  <a:cubicBezTo>
                    <a:pt x="294" y="225"/>
                    <a:pt x="248" y="182"/>
                    <a:pt x="216" y="205"/>
                  </a:cubicBezTo>
                  <a:close/>
                </a:path>
              </a:pathLst>
            </a:custGeom>
            <a:solidFill>
              <a:srgbClr val="E0DFE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93" name="Freeform 55">
              <a:extLst>
                <a:ext uri="{FF2B5EF4-FFF2-40B4-BE49-F238E27FC236}">
                  <a16:creationId xmlns:a16="http://schemas.microsoft.com/office/drawing/2014/main" id="{0CE3ED6C-13C6-4741-A576-71737B5E8B92}"/>
                </a:ext>
              </a:extLst>
            </p:cNvPr>
            <p:cNvSpPr>
              <a:spLocks noChangeAspect="1"/>
            </p:cNvSpPr>
            <p:nvPr/>
          </p:nvSpPr>
          <p:spPr bwMode="auto">
            <a:xfrm>
              <a:off x="8582025" y="3208338"/>
              <a:ext cx="404812" cy="374650"/>
            </a:xfrm>
            <a:custGeom>
              <a:avLst/>
              <a:gdLst>
                <a:gd name="T0" fmla="*/ 233 w 246"/>
                <a:gd name="T1" fmla="*/ 22 h 227"/>
                <a:gd name="T2" fmla="*/ 193 w 246"/>
                <a:gd name="T3" fmla="*/ 27 h 227"/>
                <a:gd name="T4" fmla="*/ 186 w 246"/>
                <a:gd name="T5" fmla="*/ 146 h 227"/>
                <a:gd name="T6" fmla="*/ 170 w 246"/>
                <a:gd name="T7" fmla="*/ 146 h 227"/>
                <a:gd name="T8" fmla="*/ 162 w 246"/>
                <a:gd name="T9" fmla="*/ 149 h 227"/>
                <a:gd name="T10" fmla="*/ 156 w 246"/>
                <a:gd name="T11" fmla="*/ 120 h 227"/>
                <a:gd name="T12" fmla="*/ 139 w 246"/>
                <a:gd name="T13" fmla="*/ 110 h 227"/>
                <a:gd name="T14" fmla="*/ 141 w 246"/>
                <a:gd name="T15" fmla="*/ 94 h 227"/>
                <a:gd name="T16" fmla="*/ 109 w 246"/>
                <a:gd name="T17" fmla="*/ 82 h 227"/>
                <a:gd name="T18" fmla="*/ 78 w 246"/>
                <a:gd name="T19" fmla="*/ 90 h 227"/>
                <a:gd name="T20" fmla="*/ 75 w 246"/>
                <a:gd name="T21" fmla="*/ 114 h 227"/>
                <a:gd name="T22" fmla="*/ 111 w 246"/>
                <a:gd name="T23" fmla="*/ 122 h 227"/>
                <a:gd name="T24" fmla="*/ 115 w 246"/>
                <a:gd name="T25" fmla="*/ 134 h 227"/>
                <a:gd name="T26" fmla="*/ 131 w 246"/>
                <a:gd name="T27" fmla="*/ 152 h 227"/>
                <a:gd name="T28" fmla="*/ 139 w 246"/>
                <a:gd name="T29" fmla="*/ 157 h 227"/>
                <a:gd name="T30" fmla="*/ 25 w 246"/>
                <a:gd name="T31" fmla="*/ 173 h 227"/>
                <a:gd name="T32" fmla="*/ 20 w 246"/>
                <a:gd name="T33" fmla="*/ 210 h 227"/>
                <a:gd name="T34" fmla="*/ 192 w 246"/>
                <a:gd name="T35" fmla="*/ 199 h 227"/>
                <a:gd name="T36" fmla="*/ 205 w 246"/>
                <a:gd name="T37" fmla="*/ 185 h 227"/>
                <a:gd name="T38" fmla="*/ 239 w 246"/>
                <a:gd name="T39" fmla="*/ 167 h 227"/>
                <a:gd name="T40" fmla="*/ 233 w 246"/>
                <a:gd name="T41" fmla="*/ 22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246" h="227">
                  <a:moveTo>
                    <a:pt x="233" y="22"/>
                  </a:moveTo>
                  <a:cubicBezTo>
                    <a:pt x="227" y="0"/>
                    <a:pt x="193" y="4"/>
                    <a:pt x="193" y="27"/>
                  </a:cubicBezTo>
                  <a:cubicBezTo>
                    <a:pt x="193" y="68"/>
                    <a:pt x="192" y="106"/>
                    <a:pt x="186" y="146"/>
                  </a:cubicBezTo>
                  <a:cubicBezTo>
                    <a:pt x="181" y="144"/>
                    <a:pt x="176" y="144"/>
                    <a:pt x="170" y="146"/>
                  </a:cubicBezTo>
                  <a:cubicBezTo>
                    <a:pt x="167" y="147"/>
                    <a:pt x="165" y="148"/>
                    <a:pt x="162" y="149"/>
                  </a:cubicBezTo>
                  <a:cubicBezTo>
                    <a:pt x="168" y="140"/>
                    <a:pt x="166" y="126"/>
                    <a:pt x="156" y="120"/>
                  </a:cubicBezTo>
                  <a:lnTo>
                    <a:pt x="139" y="110"/>
                  </a:lnTo>
                  <a:cubicBezTo>
                    <a:pt x="141" y="106"/>
                    <a:pt x="142" y="100"/>
                    <a:pt x="141" y="94"/>
                  </a:cubicBezTo>
                  <a:cubicBezTo>
                    <a:pt x="137" y="80"/>
                    <a:pt x="121" y="75"/>
                    <a:pt x="109" y="82"/>
                  </a:cubicBezTo>
                  <a:cubicBezTo>
                    <a:pt x="99" y="86"/>
                    <a:pt x="88" y="87"/>
                    <a:pt x="78" y="90"/>
                  </a:cubicBezTo>
                  <a:cubicBezTo>
                    <a:pt x="67" y="93"/>
                    <a:pt x="66" y="108"/>
                    <a:pt x="75" y="114"/>
                  </a:cubicBezTo>
                  <a:cubicBezTo>
                    <a:pt x="85" y="121"/>
                    <a:pt x="98" y="123"/>
                    <a:pt x="111" y="122"/>
                  </a:cubicBezTo>
                  <a:cubicBezTo>
                    <a:pt x="111" y="126"/>
                    <a:pt x="112" y="130"/>
                    <a:pt x="115" y="134"/>
                  </a:cubicBezTo>
                  <a:cubicBezTo>
                    <a:pt x="120" y="140"/>
                    <a:pt x="126" y="146"/>
                    <a:pt x="131" y="152"/>
                  </a:cubicBezTo>
                  <a:cubicBezTo>
                    <a:pt x="133" y="155"/>
                    <a:pt x="136" y="156"/>
                    <a:pt x="139" y="157"/>
                  </a:cubicBezTo>
                  <a:cubicBezTo>
                    <a:pt x="102" y="169"/>
                    <a:pt x="66" y="175"/>
                    <a:pt x="25" y="173"/>
                  </a:cubicBezTo>
                  <a:cubicBezTo>
                    <a:pt x="3" y="173"/>
                    <a:pt x="0" y="204"/>
                    <a:pt x="20" y="210"/>
                  </a:cubicBezTo>
                  <a:cubicBezTo>
                    <a:pt x="76" y="227"/>
                    <a:pt x="139" y="223"/>
                    <a:pt x="192" y="199"/>
                  </a:cubicBezTo>
                  <a:cubicBezTo>
                    <a:pt x="199" y="196"/>
                    <a:pt x="203" y="191"/>
                    <a:pt x="205" y="185"/>
                  </a:cubicBezTo>
                  <a:cubicBezTo>
                    <a:pt x="219" y="191"/>
                    <a:pt x="236" y="186"/>
                    <a:pt x="239" y="167"/>
                  </a:cubicBezTo>
                  <a:cubicBezTo>
                    <a:pt x="246" y="121"/>
                    <a:pt x="246" y="68"/>
                    <a:pt x="233" y="22"/>
                  </a:cubicBezTo>
                  <a:close/>
                </a:path>
              </a:pathLst>
            </a:custGeom>
            <a:solidFill>
              <a:srgbClr val="E0DFE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94" name="Freeform 56">
              <a:extLst>
                <a:ext uri="{FF2B5EF4-FFF2-40B4-BE49-F238E27FC236}">
                  <a16:creationId xmlns:a16="http://schemas.microsoft.com/office/drawing/2014/main" id="{15CC6ECB-6426-CD40-B62D-3E3EABBC63E8}"/>
                </a:ext>
              </a:extLst>
            </p:cNvPr>
            <p:cNvSpPr>
              <a:spLocks noChangeAspect="1"/>
            </p:cNvSpPr>
            <p:nvPr/>
          </p:nvSpPr>
          <p:spPr bwMode="auto">
            <a:xfrm>
              <a:off x="10188575" y="3876676"/>
              <a:ext cx="138112" cy="350838"/>
            </a:xfrm>
            <a:custGeom>
              <a:avLst/>
              <a:gdLst>
                <a:gd name="T0" fmla="*/ 81 w 84"/>
                <a:gd name="T1" fmla="*/ 152 h 212"/>
                <a:gd name="T2" fmla="*/ 63 w 84"/>
                <a:gd name="T3" fmla="*/ 10 h 212"/>
                <a:gd name="T4" fmla="*/ 44 w 84"/>
                <a:gd name="T5" fmla="*/ 10 h 212"/>
                <a:gd name="T6" fmla="*/ 35 w 84"/>
                <a:gd name="T7" fmla="*/ 84 h 212"/>
                <a:gd name="T8" fmla="*/ 25 w 84"/>
                <a:gd name="T9" fmla="*/ 158 h 212"/>
                <a:gd name="T10" fmla="*/ 40 w 84"/>
                <a:gd name="T11" fmla="*/ 210 h 212"/>
                <a:gd name="T12" fmla="*/ 81 w 84"/>
                <a:gd name="T13" fmla="*/ 152 h 212"/>
              </a:gdLst>
              <a:ahLst/>
              <a:cxnLst>
                <a:cxn ang="0">
                  <a:pos x="T0" y="T1"/>
                </a:cxn>
                <a:cxn ang="0">
                  <a:pos x="T2" y="T3"/>
                </a:cxn>
                <a:cxn ang="0">
                  <a:pos x="T4" y="T5"/>
                </a:cxn>
                <a:cxn ang="0">
                  <a:pos x="T6" y="T7"/>
                </a:cxn>
                <a:cxn ang="0">
                  <a:pos x="T8" y="T9"/>
                </a:cxn>
                <a:cxn ang="0">
                  <a:pos x="T10" y="T11"/>
                </a:cxn>
                <a:cxn ang="0">
                  <a:pos x="T12" y="T13"/>
                </a:cxn>
              </a:cxnLst>
              <a:rect l="0" t="0" r="r" b="b"/>
              <a:pathLst>
                <a:path w="84" h="212">
                  <a:moveTo>
                    <a:pt x="81" y="152"/>
                  </a:moveTo>
                  <a:cubicBezTo>
                    <a:pt x="76" y="106"/>
                    <a:pt x="75" y="54"/>
                    <a:pt x="63" y="10"/>
                  </a:cubicBezTo>
                  <a:cubicBezTo>
                    <a:pt x="60" y="1"/>
                    <a:pt x="46" y="0"/>
                    <a:pt x="44" y="10"/>
                  </a:cubicBezTo>
                  <a:cubicBezTo>
                    <a:pt x="38" y="34"/>
                    <a:pt x="37" y="59"/>
                    <a:pt x="35" y="84"/>
                  </a:cubicBezTo>
                  <a:cubicBezTo>
                    <a:pt x="35" y="96"/>
                    <a:pt x="36" y="152"/>
                    <a:pt x="25" y="158"/>
                  </a:cubicBezTo>
                  <a:cubicBezTo>
                    <a:pt x="0" y="173"/>
                    <a:pt x="13" y="208"/>
                    <a:pt x="40" y="210"/>
                  </a:cubicBezTo>
                  <a:cubicBezTo>
                    <a:pt x="74" y="212"/>
                    <a:pt x="84" y="180"/>
                    <a:pt x="81" y="152"/>
                  </a:cubicBezTo>
                  <a:close/>
                </a:path>
              </a:pathLst>
            </a:custGeom>
            <a:solidFill>
              <a:srgbClr val="E0DFE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95" name="Freeform 57">
              <a:extLst>
                <a:ext uri="{FF2B5EF4-FFF2-40B4-BE49-F238E27FC236}">
                  <a16:creationId xmlns:a16="http://schemas.microsoft.com/office/drawing/2014/main" id="{6259A233-D034-E24B-B76B-8667AB5BC975}"/>
                </a:ext>
              </a:extLst>
            </p:cNvPr>
            <p:cNvSpPr>
              <a:spLocks noChangeAspect="1"/>
            </p:cNvSpPr>
            <p:nvPr/>
          </p:nvSpPr>
          <p:spPr bwMode="auto">
            <a:xfrm>
              <a:off x="10279063" y="3173413"/>
              <a:ext cx="276225" cy="990600"/>
            </a:xfrm>
            <a:custGeom>
              <a:avLst/>
              <a:gdLst>
                <a:gd name="T0" fmla="*/ 165 w 168"/>
                <a:gd name="T1" fmla="*/ 548 h 600"/>
                <a:gd name="T2" fmla="*/ 143 w 168"/>
                <a:gd name="T3" fmla="*/ 352 h 600"/>
                <a:gd name="T4" fmla="*/ 100 w 168"/>
                <a:gd name="T5" fmla="*/ 160 h 600"/>
                <a:gd name="T6" fmla="*/ 99 w 168"/>
                <a:gd name="T7" fmla="*/ 158 h 600"/>
                <a:gd name="T8" fmla="*/ 105 w 168"/>
                <a:gd name="T9" fmla="*/ 143 h 600"/>
                <a:gd name="T10" fmla="*/ 134 w 168"/>
                <a:gd name="T11" fmla="*/ 33 h 600"/>
                <a:gd name="T12" fmla="*/ 109 w 168"/>
                <a:gd name="T13" fmla="*/ 14 h 600"/>
                <a:gd name="T14" fmla="*/ 100 w 168"/>
                <a:gd name="T15" fmla="*/ 25 h 600"/>
                <a:gd name="T16" fmla="*/ 90 w 168"/>
                <a:gd name="T17" fmla="*/ 24 h 600"/>
                <a:gd name="T18" fmla="*/ 49 w 168"/>
                <a:gd name="T19" fmla="*/ 218 h 600"/>
                <a:gd name="T20" fmla="*/ 49 w 168"/>
                <a:gd name="T21" fmla="*/ 218 h 600"/>
                <a:gd name="T22" fmla="*/ 70 w 168"/>
                <a:gd name="T23" fmla="*/ 235 h 600"/>
                <a:gd name="T24" fmla="*/ 74 w 168"/>
                <a:gd name="T25" fmla="*/ 354 h 600"/>
                <a:gd name="T26" fmla="*/ 86 w 168"/>
                <a:gd name="T27" fmla="*/ 548 h 600"/>
                <a:gd name="T28" fmla="*/ 165 w 168"/>
                <a:gd name="T29" fmla="*/ 548 h 6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8" h="600">
                  <a:moveTo>
                    <a:pt x="165" y="548"/>
                  </a:moveTo>
                  <a:cubicBezTo>
                    <a:pt x="161" y="483"/>
                    <a:pt x="152" y="417"/>
                    <a:pt x="143" y="352"/>
                  </a:cubicBezTo>
                  <a:cubicBezTo>
                    <a:pt x="134" y="290"/>
                    <a:pt x="131" y="216"/>
                    <a:pt x="100" y="160"/>
                  </a:cubicBezTo>
                  <a:cubicBezTo>
                    <a:pt x="100" y="159"/>
                    <a:pt x="99" y="159"/>
                    <a:pt x="99" y="158"/>
                  </a:cubicBezTo>
                  <a:cubicBezTo>
                    <a:pt x="103" y="155"/>
                    <a:pt x="105" y="150"/>
                    <a:pt x="105" y="143"/>
                  </a:cubicBezTo>
                  <a:cubicBezTo>
                    <a:pt x="104" y="103"/>
                    <a:pt x="112" y="67"/>
                    <a:pt x="134" y="33"/>
                  </a:cubicBezTo>
                  <a:cubicBezTo>
                    <a:pt x="145" y="18"/>
                    <a:pt x="121" y="0"/>
                    <a:pt x="109" y="14"/>
                  </a:cubicBezTo>
                  <a:cubicBezTo>
                    <a:pt x="105" y="17"/>
                    <a:pt x="102" y="21"/>
                    <a:pt x="100" y="25"/>
                  </a:cubicBezTo>
                  <a:cubicBezTo>
                    <a:pt x="97" y="24"/>
                    <a:pt x="94" y="24"/>
                    <a:pt x="90" y="24"/>
                  </a:cubicBezTo>
                  <a:cubicBezTo>
                    <a:pt x="0" y="30"/>
                    <a:pt x="38" y="163"/>
                    <a:pt x="49" y="218"/>
                  </a:cubicBezTo>
                  <a:lnTo>
                    <a:pt x="49" y="218"/>
                  </a:lnTo>
                  <a:cubicBezTo>
                    <a:pt x="52" y="228"/>
                    <a:pt x="61" y="234"/>
                    <a:pt x="70" y="235"/>
                  </a:cubicBezTo>
                  <a:cubicBezTo>
                    <a:pt x="69" y="275"/>
                    <a:pt x="73" y="316"/>
                    <a:pt x="74" y="354"/>
                  </a:cubicBezTo>
                  <a:cubicBezTo>
                    <a:pt x="77" y="418"/>
                    <a:pt x="79" y="484"/>
                    <a:pt x="86" y="548"/>
                  </a:cubicBezTo>
                  <a:cubicBezTo>
                    <a:pt x="92" y="597"/>
                    <a:pt x="168" y="600"/>
                    <a:pt x="165" y="548"/>
                  </a:cubicBezTo>
                  <a:close/>
                </a:path>
              </a:pathLst>
            </a:custGeom>
            <a:solidFill>
              <a:srgbClr val="E0DFE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96" name="Freeform 58">
              <a:extLst>
                <a:ext uri="{FF2B5EF4-FFF2-40B4-BE49-F238E27FC236}">
                  <a16:creationId xmlns:a16="http://schemas.microsoft.com/office/drawing/2014/main" id="{716C6DAE-146F-8A43-A512-3E9D45358C8F}"/>
                </a:ext>
              </a:extLst>
            </p:cNvPr>
            <p:cNvSpPr>
              <a:spLocks noChangeAspect="1"/>
            </p:cNvSpPr>
            <p:nvPr/>
          </p:nvSpPr>
          <p:spPr bwMode="auto">
            <a:xfrm>
              <a:off x="8293100" y="5348288"/>
              <a:ext cx="466725" cy="455613"/>
            </a:xfrm>
            <a:custGeom>
              <a:avLst/>
              <a:gdLst>
                <a:gd name="T0" fmla="*/ 279 w 283"/>
                <a:gd name="T1" fmla="*/ 88 h 276"/>
                <a:gd name="T2" fmla="*/ 265 w 283"/>
                <a:gd name="T3" fmla="*/ 26 h 276"/>
                <a:gd name="T4" fmla="*/ 230 w 283"/>
                <a:gd name="T5" fmla="*/ 16 h 276"/>
                <a:gd name="T6" fmla="*/ 219 w 283"/>
                <a:gd name="T7" fmla="*/ 74 h 276"/>
                <a:gd name="T8" fmla="*/ 203 w 283"/>
                <a:gd name="T9" fmla="*/ 95 h 276"/>
                <a:gd name="T10" fmla="*/ 144 w 283"/>
                <a:gd name="T11" fmla="*/ 203 h 276"/>
                <a:gd name="T12" fmla="*/ 13 w 283"/>
                <a:gd name="T13" fmla="*/ 197 h 276"/>
                <a:gd name="T14" fmla="*/ 1 w 283"/>
                <a:gd name="T15" fmla="*/ 209 h 276"/>
                <a:gd name="T16" fmla="*/ 168 w 283"/>
                <a:gd name="T17" fmla="*/ 266 h 276"/>
                <a:gd name="T18" fmla="*/ 272 w 283"/>
                <a:gd name="T19" fmla="*/ 113 h 276"/>
                <a:gd name="T20" fmla="*/ 279 w 283"/>
                <a:gd name="T21" fmla="*/ 88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283" h="276">
                  <a:moveTo>
                    <a:pt x="279" y="88"/>
                  </a:moveTo>
                  <a:cubicBezTo>
                    <a:pt x="272" y="66"/>
                    <a:pt x="263" y="49"/>
                    <a:pt x="265" y="26"/>
                  </a:cubicBezTo>
                  <a:cubicBezTo>
                    <a:pt x="266" y="8"/>
                    <a:pt x="238" y="0"/>
                    <a:pt x="230" y="16"/>
                  </a:cubicBezTo>
                  <a:cubicBezTo>
                    <a:pt x="222" y="34"/>
                    <a:pt x="217" y="55"/>
                    <a:pt x="219" y="74"/>
                  </a:cubicBezTo>
                  <a:cubicBezTo>
                    <a:pt x="212" y="78"/>
                    <a:pt x="206" y="85"/>
                    <a:pt x="203" y="95"/>
                  </a:cubicBezTo>
                  <a:cubicBezTo>
                    <a:pt x="190" y="137"/>
                    <a:pt x="198" y="189"/>
                    <a:pt x="144" y="203"/>
                  </a:cubicBezTo>
                  <a:cubicBezTo>
                    <a:pt x="106" y="213"/>
                    <a:pt x="52" y="205"/>
                    <a:pt x="13" y="197"/>
                  </a:cubicBezTo>
                  <a:cubicBezTo>
                    <a:pt x="6" y="195"/>
                    <a:pt x="0" y="201"/>
                    <a:pt x="1" y="209"/>
                  </a:cubicBezTo>
                  <a:cubicBezTo>
                    <a:pt x="13" y="266"/>
                    <a:pt x="123" y="276"/>
                    <a:pt x="168" y="266"/>
                  </a:cubicBezTo>
                  <a:cubicBezTo>
                    <a:pt x="235" y="251"/>
                    <a:pt x="274" y="179"/>
                    <a:pt x="272" y="113"/>
                  </a:cubicBezTo>
                  <a:cubicBezTo>
                    <a:pt x="279" y="108"/>
                    <a:pt x="283" y="99"/>
                    <a:pt x="279" y="88"/>
                  </a:cubicBezTo>
                  <a:close/>
                </a:path>
              </a:pathLst>
            </a:custGeom>
            <a:solidFill>
              <a:srgbClr val="E0DFE6"/>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97" name="Freeform 59">
              <a:extLst>
                <a:ext uri="{FF2B5EF4-FFF2-40B4-BE49-F238E27FC236}">
                  <a16:creationId xmlns:a16="http://schemas.microsoft.com/office/drawing/2014/main" id="{7632AA8A-CCB0-AB4B-A59F-A44708C97FAD}"/>
                </a:ext>
              </a:extLst>
            </p:cNvPr>
            <p:cNvSpPr>
              <a:spLocks noChangeAspect="1"/>
            </p:cNvSpPr>
            <p:nvPr/>
          </p:nvSpPr>
          <p:spPr bwMode="auto">
            <a:xfrm>
              <a:off x="8402638" y="2974976"/>
              <a:ext cx="1627187" cy="1614488"/>
            </a:xfrm>
            <a:custGeom>
              <a:avLst/>
              <a:gdLst>
                <a:gd name="T0" fmla="*/ 118 w 987"/>
                <a:gd name="T1" fmla="*/ 977 h 977"/>
                <a:gd name="T2" fmla="*/ 48 w 987"/>
                <a:gd name="T3" fmla="*/ 915 h 977"/>
                <a:gd name="T4" fmla="*/ 48 w 987"/>
                <a:gd name="T5" fmla="*/ 909 h 977"/>
                <a:gd name="T6" fmla="*/ 0 w 987"/>
                <a:gd name="T7" fmla="*/ 108 h 977"/>
                <a:gd name="T8" fmla="*/ 0 w 987"/>
                <a:gd name="T9" fmla="*/ 106 h 977"/>
                <a:gd name="T10" fmla="*/ 70 w 987"/>
                <a:gd name="T11" fmla="*/ 36 h 977"/>
                <a:gd name="T12" fmla="*/ 118 w 987"/>
                <a:gd name="T13" fmla="*/ 36 h 977"/>
                <a:gd name="T14" fmla="*/ 504 w 987"/>
                <a:gd name="T15" fmla="*/ 19 h 977"/>
                <a:gd name="T16" fmla="*/ 903 w 987"/>
                <a:gd name="T17" fmla="*/ 0 h 977"/>
                <a:gd name="T18" fmla="*/ 975 w 987"/>
                <a:gd name="T19" fmla="*/ 1 h 977"/>
                <a:gd name="T20" fmla="*/ 987 w 987"/>
                <a:gd name="T21" fmla="*/ 13 h 977"/>
                <a:gd name="T22" fmla="*/ 975 w 987"/>
                <a:gd name="T23" fmla="*/ 25 h 977"/>
                <a:gd name="T24" fmla="*/ 903 w 987"/>
                <a:gd name="T25" fmla="*/ 25 h 977"/>
                <a:gd name="T26" fmla="*/ 506 w 987"/>
                <a:gd name="T27" fmla="*/ 43 h 977"/>
                <a:gd name="T28" fmla="*/ 118 w 987"/>
                <a:gd name="T29" fmla="*/ 61 h 977"/>
                <a:gd name="T30" fmla="*/ 70 w 987"/>
                <a:gd name="T31" fmla="*/ 60 h 977"/>
                <a:gd name="T32" fmla="*/ 25 w 987"/>
                <a:gd name="T33" fmla="*/ 106 h 977"/>
                <a:gd name="T34" fmla="*/ 25 w 987"/>
                <a:gd name="T35" fmla="*/ 108 h 977"/>
                <a:gd name="T36" fmla="*/ 72 w 987"/>
                <a:gd name="T37" fmla="*/ 907 h 977"/>
                <a:gd name="T38" fmla="*/ 72 w 987"/>
                <a:gd name="T39" fmla="*/ 913 h 977"/>
                <a:gd name="T40" fmla="*/ 118 w 987"/>
                <a:gd name="T41" fmla="*/ 953 h 977"/>
                <a:gd name="T42" fmla="*/ 120 w 987"/>
                <a:gd name="T43" fmla="*/ 965 h 977"/>
                <a:gd name="T44" fmla="*/ 120 w 987"/>
                <a:gd name="T45" fmla="*/ 953 h 977"/>
                <a:gd name="T46" fmla="*/ 215 w 987"/>
                <a:gd name="T47" fmla="*/ 950 h 977"/>
                <a:gd name="T48" fmla="*/ 321 w 987"/>
                <a:gd name="T49" fmla="*/ 947 h 977"/>
                <a:gd name="T50" fmla="*/ 333 w 987"/>
                <a:gd name="T51" fmla="*/ 960 h 977"/>
                <a:gd name="T52" fmla="*/ 321 w 987"/>
                <a:gd name="T53" fmla="*/ 972 h 977"/>
                <a:gd name="T54" fmla="*/ 216 w 987"/>
                <a:gd name="T55" fmla="*/ 974 h 977"/>
                <a:gd name="T56" fmla="*/ 120 w 987"/>
                <a:gd name="T57" fmla="*/ 977 h 977"/>
                <a:gd name="T58" fmla="*/ 118 w 987"/>
                <a:gd name="T59" fmla="*/ 977 h 9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987" h="977">
                  <a:moveTo>
                    <a:pt x="118" y="977"/>
                  </a:moveTo>
                  <a:cubicBezTo>
                    <a:pt x="91" y="977"/>
                    <a:pt x="50" y="940"/>
                    <a:pt x="48" y="915"/>
                  </a:cubicBezTo>
                  <a:lnTo>
                    <a:pt x="48" y="909"/>
                  </a:lnTo>
                  <a:cubicBezTo>
                    <a:pt x="28" y="647"/>
                    <a:pt x="8" y="376"/>
                    <a:pt x="0" y="108"/>
                  </a:cubicBezTo>
                  <a:lnTo>
                    <a:pt x="0" y="106"/>
                  </a:lnTo>
                  <a:cubicBezTo>
                    <a:pt x="0" y="65"/>
                    <a:pt x="37" y="36"/>
                    <a:pt x="70" y="36"/>
                  </a:cubicBezTo>
                  <a:cubicBezTo>
                    <a:pt x="86" y="36"/>
                    <a:pt x="102" y="36"/>
                    <a:pt x="118" y="36"/>
                  </a:cubicBezTo>
                  <a:cubicBezTo>
                    <a:pt x="280" y="36"/>
                    <a:pt x="394" y="27"/>
                    <a:pt x="504" y="19"/>
                  </a:cubicBezTo>
                  <a:cubicBezTo>
                    <a:pt x="617" y="10"/>
                    <a:pt x="734" y="0"/>
                    <a:pt x="903" y="0"/>
                  </a:cubicBezTo>
                  <a:cubicBezTo>
                    <a:pt x="927" y="0"/>
                    <a:pt x="951" y="1"/>
                    <a:pt x="975" y="1"/>
                  </a:cubicBezTo>
                  <a:cubicBezTo>
                    <a:pt x="982" y="1"/>
                    <a:pt x="987" y="7"/>
                    <a:pt x="987" y="13"/>
                  </a:cubicBezTo>
                  <a:cubicBezTo>
                    <a:pt x="987" y="20"/>
                    <a:pt x="981" y="26"/>
                    <a:pt x="975" y="25"/>
                  </a:cubicBezTo>
                  <a:cubicBezTo>
                    <a:pt x="951" y="25"/>
                    <a:pt x="927" y="25"/>
                    <a:pt x="903" y="25"/>
                  </a:cubicBezTo>
                  <a:cubicBezTo>
                    <a:pt x="735" y="25"/>
                    <a:pt x="619" y="34"/>
                    <a:pt x="506" y="43"/>
                  </a:cubicBezTo>
                  <a:cubicBezTo>
                    <a:pt x="395" y="52"/>
                    <a:pt x="281" y="61"/>
                    <a:pt x="118" y="61"/>
                  </a:cubicBezTo>
                  <a:cubicBezTo>
                    <a:pt x="102" y="61"/>
                    <a:pt x="86" y="61"/>
                    <a:pt x="70" y="60"/>
                  </a:cubicBezTo>
                  <a:cubicBezTo>
                    <a:pt x="48" y="60"/>
                    <a:pt x="25" y="80"/>
                    <a:pt x="25" y="106"/>
                  </a:cubicBezTo>
                  <a:lnTo>
                    <a:pt x="25" y="108"/>
                  </a:lnTo>
                  <a:cubicBezTo>
                    <a:pt x="32" y="375"/>
                    <a:pt x="52" y="645"/>
                    <a:pt x="72" y="907"/>
                  </a:cubicBezTo>
                  <a:lnTo>
                    <a:pt x="72" y="913"/>
                  </a:lnTo>
                  <a:cubicBezTo>
                    <a:pt x="73" y="925"/>
                    <a:pt x="103" y="953"/>
                    <a:pt x="118" y="953"/>
                  </a:cubicBezTo>
                  <a:lnTo>
                    <a:pt x="120" y="965"/>
                  </a:lnTo>
                  <a:lnTo>
                    <a:pt x="120" y="953"/>
                  </a:lnTo>
                  <a:cubicBezTo>
                    <a:pt x="151" y="952"/>
                    <a:pt x="184" y="951"/>
                    <a:pt x="215" y="950"/>
                  </a:cubicBezTo>
                  <a:cubicBezTo>
                    <a:pt x="250" y="949"/>
                    <a:pt x="286" y="947"/>
                    <a:pt x="321" y="947"/>
                  </a:cubicBezTo>
                  <a:cubicBezTo>
                    <a:pt x="328" y="947"/>
                    <a:pt x="333" y="953"/>
                    <a:pt x="333" y="960"/>
                  </a:cubicBezTo>
                  <a:cubicBezTo>
                    <a:pt x="333" y="966"/>
                    <a:pt x="328" y="972"/>
                    <a:pt x="321" y="972"/>
                  </a:cubicBezTo>
                  <a:cubicBezTo>
                    <a:pt x="286" y="972"/>
                    <a:pt x="250" y="973"/>
                    <a:pt x="216" y="974"/>
                  </a:cubicBezTo>
                  <a:cubicBezTo>
                    <a:pt x="184" y="975"/>
                    <a:pt x="152" y="977"/>
                    <a:pt x="120" y="977"/>
                  </a:cubicBezTo>
                  <a:lnTo>
                    <a:pt x="118" y="977"/>
                  </a:lnTo>
                  <a:close/>
                </a:path>
              </a:pathLst>
            </a:custGeom>
            <a:solidFill>
              <a:srgbClr val="525D7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98" name="Freeform 60">
              <a:extLst>
                <a:ext uri="{FF2B5EF4-FFF2-40B4-BE49-F238E27FC236}">
                  <a16:creationId xmlns:a16="http://schemas.microsoft.com/office/drawing/2014/main" id="{9DAA5577-E9C4-314C-BC75-8F7B3B6EF990}"/>
                </a:ext>
              </a:extLst>
            </p:cNvPr>
            <p:cNvSpPr>
              <a:spLocks noChangeAspect="1" noEditPoints="1"/>
            </p:cNvSpPr>
            <p:nvPr/>
          </p:nvSpPr>
          <p:spPr bwMode="auto">
            <a:xfrm>
              <a:off x="9147175" y="3522663"/>
              <a:ext cx="573087" cy="561975"/>
            </a:xfrm>
            <a:custGeom>
              <a:avLst/>
              <a:gdLst>
                <a:gd name="T0" fmla="*/ 181 w 347"/>
                <a:gd name="T1" fmla="*/ 341 h 341"/>
                <a:gd name="T2" fmla="*/ 0 w 347"/>
                <a:gd name="T3" fmla="*/ 168 h 341"/>
                <a:gd name="T4" fmla="*/ 127 w 347"/>
                <a:gd name="T5" fmla="*/ 6 h 341"/>
                <a:gd name="T6" fmla="*/ 127 w 347"/>
                <a:gd name="T7" fmla="*/ 6 h 341"/>
                <a:gd name="T8" fmla="*/ 172 w 347"/>
                <a:gd name="T9" fmla="*/ 0 h 341"/>
                <a:gd name="T10" fmla="*/ 286 w 347"/>
                <a:gd name="T11" fmla="*/ 39 h 341"/>
                <a:gd name="T12" fmla="*/ 347 w 347"/>
                <a:gd name="T13" fmla="*/ 167 h 341"/>
                <a:gd name="T14" fmla="*/ 181 w 347"/>
                <a:gd name="T15" fmla="*/ 341 h 341"/>
                <a:gd name="T16" fmla="*/ 172 w 347"/>
                <a:gd name="T17" fmla="*/ 24 h 341"/>
                <a:gd name="T18" fmla="*/ 133 w 347"/>
                <a:gd name="T19" fmla="*/ 29 h 341"/>
                <a:gd name="T20" fmla="*/ 133 w 347"/>
                <a:gd name="T21" fmla="*/ 29 h 341"/>
                <a:gd name="T22" fmla="*/ 24 w 347"/>
                <a:gd name="T23" fmla="*/ 168 h 341"/>
                <a:gd name="T24" fmla="*/ 181 w 347"/>
                <a:gd name="T25" fmla="*/ 317 h 341"/>
                <a:gd name="T26" fmla="*/ 323 w 347"/>
                <a:gd name="T27" fmla="*/ 167 h 341"/>
                <a:gd name="T28" fmla="*/ 172 w 347"/>
                <a:gd name="T29" fmla="*/ 24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347" h="341">
                  <a:moveTo>
                    <a:pt x="181" y="341"/>
                  </a:moveTo>
                  <a:cubicBezTo>
                    <a:pt x="73" y="341"/>
                    <a:pt x="0" y="252"/>
                    <a:pt x="0" y="168"/>
                  </a:cubicBezTo>
                  <a:cubicBezTo>
                    <a:pt x="0" y="94"/>
                    <a:pt x="53" y="25"/>
                    <a:pt x="127" y="6"/>
                  </a:cubicBezTo>
                  <a:lnTo>
                    <a:pt x="127" y="6"/>
                  </a:lnTo>
                  <a:cubicBezTo>
                    <a:pt x="141" y="2"/>
                    <a:pt x="156" y="0"/>
                    <a:pt x="172" y="0"/>
                  </a:cubicBezTo>
                  <a:cubicBezTo>
                    <a:pt x="212" y="0"/>
                    <a:pt x="254" y="14"/>
                    <a:pt x="286" y="39"/>
                  </a:cubicBezTo>
                  <a:cubicBezTo>
                    <a:pt x="314" y="61"/>
                    <a:pt x="347" y="100"/>
                    <a:pt x="347" y="167"/>
                  </a:cubicBezTo>
                  <a:cubicBezTo>
                    <a:pt x="347" y="265"/>
                    <a:pt x="274" y="341"/>
                    <a:pt x="181" y="341"/>
                  </a:cubicBezTo>
                  <a:close/>
                  <a:moveTo>
                    <a:pt x="172" y="24"/>
                  </a:moveTo>
                  <a:cubicBezTo>
                    <a:pt x="158" y="24"/>
                    <a:pt x="146" y="26"/>
                    <a:pt x="133" y="29"/>
                  </a:cubicBezTo>
                  <a:lnTo>
                    <a:pt x="133" y="29"/>
                  </a:lnTo>
                  <a:cubicBezTo>
                    <a:pt x="70" y="46"/>
                    <a:pt x="24" y="105"/>
                    <a:pt x="24" y="168"/>
                  </a:cubicBezTo>
                  <a:cubicBezTo>
                    <a:pt x="24" y="256"/>
                    <a:pt x="107" y="317"/>
                    <a:pt x="181" y="317"/>
                  </a:cubicBezTo>
                  <a:cubicBezTo>
                    <a:pt x="262" y="317"/>
                    <a:pt x="323" y="253"/>
                    <a:pt x="323" y="167"/>
                  </a:cubicBezTo>
                  <a:cubicBezTo>
                    <a:pt x="323" y="63"/>
                    <a:pt x="230" y="24"/>
                    <a:pt x="172" y="24"/>
                  </a:cubicBezTo>
                  <a:close/>
                </a:path>
              </a:pathLst>
            </a:custGeom>
            <a:solidFill>
              <a:srgbClr val="525D7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99" name="Freeform 61">
              <a:extLst>
                <a:ext uri="{FF2B5EF4-FFF2-40B4-BE49-F238E27FC236}">
                  <a16:creationId xmlns:a16="http://schemas.microsoft.com/office/drawing/2014/main" id="{4AD12097-E52E-F44D-BE24-A066BD484BB1}"/>
                </a:ext>
              </a:extLst>
            </p:cNvPr>
            <p:cNvSpPr>
              <a:spLocks noChangeAspect="1" noEditPoints="1"/>
            </p:cNvSpPr>
            <p:nvPr/>
          </p:nvSpPr>
          <p:spPr bwMode="auto">
            <a:xfrm>
              <a:off x="9285288" y="3659188"/>
              <a:ext cx="293687" cy="288925"/>
            </a:xfrm>
            <a:custGeom>
              <a:avLst/>
              <a:gdLst>
                <a:gd name="T0" fmla="*/ 93 w 178"/>
                <a:gd name="T1" fmla="*/ 175 h 175"/>
                <a:gd name="T2" fmla="*/ 0 w 178"/>
                <a:gd name="T3" fmla="*/ 86 h 175"/>
                <a:gd name="T4" fmla="*/ 66 w 178"/>
                <a:gd name="T5" fmla="*/ 3 h 175"/>
                <a:gd name="T6" fmla="*/ 66 w 178"/>
                <a:gd name="T7" fmla="*/ 3 h 175"/>
                <a:gd name="T8" fmla="*/ 88 w 178"/>
                <a:gd name="T9" fmla="*/ 0 h 175"/>
                <a:gd name="T10" fmla="*/ 178 w 178"/>
                <a:gd name="T11" fmla="*/ 86 h 175"/>
                <a:gd name="T12" fmla="*/ 93 w 178"/>
                <a:gd name="T13" fmla="*/ 175 h 175"/>
                <a:gd name="T14" fmla="*/ 72 w 178"/>
                <a:gd name="T15" fmla="*/ 26 h 175"/>
                <a:gd name="T16" fmla="*/ 24 w 178"/>
                <a:gd name="T17" fmla="*/ 86 h 175"/>
                <a:gd name="T18" fmla="*/ 93 w 178"/>
                <a:gd name="T19" fmla="*/ 151 h 175"/>
                <a:gd name="T20" fmla="*/ 154 w 178"/>
                <a:gd name="T21" fmla="*/ 86 h 175"/>
                <a:gd name="T22" fmla="*/ 88 w 178"/>
                <a:gd name="T23" fmla="*/ 24 h 175"/>
                <a:gd name="T24" fmla="*/ 72 w 178"/>
                <a:gd name="T25" fmla="*/ 26 h 1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78" h="175">
                  <a:moveTo>
                    <a:pt x="93" y="175"/>
                  </a:moveTo>
                  <a:cubicBezTo>
                    <a:pt x="38" y="175"/>
                    <a:pt x="0" y="129"/>
                    <a:pt x="0" y="86"/>
                  </a:cubicBezTo>
                  <a:cubicBezTo>
                    <a:pt x="0" y="48"/>
                    <a:pt x="28" y="13"/>
                    <a:pt x="66" y="3"/>
                  </a:cubicBezTo>
                  <a:lnTo>
                    <a:pt x="66" y="3"/>
                  </a:lnTo>
                  <a:cubicBezTo>
                    <a:pt x="73" y="1"/>
                    <a:pt x="81" y="0"/>
                    <a:pt x="88" y="0"/>
                  </a:cubicBezTo>
                  <a:cubicBezTo>
                    <a:pt x="154" y="0"/>
                    <a:pt x="178" y="53"/>
                    <a:pt x="178" y="86"/>
                  </a:cubicBezTo>
                  <a:cubicBezTo>
                    <a:pt x="178" y="136"/>
                    <a:pt x="141" y="175"/>
                    <a:pt x="93" y="175"/>
                  </a:cubicBezTo>
                  <a:close/>
                  <a:moveTo>
                    <a:pt x="72" y="26"/>
                  </a:moveTo>
                  <a:cubicBezTo>
                    <a:pt x="44" y="34"/>
                    <a:pt x="24" y="59"/>
                    <a:pt x="24" y="86"/>
                  </a:cubicBezTo>
                  <a:cubicBezTo>
                    <a:pt x="24" y="117"/>
                    <a:pt x="53" y="151"/>
                    <a:pt x="93" y="151"/>
                  </a:cubicBezTo>
                  <a:cubicBezTo>
                    <a:pt x="133" y="151"/>
                    <a:pt x="154" y="118"/>
                    <a:pt x="154" y="86"/>
                  </a:cubicBezTo>
                  <a:cubicBezTo>
                    <a:pt x="154" y="41"/>
                    <a:pt x="114" y="24"/>
                    <a:pt x="88" y="24"/>
                  </a:cubicBezTo>
                  <a:cubicBezTo>
                    <a:pt x="83" y="24"/>
                    <a:pt x="77" y="25"/>
                    <a:pt x="72" y="26"/>
                  </a:cubicBezTo>
                  <a:close/>
                </a:path>
              </a:pathLst>
            </a:custGeom>
            <a:solidFill>
              <a:srgbClr val="525D7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00" name="Freeform 62">
              <a:extLst>
                <a:ext uri="{FF2B5EF4-FFF2-40B4-BE49-F238E27FC236}">
                  <a16:creationId xmlns:a16="http://schemas.microsoft.com/office/drawing/2014/main" id="{6C55028F-1E67-8243-ADEA-7ACC0D79D64A}"/>
                </a:ext>
              </a:extLst>
            </p:cNvPr>
            <p:cNvSpPr>
              <a:spLocks noChangeAspect="1" noEditPoints="1"/>
            </p:cNvSpPr>
            <p:nvPr/>
          </p:nvSpPr>
          <p:spPr bwMode="auto">
            <a:xfrm>
              <a:off x="9015413" y="3390901"/>
              <a:ext cx="836612" cy="823913"/>
            </a:xfrm>
            <a:custGeom>
              <a:avLst/>
              <a:gdLst>
                <a:gd name="T0" fmla="*/ 265 w 507"/>
                <a:gd name="T1" fmla="*/ 499 h 499"/>
                <a:gd name="T2" fmla="*/ 0 w 507"/>
                <a:gd name="T3" fmla="*/ 246 h 499"/>
                <a:gd name="T4" fmla="*/ 185 w 507"/>
                <a:gd name="T5" fmla="*/ 8 h 499"/>
                <a:gd name="T6" fmla="*/ 185 w 507"/>
                <a:gd name="T7" fmla="*/ 8 h 499"/>
                <a:gd name="T8" fmla="*/ 251 w 507"/>
                <a:gd name="T9" fmla="*/ 0 h 499"/>
                <a:gd name="T10" fmla="*/ 418 w 507"/>
                <a:gd name="T11" fmla="*/ 57 h 499"/>
                <a:gd name="T12" fmla="*/ 507 w 507"/>
                <a:gd name="T13" fmla="*/ 244 h 499"/>
                <a:gd name="T14" fmla="*/ 265 w 507"/>
                <a:gd name="T15" fmla="*/ 499 h 499"/>
                <a:gd name="T16" fmla="*/ 192 w 507"/>
                <a:gd name="T17" fmla="*/ 32 h 499"/>
                <a:gd name="T18" fmla="*/ 24 w 507"/>
                <a:gd name="T19" fmla="*/ 246 h 499"/>
                <a:gd name="T20" fmla="*/ 265 w 507"/>
                <a:gd name="T21" fmla="*/ 475 h 499"/>
                <a:gd name="T22" fmla="*/ 483 w 507"/>
                <a:gd name="T23" fmla="*/ 244 h 499"/>
                <a:gd name="T24" fmla="*/ 251 w 507"/>
                <a:gd name="T25" fmla="*/ 24 h 499"/>
                <a:gd name="T26" fmla="*/ 192 w 507"/>
                <a:gd name="T27" fmla="*/ 32 h 49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507" h="499">
                  <a:moveTo>
                    <a:pt x="265" y="499"/>
                  </a:moveTo>
                  <a:cubicBezTo>
                    <a:pt x="106" y="499"/>
                    <a:pt x="0" y="368"/>
                    <a:pt x="0" y="246"/>
                  </a:cubicBezTo>
                  <a:cubicBezTo>
                    <a:pt x="0" y="137"/>
                    <a:pt x="78" y="37"/>
                    <a:pt x="185" y="8"/>
                  </a:cubicBezTo>
                  <a:lnTo>
                    <a:pt x="185" y="8"/>
                  </a:lnTo>
                  <a:cubicBezTo>
                    <a:pt x="206" y="3"/>
                    <a:pt x="228" y="0"/>
                    <a:pt x="251" y="0"/>
                  </a:cubicBezTo>
                  <a:cubicBezTo>
                    <a:pt x="309" y="0"/>
                    <a:pt x="372" y="21"/>
                    <a:pt x="418" y="57"/>
                  </a:cubicBezTo>
                  <a:cubicBezTo>
                    <a:pt x="459" y="89"/>
                    <a:pt x="507" y="147"/>
                    <a:pt x="507" y="244"/>
                  </a:cubicBezTo>
                  <a:cubicBezTo>
                    <a:pt x="507" y="387"/>
                    <a:pt x="401" y="499"/>
                    <a:pt x="265" y="499"/>
                  </a:cubicBezTo>
                  <a:close/>
                  <a:moveTo>
                    <a:pt x="192" y="32"/>
                  </a:moveTo>
                  <a:cubicBezTo>
                    <a:pt x="94" y="58"/>
                    <a:pt x="24" y="148"/>
                    <a:pt x="24" y="246"/>
                  </a:cubicBezTo>
                  <a:cubicBezTo>
                    <a:pt x="24" y="381"/>
                    <a:pt x="151" y="475"/>
                    <a:pt x="265" y="475"/>
                  </a:cubicBezTo>
                  <a:cubicBezTo>
                    <a:pt x="389" y="475"/>
                    <a:pt x="483" y="376"/>
                    <a:pt x="483" y="244"/>
                  </a:cubicBezTo>
                  <a:cubicBezTo>
                    <a:pt x="483" y="159"/>
                    <a:pt x="420" y="24"/>
                    <a:pt x="251" y="24"/>
                  </a:cubicBezTo>
                  <a:cubicBezTo>
                    <a:pt x="231" y="24"/>
                    <a:pt x="211" y="27"/>
                    <a:pt x="192" y="32"/>
                  </a:cubicBezTo>
                  <a:close/>
                </a:path>
              </a:pathLst>
            </a:custGeom>
            <a:solidFill>
              <a:srgbClr val="525D7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01" name="Freeform 63">
              <a:extLst>
                <a:ext uri="{FF2B5EF4-FFF2-40B4-BE49-F238E27FC236}">
                  <a16:creationId xmlns:a16="http://schemas.microsoft.com/office/drawing/2014/main" id="{9C6FFC72-92B2-BF45-9EBE-2D9700463DBD}"/>
                </a:ext>
              </a:extLst>
            </p:cNvPr>
            <p:cNvSpPr>
              <a:spLocks noChangeAspect="1" noEditPoints="1"/>
            </p:cNvSpPr>
            <p:nvPr/>
          </p:nvSpPr>
          <p:spPr bwMode="auto">
            <a:xfrm>
              <a:off x="8823325" y="3235326"/>
              <a:ext cx="1206500" cy="1122363"/>
            </a:xfrm>
            <a:custGeom>
              <a:avLst/>
              <a:gdLst>
                <a:gd name="T0" fmla="*/ 380 w 731"/>
                <a:gd name="T1" fmla="*/ 680 h 680"/>
                <a:gd name="T2" fmla="*/ 266 w 731"/>
                <a:gd name="T3" fmla="*/ 658 h 680"/>
                <a:gd name="T4" fmla="*/ 58 w 731"/>
                <a:gd name="T5" fmla="*/ 221 h 680"/>
                <a:gd name="T6" fmla="*/ 399 w 731"/>
                <a:gd name="T7" fmla="*/ 15 h 680"/>
                <a:gd name="T8" fmla="*/ 484 w 731"/>
                <a:gd name="T9" fmla="*/ 35 h 680"/>
                <a:gd name="T10" fmla="*/ 663 w 731"/>
                <a:gd name="T11" fmla="*/ 185 h 680"/>
                <a:gd name="T12" fmla="*/ 685 w 731"/>
                <a:gd name="T13" fmla="*/ 458 h 680"/>
                <a:gd name="T14" fmla="*/ 519 w 731"/>
                <a:gd name="T15" fmla="*/ 646 h 680"/>
                <a:gd name="T16" fmla="*/ 380 w 731"/>
                <a:gd name="T17" fmla="*/ 680 h 680"/>
                <a:gd name="T18" fmla="*/ 366 w 731"/>
                <a:gd name="T19" fmla="*/ 38 h 680"/>
                <a:gd name="T20" fmla="*/ 80 w 731"/>
                <a:gd name="T21" fmla="*/ 229 h 680"/>
                <a:gd name="T22" fmla="*/ 275 w 731"/>
                <a:gd name="T23" fmla="*/ 636 h 680"/>
                <a:gd name="T24" fmla="*/ 508 w 731"/>
                <a:gd name="T25" fmla="*/ 624 h 680"/>
                <a:gd name="T26" fmla="*/ 662 w 731"/>
                <a:gd name="T27" fmla="*/ 449 h 680"/>
                <a:gd name="T28" fmla="*/ 643 w 731"/>
                <a:gd name="T29" fmla="*/ 198 h 680"/>
                <a:gd name="T30" fmla="*/ 475 w 731"/>
                <a:gd name="T31" fmla="*/ 58 h 680"/>
                <a:gd name="T32" fmla="*/ 397 w 731"/>
                <a:gd name="T33" fmla="*/ 39 h 680"/>
                <a:gd name="T34" fmla="*/ 397 w 731"/>
                <a:gd name="T35" fmla="*/ 39 h 680"/>
                <a:gd name="T36" fmla="*/ 366 w 731"/>
                <a:gd name="T37" fmla="*/ 38 h 6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731" h="680">
                  <a:moveTo>
                    <a:pt x="380" y="680"/>
                  </a:moveTo>
                  <a:cubicBezTo>
                    <a:pt x="342" y="680"/>
                    <a:pt x="304" y="672"/>
                    <a:pt x="266" y="658"/>
                  </a:cubicBezTo>
                  <a:cubicBezTo>
                    <a:pt x="70" y="583"/>
                    <a:pt x="0" y="372"/>
                    <a:pt x="58" y="221"/>
                  </a:cubicBezTo>
                  <a:cubicBezTo>
                    <a:pt x="109" y="87"/>
                    <a:pt x="252" y="0"/>
                    <a:pt x="399" y="15"/>
                  </a:cubicBezTo>
                  <a:cubicBezTo>
                    <a:pt x="428" y="18"/>
                    <a:pt x="456" y="25"/>
                    <a:pt x="484" y="35"/>
                  </a:cubicBezTo>
                  <a:cubicBezTo>
                    <a:pt x="556" y="63"/>
                    <a:pt x="623" y="119"/>
                    <a:pt x="663" y="185"/>
                  </a:cubicBezTo>
                  <a:cubicBezTo>
                    <a:pt x="699" y="243"/>
                    <a:pt x="731" y="338"/>
                    <a:pt x="685" y="458"/>
                  </a:cubicBezTo>
                  <a:cubicBezTo>
                    <a:pt x="653" y="541"/>
                    <a:pt x="594" y="608"/>
                    <a:pt x="519" y="646"/>
                  </a:cubicBezTo>
                  <a:cubicBezTo>
                    <a:pt x="475" y="668"/>
                    <a:pt x="428" y="680"/>
                    <a:pt x="380" y="680"/>
                  </a:cubicBezTo>
                  <a:close/>
                  <a:moveTo>
                    <a:pt x="366" y="38"/>
                  </a:moveTo>
                  <a:cubicBezTo>
                    <a:pt x="241" y="38"/>
                    <a:pt x="124" y="115"/>
                    <a:pt x="80" y="229"/>
                  </a:cubicBezTo>
                  <a:cubicBezTo>
                    <a:pt x="15" y="400"/>
                    <a:pt x="131" y="580"/>
                    <a:pt x="275" y="636"/>
                  </a:cubicBezTo>
                  <a:cubicBezTo>
                    <a:pt x="353" y="665"/>
                    <a:pt x="435" y="661"/>
                    <a:pt x="508" y="624"/>
                  </a:cubicBezTo>
                  <a:cubicBezTo>
                    <a:pt x="578" y="589"/>
                    <a:pt x="633" y="527"/>
                    <a:pt x="662" y="449"/>
                  </a:cubicBezTo>
                  <a:cubicBezTo>
                    <a:pt x="705" y="338"/>
                    <a:pt x="675" y="251"/>
                    <a:pt x="643" y="198"/>
                  </a:cubicBezTo>
                  <a:cubicBezTo>
                    <a:pt x="605" y="136"/>
                    <a:pt x="542" y="84"/>
                    <a:pt x="475" y="58"/>
                  </a:cubicBezTo>
                  <a:cubicBezTo>
                    <a:pt x="450" y="48"/>
                    <a:pt x="423" y="42"/>
                    <a:pt x="397" y="39"/>
                  </a:cubicBezTo>
                  <a:lnTo>
                    <a:pt x="397" y="39"/>
                  </a:lnTo>
                  <a:cubicBezTo>
                    <a:pt x="386" y="38"/>
                    <a:pt x="376" y="38"/>
                    <a:pt x="366" y="38"/>
                  </a:cubicBezTo>
                  <a:close/>
                </a:path>
              </a:pathLst>
            </a:custGeom>
            <a:solidFill>
              <a:srgbClr val="525D7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02" name="Freeform 64">
              <a:extLst>
                <a:ext uri="{FF2B5EF4-FFF2-40B4-BE49-F238E27FC236}">
                  <a16:creationId xmlns:a16="http://schemas.microsoft.com/office/drawing/2014/main" id="{F240239D-4211-BC4B-AED6-99F98494D463}"/>
                </a:ext>
              </a:extLst>
            </p:cNvPr>
            <p:cNvSpPr>
              <a:spLocks noChangeAspect="1"/>
            </p:cNvSpPr>
            <p:nvPr/>
          </p:nvSpPr>
          <p:spPr bwMode="auto">
            <a:xfrm>
              <a:off x="9417050" y="2932113"/>
              <a:ext cx="1068387" cy="885825"/>
            </a:xfrm>
            <a:custGeom>
              <a:avLst/>
              <a:gdLst>
                <a:gd name="T0" fmla="*/ 13 w 647"/>
                <a:gd name="T1" fmla="*/ 536 h 536"/>
                <a:gd name="T2" fmla="*/ 4 w 647"/>
                <a:gd name="T3" fmla="*/ 532 h 536"/>
                <a:gd name="T4" fmla="*/ 6 w 647"/>
                <a:gd name="T5" fmla="*/ 515 h 536"/>
                <a:gd name="T6" fmla="*/ 626 w 647"/>
                <a:gd name="T7" fmla="*/ 5 h 536"/>
                <a:gd name="T8" fmla="*/ 643 w 647"/>
                <a:gd name="T9" fmla="*/ 6 h 536"/>
                <a:gd name="T10" fmla="*/ 642 w 647"/>
                <a:gd name="T11" fmla="*/ 23 h 536"/>
                <a:gd name="T12" fmla="*/ 21 w 647"/>
                <a:gd name="T13" fmla="*/ 534 h 536"/>
                <a:gd name="T14" fmla="*/ 13 w 647"/>
                <a:gd name="T15" fmla="*/ 536 h 53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47" h="536">
                  <a:moveTo>
                    <a:pt x="13" y="536"/>
                  </a:moveTo>
                  <a:cubicBezTo>
                    <a:pt x="10" y="536"/>
                    <a:pt x="6" y="535"/>
                    <a:pt x="4" y="532"/>
                  </a:cubicBezTo>
                  <a:cubicBezTo>
                    <a:pt x="0" y="526"/>
                    <a:pt x="1" y="519"/>
                    <a:pt x="6" y="515"/>
                  </a:cubicBezTo>
                  <a:cubicBezTo>
                    <a:pt x="215" y="355"/>
                    <a:pt x="418" y="188"/>
                    <a:pt x="626" y="5"/>
                  </a:cubicBezTo>
                  <a:cubicBezTo>
                    <a:pt x="631" y="0"/>
                    <a:pt x="638" y="1"/>
                    <a:pt x="643" y="6"/>
                  </a:cubicBezTo>
                  <a:cubicBezTo>
                    <a:pt x="647" y="11"/>
                    <a:pt x="647" y="18"/>
                    <a:pt x="642" y="23"/>
                  </a:cubicBezTo>
                  <a:cubicBezTo>
                    <a:pt x="433" y="207"/>
                    <a:pt x="230" y="374"/>
                    <a:pt x="21" y="534"/>
                  </a:cubicBezTo>
                  <a:cubicBezTo>
                    <a:pt x="19" y="536"/>
                    <a:pt x="16" y="536"/>
                    <a:pt x="13" y="536"/>
                  </a:cubicBezTo>
                  <a:close/>
                </a:path>
              </a:pathLst>
            </a:custGeom>
            <a:solidFill>
              <a:srgbClr val="525D7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03" name="Freeform 65">
              <a:extLst>
                <a:ext uri="{FF2B5EF4-FFF2-40B4-BE49-F238E27FC236}">
                  <a16:creationId xmlns:a16="http://schemas.microsoft.com/office/drawing/2014/main" id="{B2099E43-B1D6-444C-A35B-10C5753F2AE1}"/>
                </a:ext>
              </a:extLst>
            </p:cNvPr>
            <p:cNvSpPr>
              <a:spLocks noChangeAspect="1" noEditPoints="1"/>
            </p:cNvSpPr>
            <p:nvPr/>
          </p:nvSpPr>
          <p:spPr bwMode="auto">
            <a:xfrm>
              <a:off x="10091738" y="2805113"/>
              <a:ext cx="547687" cy="515938"/>
            </a:xfrm>
            <a:custGeom>
              <a:avLst/>
              <a:gdLst>
                <a:gd name="T0" fmla="*/ 131 w 332"/>
                <a:gd name="T1" fmla="*/ 312 h 312"/>
                <a:gd name="T2" fmla="*/ 127 w 332"/>
                <a:gd name="T3" fmla="*/ 311 h 312"/>
                <a:gd name="T4" fmla="*/ 10 w 332"/>
                <a:gd name="T5" fmla="*/ 273 h 312"/>
                <a:gd name="T6" fmla="*/ 1 w 332"/>
                <a:gd name="T7" fmla="*/ 260 h 312"/>
                <a:gd name="T8" fmla="*/ 16 w 332"/>
                <a:gd name="T9" fmla="*/ 137 h 312"/>
                <a:gd name="T10" fmla="*/ 21 w 332"/>
                <a:gd name="T11" fmla="*/ 128 h 312"/>
                <a:gd name="T12" fmla="*/ 180 w 332"/>
                <a:gd name="T13" fmla="*/ 5 h 312"/>
                <a:gd name="T14" fmla="*/ 194 w 332"/>
                <a:gd name="T15" fmla="*/ 2 h 312"/>
                <a:gd name="T16" fmla="*/ 201 w 332"/>
                <a:gd name="T17" fmla="*/ 14 h 312"/>
                <a:gd name="T18" fmla="*/ 200 w 332"/>
                <a:gd name="T19" fmla="*/ 37 h 312"/>
                <a:gd name="T20" fmla="*/ 208 w 332"/>
                <a:gd name="T21" fmla="*/ 117 h 312"/>
                <a:gd name="T22" fmla="*/ 268 w 332"/>
                <a:gd name="T23" fmla="*/ 127 h 312"/>
                <a:gd name="T24" fmla="*/ 322 w 332"/>
                <a:gd name="T25" fmla="*/ 135 h 312"/>
                <a:gd name="T26" fmla="*/ 331 w 332"/>
                <a:gd name="T27" fmla="*/ 144 h 312"/>
                <a:gd name="T28" fmla="*/ 326 w 332"/>
                <a:gd name="T29" fmla="*/ 157 h 312"/>
                <a:gd name="T30" fmla="*/ 139 w 332"/>
                <a:gd name="T31" fmla="*/ 309 h 312"/>
                <a:gd name="T32" fmla="*/ 131 w 332"/>
                <a:gd name="T33" fmla="*/ 312 h 312"/>
                <a:gd name="T34" fmla="*/ 27 w 332"/>
                <a:gd name="T35" fmla="*/ 253 h 312"/>
                <a:gd name="T36" fmla="*/ 129 w 332"/>
                <a:gd name="T37" fmla="*/ 286 h 312"/>
                <a:gd name="T38" fmla="*/ 290 w 332"/>
                <a:gd name="T39" fmla="*/ 154 h 312"/>
                <a:gd name="T40" fmla="*/ 266 w 332"/>
                <a:gd name="T41" fmla="*/ 151 h 312"/>
                <a:gd name="T42" fmla="*/ 194 w 332"/>
                <a:gd name="T43" fmla="*/ 138 h 312"/>
                <a:gd name="T44" fmla="*/ 186 w 332"/>
                <a:gd name="T45" fmla="*/ 130 h 312"/>
                <a:gd name="T46" fmla="*/ 176 w 332"/>
                <a:gd name="T47" fmla="*/ 41 h 312"/>
                <a:gd name="T48" fmla="*/ 40 w 332"/>
                <a:gd name="T49" fmla="*/ 145 h 312"/>
                <a:gd name="T50" fmla="*/ 27 w 332"/>
                <a:gd name="T51" fmla="*/ 253 h 31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332" h="312">
                  <a:moveTo>
                    <a:pt x="131" y="312"/>
                  </a:moveTo>
                  <a:cubicBezTo>
                    <a:pt x="130" y="312"/>
                    <a:pt x="128" y="312"/>
                    <a:pt x="127" y="311"/>
                  </a:cubicBezTo>
                  <a:cubicBezTo>
                    <a:pt x="89" y="297"/>
                    <a:pt x="51" y="283"/>
                    <a:pt x="10" y="273"/>
                  </a:cubicBezTo>
                  <a:cubicBezTo>
                    <a:pt x="4" y="272"/>
                    <a:pt x="0" y="266"/>
                    <a:pt x="1" y="260"/>
                  </a:cubicBezTo>
                  <a:cubicBezTo>
                    <a:pt x="7" y="222"/>
                    <a:pt x="13" y="179"/>
                    <a:pt x="16" y="137"/>
                  </a:cubicBezTo>
                  <a:cubicBezTo>
                    <a:pt x="16" y="134"/>
                    <a:pt x="18" y="130"/>
                    <a:pt x="21" y="128"/>
                  </a:cubicBezTo>
                  <a:cubicBezTo>
                    <a:pt x="76" y="94"/>
                    <a:pt x="130" y="52"/>
                    <a:pt x="180" y="5"/>
                  </a:cubicBezTo>
                  <a:cubicBezTo>
                    <a:pt x="184" y="1"/>
                    <a:pt x="189" y="0"/>
                    <a:pt x="194" y="2"/>
                  </a:cubicBezTo>
                  <a:cubicBezTo>
                    <a:pt x="198" y="4"/>
                    <a:pt x="201" y="9"/>
                    <a:pt x="201" y="14"/>
                  </a:cubicBezTo>
                  <a:cubicBezTo>
                    <a:pt x="200" y="22"/>
                    <a:pt x="200" y="30"/>
                    <a:pt x="200" y="37"/>
                  </a:cubicBezTo>
                  <a:cubicBezTo>
                    <a:pt x="200" y="68"/>
                    <a:pt x="203" y="94"/>
                    <a:pt x="208" y="117"/>
                  </a:cubicBezTo>
                  <a:cubicBezTo>
                    <a:pt x="227" y="122"/>
                    <a:pt x="248" y="125"/>
                    <a:pt x="268" y="127"/>
                  </a:cubicBezTo>
                  <a:cubicBezTo>
                    <a:pt x="286" y="129"/>
                    <a:pt x="304" y="131"/>
                    <a:pt x="322" y="135"/>
                  </a:cubicBezTo>
                  <a:cubicBezTo>
                    <a:pt x="326" y="136"/>
                    <a:pt x="330" y="140"/>
                    <a:pt x="331" y="144"/>
                  </a:cubicBezTo>
                  <a:cubicBezTo>
                    <a:pt x="332" y="149"/>
                    <a:pt x="330" y="154"/>
                    <a:pt x="326" y="157"/>
                  </a:cubicBezTo>
                  <a:cubicBezTo>
                    <a:pt x="271" y="199"/>
                    <a:pt x="211" y="247"/>
                    <a:pt x="139" y="309"/>
                  </a:cubicBezTo>
                  <a:cubicBezTo>
                    <a:pt x="137" y="311"/>
                    <a:pt x="134" y="312"/>
                    <a:pt x="131" y="312"/>
                  </a:cubicBezTo>
                  <a:close/>
                  <a:moveTo>
                    <a:pt x="27" y="253"/>
                  </a:moveTo>
                  <a:cubicBezTo>
                    <a:pt x="62" y="262"/>
                    <a:pt x="96" y="274"/>
                    <a:pt x="129" y="286"/>
                  </a:cubicBezTo>
                  <a:cubicBezTo>
                    <a:pt x="189" y="234"/>
                    <a:pt x="241" y="191"/>
                    <a:pt x="290" y="154"/>
                  </a:cubicBezTo>
                  <a:cubicBezTo>
                    <a:pt x="282" y="153"/>
                    <a:pt x="274" y="152"/>
                    <a:pt x="266" y="151"/>
                  </a:cubicBezTo>
                  <a:cubicBezTo>
                    <a:pt x="242" y="149"/>
                    <a:pt x="217" y="146"/>
                    <a:pt x="194" y="138"/>
                  </a:cubicBezTo>
                  <a:cubicBezTo>
                    <a:pt x="190" y="137"/>
                    <a:pt x="187" y="134"/>
                    <a:pt x="186" y="130"/>
                  </a:cubicBezTo>
                  <a:cubicBezTo>
                    <a:pt x="179" y="104"/>
                    <a:pt x="176" y="76"/>
                    <a:pt x="176" y="41"/>
                  </a:cubicBezTo>
                  <a:cubicBezTo>
                    <a:pt x="132" y="81"/>
                    <a:pt x="86" y="116"/>
                    <a:pt x="40" y="145"/>
                  </a:cubicBezTo>
                  <a:cubicBezTo>
                    <a:pt x="37" y="182"/>
                    <a:pt x="32" y="219"/>
                    <a:pt x="27" y="253"/>
                  </a:cubicBezTo>
                  <a:close/>
                </a:path>
              </a:pathLst>
            </a:custGeom>
            <a:solidFill>
              <a:srgbClr val="525D7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04" name="Freeform 66">
              <a:extLst>
                <a:ext uri="{FF2B5EF4-FFF2-40B4-BE49-F238E27FC236}">
                  <a16:creationId xmlns:a16="http://schemas.microsoft.com/office/drawing/2014/main" id="{82FC360A-3691-A542-A575-27E9E7BA4F49}"/>
                </a:ext>
              </a:extLst>
            </p:cNvPr>
            <p:cNvSpPr>
              <a:spLocks noChangeAspect="1" noEditPoints="1"/>
            </p:cNvSpPr>
            <p:nvPr/>
          </p:nvSpPr>
          <p:spPr bwMode="auto">
            <a:xfrm>
              <a:off x="8666163" y="3243263"/>
              <a:ext cx="163512" cy="149225"/>
            </a:xfrm>
            <a:custGeom>
              <a:avLst/>
              <a:gdLst>
                <a:gd name="T0" fmla="*/ 45 w 99"/>
                <a:gd name="T1" fmla="*/ 91 h 91"/>
                <a:gd name="T2" fmla="*/ 0 w 99"/>
                <a:gd name="T3" fmla="*/ 44 h 91"/>
                <a:gd name="T4" fmla="*/ 34 w 99"/>
                <a:gd name="T5" fmla="*/ 1 h 91"/>
                <a:gd name="T6" fmla="*/ 34 w 99"/>
                <a:gd name="T7" fmla="*/ 1 h 91"/>
                <a:gd name="T8" fmla="*/ 40 w 99"/>
                <a:gd name="T9" fmla="*/ 0 h 91"/>
                <a:gd name="T10" fmla="*/ 99 w 99"/>
                <a:gd name="T11" fmla="*/ 44 h 91"/>
                <a:gd name="T12" fmla="*/ 45 w 99"/>
                <a:gd name="T13" fmla="*/ 91 h 91"/>
                <a:gd name="T14" fmla="*/ 40 w 99"/>
                <a:gd name="T15" fmla="*/ 25 h 91"/>
                <a:gd name="T16" fmla="*/ 36 w 99"/>
                <a:gd name="T17" fmla="*/ 25 h 91"/>
                <a:gd name="T18" fmla="*/ 36 w 99"/>
                <a:gd name="T19" fmla="*/ 25 h 91"/>
                <a:gd name="T20" fmla="*/ 24 w 99"/>
                <a:gd name="T21" fmla="*/ 44 h 91"/>
                <a:gd name="T22" fmla="*/ 45 w 99"/>
                <a:gd name="T23" fmla="*/ 67 h 91"/>
                <a:gd name="T24" fmla="*/ 75 w 99"/>
                <a:gd name="T25" fmla="*/ 44 h 91"/>
                <a:gd name="T26" fmla="*/ 40 w 99"/>
                <a:gd name="T27" fmla="*/ 25 h 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99" h="91">
                  <a:moveTo>
                    <a:pt x="45" y="91"/>
                  </a:moveTo>
                  <a:cubicBezTo>
                    <a:pt x="17" y="91"/>
                    <a:pt x="0" y="74"/>
                    <a:pt x="0" y="44"/>
                  </a:cubicBezTo>
                  <a:cubicBezTo>
                    <a:pt x="0" y="19"/>
                    <a:pt x="13" y="2"/>
                    <a:pt x="34" y="1"/>
                  </a:cubicBezTo>
                  <a:lnTo>
                    <a:pt x="34" y="1"/>
                  </a:lnTo>
                  <a:cubicBezTo>
                    <a:pt x="36" y="0"/>
                    <a:pt x="38" y="0"/>
                    <a:pt x="40" y="0"/>
                  </a:cubicBezTo>
                  <a:cubicBezTo>
                    <a:pt x="77" y="0"/>
                    <a:pt x="99" y="17"/>
                    <a:pt x="99" y="44"/>
                  </a:cubicBezTo>
                  <a:cubicBezTo>
                    <a:pt x="99" y="66"/>
                    <a:pt x="76" y="91"/>
                    <a:pt x="45" y="91"/>
                  </a:cubicBezTo>
                  <a:close/>
                  <a:moveTo>
                    <a:pt x="40" y="25"/>
                  </a:moveTo>
                  <a:cubicBezTo>
                    <a:pt x="39" y="25"/>
                    <a:pt x="37" y="25"/>
                    <a:pt x="36" y="25"/>
                  </a:cubicBezTo>
                  <a:lnTo>
                    <a:pt x="36" y="25"/>
                  </a:lnTo>
                  <a:cubicBezTo>
                    <a:pt x="26" y="25"/>
                    <a:pt x="24" y="37"/>
                    <a:pt x="24" y="44"/>
                  </a:cubicBezTo>
                  <a:cubicBezTo>
                    <a:pt x="24" y="63"/>
                    <a:pt x="33" y="67"/>
                    <a:pt x="45" y="67"/>
                  </a:cubicBezTo>
                  <a:cubicBezTo>
                    <a:pt x="63" y="67"/>
                    <a:pt x="75" y="52"/>
                    <a:pt x="75" y="44"/>
                  </a:cubicBezTo>
                  <a:cubicBezTo>
                    <a:pt x="75" y="27"/>
                    <a:pt x="53" y="25"/>
                    <a:pt x="40" y="25"/>
                  </a:cubicBezTo>
                  <a:close/>
                </a:path>
              </a:pathLst>
            </a:custGeom>
            <a:solidFill>
              <a:srgbClr val="525D7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05" name="Freeform 67">
              <a:extLst>
                <a:ext uri="{FF2B5EF4-FFF2-40B4-BE49-F238E27FC236}">
                  <a16:creationId xmlns:a16="http://schemas.microsoft.com/office/drawing/2014/main" id="{C10135CF-74CE-294C-AD63-D22091E031CF}"/>
                </a:ext>
              </a:extLst>
            </p:cNvPr>
            <p:cNvSpPr>
              <a:spLocks noChangeAspect="1" noEditPoints="1"/>
            </p:cNvSpPr>
            <p:nvPr/>
          </p:nvSpPr>
          <p:spPr bwMode="auto">
            <a:xfrm>
              <a:off x="8555038" y="3154363"/>
              <a:ext cx="363537" cy="360363"/>
            </a:xfrm>
            <a:custGeom>
              <a:avLst/>
              <a:gdLst>
                <a:gd name="T0" fmla="*/ 63 w 220"/>
                <a:gd name="T1" fmla="*/ 219 h 219"/>
                <a:gd name="T2" fmla="*/ 27 w 220"/>
                <a:gd name="T3" fmla="*/ 218 h 219"/>
                <a:gd name="T4" fmla="*/ 15 w 220"/>
                <a:gd name="T5" fmla="*/ 208 h 219"/>
                <a:gd name="T6" fmla="*/ 6 w 220"/>
                <a:gd name="T7" fmla="*/ 104 h 219"/>
                <a:gd name="T8" fmla="*/ 1 w 220"/>
                <a:gd name="T9" fmla="*/ 33 h 219"/>
                <a:gd name="T10" fmla="*/ 11 w 220"/>
                <a:gd name="T11" fmla="*/ 20 h 219"/>
                <a:gd name="T12" fmla="*/ 207 w 220"/>
                <a:gd name="T13" fmla="*/ 0 h 219"/>
                <a:gd name="T14" fmla="*/ 216 w 220"/>
                <a:gd name="T15" fmla="*/ 4 h 219"/>
                <a:gd name="T16" fmla="*/ 220 w 220"/>
                <a:gd name="T17" fmla="*/ 13 h 219"/>
                <a:gd name="T18" fmla="*/ 219 w 220"/>
                <a:gd name="T19" fmla="*/ 98 h 219"/>
                <a:gd name="T20" fmla="*/ 220 w 220"/>
                <a:gd name="T21" fmla="*/ 200 h 219"/>
                <a:gd name="T22" fmla="*/ 208 w 220"/>
                <a:gd name="T23" fmla="*/ 212 h 219"/>
                <a:gd name="T24" fmla="*/ 164 w 220"/>
                <a:gd name="T25" fmla="*/ 215 h 219"/>
                <a:gd name="T26" fmla="*/ 63 w 220"/>
                <a:gd name="T27" fmla="*/ 219 h 219"/>
                <a:gd name="T28" fmla="*/ 38 w 220"/>
                <a:gd name="T29" fmla="*/ 194 h 219"/>
                <a:gd name="T30" fmla="*/ 63 w 220"/>
                <a:gd name="T31" fmla="*/ 195 h 219"/>
                <a:gd name="T32" fmla="*/ 162 w 220"/>
                <a:gd name="T33" fmla="*/ 191 h 219"/>
                <a:gd name="T34" fmla="*/ 195 w 220"/>
                <a:gd name="T35" fmla="*/ 188 h 219"/>
                <a:gd name="T36" fmla="*/ 194 w 220"/>
                <a:gd name="T37" fmla="*/ 98 h 219"/>
                <a:gd name="T38" fmla="*/ 195 w 220"/>
                <a:gd name="T39" fmla="*/ 25 h 219"/>
                <a:gd name="T40" fmla="*/ 26 w 220"/>
                <a:gd name="T41" fmla="*/ 43 h 219"/>
                <a:gd name="T42" fmla="*/ 30 w 220"/>
                <a:gd name="T43" fmla="*/ 102 h 219"/>
                <a:gd name="T44" fmla="*/ 38 w 220"/>
                <a:gd name="T45" fmla="*/ 194 h 2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20" h="219">
                  <a:moveTo>
                    <a:pt x="63" y="219"/>
                  </a:moveTo>
                  <a:cubicBezTo>
                    <a:pt x="50" y="219"/>
                    <a:pt x="38" y="219"/>
                    <a:pt x="27" y="218"/>
                  </a:cubicBezTo>
                  <a:cubicBezTo>
                    <a:pt x="21" y="218"/>
                    <a:pt x="16" y="214"/>
                    <a:pt x="15" y="208"/>
                  </a:cubicBezTo>
                  <a:cubicBezTo>
                    <a:pt x="10" y="173"/>
                    <a:pt x="8" y="138"/>
                    <a:pt x="6" y="104"/>
                  </a:cubicBezTo>
                  <a:cubicBezTo>
                    <a:pt x="5" y="81"/>
                    <a:pt x="3" y="57"/>
                    <a:pt x="1" y="33"/>
                  </a:cubicBezTo>
                  <a:cubicBezTo>
                    <a:pt x="0" y="27"/>
                    <a:pt x="5" y="21"/>
                    <a:pt x="11" y="20"/>
                  </a:cubicBezTo>
                  <a:cubicBezTo>
                    <a:pt x="75" y="12"/>
                    <a:pt x="141" y="3"/>
                    <a:pt x="207" y="0"/>
                  </a:cubicBezTo>
                  <a:cubicBezTo>
                    <a:pt x="211" y="0"/>
                    <a:pt x="214" y="1"/>
                    <a:pt x="216" y="4"/>
                  </a:cubicBezTo>
                  <a:cubicBezTo>
                    <a:pt x="219" y="6"/>
                    <a:pt x="220" y="9"/>
                    <a:pt x="220" y="13"/>
                  </a:cubicBezTo>
                  <a:cubicBezTo>
                    <a:pt x="219" y="39"/>
                    <a:pt x="219" y="67"/>
                    <a:pt x="219" y="98"/>
                  </a:cubicBezTo>
                  <a:cubicBezTo>
                    <a:pt x="219" y="130"/>
                    <a:pt x="219" y="162"/>
                    <a:pt x="220" y="200"/>
                  </a:cubicBezTo>
                  <a:cubicBezTo>
                    <a:pt x="220" y="206"/>
                    <a:pt x="215" y="212"/>
                    <a:pt x="208" y="212"/>
                  </a:cubicBezTo>
                  <a:cubicBezTo>
                    <a:pt x="193" y="213"/>
                    <a:pt x="179" y="214"/>
                    <a:pt x="164" y="215"/>
                  </a:cubicBezTo>
                  <a:cubicBezTo>
                    <a:pt x="131" y="217"/>
                    <a:pt x="97" y="219"/>
                    <a:pt x="63" y="219"/>
                  </a:cubicBezTo>
                  <a:close/>
                  <a:moveTo>
                    <a:pt x="38" y="194"/>
                  </a:moveTo>
                  <a:cubicBezTo>
                    <a:pt x="46" y="195"/>
                    <a:pt x="54" y="195"/>
                    <a:pt x="63" y="195"/>
                  </a:cubicBezTo>
                  <a:cubicBezTo>
                    <a:pt x="96" y="195"/>
                    <a:pt x="130" y="193"/>
                    <a:pt x="162" y="191"/>
                  </a:cubicBezTo>
                  <a:cubicBezTo>
                    <a:pt x="173" y="190"/>
                    <a:pt x="184" y="189"/>
                    <a:pt x="195" y="188"/>
                  </a:cubicBezTo>
                  <a:cubicBezTo>
                    <a:pt x="195" y="155"/>
                    <a:pt x="194" y="127"/>
                    <a:pt x="194" y="98"/>
                  </a:cubicBezTo>
                  <a:cubicBezTo>
                    <a:pt x="194" y="72"/>
                    <a:pt x="195" y="48"/>
                    <a:pt x="195" y="25"/>
                  </a:cubicBezTo>
                  <a:cubicBezTo>
                    <a:pt x="138" y="28"/>
                    <a:pt x="81" y="35"/>
                    <a:pt x="26" y="43"/>
                  </a:cubicBezTo>
                  <a:cubicBezTo>
                    <a:pt x="28" y="63"/>
                    <a:pt x="29" y="83"/>
                    <a:pt x="30" y="102"/>
                  </a:cubicBezTo>
                  <a:cubicBezTo>
                    <a:pt x="32" y="133"/>
                    <a:pt x="34" y="164"/>
                    <a:pt x="38" y="194"/>
                  </a:cubicBezTo>
                  <a:close/>
                </a:path>
              </a:pathLst>
            </a:custGeom>
            <a:solidFill>
              <a:srgbClr val="525D7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06" name="Freeform 68">
              <a:extLst>
                <a:ext uri="{FF2B5EF4-FFF2-40B4-BE49-F238E27FC236}">
                  <a16:creationId xmlns:a16="http://schemas.microsoft.com/office/drawing/2014/main" id="{492B2263-1B39-094B-ABAF-A020FB71F319}"/>
                </a:ext>
              </a:extLst>
            </p:cNvPr>
            <p:cNvSpPr>
              <a:spLocks noChangeAspect="1"/>
            </p:cNvSpPr>
            <p:nvPr/>
          </p:nvSpPr>
          <p:spPr bwMode="auto">
            <a:xfrm>
              <a:off x="8642350" y="3352801"/>
              <a:ext cx="74612" cy="153988"/>
            </a:xfrm>
            <a:custGeom>
              <a:avLst/>
              <a:gdLst>
                <a:gd name="T0" fmla="*/ 13 w 45"/>
                <a:gd name="T1" fmla="*/ 93 h 93"/>
                <a:gd name="T2" fmla="*/ 1 w 45"/>
                <a:gd name="T3" fmla="*/ 83 h 93"/>
                <a:gd name="T4" fmla="*/ 0 w 45"/>
                <a:gd name="T5" fmla="*/ 68 h 93"/>
                <a:gd name="T6" fmla="*/ 22 w 45"/>
                <a:gd name="T7" fmla="*/ 6 h 93"/>
                <a:gd name="T8" fmla="*/ 39 w 45"/>
                <a:gd name="T9" fmla="*/ 5 h 93"/>
                <a:gd name="T10" fmla="*/ 41 w 45"/>
                <a:gd name="T11" fmla="*/ 22 h 93"/>
                <a:gd name="T12" fmla="*/ 24 w 45"/>
                <a:gd name="T13" fmla="*/ 68 h 93"/>
                <a:gd name="T14" fmla="*/ 25 w 45"/>
                <a:gd name="T15" fmla="*/ 79 h 93"/>
                <a:gd name="T16" fmla="*/ 15 w 45"/>
                <a:gd name="T17" fmla="*/ 93 h 93"/>
                <a:gd name="T18" fmla="*/ 13 w 45"/>
                <a:gd name="T19" fmla="*/ 93 h 9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5" h="93">
                  <a:moveTo>
                    <a:pt x="13" y="93"/>
                  </a:moveTo>
                  <a:cubicBezTo>
                    <a:pt x="8" y="93"/>
                    <a:pt x="2" y="89"/>
                    <a:pt x="1" y="83"/>
                  </a:cubicBezTo>
                  <a:cubicBezTo>
                    <a:pt x="1" y="78"/>
                    <a:pt x="0" y="73"/>
                    <a:pt x="0" y="68"/>
                  </a:cubicBezTo>
                  <a:cubicBezTo>
                    <a:pt x="0" y="45"/>
                    <a:pt x="8" y="23"/>
                    <a:pt x="22" y="6"/>
                  </a:cubicBezTo>
                  <a:cubicBezTo>
                    <a:pt x="27" y="1"/>
                    <a:pt x="34" y="0"/>
                    <a:pt x="39" y="5"/>
                  </a:cubicBezTo>
                  <a:cubicBezTo>
                    <a:pt x="45" y="9"/>
                    <a:pt x="45" y="17"/>
                    <a:pt x="41" y="22"/>
                  </a:cubicBezTo>
                  <a:cubicBezTo>
                    <a:pt x="30" y="34"/>
                    <a:pt x="24" y="51"/>
                    <a:pt x="24" y="68"/>
                  </a:cubicBezTo>
                  <a:cubicBezTo>
                    <a:pt x="24" y="72"/>
                    <a:pt x="25" y="75"/>
                    <a:pt x="25" y="79"/>
                  </a:cubicBezTo>
                  <a:cubicBezTo>
                    <a:pt x="26" y="86"/>
                    <a:pt x="22" y="92"/>
                    <a:pt x="15" y="93"/>
                  </a:cubicBezTo>
                  <a:cubicBezTo>
                    <a:pt x="15" y="93"/>
                    <a:pt x="14" y="93"/>
                    <a:pt x="13" y="93"/>
                  </a:cubicBezTo>
                  <a:close/>
                </a:path>
              </a:pathLst>
            </a:custGeom>
            <a:solidFill>
              <a:srgbClr val="525D7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07" name="Freeform 69">
              <a:extLst>
                <a:ext uri="{FF2B5EF4-FFF2-40B4-BE49-F238E27FC236}">
                  <a16:creationId xmlns:a16="http://schemas.microsoft.com/office/drawing/2014/main" id="{E4A25AC5-F563-1E4B-BF6F-11854F67563A}"/>
                </a:ext>
              </a:extLst>
            </p:cNvPr>
            <p:cNvSpPr>
              <a:spLocks noChangeAspect="1"/>
            </p:cNvSpPr>
            <p:nvPr/>
          </p:nvSpPr>
          <p:spPr bwMode="auto">
            <a:xfrm>
              <a:off x="8763000" y="3348038"/>
              <a:ext cx="96837" cy="153988"/>
            </a:xfrm>
            <a:custGeom>
              <a:avLst/>
              <a:gdLst>
                <a:gd name="T0" fmla="*/ 46 w 59"/>
                <a:gd name="T1" fmla="*/ 93 h 93"/>
                <a:gd name="T2" fmla="*/ 34 w 59"/>
                <a:gd name="T3" fmla="*/ 84 h 93"/>
                <a:gd name="T4" fmla="*/ 4 w 59"/>
                <a:gd name="T5" fmla="*/ 22 h 93"/>
                <a:gd name="T6" fmla="*/ 6 w 59"/>
                <a:gd name="T7" fmla="*/ 5 h 93"/>
                <a:gd name="T8" fmla="*/ 23 w 59"/>
                <a:gd name="T9" fmla="*/ 6 h 93"/>
                <a:gd name="T10" fmla="*/ 58 w 59"/>
                <a:gd name="T11" fmla="*/ 79 h 93"/>
                <a:gd name="T12" fmla="*/ 49 w 59"/>
                <a:gd name="T13" fmla="*/ 93 h 93"/>
                <a:gd name="T14" fmla="*/ 46 w 59"/>
                <a:gd name="T15" fmla="*/ 93 h 9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9" h="93">
                  <a:moveTo>
                    <a:pt x="46" y="93"/>
                  </a:moveTo>
                  <a:cubicBezTo>
                    <a:pt x="41" y="93"/>
                    <a:pt x="36" y="90"/>
                    <a:pt x="34" y="84"/>
                  </a:cubicBezTo>
                  <a:cubicBezTo>
                    <a:pt x="29" y="60"/>
                    <a:pt x="19" y="39"/>
                    <a:pt x="4" y="22"/>
                  </a:cubicBezTo>
                  <a:cubicBezTo>
                    <a:pt x="0" y="17"/>
                    <a:pt x="0" y="9"/>
                    <a:pt x="6" y="5"/>
                  </a:cubicBezTo>
                  <a:cubicBezTo>
                    <a:pt x="11" y="0"/>
                    <a:pt x="18" y="1"/>
                    <a:pt x="23" y="6"/>
                  </a:cubicBezTo>
                  <a:cubicBezTo>
                    <a:pt x="40" y="26"/>
                    <a:pt x="51" y="50"/>
                    <a:pt x="58" y="79"/>
                  </a:cubicBezTo>
                  <a:cubicBezTo>
                    <a:pt x="59" y="85"/>
                    <a:pt x="55" y="92"/>
                    <a:pt x="49" y="93"/>
                  </a:cubicBezTo>
                  <a:cubicBezTo>
                    <a:pt x="48" y="93"/>
                    <a:pt x="47" y="93"/>
                    <a:pt x="46" y="93"/>
                  </a:cubicBezTo>
                  <a:close/>
                </a:path>
              </a:pathLst>
            </a:custGeom>
            <a:solidFill>
              <a:srgbClr val="525D7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08" name="Freeform 70">
              <a:extLst>
                <a:ext uri="{FF2B5EF4-FFF2-40B4-BE49-F238E27FC236}">
                  <a16:creationId xmlns:a16="http://schemas.microsoft.com/office/drawing/2014/main" id="{2ACA8801-D025-5147-848B-222CAD2B63A2}"/>
                </a:ext>
              </a:extLst>
            </p:cNvPr>
            <p:cNvSpPr>
              <a:spLocks noChangeAspect="1"/>
            </p:cNvSpPr>
            <p:nvPr/>
          </p:nvSpPr>
          <p:spPr bwMode="auto">
            <a:xfrm>
              <a:off x="8597900" y="4224338"/>
              <a:ext cx="300037" cy="260350"/>
            </a:xfrm>
            <a:custGeom>
              <a:avLst/>
              <a:gdLst>
                <a:gd name="T0" fmla="*/ 77 w 182"/>
                <a:gd name="T1" fmla="*/ 158 h 158"/>
                <a:gd name="T2" fmla="*/ 3 w 182"/>
                <a:gd name="T3" fmla="*/ 66 h 158"/>
                <a:gd name="T4" fmla="*/ 0 w 182"/>
                <a:gd name="T5" fmla="*/ 14 h 158"/>
                <a:gd name="T6" fmla="*/ 11 w 182"/>
                <a:gd name="T7" fmla="*/ 1 h 158"/>
                <a:gd name="T8" fmla="*/ 24 w 182"/>
                <a:gd name="T9" fmla="*/ 12 h 158"/>
                <a:gd name="T10" fmla="*/ 28 w 182"/>
                <a:gd name="T11" fmla="*/ 64 h 158"/>
                <a:gd name="T12" fmla="*/ 36 w 182"/>
                <a:gd name="T13" fmla="*/ 127 h 158"/>
                <a:gd name="T14" fmla="*/ 77 w 182"/>
                <a:gd name="T15" fmla="*/ 134 h 158"/>
                <a:gd name="T16" fmla="*/ 114 w 182"/>
                <a:gd name="T17" fmla="*/ 133 h 158"/>
                <a:gd name="T18" fmla="*/ 170 w 182"/>
                <a:gd name="T19" fmla="*/ 132 h 158"/>
                <a:gd name="T20" fmla="*/ 181 w 182"/>
                <a:gd name="T21" fmla="*/ 145 h 158"/>
                <a:gd name="T22" fmla="*/ 168 w 182"/>
                <a:gd name="T23" fmla="*/ 156 h 158"/>
                <a:gd name="T24" fmla="*/ 115 w 182"/>
                <a:gd name="T25" fmla="*/ 157 h 158"/>
                <a:gd name="T26" fmla="*/ 77 w 182"/>
                <a:gd name="T27" fmla="*/ 158 h 1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182" h="158">
                  <a:moveTo>
                    <a:pt x="77" y="158"/>
                  </a:moveTo>
                  <a:cubicBezTo>
                    <a:pt x="10" y="158"/>
                    <a:pt x="7" y="144"/>
                    <a:pt x="3" y="66"/>
                  </a:cubicBezTo>
                  <a:cubicBezTo>
                    <a:pt x="3" y="51"/>
                    <a:pt x="2" y="34"/>
                    <a:pt x="0" y="14"/>
                  </a:cubicBezTo>
                  <a:cubicBezTo>
                    <a:pt x="0" y="7"/>
                    <a:pt x="5" y="1"/>
                    <a:pt x="11" y="1"/>
                  </a:cubicBezTo>
                  <a:cubicBezTo>
                    <a:pt x="18" y="0"/>
                    <a:pt x="24" y="5"/>
                    <a:pt x="24" y="12"/>
                  </a:cubicBezTo>
                  <a:cubicBezTo>
                    <a:pt x="26" y="32"/>
                    <a:pt x="27" y="50"/>
                    <a:pt x="28" y="64"/>
                  </a:cubicBezTo>
                  <a:cubicBezTo>
                    <a:pt x="29" y="97"/>
                    <a:pt x="30" y="119"/>
                    <a:pt x="36" y="127"/>
                  </a:cubicBezTo>
                  <a:cubicBezTo>
                    <a:pt x="40" y="133"/>
                    <a:pt x="50" y="134"/>
                    <a:pt x="77" y="134"/>
                  </a:cubicBezTo>
                  <a:cubicBezTo>
                    <a:pt x="89" y="134"/>
                    <a:pt x="102" y="134"/>
                    <a:pt x="114" y="133"/>
                  </a:cubicBezTo>
                  <a:cubicBezTo>
                    <a:pt x="132" y="132"/>
                    <a:pt x="153" y="131"/>
                    <a:pt x="170" y="132"/>
                  </a:cubicBezTo>
                  <a:cubicBezTo>
                    <a:pt x="177" y="133"/>
                    <a:pt x="182" y="138"/>
                    <a:pt x="181" y="145"/>
                  </a:cubicBezTo>
                  <a:cubicBezTo>
                    <a:pt x="181" y="152"/>
                    <a:pt x="175" y="157"/>
                    <a:pt x="168" y="156"/>
                  </a:cubicBezTo>
                  <a:cubicBezTo>
                    <a:pt x="153" y="155"/>
                    <a:pt x="133" y="156"/>
                    <a:pt x="115" y="157"/>
                  </a:cubicBezTo>
                  <a:cubicBezTo>
                    <a:pt x="103" y="158"/>
                    <a:pt x="90" y="158"/>
                    <a:pt x="77" y="158"/>
                  </a:cubicBezTo>
                  <a:close/>
                </a:path>
              </a:pathLst>
            </a:custGeom>
            <a:solidFill>
              <a:srgbClr val="525D7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09" name="Freeform 71">
              <a:extLst>
                <a:ext uri="{FF2B5EF4-FFF2-40B4-BE49-F238E27FC236}">
                  <a16:creationId xmlns:a16="http://schemas.microsoft.com/office/drawing/2014/main" id="{16DEEAAF-E867-EA4E-8284-10910CB16E0C}"/>
                </a:ext>
              </a:extLst>
            </p:cNvPr>
            <p:cNvSpPr>
              <a:spLocks noChangeAspect="1"/>
            </p:cNvSpPr>
            <p:nvPr/>
          </p:nvSpPr>
          <p:spPr bwMode="auto">
            <a:xfrm>
              <a:off x="9764713" y="4133851"/>
              <a:ext cx="1296987" cy="381000"/>
            </a:xfrm>
            <a:custGeom>
              <a:avLst/>
              <a:gdLst>
                <a:gd name="T0" fmla="*/ 774 w 787"/>
                <a:gd name="T1" fmla="*/ 230 h 230"/>
                <a:gd name="T2" fmla="*/ 772 w 787"/>
                <a:gd name="T3" fmla="*/ 230 h 230"/>
                <a:gd name="T4" fmla="*/ 498 w 787"/>
                <a:gd name="T5" fmla="*/ 84 h 230"/>
                <a:gd name="T6" fmla="*/ 401 w 787"/>
                <a:gd name="T7" fmla="*/ 24 h 230"/>
                <a:gd name="T8" fmla="*/ 20 w 787"/>
                <a:gd name="T9" fmla="*/ 188 h 230"/>
                <a:gd name="T10" fmla="*/ 4 w 787"/>
                <a:gd name="T11" fmla="*/ 184 h 230"/>
                <a:gd name="T12" fmla="*/ 8 w 787"/>
                <a:gd name="T13" fmla="*/ 168 h 230"/>
                <a:gd name="T14" fmla="*/ 401 w 787"/>
                <a:gd name="T15" fmla="*/ 0 h 230"/>
                <a:gd name="T16" fmla="*/ 515 w 787"/>
                <a:gd name="T17" fmla="*/ 66 h 230"/>
                <a:gd name="T18" fmla="*/ 776 w 787"/>
                <a:gd name="T19" fmla="*/ 206 h 230"/>
                <a:gd name="T20" fmla="*/ 786 w 787"/>
                <a:gd name="T21" fmla="*/ 220 h 230"/>
                <a:gd name="T22" fmla="*/ 774 w 787"/>
                <a:gd name="T23" fmla="*/ 230 h 23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87" h="230">
                  <a:moveTo>
                    <a:pt x="774" y="230"/>
                  </a:moveTo>
                  <a:cubicBezTo>
                    <a:pt x="774" y="230"/>
                    <a:pt x="773" y="230"/>
                    <a:pt x="772" y="230"/>
                  </a:cubicBezTo>
                  <a:cubicBezTo>
                    <a:pt x="631" y="205"/>
                    <a:pt x="554" y="135"/>
                    <a:pt x="498" y="84"/>
                  </a:cubicBezTo>
                  <a:cubicBezTo>
                    <a:pt x="462" y="51"/>
                    <a:pt x="433" y="24"/>
                    <a:pt x="401" y="24"/>
                  </a:cubicBezTo>
                  <a:cubicBezTo>
                    <a:pt x="342" y="24"/>
                    <a:pt x="54" y="169"/>
                    <a:pt x="20" y="188"/>
                  </a:cubicBezTo>
                  <a:cubicBezTo>
                    <a:pt x="14" y="192"/>
                    <a:pt x="7" y="190"/>
                    <a:pt x="4" y="184"/>
                  </a:cubicBezTo>
                  <a:cubicBezTo>
                    <a:pt x="0" y="178"/>
                    <a:pt x="2" y="171"/>
                    <a:pt x="8" y="168"/>
                  </a:cubicBezTo>
                  <a:cubicBezTo>
                    <a:pt x="34" y="152"/>
                    <a:pt x="332" y="0"/>
                    <a:pt x="401" y="0"/>
                  </a:cubicBezTo>
                  <a:cubicBezTo>
                    <a:pt x="442" y="0"/>
                    <a:pt x="474" y="29"/>
                    <a:pt x="515" y="66"/>
                  </a:cubicBezTo>
                  <a:cubicBezTo>
                    <a:pt x="572" y="118"/>
                    <a:pt x="642" y="182"/>
                    <a:pt x="776" y="206"/>
                  </a:cubicBezTo>
                  <a:cubicBezTo>
                    <a:pt x="783" y="207"/>
                    <a:pt x="787" y="213"/>
                    <a:pt x="786" y="220"/>
                  </a:cubicBezTo>
                  <a:cubicBezTo>
                    <a:pt x="785" y="226"/>
                    <a:pt x="780" y="230"/>
                    <a:pt x="774" y="230"/>
                  </a:cubicBezTo>
                  <a:close/>
                </a:path>
              </a:pathLst>
            </a:custGeom>
            <a:solidFill>
              <a:srgbClr val="525D7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10" name="Freeform 72">
              <a:extLst>
                <a:ext uri="{FF2B5EF4-FFF2-40B4-BE49-F238E27FC236}">
                  <a16:creationId xmlns:a16="http://schemas.microsoft.com/office/drawing/2014/main" id="{63393D19-29F9-8A41-8606-31174C03D377}"/>
                </a:ext>
              </a:extLst>
            </p:cNvPr>
            <p:cNvSpPr>
              <a:spLocks noChangeAspect="1"/>
            </p:cNvSpPr>
            <p:nvPr/>
          </p:nvSpPr>
          <p:spPr bwMode="auto">
            <a:xfrm>
              <a:off x="10340975" y="3390901"/>
              <a:ext cx="79375" cy="787400"/>
            </a:xfrm>
            <a:custGeom>
              <a:avLst/>
              <a:gdLst>
                <a:gd name="T0" fmla="*/ 35 w 48"/>
                <a:gd name="T1" fmla="*/ 476 h 476"/>
                <a:gd name="T2" fmla="*/ 23 w 48"/>
                <a:gd name="T3" fmla="*/ 465 h 476"/>
                <a:gd name="T4" fmla="*/ 16 w 48"/>
                <a:gd name="T5" fmla="*/ 366 h 476"/>
                <a:gd name="T6" fmla="*/ 0 w 48"/>
                <a:gd name="T7" fmla="*/ 12 h 476"/>
                <a:gd name="T8" fmla="*/ 12 w 48"/>
                <a:gd name="T9" fmla="*/ 0 h 476"/>
                <a:gd name="T10" fmla="*/ 24 w 48"/>
                <a:gd name="T11" fmla="*/ 12 h 476"/>
                <a:gd name="T12" fmla="*/ 41 w 48"/>
                <a:gd name="T13" fmla="*/ 364 h 476"/>
                <a:gd name="T14" fmla="*/ 48 w 48"/>
                <a:gd name="T15" fmla="*/ 463 h 476"/>
                <a:gd name="T16" fmla="*/ 36 w 48"/>
                <a:gd name="T17" fmla="*/ 476 h 476"/>
                <a:gd name="T18" fmla="*/ 35 w 48"/>
                <a:gd name="T19" fmla="*/ 476 h 4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8" h="476">
                  <a:moveTo>
                    <a:pt x="35" y="476"/>
                  </a:moveTo>
                  <a:cubicBezTo>
                    <a:pt x="29" y="476"/>
                    <a:pt x="24" y="471"/>
                    <a:pt x="23" y="465"/>
                  </a:cubicBezTo>
                  <a:cubicBezTo>
                    <a:pt x="21" y="432"/>
                    <a:pt x="19" y="399"/>
                    <a:pt x="16" y="366"/>
                  </a:cubicBezTo>
                  <a:cubicBezTo>
                    <a:pt x="8" y="250"/>
                    <a:pt x="0" y="130"/>
                    <a:pt x="0" y="12"/>
                  </a:cubicBezTo>
                  <a:cubicBezTo>
                    <a:pt x="0" y="5"/>
                    <a:pt x="5" y="0"/>
                    <a:pt x="12" y="0"/>
                  </a:cubicBezTo>
                  <a:cubicBezTo>
                    <a:pt x="19" y="0"/>
                    <a:pt x="24" y="5"/>
                    <a:pt x="24" y="12"/>
                  </a:cubicBezTo>
                  <a:cubicBezTo>
                    <a:pt x="24" y="129"/>
                    <a:pt x="33" y="249"/>
                    <a:pt x="41" y="364"/>
                  </a:cubicBezTo>
                  <a:cubicBezTo>
                    <a:pt x="43" y="397"/>
                    <a:pt x="45" y="430"/>
                    <a:pt x="48" y="463"/>
                  </a:cubicBezTo>
                  <a:cubicBezTo>
                    <a:pt x="48" y="470"/>
                    <a:pt x="43" y="476"/>
                    <a:pt x="36" y="476"/>
                  </a:cubicBezTo>
                  <a:cubicBezTo>
                    <a:pt x="36" y="476"/>
                    <a:pt x="36" y="476"/>
                    <a:pt x="35" y="476"/>
                  </a:cubicBezTo>
                  <a:close/>
                </a:path>
              </a:pathLst>
            </a:custGeom>
            <a:solidFill>
              <a:srgbClr val="525D7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11" name="Freeform 73">
              <a:extLst>
                <a:ext uri="{FF2B5EF4-FFF2-40B4-BE49-F238E27FC236}">
                  <a16:creationId xmlns:a16="http://schemas.microsoft.com/office/drawing/2014/main" id="{E6A71B12-D5CC-8749-BF6D-FB6B521037CB}"/>
                </a:ext>
              </a:extLst>
            </p:cNvPr>
            <p:cNvSpPr>
              <a:spLocks noChangeAspect="1"/>
            </p:cNvSpPr>
            <p:nvPr/>
          </p:nvSpPr>
          <p:spPr bwMode="auto">
            <a:xfrm>
              <a:off x="8991600" y="4459288"/>
              <a:ext cx="1419225" cy="1089025"/>
            </a:xfrm>
            <a:custGeom>
              <a:avLst/>
              <a:gdLst>
                <a:gd name="T0" fmla="*/ 54 w 860"/>
                <a:gd name="T1" fmla="*/ 659 h 659"/>
                <a:gd name="T2" fmla="*/ 46 w 860"/>
                <a:gd name="T3" fmla="*/ 657 h 659"/>
                <a:gd name="T4" fmla="*/ 41 w 860"/>
                <a:gd name="T5" fmla="*/ 648 h 659"/>
                <a:gd name="T6" fmla="*/ 12 w 860"/>
                <a:gd name="T7" fmla="*/ 221 h 659"/>
                <a:gd name="T8" fmla="*/ 0 w 860"/>
                <a:gd name="T9" fmla="*/ 30 h 659"/>
                <a:gd name="T10" fmla="*/ 3 w 860"/>
                <a:gd name="T11" fmla="*/ 21 h 659"/>
                <a:gd name="T12" fmla="*/ 12 w 860"/>
                <a:gd name="T13" fmla="*/ 17 h 659"/>
                <a:gd name="T14" fmla="*/ 658 w 860"/>
                <a:gd name="T15" fmla="*/ 0 h 659"/>
                <a:gd name="T16" fmla="*/ 671 w 860"/>
                <a:gd name="T17" fmla="*/ 12 h 659"/>
                <a:gd name="T18" fmla="*/ 659 w 860"/>
                <a:gd name="T19" fmla="*/ 25 h 659"/>
                <a:gd name="T20" fmla="*/ 25 w 860"/>
                <a:gd name="T21" fmla="*/ 41 h 659"/>
                <a:gd name="T22" fmla="*/ 36 w 860"/>
                <a:gd name="T23" fmla="*/ 220 h 659"/>
                <a:gd name="T24" fmla="*/ 65 w 860"/>
                <a:gd name="T25" fmla="*/ 634 h 659"/>
                <a:gd name="T26" fmla="*/ 297 w 860"/>
                <a:gd name="T27" fmla="*/ 624 h 659"/>
                <a:gd name="T28" fmla="*/ 835 w 860"/>
                <a:gd name="T29" fmla="*/ 603 h 659"/>
                <a:gd name="T30" fmla="*/ 818 w 860"/>
                <a:gd name="T31" fmla="*/ 266 h 659"/>
                <a:gd name="T32" fmla="*/ 830 w 860"/>
                <a:gd name="T33" fmla="*/ 254 h 659"/>
                <a:gd name="T34" fmla="*/ 842 w 860"/>
                <a:gd name="T35" fmla="*/ 266 h 659"/>
                <a:gd name="T36" fmla="*/ 859 w 860"/>
                <a:gd name="T37" fmla="*/ 603 h 659"/>
                <a:gd name="T38" fmla="*/ 860 w 860"/>
                <a:gd name="T39" fmla="*/ 613 h 659"/>
                <a:gd name="T40" fmla="*/ 857 w 860"/>
                <a:gd name="T41" fmla="*/ 622 h 659"/>
                <a:gd name="T42" fmla="*/ 849 w 860"/>
                <a:gd name="T43" fmla="*/ 626 h 659"/>
                <a:gd name="T44" fmla="*/ 298 w 860"/>
                <a:gd name="T45" fmla="*/ 649 h 659"/>
                <a:gd name="T46" fmla="*/ 55 w 860"/>
                <a:gd name="T47" fmla="*/ 659 h 659"/>
                <a:gd name="T48" fmla="*/ 54 w 860"/>
                <a:gd name="T49" fmla="*/ 659 h 6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860" h="659">
                  <a:moveTo>
                    <a:pt x="54" y="659"/>
                  </a:moveTo>
                  <a:cubicBezTo>
                    <a:pt x="51" y="659"/>
                    <a:pt x="48" y="658"/>
                    <a:pt x="46" y="657"/>
                  </a:cubicBezTo>
                  <a:cubicBezTo>
                    <a:pt x="43" y="654"/>
                    <a:pt x="42" y="651"/>
                    <a:pt x="41" y="648"/>
                  </a:cubicBezTo>
                  <a:cubicBezTo>
                    <a:pt x="30" y="506"/>
                    <a:pt x="21" y="361"/>
                    <a:pt x="12" y="221"/>
                  </a:cubicBezTo>
                  <a:cubicBezTo>
                    <a:pt x="8" y="157"/>
                    <a:pt x="4" y="94"/>
                    <a:pt x="0" y="30"/>
                  </a:cubicBezTo>
                  <a:cubicBezTo>
                    <a:pt x="0" y="27"/>
                    <a:pt x="1" y="23"/>
                    <a:pt x="3" y="21"/>
                  </a:cubicBezTo>
                  <a:cubicBezTo>
                    <a:pt x="6" y="19"/>
                    <a:pt x="9" y="17"/>
                    <a:pt x="12" y="17"/>
                  </a:cubicBezTo>
                  <a:cubicBezTo>
                    <a:pt x="242" y="17"/>
                    <a:pt x="453" y="11"/>
                    <a:pt x="658" y="0"/>
                  </a:cubicBezTo>
                  <a:cubicBezTo>
                    <a:pt x="665" y="0"/>
                    <a:pt x="670" y="5"/>
                    <a:pt x="671" y="12"/>
                  </a:cubicBezTo>
                  <a:cubicBezTo>
                    <a:pt x="671" y="18"/>
                    <a:pt x="666" y="24"/>
                    <a:pt x="659" y="25"/>
                  </a:cubicBezTo>
                  <a:cubicBezTo>
                    <a:pt x="458" y="35"/>
                    <a:pt x="251" y="41"/>
                    <a:pt x="25" y="41"/>
                  </a:cubicBezTo>
                  <a:cubicBezTo>
                    <a:pt x="29" y="101"/>
                    <a:pt x="33" y="160"/>
                    <a:pt x="36" y="220"/>
                  </a:cubicBezTo>
                  <a:cubicBezTo>
                    <a:pt x="45" y="355"/>
                    <a:pt x="53" y="496"/>
                    <a:pt x="65" y="634"/>
                  </a:cubicBezTo>
                  <a:cubicBezTo>
                    <a:pt x="118" y="629"/>
                    <a:pt x="195" y="627"/>
                    <a:pt x="297" y="624"/>
                  </a:cubicBezTo>
                  <a:cubicBezTo>
                    <a:pt x="430" y="621"/>
                    <a:pt x="611" y="617"/>
                    <a:pt x="835" y="603"/>
                  </a:cubicBezTo>
                  <a:cubicBezTo>
                    <a:pt x="827" y="492"/>
                    <a:pt x="818" y="378"/>
                    <a:pt x="818" y="266"/>
                  </a:cubicBezTo>
                  <a:cubicBezTo>
                    <a:pt x="818" y="259"/>
                    <a:pt x="823" y="254"/>
                    <a:pt x="830" y="254"/>
                  </a:cubicBezTo>
                  <a:cubicBezTo>
                    <a:pt x="837" y="254"/>
                    <a:pt x="842" y="259"/>
                    <a:pt x="842" y="266"/>
                  </a:cubicBezTo>
                  <a:cubicBezTo>
                    <a:pt x="842" y="378"/>
                    <a:pt x="851" y="492"/>
                    <a:pt x="859" y="603"/>
                  </a:cubicBezTo>
                  <a:lnTo>
                    <a:pt x="860" y="613"/>
                  </a:lnTo>
                  <a:cubicBezTo>
                    <a:pt x="860" y="617"/>
                    <a:pt x="859" y="620"/>
                    <a:pt x="857" y="622"/>
                  </a:cubicBezTo>
                  <a:cubicBezTo>
                    <a:pt x="855" y="625"/>
                    <a:pt x="852" y="626"/>
                    <a:pt x="849" y="626"/>
                  </a:cubicBezTo>
                  <a:cubicBezTo>
                    <a:pt x="619" y="642"/>
                    <a:pt x="433" y="646"/>
                    <a:pt x="298" y="649"/>
                  </a:cubicBezTo>
                  <a:cubicBezTo>
                    <a:pt x="188" y="651"/>
                    <a:pt x="108" y="653"/>
                    <a:pt x="55" y="659"/>
                  </a:cubicBezTo>
                  <a:cubicBezTo>
                    <a:pt x="54" y="659"/>
                    <a:pt x="54" y="659"/>
                    <a:pt x="54" y="659"/>
                  </a:cubicBezTo>
                  <a:close/>
                </a:path>
              </a:pathLst>
            </a:custGeom>
            <a:solidFill>
              <a:srgbClr val="525D7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12" name="Freeform 74">
              <a:extLst>
                <a:ext uri="{FF2B5EF4-FFF2-40B4-BE49-F238E27FC236}">
                  <a16:creationId xmlns:a16="http://schemas.microsoft.com/office/drawing/2014/main" id="{BFA18F24-1351-8B46-85C0-655DDF369B2A}"/>
                </a:ext>
              </a:extLst>
            </p:cNvPr>
            <p:cNvSpPr>
              <a:spLocks noChangeAspect="1"/>
            </p:cNvSpPr>
            <p:nvPr/>
          </p:nvSpPr>
          <p:spPr bwMode="auto">
            <a:xfrm>
              <a:off x="10004425" y="4405313"/>
              <a:ext cx="1139825" cy="668338"/>
            </a:xfrm>
            <a:custGeom>
              <a:avLst/>
              <a:gdLst>
                <a:gd name="T0" fmla="*/ 420 w 691"/>
                <a:gd name="T1" fmla="*/ 405 h 405"/>
                <a:gd name="T2" fmla="*/ 271 w 691"/>
                <a:gd name="T3" fmla="*/ 319 h 405"/>
                <a:gd name="T4" fmla="*/ 157 w 691"/>
                <a:gd name="T5" fmla="*/ 250 h 405"/>
                <a:gd name="T6" fmla="*/ 125 w 691"/>
                <a:gd name="T7" fmla="*/ 251 h 405"/>
                <a:gd name="T8" fmla="*/ 92 w 691"/>
                <a:gd name="T9" fmla="*/ 252 h 405"/>
                <a:gd name="T10" fmla="*/ 0 w 691"/>
                <a:gd name="T11" fmla="*/ 197 h 405"/>
                <a:gd name="T12" fmla="*/ 56 w 691"/>
                <a:gd name="T13" fmla="*/ 133 h 405"/>
                <a:gd name="T14" fmla="*/ 215 w 691"/>
                <a:gd name="T15" fmla="*/ 106 h 405"/>
                <a:gd name="T16" fmla="*/ 222 w 691"/>
                <a:gd name="T17" fmla="*/ 106 h 405"/>
                <a:gd name="T18" fmla="*/ 229 w 691"/>
                <a:gd name="T19" fmla="*/ 106 h 405"/>
                <a:gd name="T20" fmla="*/ 250 w 691"/>
                <a:gd name="T21" fmla="*/ 92 h 405"/>
                <a:gd name="T22" fmla="*/ 172 w 691"/>
                <a:gd name="T23" fmla="*/ 24 h 405"/>
                <a:gd name="T24" fmla="*/ 80 w 691"/>
                <a:gd name="T25" fmla="*/ 45 h 405"/>
                <a:gd name="T26" fmla="*/ 65 w 691"/>
                <a:gd name="T27" fmla="*/ 38 h 405"/>
                <a:gd name="T28" fmla="*/ 72 w 691"/>
                <a:gd name="T29" fmla="*/ 22 h 405"/>
                <a:gd name="T30" fmla="*/ 172 w 691"/>
                <a:gd name="T31" fmla="*/ 0 h 405"/>
                <a:gd name="T32" fmla="*/ 275 w 691"/>
                <a:gd name="T33" fmla="*/ 92 h 405"/>
                <a:gd name="T34" fmla="*/ 229 w 691"/>
                <a:gd name="T35" fmla="*/ 130 h 405"/>
                <a:gd name="T36" fmla="*/ 221 w 691"/>
                <a:gd name="T37" fmla="*/ 130 h 405"/>
                <a:gd name="T38" fmla="*/ 215 w 691"/>
                <a:gd name="T39" fmla="*/ 130 h 405"/>
                <a:gd name="T40" fmla="*/ 66 w 691"/>
                <a:gd name="T41" fmla="*/ 155 h 405"/>
                <a:gd name="T42" fmla="*/ 25 w 691"/>
                <a:gd name="T43" fmla="*/ 197 h 405"/>
                <a:gd name="T44" fmla="*/ 92 w 691"/>
                <a:gd name="T45" fmla="*/ 228 h 405"/>
                <a:gd name="T46" fmla="*/ 124 w 691"/>
                <a:gd name="T47" fmla="*/ 227 h 405"/>
                <a:gd name="T48" fmla="*/ 157 w 691"/>
                <a:gd name="T49" fmla="*/ 225 h 405"/>
                <a:gd name="T50" fmla="*/ 290 w 691"/>
                <a:gd name="T51" fmla="*/ 304 h 405"/>
                <a:gd name="T52" fmla="*/ 420 w 691"/>
                <a:gd name="T53" fmla="*/ 380 h 405"/>
                <a:gd name="T54" fmla="*/ 548 w 691"/>
                <a:gd name="T55" fmla="*/ 324 h 405"/>
                <a:gd name="T56" fmla="*/ 677 w 691"/>
                <a:gd name="T57" fmla="*/ 264 h 405"/>
                <a:gd name="T58" fmla="*/ 679 w 691"/>
                <a:gd name="T59" fmla="*/ 264 h 405"/>
                <a:gd name="T60" fmla="*/ 691 w 691"/>
                <a:gd name="T61" fmla="*/ 276 h 405"/>
                <a:gd name="T62" fmla="*/ 679 w 691"/>
                <a:gd name="T63" fmla="*/ 288 h 405"/>
                <a:gd name="T64" fmla="*/ 677 w 691"/>
                <a:gd name="T65" fmla="*/ 288 h 405"/>
                <a:gd name="T66" fmla="*/ 567 w 691"/>
                <a:gd name="T67" fmla="*/ 340 h 405"/>
                <a:gd name="T68" fmla="*/ 420 w 691"/>
                <a:gd name="T69" fmla="*/ 405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691" h="405">
                  <a:moveTo>
                    <a:pt x="420" y="405"/>
                  </a:moveTo>
                  <a:cubicBezTo>
                    <a:pt x="338" y="405"/>
                    <a:pt x="303" y="359"/>
                    <a:pt x="271" y="319"/>
                  </a:cubicBezTo>
                  <a:cubicBezTo>
                    <a:pt x="241" y="282"/>
                    <a:pt x="216" y="250"/>
                    <a:pt x="157" y="250"/>
                  </a:cubicBezTo>
                  <a:cubicBezTo>
                    <a:pt x="147" y="250"/>
                    <a:pt x="136" y="250"/>
                    <a:pt x="125" y="251"/>
                  </a:cubicBezTo>
                  <a:cubicBezTo>
                    <a:pt x="114" y="252"/>
                    <a:pt x="103" y="252"/>
                    <a:pt x="92" y="252"/>
                  </a:cubicBezTo>
                  <a:cubicBezTo>
                    <a:pt x="29" y="252"/>
                    <a:pt x="0" y="224"/>
                    <a:pt x="0" y="197"/>
                  </a:cubicBezTo>
                  <a:cubicBezTo>
                    <a:pt x="0" y="173"/>
                    <a:pt x="21" y="150"/>
                    <a:pt x="56" y="133"/>
                  </a:cubicBezTo>
                  <a:cubicBezTo>
                    <a:pt x="95" y="115"/>
                    <a:pt x="149" y="106"/>
                    <a:pt x="215" y="106"/>
                  </a:cubicBezTo>
                  <a:cubicBezTo>
                    <a:pt x="217" y="106"/>
                    <a:pt x="220" y="106"/>
                    <a:pt x="222" y="106"/>
                  </a:cubicBezTo>
                  <a:cubicBezTo>
                    <a:pt x="225" y="106"/>
                    <a:pt x="227" y="106"/>
                    <a:pt x="229" y="106"/>
                  </a:cubicBezTo>
                  <a:cubicBezTo>
                    <a:pt x="250" y="106"/>
                    <a:pt x="250" y="99"/>
                    <a:pt x="250" y="92"/>
                  </a:cubicBezTo>
                  <a:cubicBezTo>
                    <a:pt x="250" y="79"/>
                    <a:pt x="236" y="24"/>
                    <a:pt x="172" y="24"/>
                  </a:cubicBezTo>
                  <a:cubicBezTo>
                    <a:pt x="147" y="24"/>
                    <a:pt x="117" y="31"/>
                    <a:pt x="80" y="45"/>
                  </a:cubicBezTo>
                  <a:cubicBezTo>
                    <a:pt x="74" y="47"/>
                    <a:pt x="67" y="44"/>
                    <a:pt x="65" y="38"/>
                  </a:cubicBezTo>
                  <a:cubicBezTo>
                    <a:pt x="62" y="31"/>
                    <a:pt x="65" y="24"/>
                    <a:pt x="72" y="22"/>
                  </a:cubicBezTo>
                  <a:cubicBezTo>
                    <a:pt x="111" y="7"/>
                    <a:pt x="144" y="0"/>
                    <a:pt x="172" y="0"/>
                  </a:cubicBezTo>
                  <a:cubicBezTo>
                    <a:pt x="249" y="0"/>
                    <a:pt x="275" y="63"/>
                    <a:pt x="275" y="92"/>
                  </a:cubicBezTo>
                  <a:cubicBezTo>
                    <a:pt x="275" y="110"/>
                    <a:pt x="267" y="130"/>
                    <a:pt x="229" y="130"/>
                  </a:cubicBezTo>
                  <a:cubicBezTo>
                    <a:pt x="227" y="130"/>
                    <a:pt x="224" y="130"/>
                    <a:pt x="221" y="130"/>
                  </a:cubicBezTo>
                  <a:cubicBezTo>
                    <a:pt x="219" y="130"/>
                    <a:pt x="217" y="130"/>
                    <a:pt x="215" y="130"/>
                  </a:cubicBezTo>
                  <a:cubicBezTo>
                    <a:pt x="137" y="130"/>
                    <a:pt x="91" y="144"/>
                    <a:pt x="66" y="155"/>
                  </a:cubicBezTo>
                  <a:cubicBezTo>
                    <a:pt x="36" y="169"/>
                    <a:pt x="25" y="186"/>
                    <a:pt x="25" y="197"/>
                  </a:cubicBezTo>
                  <a:cubicBezTo>
                    <a:pt x="25" y="212"/>
                    <a:pt x="48" y="228"/>
                    <a:pt x="92" y="228"/>
                  </a:cubicBezTo>
                  <a:cubicBezTo>
                    <a:pt x="102" y="228"/>
                    <a:pt x="113" y="227"/>
                    <a:pt x="124" y="227"/>
                  </a:cubicBezTo>
                  <a:cubicBezTo>
                    <a:pt x="135" y="226"/>
                    <a:pt x="146" y="225"/>
                    <a:pt x="157" y="225"/>
                  </a:cubicBezTo>
                  <a:cubicBezTo>
                    <a:pt x="228" y="225"/>
                    <a:pt x="259" y="266"/>
                    <a:pt x="290" y="304"/>
                  </a:cubicBezTo>
                  <a:cubicBezTo>
                    <a:pt x="321" y="344"/>
                    <a:pt x="350" y="380"/>
                    <a:pt x="420" y="380"/>
                  </a:cubicBezTo>
                  <a:cubicBezTo>
                    <a:pt x="499" y="380"/>
                    <a:pt x="523" y="353"/>
                    <a:pt x="548" y="324"/>
                  </a:cubicBezTo>
                  <a:cubicBezTo>
                    <a:pt x="574" y="295"/>
                    <a:pt x="600" y="264"/>
                    <a:pt x="677" y="264"/>
                  </a:cubicBezTo>
                  <a:lnTo>
                    <a:pt x="679" y="264"/>
                  </a:lnTo>
                  <a:cubicBezTo>
                    <a:pt x="686" y="264"/>
                    <a:pt x="691" y="270"/>
                    <a:pt x="691" y="276"/>
                  </a:cubicBezTo>
                  <a:cubicBezTo>
                    <a:pt x="691" y="283"/>
                    <a:pt x="685" y="288"/>
                    <a:pt x="679" y="288"/>
                  </a:cubicBezTo>
                  <a:lnTo>
                    <a:pt x="677" y="288"/>
                  </a:lnTo>
                  <a:cubicBezTo>
                    <a:pt x="611" y="288"/>
                    <a:pt x="591" y="312"/>
                    <a:pt x="567" y="340"/>
                  </a:cubicBezTo>
                  <a:cubicBezTo>
                    <a:pt x="540" y="370"/>
                    <a:pt x="510" y="405"/>
                    <a:pt x="420" y="405"/>
                  </a:cubicBezTo>
                  <a:close/>
                </a:path>
              </a:pathLst>
            </a:custGeom>
            <a:solidFill>
              <a:srgbClr val="525D7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13" name="Freeform 75">
              <a:extLst>
                <a:ext uri="{FF2B5EF4-FFF2-40B4-BE49-F238E27FC236}">
                  <a16:creationId xmlns:a16="http://schemas.microsoft.com/office/drawing/2014/main" id="{FDE13630-8356-1148-AFEC-A4A1D87D65F9}"/>
                </a:ext>
              </a:extLst>
            </p:cNvPr>
            <p:cNvSpPr>
              <a:spLocks noChangeAspect="1" noEditPoints="1"/>
            </p:cNvSpPr>
            <p:nvPr/>
          </p:nvSpPr>
          <p:spPr bwMode="auto">
            <a:xfrm>
              <a:off x="9402763" y="4714876"/>
              <a:ext cx="588962" cy="608013"/>
            </a:xfrm>
            <a:custGeom>
              <a:avLst/>
              <a:gdLst>
                <a:gd name="T0" fmla="*/ 191 w 357"/>
                <a:gd name="T1" fmla="*/ 369 h 369"/>
                <a:gd name="T2" fmla="*/ 0 w 357"/>
                <a:gd name="T3" fmla="*/ 186 h 369"/>
                <a:gd name="T4" fmla="*/ 176 w 357"/>
                <a:gd name="T5" fmla="*/ 0 h 369"/>
                <a:gd name="T6" fmla="*/ 357 w 357"/>
                <a:gd name="T7" fmla="*/ 138 h 369"/>
                <a:gd name="T8" fmla="*/ 275 w 357"/>
                <a:gd name="T9" fmla="*/ 244 h 369"/>
                <a:gd name="T10" fmla="*/ 229 w 357"/>
                <a:gd name="T11" fmla="*/ 219 h 369"/>
                <a:gd name="T12" fmla="*/ 152 w 357"/>
                <a:gd name="T13" fmla="*/ 289 h 369"/>
                <a:gd name="T14" fmla="*/ 85 w 357"/>
                <a:gd name="T15" fmla="*/ 209 h 369"/>
                <a:gd name="T16" fmla="*/ 195 w 357"/>
                <a:gd name="T17" fmla="*/ 93 h 369"/>
                <a:gd name="T18" fmla="*/ 221 w 357"/>
                <a:gd name="T19" fmla="*/ 96 h 369"/>
                <a:gd name="T20" fmla="*/ 230 w 357"/>
                <a:gd name="T21" fmla="*/ 97 h 369"/>
                <a:gd name="T22" fmla="*/ 246 w 357"/>
                <a:gd name="T23" fmla="*/ 112 h 369"/>
                <a:gd name="T24" fmla="*/ 245 w 357"/>
                <a:gd name="T25" fmla="*/ 118 h 369"/>
                <a:gd name="T26" fmla="*/ 231 w 357"/>
                <a:gd name="T27" fmla="*/ 126 h 369"/>
                <a:gd name="T28" fmla="*/ 234 w 357"/>
                <a:gd name="T29" fmla="*/ 174 h 369"/>
                <a:gd name="T30" fmla="*/ 234 w 357"/>
                <a:gd name="T31" fmla="*/ 174 h 369"/>
                <a:gd name="T32" fmla="*/ 275 w 357"/>
                <a:gd name="T33" fmla="*/ 220 h 369"/>
                <a:gd name="T34" fmla="*/ 333 w 357"/>
                <a:gd name="T35" fmla="*/ 138 h 369"/>
                <a:gd name="T36" fmla="*/ 176 w 357"/>
                <a:gd name="T37" fmla="*/ 24 h 369"/>
                <a:gd name="T38" fmla="*/ 24 w 357"/>
                <a:gd name="T39" fmla="*/ 186 h 369"/>
                <a:gd name="T40" fmla="*/ 191 w 357"/>
                <a:gd name="T41" fmla="*/ 345 h 369"/>
                <a:gd name="T42" fmla="*/ 267 w 357"/>
                <a:gd name="T43" fmla="*/ 324 h 369"/>
                <a:gd name="T44" fmla="*/ 299 w 357"/>
                <a:gd name="T45" fmla="*/ 310 h 369"/>
                <a:gd name="T46" fmla="*/ 313 w 357"/>
                <a:gd name="T47" fmla="*/ 319 h 369"/>
                <a:gd name="T48" fmla="*/ 305 w 357"/>
                <a:gd name="T49" fmla="*/ 334 h 369"/>
                <a:gd name="T50" fmla="*/ 279 w 357"/>
                <a:gd name="T51" fmla="*/ 345 h 369"/>
                <a:gd name="T52" fmla="*/ 191 w 357"/>
                <a:gd name="T53" fmla="*/ 369 h 369"/>
                <a:gd name="T54" fmla="*/ 195 w 357"/>
                <a:gd name="T55" fmla="*/ 118 h 369"/>
                <a:gd name="T56" fmla="*/ 109 w 357"/>
                <a:gd name="T57" fmla="*/ 209 h 369"/>
                <a:gd name="T58" fmla="*/ 152 w 357"/>
                <a:gd name="T59" fmla="*/ 265 h 369"/>
                <a:gd name="T60" fmla="*/ 210 w 357"/>
                <a:gd name="T61" fmla="*/ 178 h 369"/>
                <a:gd name="T62" fmla="*/ 204 w 357"/>
                <a:gd name="T63" fmla="*/ 135 h 369"/>
                <a:gd name="T64" fmla="*/ 204 w 357"/>
                <a:gd name="T65" fmla="*/ 123 h 369"/>
                <a:gd name="T66" fmla="*/ 205 w 357"/>
                <a:gd name="T67" fmla="*/ 118 h 369"/>
                <a:gd name="T68" fmla="*/ 195 w 357"/>
                <a:gd name="T69" fmla="*/ 118 h 3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357" h="369">
                  <a:moveTo>
                    <a:pt x="191" y="369"/>
                  </a:moveTo>
                  <a:cubicBezTo>
                    <a:pt x="99" y="369"/>
                    <a:pt x="0" y="295"/>
                    <a:pt x="0" y="186"/>
                  </a:cubicBezTo>
                  <a:cubicBezTo>
                    <a:pt x="0" y="114"/>
                    <a:pt x="48" y="0"/>
                    <a:pt x="176" y="0"/>
                  </a:cubicBezTo>
                  <a:cubicBezTo>
                    <a:pt x="291" y="0"/>
                    <a:pt x="357" y="50"/>
                    <a:pt x="357" y="138"/>
                  </a:cubicBezTo>
                  <a:cubicBezTo>
                    <a:pt x="357" y="204"/>
                    <a:pt x="315" y="244"/>
                    <a:pt x="275" y="244"/>
                  </a:cubicBezTo>
                  <a:cubicBezTo>
                    <a:pt x="256" y="244"/>
                    <a:pt x="241" y="234"/>
                    <a:pt x="229" y="219"/>
                  </a:cubicBezTo>
                  <a:cubicBezTo>
                    <a:pt x="215" y="273"/>
                    <a:pt x="177" y="289"/>
                    <a:pt x="152" y="289"/>
                  </a:cubicBezTo>
                  <a:cubicBezTo>
                    <a:pt x="111" y="289"/>
                    <a:pt x="85" y="248"/>
                    <a:pt x="85" y="209"/>
                  </a:cubicBezTo>
                  <a:cubicBezTo>
                    <a:pt x="85" y="135"/>
                    <a:pt x="124" y="93"/>
                    <a:pt x="195" y="93"/>
                  </a:cubicBezTo>
                  <a:cubicBezTo>
                    <a:pt x="208" y="93"/>
                    <a:pt x="216" y="95"/>
                    <a:pt x="221" y="96"/>
                  </a:cubicBezTo>
                  <a:cubicBezTo>
                    <a:pt x="225" y="97"/>
                    <a:pt x="227" y="97"/>
                    <a:pt x="230" y="97"/>
                  </a:cubicBezTo>
                  <a:cubicBezTo>
                    <a:pt x="241" y="97"/>
                    <a:pt x="246" y="105"/>
                    <a:pt x="246" y="112"/>
                  </a:cubicBezTo>
                  <a:cubicBezTo>
                    <a:pt x="246" y="114"/>
                    <a:pt x="246" y="116"/>
                    <a:pt x="245" y="118"/>
                  </a:cubicBezTo>
                  <a:cubicBezTo>
                    <a:pt x="243" y="124"/>
                    <a:pt x="237" y="128"/>
                    <a:pt x="231" y="126"/>
                  </a:cubicBezTo>
                  <a:cubicBezTo>
                    <a:pt x="233" y="136"/>
                    <a:pt x="234" y="151"/>
                    <a:pt x="234" y="174"/>
                  </a:cubicBezTo>
                  <a:lnTo>
                    <a:pt x="234" y="174"/>
                  </a:lnTo>
                  <a:cubicBezTo>
                    <a:pt x="242" y="200"/>
                    <a:pt x="257" y="220"/>
                    <a:pt x="275" y="220"/>
                  </a:cubicBezTo>
                  <a:cubicBezTo>
                    <a:pt x="299" y="220"/>
                    <a:pt x="333" y="192"/>
                    <a:pt x="333" y="138"/>
                  </a:cubicBezTo>
                  <a:cubicBezTo>
                    <a:pt x="333" y="44"/>
                    <a:pt x="247" y="24"/>
                    <a:pt x="176" y="24"/>
                  </a:cubicBezTo>
                  <a:cubicBezTo>
                    <a:pt x="65" y="24"/>
                    <a:pt x="24" y="123"/>
                    <a:pt x="24" y="186"/>
                  </a:cubicBezTo>
                  <a:cubicBezTo>
                    <a:pt x="24" y="262"/>
                    <a:pt x="91" y="345"/>
                    <a:pt x="191" y="345"/>
                  </a:cubicBezTo>
                  <a:cubicBezTo>
                    <a:pt x="228" y="345"/>
                    <a:pt x="248" y="334"/>
                    <a:pt x="267" y="324"/>
                  </a:cubicBezTo>
                  <a:cubicBezTo>
                    <a:pt x="277" y="319"/>
                    <a:pt x="287" y="313"/>
                    <a:pt x="299" y="310"/>
                  </a:cubicBezTo>
                  <a:cubicBezTo>
                    <a:pt x="305" y="309"/>
                    <a:pt x="312" y="313"/>
                    <a:pt x="313" y="319"/>
                  </a:cubicBezTo>
                  <a:cubicBezTo>
                    <a:pt x="315" y="326"/>
                    <a:pt x="311" y="332"/>
                    <a:pt x="305" y="334"/>
                  </a:cubicBezTo>
                  <a:cubicBezTo>
                    <a:pt x="296" y="336"/>
                    <a:pt x="288" y="340"/>
                    <a:pt x="279" y="345"/>
                  </a:cubicBezTo>
                  <a:cubicBezTo>
                    <a:pt x="259" y="356"/>
                    <a:pt x="235" y="369"/>
                    <a:pt x="191" y="369"/>
                  </a:cubicBezTo>
                  <a:close/>
                  <a:moveTo>
                    <a:pt x="195" y="118"/>
                  </a:moveTo>
                  <a:cubicBezTo>
                    <a:pt x="137" y="118"/>
                    <a:pt x="109" y="148"/>
                    <a:pt x="109" y="209"/>
                  </a:cubicBezTo>
                  <a:cubicBezTo>
                    <a:pt x="109" y="233"/>
                    <a:pt x="124" y="265"/>
                    <a:pt x="152" y="265"/>
                  </a:cubicBezTo>
                  <a:cubicBezTo>
                    <a:pt x="173" y="265"/>
                    <a:pt x="208" y="246"/>
                    <a:pt x="210" y="178"/>
                  </a:cubicBezTo>
                  <a:cubicBezTo>
                    <a:pt x="206" y="165"/>
                    <a:pt x="204" y="150"/>
                    <a:pt x="204" y="135"/>
                  </a:cubicBezTo>
                  <a:cubicBezTo>
                    <a:pt x="204" y="130"/>
                    <a:pt x="204" y="126"/>
                    <a:pt x="204" y="123"/>
                  </a:cubicBezTo>
                  <a:cubicBezTo>
                    <a:pt x="204" y="121"/>
                    <a:pt x="204" y="119"/>
                    <a:pt x="205" y="118"/>
                  </a:cubicBezTo>
                  <a:cubicBezTo>
                    <a:pt x="202" y="118"/>
                    <a:pt x="199" y="118"/>
                    <a:pt x="195" y="118"/>
                  </a:cubicBezTo>
                  <a:close/>
                </a:path>
              </a:pathLst>
            </a:custGeom>
            <a:solidFill>
              <a:srgbClr val="525D7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14" name="Freeform 76">
              <a:extLst>
                <a:ext uri="{FF2B5EF4-FFF2-40B4-BE49-F238E27FC236}">
                  <a16:creationId xmlns:a16="http://schemas.microsoft.com/office/drawing/2014/main" id="{7230F84F-E72E-0046-94EB-AEE4D66ADE2A}"/>
                </a:ext>
              </a:extLst>
            </p:cNvPr>
            <p:cNvSpPr>
              <a:spLocks noChangeAspect="1"/>
            </p:cNvSpPr>
            <p:nvPr/>
          </p:nvSpPr>
          <p:spPr bwMode="auto">
            <a:xfrm>
              <a:off x="11091863" y="4441826"/>
              <a:ext cx="765175" cy="581025"/>
            </a:xfrm>
            <a:custGeom>
              <a:avLst/>
              <a:gdLst>
                <a:gd name="T0" fmla="*/ 130 w 464"/>
                <a:gd name="T1" fmla="*/ 352 h 352"/>
                <a:gd name="T2" fmla="*/ 130 w 464"/>
                <a:gd name="T3" fmla="*/ 352 h 352"/>
                <a:gd name="T4" fmla="*/ 62 w 464"/>
                <a:gd name="T5" fmla="*/ 351 h 352"/>
                <a:gd name="T6" fmla="*/ 25 w 464"/>
                <a:gd name="T7" fmla="*/ 351 h 352"/>
                <a:gd name="T8" fmla="*/ 13 w 464"/>
                <a:gd name="T9" fmla="*/ 340 h 352"/>
                <a:gd name="T10" fmla="*/ 4 w 464"/>
                <a:gd name="T11" fmla="*/ 140 h 352"/>
                <a:gd name="T12" fmla="*/ 1 w 464"/>
                <a:gd name="T13" fmla="*/ 13 h 352"/>
                <a:gd name="T14" fmla="*/ 4 w 464"/>
                <a:gd name="T15" fmla="*/ 3 h 352"/>
                <a:gd name="T16" fmla="*/ 13 w 464"/>
                <a:gd name="T17" fmla="*/ 0 h 352"/>
                <a:gd name="T18" fmla="*/ 94 w 464"/>
                <a:gd name="T19" fmla="*/ 1 h 352"/>
                <a:gd name="T20" fmla="*/ 188 w 464"/>
                <a:gd name="T21" fmla="*/ 0 h 352"/>
                <a:gd name="T22" fmla="*/ 281 w 464"/>
                <a:gd name="T23" fmla="*/ 0 h 352"/>
                <a:gd name="T24" fmla="*/ 452 w 464"/>
                <a:gd name="T25" fmla="*/ 4 h 352"/>
                <a:gd name="T26" fmla="*/ 463 w 464"/>
                <a:gd name="T27" fmla="*/ 17 h 352"/>
                <a:gd name="T28" fmla="*/ 451 w 464"/>
                <a:gd name="T29" fmla="*/ 28 h 352"/>
                <a:gd name="T30" fmla="*/ 281 w 464"/>
                <a:gd name="T31" fmla="*/ 24 h 352"/>
                <a:gd name="T32" fmla="*/ 188 w 464"/>
                <a:gd name="T33" fmla="*/ 24 h 352"/>
                <a:gd name="T34" fmla="*/ 94 w 464"/>
                <a:gd name="T35" fmla="*/ 25 h 352"/>
                <a:gd name="T36" fmla="*/ 25 w 464"/>
                <a:gd name="T37" fmla="*/ 24 h 352"/>
                <a:gd name="T38" fmla="*/ 29 w 464"/>
                <a:gd name="T39" fmla="*/ 140 h 352"/>
                <a:gd name="T40" fmla="*/ 36 w 464"/>
                <a:gd name="T41" fmla="*/ 327 h 352"/>
                <a:gd name="T42" fmla="*/ 62 w 464"/>
                <a:gd name="T43" fmla="*/ 327 h 352"/>
                <a:gd name="T44" fmla="*/ 131 w 464"/>
                <a:gd name="T45" fmla="*/ 328 h 352"/>
                <a:gd name="T46" fmla="*/ 142 w 464"/>
                <a:gd name="T47" fmla="*/ 340 h 352"/>
                <a:gd name="T48" fmla="*/ 130 w 464"/>
                <a:gd name="T49" fmla="*/ 352 h 3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464" h="352">
                  <a:moveTo>
                    <a:pt x="130" y="352"/>
                  </a:moveTo>
                  <a:lnTo>
                    <a:pt x="130" y="352"/>
                  </a:lnTo>
                  <a:cubicBezTo>
                    <a:pt x="107" y="351"/>
                    <a:pt x="84" y="351"/>
                    <a:pt x="62" y="351"/>
                  </a:cubicBezTo>
                  <a:cubicBezTo>
                    <a:pt x="50" y="351"/>
                    <a:pt x="37" y="351"/>
                    <a:pt x="25" y="351"/>
                  </a:cubicBezTo>
                  <a:cubicBezTo>
                    <a:pt x="19" y="351"/>
                    <a:pt x="14" y="346"/>
                    <a:pt x="13" y="340"/>
                  </a:cubicBezTo>
                  <a:cubicBezTo>
                    <a:pt x="7" y="273"/>
                    <a:pt x="6" y="206"/>
                    <a:pt x="4" y="140"/>
                  </a:cubicBezTo>
                  <a:cubicBezTo>
                    <a:pt x="4" y="98"/>
                    <a:pt x="3" y="55"/>
                    <a:pt x="1" y="13"/>
                  </a:cubicBezTo>
                  <a:cubicBezTo>
                    <a:pt x="0" y="9"/>
                    <a:pt x="2" y="6"/>
                    <a:pt x="4" y="3"/>
                  </a:cubicBezTo>
                  <a:cubicBezTo>
                    <a:pt x="6" y="1"/>
                    <a:pt x="10" y="0"/>
                    <a:pt x="13" y="0"/>
                  </a:cubicBezTo>
                  <a:cubicBezTo>
                    <a:pt x="38" y="0"/>
                    <a:pt x="64" y="1"/>
                    <a:pt x="94" y="1"/>
                  </a:cubicBezTo>
                  <a:cubicBezTo>
                    <a:pt x="126" y="1"/>
                    <a:pt x="157" y="0"/>
                    <a:pt x="188" y="0"/>
                  </a:cubicBezTo>
                  <a:cubicBezTo>
                    <a:pt x="219" y="0"/>
                    <a:pt x="250" y="0"/>
                    <a:pt x="281" y="0"/>
                  </a:cubicBezTo>
                  <a:cubicBezTo>
                    <a:pt x="349" y="0"/>
                    <a:pt x="402" y="1"/>
                    <a:pt x="452" y="4"/>
                  </a:cubicBezTo>
                  <a:cubicBezTo>
                    <a:pt x="459" y="4"/>
                    <a:pt x="464" y="10"/>
                    <a:pt x="463" y="17"/>
                  </a:cubicBezTo>
                  <a:cubicBezTo>
                    <a:pt x="463" y="24"/>
                    <a:pt x="457" y="29"/>
                    <a:pt x="451" y="28"/>
                  </a:cubicBezTo>
                  <a:cubicBezTo>
                    <a:pt x="401" y="25"/>
                    <a:pt x="349" y="24"/>
                    <a:pt x="281" y="24"/>
                  </a:cubicBezTo>
                  <a:cubicBezTo>
                    <a:pt x="250" y="24"/>
                    <a:pt x="219" y="24"/>
                    <a:pt x="188" y="24"/>
                  </a:cubicBezTo>
                  <a:cubicBezTo>
                    <a:pt x="157" y="25"/>
                    <a:pt x="126" y="25"/>
                    <a:pt x="94" y="25"/>
                  </a:cubicBezTo>
                  <a:cubicBezTo>
                    <a:pt x="69" y="25"/>
                    <a:pt x="47" y="25"/>
                    <a:pt x="25" y="24"/>
                  </a:cubicBezTo>
                  <a:cubicBezTo>
                    <a:pt x="27" y="63"/>
                    <a:pt x="28" y="102"/>
                    <a:pt x="29" y="140"/>
                  </a:cubicBezTo>
                  <a:cubicBezTo>
                    <a:pt x="30" y="201"/>
                    <a:pt x="31" y="265"/>
                    <a:pt x="36" y="327"/>
                  </a:cubicBezTo>
                  <a:cubicBezTo>
                    <a:pt x="45" y="327"/>
                    <a:pt x="54" y="327"/>
                    <a:pt x="62" y="327"/>
                  </a:cubicBezTo>
                  <a:cubicBezTo>
                    <a:pt x="85" y="327"/>
                    <a:pt x="108" y="327"/>
                    <a:pt x="131" y="328"/>
                  </a:cubicBezTo>
                  <a:cubicBezTo>
                    <a:pt x="137" y="328"/>
                    <a:pt x="143" y="333"/>
                    <a:pt x="142" y="340"/>
                  </a:cubicBezTo>
                  <a:cubicBezTo>
                    <a:pt x="142" y="347"/>
                    <a:pt x="137" y="352"/>
                    <a:pt x="130" y="352"/>
                  </a:cubicBezTo>
                  <a:close/>
                </a:path>
              </a:pathLst>
            </a:custGeom>
            <a:solidFill>
              <a:srgbClr val="525D7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15" name="Freeform 77">
              <a:extLst>
                <a:ext uri="{FF2B5EF4-FFF2-40B4-BE49-F238E27FC236}">
                  <a16:creationId xmlns:a16="http://schemas.microsoft.com/office/drawing/2014/main" id="{E7DBDC32-6405-CF40-81B1-E45645697D23}"/>
                </a:ext>
              </a:extLst>
            </p:cNvPr>
            <p:cNvSpPr>
              <a:spLocks noChangeAspect="1"/>
            </p:cNvSpPr>
            <p:nvPr/>
          </p:nvSpPr>
          <p:spPr bwMode="auto">
            <a:xfrm>
              <a:off x="11268075" y="4441826"/>
              <a:ext cx="417512" cy="684213"/>
            </a:xfrm>
            <a:custGeom>
              <a:avLst/>
              <a:gdLst>
                <a:gd name="T0" fmla="*/ 38 w 253"/>
                <a:gd name="T1" fmla="*/ 414 h 414"/>
                <a:gd name="T2" fmla="*/ 27 w 253"/>
                <a:gd name="T3" fmla="*/ 414 h 414"/>
                <a:gd name="T4" fmla="*/ 15 w 253"/>
                <a:gd name="T5" fmla="*/ 402 h 414"/>
                <a:gd name="T6" fmla="*/ 11 w 253"/>
                <a:gd name="T7" fmla="*/ 338 h 414"/>
                <a:gd name="T8" fmla="*/ 0 w 253"/>
                <a:gd name="T9" fmla="*/ 56 h 414"/>
                <a:gd name="T10" fmla="*/ 1 w 253"/>
                <a:gd name="T11" fmla="*/ 12 h 414"/>
                <a:gd name="T12" fmla="*/ 13 w 253"/>
                <a:gd name="T13" fmla="*/ 1 h 414"/>
                <a:gd name="T14" fmla="*/ 25 w 253"/>
                <a:gd name="T15" fmla="*/ 13 h 414"/>
                <a:gd name="T16" fmla="*/ 24 w 253"/>
                <a:gd name="T17" fmla="*/ 56 h 414"/>
                <a:gd name="T18" fmla="*/ 35 w 253"/>
                <a:gd name="T19" fmla="*/ 337 h 414"/>
                <a:gd name="T20" fmla="*/ 38 w 253"/>
                <a:gd name="T21" fmla="*/ 389 h 414"/>
                <a:gd name="T22" fmla="*/ 127 w 253"/>
                <a:gd name="T23" fmla="*/ 386 h 414"/>
                <a:gd name="T24" fmla="*/ 241 w 253"/>
                <a:gd name="T25" fmla="*/ 383 h 414"/>
                <a:gd name="T26" fmla="*/ 253 w 253"/>
                <a:gd name="T27" fmla="*/ 396 h 414"/>
                <a:gd name="T28" fmla="*/ 240 w 253"/>
                <a:gd name="T29" fmla="*/ 408 h 414"/>
                <a:gd name="T30" fmla="*/ 128 w 253"/>
                <a:gd name="T31" fmla="*/ 411 h 414"/>
                <a:gd name="T32" fmla="*/ 38 w 253"/>
                <a:gd name="T33" fmla="*/ 414 h 41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53" h="414">
                  <a:moveTo>
                    <a:pt x="38" y="414"/>
                  </a:moveTo>
                  <a:cubicBezTo>
                    <a:pt x="34" y="414"/>
                    <a:pt x="30" y="414"/>
                    <a:pt x="27" y="414"/>
                  </a:cubicBezTo>
                  <a:cubicBezTo>
                    <a:pt x="20" y="414"/>
                    <a:pt x="15" y="409"/>
                    <a:pt x="15" y="402"/>
                  </a:cubicBezTo>
                  <a:cubicBezTo>
                    <a:pt x="13" y="381"/>
                    <a:pt x="12" y="360"/>
                    <a:pt x="11" y="338"/>
                  </a:cubicBezTo>
                  <a:cubicBezTo>
                    <a:pt x="6" y="246"/>
                    <a:pt x="0" y="150"/>
                    <a:pt x="0" y="56"/>
                  </a:cubicBezTo>
                  <a:cubicBezTo>
                    <a:pt x="0" y="41"/>
                    <a:pt x="0" y="27"/>
                    <a:pt x="1" y="12"/>
                  </a:cubicBezTo>
                  <a:cubicBezTo>
                    <a:pt x="1" y="6"/>
                    <a:pt x="6" y="0"/>
                    <a:pt x="13" y="1"/>
                  </a:cubicBezTo>
                  <a:cubicBezTo>
                    <a:pt x="20" y="1"/>
                    <a:pt x="25" y="6"/>
                    <a:pt x="25" y="13"/>
                  </a:cubicBezTo>
                  <a:cubicBezTo>
                    <a:pt x="25" y="27"/>
                    <a:pt x="24" y="41"/>
                    <a:pt x="24" y="56"/>
                  </a:cubicBezTo>
                  <a:cubicBezTo>
                    <a:pt x="24" y="149"/>
                    <a:pt x="30" y="245"/>
                    <a:pt x="35" y="337"/>
                  </a:cubicBezTo>
                  <a:cubicBezTo>
                    <a:pt x="36" y="355"/>
                    <a:pt x="37" y="372"/>
                    <a:pt x="38" y="389"/>
                  </a:cubicBezTo>
                  <a:cubicBezTo>
                    <a:pt x="68" y="389"/>
                    <a:pt x="98" y="388"/>
                    <a:pt x="127" y="386"/>
                  </a:cubicBezTo>
                  <a:cubicBezTo>
                    <a:pt x="164" y="384"/>
                    <a:pt x="202" y="382"/>
                    <a:pt x="241" y="383"/>
                  </a:cubicBezTo>
                  <a:cubicBezTo>
                    <a:pt x="248" y="384"/>
                    <a:pt x="253" y="389"/>
                    <a:pt x="253" y="396"/>
                  </a:cubicBezTo>
                  <a:cubicBezTo>
                    <a:pt x="252" y="403"/>
                    <a:pt x="247" y="408"/>
                    <a:pt x="240" y="408"/>
                  </a:cubicBezTo>
                  <a:cubicBezTo>
                    <a:pt x="203" y="407"/>
                    <a:pt x="165" y="409"/>
                    <a:pt x="128" y="411"/>
                  </a:cubicBezTo>
                  <a:cubicBezTo>
                    <a:pt x="99" y="412"/>
                    <a:pt x="68" y="414"/>
                    <a:pt x="38" y="414"/>
                  </a:cubicBezTo>
                  <a:close/>
                </a:path>
              </a:pathLst>
            </a:custGeom>
            <a:solidFill>
              <a:srgbClr val="525D7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16" name="Freeform 78">
              <a:extLst>
                <a:ext uri="{FF2B5EF4-FFF2-40B4-BE49-F238E27FC236}">
                  <a16:creationId xmlns:a16="http://schemas.microsoft.com/office/drawing/2014/main" id="{B33226E2-5581-B943-871B-28BA73DB2F82}"/>
                </a:ext>
              </a:extLst>
            </p:cNvPr>
            <p:cNvSpPr>
              <a:spLocks noChangeAspect="1"/>
            </p:cNvSpPr>
            <p:nvPr/>
          </p:nvSpPr>
          <p:spPr bwMode="auto">
            <a:xfrm>
              <a:off x="11236325" y="4038601"/>
              <a:ext cx="669925" cy="168275"/>
            </a:xfrm>
            <a:custGeom>
              <a:avLst/>
              <a:gdLst>
                <a:gd name="T0" fmla="*/ 158 w 406"/>
                <a:gd name="T1" fmla="*/ 102 h 102"/>
                <a:gd name="T2" fmla="*/ 150 w 406"/>
                <a:gd name="T3" fmla="*/ 99 h 102"/>
                <a:gd name="T4" fmla="*/ 92 w 406"/>
                <a:gd name="T5" fmla="*/ 43 h 102"/>
                <a:gd name="T6" fmla="*/ 21 w 406"/>
                <a:gd name="T7" fmla="*/ 84 h 102"/>
                <a:gd name="T8" fmla="*/ 4 w 406"/>
                <a:gd name="T9" fmla="*/ 82 h 102"/>
                <a:gd name="T10" fmla="*/ 6 w 406"/>
                <a:gd name="T11" fmla="*/ 65 h 102"/>
                <a:gd name="T12" fmla="*/ 90 w 406"/>
                <a:gd name="T13" fmla="*/ 17 h 102"/>
                <a:gd name="T14" fmla="*/ 104 w 406"/>
                <a:gd name="T15" fmla="*/ 20 h 102"/>
                <a:gd name="T16" fmla="*/ 157 w 406"/>
                <a:gd name="T17" fmla="*/ 73 h 102"/>
                <a:gd name="T18" fmla="*/ 215 w 406"/>
                <a:gd name="T19" fmla="*/ 27 h 102"/>
                <a:gd name="T20" fmla="*/ 224 w 406"/>
                <a:gd name="T21" fmla="*/ 19 h 102"/>
                <a:gd name="T22" fmla="*/ 239 w 406"/>
                <a:gd name="T23" fmla="*/ 20 h 102"/>
                <a:gd name="T24" fmla="*/ 262 w 406"/>
                <a:gd name="T25" fmla="*/ 39 h 102"/>
                <a:gd name="T26" fmla="*/ 306 w 406"/>
                <a:gd name="T27" fmla="*/ 73 h 102"/>
                <a:gd name="T28" fmla="*/ 368 w 406"/>
                <a:gd name="T29" fmla="*/ 19 h 102"/>
                <a:gd name="T30" fmla="*/ 385 w 406"/>
                <a:gd name="T31" fmla="*/ 5 h 102"/>
                <a:gd name="T32" fmla="*/ 402 w 406"/>
                <a:gd name="T33" fmla="*/ 6 h 102"/>
                <a:gd name="T34" fmla="*/ 400 w 406"/>
                <a:gd name="T35" fmla="*/ 23 h 102"/>
                <a:gd name="T36" fmla="*/ 383 w 406"/>
                <a:gd name="T37" fmla="*/ 37 h 102"/>
                <a:gd name="T38" fmla="*/ 317 w 406"/>
                <a:gd name="T39" fmla="*/ 97 h 102"/>
                <a:gd name="T40" fmla="*/ 303 w 406"/>
                <a:gd name="T41" fmla="*/ 99 h 102"/>
                <a:gd name="T42" fmla="*/ 246 w 406"/>
                <a:gd name="T43" fmla="*/ 57 h 102"/>
                <a:gd name="T44" fmla="*/ 231 w 406"/>
                <a:gd name="T45" fmla="*/ 45 h 102"/>
                <a:gd name="T46" fmla="*/ 229 w 406"/>
                <a:gd name="T47" fmla="*/ 46 h 102"/>
                <a:gd name="T48" fmla="*/ 167 w 406"/>
                <a:gd name="T49" fmla="*/ 98 h 102"/>
                <a:gd name="T50" fmla="*/ 158 w 406"/>
                <a:gd name="T51" fmla="*/ 102 h 10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406" h="102">
                  <a:moveTo>
                    <a:pt x="158" y="102"/>
                  </a:moveTo>
                  <a:cubicBezTo>
                    <a:pt x="155" y="102"/>
                    <a:pt x="152" y="101"/>
                    <a:pt x="150" y="99"/>
                  </a:cubicBezTo>
                  <a:cubicBezTo>
                    <a:pt x="127" y="79"/>
                    <a:pt x="108" y="61"/>
                    <a:pt x="92" y="43"/>
                  </a:cubicBezTo>
                  <a:cubicBezTo>
                    <a:pt x="69" y="54"/>
                    <a:pt x="43" y="67"/>
                    <a:pt x="21" y="84"/>
                  </a:cubicBezTo>
                  <a:cubicBezTo>
                    <a:pt x="16" y="88"/>
                    <a:pt x="8" y="87"/>
                    <a:pt x="4" y="82"/>
                  </a:cubicBezTo>
                  <a:cubicBezTo>
                    <a:pt x="0" y="76"/>
                    <a:pt x="1" y="69"/>
                    <a:pt x="6" y="65"/>
                  </a:cubicBezTo>
                  <a:cubicBezTo>
                    <a:pt x="33" y="44"/>
                    <a:pt x="63" y="29"/>
                    <a:pt x="90" y="17"/>
                  </a:cubicBezTo>
                  <a:cubicBezTo>
                    <a:pt x="95" y="15"/>
                    <a:pt x="100" y="16"/>
                    <a:pt x="104" y="20"/>
                  </a:cubicBezTo>
                  <a:cubicBezTo>
                    <a:pt x="119" y="37"/>
                    <a:pt x="137" y="54"/>
                    <a:pt x="157" y="73"/>
                  </a:cubicBezTo>
                  <a:cubicBezTo>
                    <a:pt x="176" y="56"/>
                    <a:pt x="195" y="41"/>
                    <a:pt x="215" y="27"/>
                  </a:cubicBezTo>
                  <a:lnTo>
                    <a:pt x="224" y="19"/>
                  </a:lnTo>
                  <a:cubicBezTo>
                    <a:pt x="228" y="16"/>
                    <a:pt x="234" y="16"/>
                    <a:pt x="239" y="20"/>
                  </a:cubicBezTo>
                  <a:cubicBezTo>
                    <a:pt x="247" y="26"/>
                    <a:pt x="255" y="33"/>
                    <a:pt x="262" y="39"/>
                  </a:cubicBezTo>
                  <a:cubicBezTo>
                    <a:pt x="277" y="52"/>
                    <a:pt x="291" y="64"/>
                    <a:pt x="306" y="73"/>
                  </a:cubicBezTo>
                  <a:cubicBezTo>
                    <a:pt x="326" y="54"/>
                    <a:pt x="347" y="36"/>
                    <a:pt x="368" y="19"/>
                  </a:cubicBezTo>
                  <a:cubicBezTo>
                    <a:pt x="374" y="14"/>
                    <a:pt x="379" y="9"/>
                    <a:pt x="385" y="5"/>
                  </a:cubicBezTo>
                  <a:cubicBezTo>
                    <a:pt x="390" y="0"/>
                    <a:pt x="398" y="1"/>
                    <a:pt x="402" y="6"/>
                  </a:cubicBezTo>
                  <a:cubicBezTo>
                    <a:pt x="406" y="11"/>
                    <a:pt x="406" y="19"/>
                    <a:pt x="400" y="23"/>
                  </a:cubicBezTo>
                  <a:cubicBezTo>
                    <a:pt x="395" y="28"/>
                    <a:pt x="389" y="33"/>
                    <a:pt x="383" y="37"/>
                  </a:cubicBezTo>
                  <a:cubicBezTo>
                    <a:pt x="361" y="56"/>
                    <a:pt x="338" y="75"/>
                    <a:pt x="317" y="97"/>
                  </a:cubicBezTo>
                  <a:cubicBezTo>
                    <a:pt x="314" y="101"/>
                    <a:pt x="308" y="102"/>
                    <a:pt x="303" y="99"/>
                  </a:cubicBezTo>
                  <a:cubicBezTo>
                    <a:pt x="282" y="88"/>
                    <a:pt x="264" y="73"/>
                    <a:pt x="246" y="57"/>
                  </a:cubicBezTo>
                  <a:cubicBezTo>
                    <a:pt x="241" y="53"/>
                    <a:pt x="236" y="49"/>
                    <a:pt x="231" y="45"/>
                  </a:cubicBezTo>
                  <a:lnTo>
                    <a:pt x="229" y="46"/>
                  </a:lnTo>
                  <a:cubicBezTo>
                    <a:pt x="207" y="63"/>
                    <a:pt x="185" y="79"/>
                    <a:pt x="167" y="98"/>
                  </a:cubicBezTo>
                  <a:cubicBezTo>
                    <a:pt x="164" y="100"/>
                    <a:pt x="161" y="102"/>
                    <a:pt x="158" y="102"/>
                  </a:cubicBezTo>
                  <a:close/>
                </a:path>
              </a:pathLst>
            </a:custGeom>
            <a:solidFill>
              <a:srgbClr val="525D7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17" name="Freeform 79">
              <a:extLst>
                <a:ext uri="{FF2B5EF4-FFF2-40B4-BE49-F238E27FC236}">
                  <a16:creationId xmlns:a16="http://schemas.microsoft.com/office/drawing/2014/main" id="{5CE0522B-9C39-B343-98EB-522F6550D925}"/>
                </a:ext>
              </a:extLst>
            </p:cNvPr>
            <p:cNvSpPr>
              <a:spLocks noChangeAspect="1" noEditPoints="1"/>
            </p:cNvSpPr>
            <p:nvPr/>
          </p:nvSpPr>
          <p:spPr bwMode="auto">
            <a:xfrm>
              <a:off x="10717213" y="3262313"/>
              <a:ext cx="547687" cy="595313"/>
            </a:xfrm>
            <a:custGeom>
              <a:avLst/>
              <a:gdLst>
                <a:gd name="T0" fmla="*/ 23 w 332"/>
                <a:gd name="T1" fmla="*/ 360 h 360"/>
                <a:gd name="T2" fmla="*/ 13 w 332"/>
                <a:gd name="T3" fmla="*/ 360 h 360"/>
                <a:gd name="T4" fmla="*/ 1 w 332"/>
                <a:gd name="T5" fmla="*/ 349 h 360"/>
                <a:gd name="T6" fmla="*/ 0 w 332"/>
                <a:gd name="T7" fmla="*/ 329 h 360"/>
                <a:gd name="T8" fmla="*/ 43 w 332"/>
                <a:gd name="T9" fmla="*/ 242 h 360"/>
                <a:gd name="T10" fmla="*/ 76 w 332"/>
                <a:gd name="T11" fmla="*/ 175 h 360"/>
                <a:gd name="T12" fmla="*/ 73 w 332"/>
                <a:gd name="T13" fmla="*/ 133 h 360"/>
                <a:gd name="T14" fmla="*/ 70 w 332"/>
                <a:gd name="T15" fmla="*/ 93 h 360"/>
                <a:gd name="T16" fmla="*/ 70 w 332"/>
                <a:gd name="T17" fmla="*/ 92 h 360"/>
                <a:gd name="T18" fmla="*/ 160 w 332"/>
                <a:gd name="T19" fmla="*/ 0 h 360"/>
                <a:gd name="T20" fmla="*/ 190 w 332"/>
                <a:gd name="T21" fmla="*/ 6 h 360"/>
                <a:gd name="T22" fmla="*/ 258 w 332"/>
                <a:gd name="T23" fmla="*/ 167 h 360"/>
                <a:gd name="T24" fmla="*/ 258 w 332"/>
                <a:gd name="T25" fmla="*/ 183 h 360"/>
                <a:gd name="T26" fmla="*/ 282 w 332"/>
                <a:gd name="T27" fmla="*/ 233 h 360"/>
                <a:gd name="T28" fmla="*/ 332 w 332"/>
                <a:gd name="T29" fmla="*/ 344 h 360"/>
                <a:gd name="T30" fmla="*/ 329 w 332"/>
                <a:gd name="T31" fmla="*/ 353 h 360"/>
                <a:gd name="T32" fmla="*/ 319 w 332"/>
                <a:gd name="T33" fmla="*/ 357 h 360"/>
                <a:gd name="T34" fmla="*/ 311 w 332"/>
                <a:gd name="T35" fmla="*/ 357 h 360"/>
                <a:gd name="T36" fmla="*/ 294 w 332"/>
                <a:gd name="T37" fmla="*/ 356 h 360"/>
                <a:gd name="T38" fmla="*/ 289 w 332"/>
                <a:gd name="T39" fmla="*/ 356 h 360"/>
                <a:gd name="T40" fmla="*/ 232 w 332"/>
                <a:gd name="T41" fmla="*/ 358 h 360"/>
                <a:gd name="T42" fmla="*/ 176 w 332"/>
                <a:gd name="T43" fmla="*/ 357 h 360"/>
                <a:gd name="T44" fmla="*/ 121 w 332"/>
                <a:gd name="T45" fmla="*/ 356 h 360"/>
                <a:gd name="T46" fmla="*/ 65 w 332"/>
                <a:gd name="T47" fmla="*/ 358 h 360"/>
                <a:gd name="T48" fmla="*/ 23 w 332"/>
                <a:gd name="T49" fmla="*/ 360 h 360"/>
                <a:gd name="T50" fmla="*/ 160 w 332"/>
                <a:gd name="T51" fmla="*/ 24 h 360"/>
                <a:gd name="T52" fmla="*/ 95 w 332"/>
                <a:gd name="T53" fmla="*/ 92 h 360"/>
                <a:gd name="T54" fmla="*/ 95 w 332"/>
                <a:gd name="T55" fmla="*/ 93 h 360"/>
                <a:gd name="T56" fmla="*/ 97 w 332"/>
                <a:gd name="T57" fmla="*/ 131 h 360"/>
                <a:gd name="T58" fmla="*/ 100 w 332"/>
                <a:gd name="T59" fmla="*/ 175 h 360"/>
                <a:gd name="T60" fmla="*/ 58 w 332"/>
                <a:gd name="T61" fmla="*/ 261 h 360"/>
                <a:gd name="T62" fmla="*/ 25 w 332"/>
                <a:gd name="T63" fmla="*/ 329 h 360"/>
                <a:gd name="T64" fmla="*/ 25 w 332"/>
                <a:gd name="T65" fmla="*/ 336 h 360"/>
                <a:gd name="T66" fmla="*/ 63 w 332"/>
                <a:gd name="T67" fmla="*/ 334 h 360"/>
                <a:gd name="T68" fmla="*/ 121 w 332"/>
                <a:gd name="T69" fmla="*/ 332 h 360"/>
                <a:gd name="T70" fmla="*/ 177 w 332"/>
                <a:gd name="T71" fmla="*/ 333 h 360"/>
                <a:gd name="T72" fmla="*/ 232 w 332"/>
                <a:gd name="T73" fmla="*/ 334 h 360"/>
                <a:gd name="T74" fmla="*/ 288 w 332"/>
                <a:gd name="T75" fmla="*/ 332 h 360"/>
                <a:gd name="T76" fmla="*/ 294 w 332"/>
                <a:gd name="T77" fmla="*/ 332 h 360"/>
                <a:gd name="T78" fmla="*/ 306 w 332"/>
                <a:gd name="T79" fmla="*/ 332 h 360"/>
                <a:gd name="T80" fmla="*/ 266 w 332"/>
                <a:gd name="T81" fmla="*/ 251 h 360"/>
                <a:gd name="T82" fmla="*/ 234 w 332"/>
                <a:gd name="T83" fmla="*/ 183 h 360"/>
                <a:gd name="T84" fmla="*/ 234 w 332"/>
                <a:gd name="T85" fmla="*/ 167 h 360"/>
                <a:gd name="T86" fmla="*/ 181 w 332"/>
                <a:gd name="T87" fmla="*/ 29 h 360"/>
                <a:gd name="T88" fmla="*/ 160 w 332"/>
                <a:gd name="T89" fmla="*/ 24 h 3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332" h="360">
                  <a:moveTo>
                    <a:pt x="23" y="360"/>
                  </a:moveTo>
                  <a:cubicBezTo>
                    <a:pt x="20" y="360"/>
                    <a:pt x="16" y="360"/>
                    <a:pt x="13" y="360"/>
                  </a:cubicBezTo>
                  <a:cubicBezTo>
                    <a:pt x="7" y="360"/>
                    <a:pt x="2" y="355"/>
                    <a:pt x="1" y="349"/>
                  </a:cubicBezTo>
                  <a:cubicBezTo>
                    <a:pt x="1" y="341"/>
                    <a:pt x="0" y="335"/>
                    <a:pt x="0" y="329"/>
                  </a:cubicBezTo>
                  <a:cubicBezTo>
                    <a:pt x="0" y="276"/>
                    <a:pt x="23" y="258"/>
                    <a:pt x="43" y="242"/>
                  </a:cubicBezTo>
                  <a:cubicBezTo>
                    <a:pt x="60" y="227"/>
                    <a:pt x="76" y="215"/>
                    <a:pt x="76" y="175"/>
                  </a:cubicBezTo>
                  <a:cubicBezTo>
                    <a:pt x="76" y="161"/>
                    <a:pt x="74" y="148"/>
                    <a:pt x="73" y="133"/>
                  </a:cubicBezTo>
                  <a:cubicBezTo>
                    <a:pt x="72" y="120"/>
                    <a:pt x="71" y="107"/>
                    <a:pt x="70" y="93"/>
                  </a:cubicBezTo>
                  <a:lnTo>
                    <a:pt x="70" y="92"/>
                  </a:lnTo>
                  <a:cubicBezTo>
                    <a:pt x="70" y="42"/>
                    <a:pt x="111" y="0"/>
                    <a:pt x="160" y="0"/>
                  </a:cubicBezTo>
                  <a:cubicBezTo>
                    <a:pt x="170" y="0"/>
                    <a:pt x="180" y="2"/>
                    <a:pt x="190" y="6"/>
                  </a:cubicBezTo>
                  <a:cubicBezTo>
                    <a:pt x="257" y="33"/>
                    <a:pt x="258" y="110"/>
                    <a:pt x="258" y="167"/>
                  </a:cubicBezTo>
                  <a:cubicBezTo>
                    <a:pt x="258" y="172"/>
                    <a:pt x="258" y="178"/>
                    <a:pt x="258" y="183"/>
                  </a:cubicBezTo>
                  <a:cubicBezTo>
                    <a:pt x="259" y="211"/>
                    <a:pt x="268" y="220"/>
                    <a:pt x="282" y="233"/>
                  </a:cubicBezTo>
                  <a:cubicBezTo>
                    <a:pt x="301" y="250"/>
                    <a:pt x="325" y="272"/>
                    <a:pt x="332" y="344"/>
                  </a:cubicBezTo>
                  <a:cubicBezTo>
                    <a:pt x="332" y="347"/>
                    <a:pt x="331" y="351"/>
                    <a:pt x="329" y="353"/>
                  </a:cubicBezTo>
                  <a:cubicBezTo>
                    <a:pt x="326" y="356"/>
                    <a:pt x="323" y="357"/>
                    <a:pt x="319" y="357"/>
                  </a:cubicBezTo>
                  <a:cubicBezTo>
                    <a:pt x="317" y="357"/>
                    <a:pt x="314" y="357"/>
                    <a:pt x="311" y="357"/>
                  </a:cubicBezTo>
                  <a:cubicBezTo>
                    <a:pt x="305" y="357"/>
                    <a:pt x="300" y="356"/>
                    <a:pt x="294" y="356"/>
                  </a:cubicBezTo>
                  <a:cubicBezTo>
                    <a:pt x="293" y="356"/>
                    <a:pt x="292" y="356"/>
                    <a:pt x="289" y="356"/>
                  </a:cubicBezTo>
                  <a:cubicBezTo>
                    <a:pt x="279" y="357"/>
                    <a:pt x="254" y="358"/>
                    <a:pt x="232" y="358"/>
                  </a:cubicBezTo>
                  <a:cubicBezTo>
                    <a:pt x="213" y="358"/>
                    <a:pt x="194" y="358"/>
                    <a:pt x="176" y="357"/>
                  </a:cubicBezTo>
                  <a:cubicBezTo>
                    <a:pt x="158" y="357"/>
                    <a:pt x="139" y="356"/>
                    <a:pt x="121" y="356"/>
                  </a:cubicBezTo>
                  <a:cubicBezTo>
                    <a:pt x="95" y="356"/>
                    <a:pt x="80" y="357"/>
                    <a:pt x="65" y="358"/>
                  </a:cubicBezTo>
                  <a:cubicBezTo>
                    <a:pt x="52" y="359"/>
                    <a:pt x="40" y="360"/>
                    <a:pt x="23" y="360"/>
                  </a:cubicBezTo>
                  <a:close/>
                  <a:moveTo>
                    <a:pt x="160" y="24"/>
                  </a:moveTo>
                  <a:cubicBezTo>
                    <a:pt x="125" y="24"/>
                    <a:pt x="95" y="56"/>
                    <a:pt x="95" y="92"/>
                  </a:cubicBezTo>
                  <a:lnTo>
                    <a:pt x="95" y="93"/>
                  </a:lnTo>
                  <a:cubicBezTo>
                    <a:pt x="95" y="105"/>
                    <a:pt x="96" y="118"/>
                    <a:pt x="97" y="131"/>
                  </a:cubicBezTo>
                  <a:cubicBezTo>
                    <a:pt x="98" y="145"/>
                    <a:pt x="100" y="160"/>
                    <a:pt x="100" y="175"/>
                  </a:cubicBezTo>
                  <a:cubicBezTo>
                    <a:pt x="100" y="227"/>
                    <a:pt x="78" y="245"/>
                    <a:pt x="58" y="261"/>
                  </a:cubicBezTo>
                  <a:cubicBezTo>
                    <a:pt x="40" y="275"/>
                    <a:pt x="25" y="287"/>
                    <a:pt x="25" y="329"/>
                  </a:cubicBezTo>
                  <a:cubicBezTo>
                    <a:pt x="25" y="331"/>
                    <a:pt x="25" y="333"/>
                    <a:pt x="25" y="336"/>
                  </a:cubicBezTo>
                  <a:cubicBezTo>
                    <a:pt x="40" y="336"/>
                    <a:pt x="51" y="335"/>
                    <a:pt x="63" y="334"/>
                  </a:cubicBezTo>
                  <a:cubicBezTo>
                    <a:pt x="78" y="333"/>
                    <a:pt x="94" y="332"/>
                    <a:pt x="121" y="332"/>
                  </a:cubicBezTo>
                  <a:cubicBezTo>
                    <a:pt x="140" y="332"/>
                    <a:pt x="159" y="333"/>
                    <a:pt x="177" y="333"/>
                  </a:cubicBezTo>
                  <a:cubicBezTo>
                    <a:pt x="195" y="333"/>
                    <a:pt x="214" y="334"/>
                    <a:pt x="232" y="334"/>
                  </a:cubicBezTo>
                  <a:cubicBezTo>
                    <a:pt x="254" y="334"/>
                    <a:pt x="278" y="333"/>
                    <a:pt x="288" y="332"/>
                  </a:cubicBezTo>
                  <a:cubicBezTo>
                    <a:pt x="291" y="332"/>
                    <a:pt x="293" y="332"/>
                    <a:pt x="294" y="332"/>
                  </a:cubicBezTo>
                  <a:cubicBezTo>
                    <a:pt x="298" y="332"/>
                    <a:pt x="302" y="332"/>
                    <a:pt x="306" y="332"/>
                  </a:cubicBezTo>
                  <a:cubicBezTo>
                    <a:pt x="299" y="281"/>
                    <a:pt x="281" y="265"/>
                    <a:pt x="266" y="251"/>
                  </a:cubicBezTo>
                  <a:cubicBezTo>
                    <a:pt x="251" y="236"/>
                    <a:pt x="235" y="222"/>
                    <a:pt x="234" y="183"/>
                  </a:cubicBezTo>
                  <a:cubicBezTo>
                    <a:pt x="234" y="178"/>
                    <a:pt x="234" y="173"/>
                    <a:pt x="234" y="167"/>
                  </a:cubicBezTo>
                  <a:cubicBezTo>
                    <a:pt x="234" y="112"/>
                    <a:pt x="233" y="49"/>
                    <a:pt x="181" y="29"/>
                  </a:cubicBezTo>
                  <a:cubicBezTo>
                    <a:pt x="174" y="26"/>
                    <a:pt x="167" y="24"/>
                    <a:pt x="160" y="24"/>
                  </a:cubicBezTo>
                  <a:close/>
                </a:path>
              </a:pathLst>
            </a:custGeom>
            <a:solidFill>
              <a:srgbClr val="525D7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18" name="Freeform 80">
              <a:extLst>
                <a:ext uri="{FF2B5EF4-FFF2-40B4-BE49-F238E27FC236}">
                  <a16:creationId xmlns:a16="http://schemas.microsoft.com/office/drawing/2014/main" id="{327C38FE-16BD-894A-81F4-F6CF2B39A01F}"/>
                </a:ext>
              </a:extLst>
            </p:cNvPr>
            <p:cNvSpPr>
              <a:spLocks noChangeAspect="1"/>
            </p:cNvSpPr>
            <p:nvPr/>
          </p:nvSpPr>
          <p:spPr bwMode="auto">
            <a:xfrm>
              <a:off x="10842625" y="3689351"/>
              <a:ext cx="280987" cy="50800"/>
            </a:xfrm>
            <a:custGeom>
              <a:avLst/>
              <a:gdLst>
                <a:gd name="T0" fmla="*/ 157 w 170"/>
                <a:gd name="T1" fmla="*/ 31 h 31"/>
                <a:gd name="T2" fmla="*/ 156 w 170"/>
                <a:gd name="T3" fmla="*/ 31 h 31"/>
                <a:gd name="T4" fmla="*/ 14 w 170"/>
                <a:gd name="T5" fmla="*/ 28 h 31"/>
                <a:gd name="T6" fmla="*/ 1 w 170"/>
                <a:gd name="T7" fmla="*/ 17 h 31"/>
                <a:gd name="T8" fmla="*/ 12 w 170"/>
                <a:gd name="T9" fmla="*/ 4 h 31"/>
                <a:gd name="T10" fmla="*/ 158 w 170"/>
                <a:gd name="T11" fmla="*/ 7 h 31"/>
                <a:gd name="T12" fmla="*/ 169 w 170"/>
                <a:gd name="T13" fmla="*/ 20 h 31"/>
                <a:gd name="T14" fmla="*/ 157 w 170"/>
                <a:gd name="T15" fmla="*/ 31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0" h="31">
                  <a:moveTo>
                    <a:pt x="157" y="31"/>
                  </a:moveTo>
                  <a:cubicBezTo>
                    <a:pt x="156" y="31"/>
                    <a:pt x="156" y="31"/>
                    <a:pt x="156" y="31"/>
                  </a:cubicBezTo>
                  <a:cubicBezTo>
                    <a:pt x="107" y="25"/>
                    <a:pt x="59" y="24"/>
                    <a:pt x="14" y="28"/>
                  </a:cubicBezTo>
                  <a:cubicBezTo>
                    <a:pt x="7" y="29"/>
                    <a:pt x="2" y="24"/>
                    <a:pt x="1" y="17"/>
                  </a:cubicBezTo>
                  <a:cubicBezTo>
                    <a:pt x="0" y="10"/>
                    <a:pt x="5" y="5"/>
                    <a:pt x="12" y="4"/>
                  </a:cubicBezTo>
                  <a:cubicBezTo>
                    <a:pt x="59" y="0"/>
                    <a:pt x="108" y="1"/>
                    <a:pt x="158" y="7"/>
                  </a:cubicBezTo>
                  <a:cubicBezTo>
                    <a:pt x="165" y="8"/>
                    <a:pt x="170" y="14"/>
                    <a:pt x="169" y="20"/>
                  </a:cubicBezTo>
                  <a:cubicBezTo>
                    <a:pt x="168" y="26"/>
                    <a:pt x="163" y="31"/>
                    <a:pt x="157" y="31"/>
                  </a:cubicBezTo>
                  <a:close/>
                </a:path>
              </a:pathLst>
            </a:custGeom>
            <a:solidFill>
              <a:srgbClr val="525D7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19" name="Freeform 81">
              <a:extLst>
                <a:ext uri="{FF2B5EF4-FFF2-40B4-BE49-F238E27FC236}">
                  <a16:creationId xmlns:a16="http://schemas.microsoft.com/office/drawing/2014/main" id="{849FD376-D0A5-DD4B-B9F0-56890B6F2C1E}"/>
                </a:ext>
              </a:extLst>
            </p:cNvPr>
            <p:cNvSpPr>
              <a:spLocks noChangeAspect="1"/>
            </p:cNvSpPr>
            <p:nvPr/>
          </p:nvSpPr>
          <p:spPr bwMode="auto">
            <a:xfrm>
              <a:off x="10888663" y="3819526"/>
              <a:ext cx="211137" cy="92075"/>
            </a:xfrm>
            <a:custGeom>
              <a:avLst/>
              <a:gdLst>
                <a:gd name="T0" fmla="*/ 72 w 128"/>
                <a:gd name="T1" fmla="*/ 56 h 56"/>
                <a:gd name="T2" fmla="*/ 3 w 128"/>
                <a:gd name="T3" fmla="*/ 21 h 56"/>
                <a:gd name="T4" fmla="*/ 6 w 128"/>
                <a:gd name="T5" fmla="*/ 4 h 56"/>
                <a:gd name="T6" fmla="*/ 23 w 128"/>
                <a:gd name="T7" fmla="*/ 7 h 56"/>
                <a:gd name="T8" fmla="*/ 72 w 128"/>
                <a:gd name="T9" fmla="*/ 32 h 56"/>
                <a:gd name="T10" fmla="*/ 103 w 128"/>
                <a:gd name="T11" fmla="*/ 16 h 56"/>
                <a:gd name="T12" fmla="*/ 119 w 128"/>
                <a:gd name="T13" fmla="*/ 9 h 56"/>
                <a:gd name="T14" fmla="*/ 125 w 128"/>
                <a:gd name="T15" fmla="*/ 25 h 56"/>
                <a:gd name="T16" fmla="*/ 72 w 128"/>
                <a:gd name="T17" fmla="*/ 56 h 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8" h="56">
                  <a:moveTo>
                    <a:pt x="72" y="56"/>
                  </a:moveTo>
                  <a:cubicBezTo>
                    <a:pt x="45" y="56"/>
                    <a:pt x="19" y="43"/>
                    <a:pt x="3" y="21"/>
                  </a:cubicBezTo>
                  <a:cubicBezTo>
                    <a:pt x="0" y="15"/>
                    <a:pt x="1" y="8"/>
                    <a:pt x="6" y="4"/>
                  </a:cubicBezTo>
                  <a:cubicBezTo>
                    <a:pt x="12" y="0"/>
                    <a:pt x="19" y="1"/>
                    <a:pt x="23" y="7"/>
                  </a:cubicBezTo>
                  <a:cubicBezTo>
                    <a:pt x="34" y="23"/>
                    <a:pt x="53" y="32"/>
                    <a:pt x="72" y="32"/>
                  </a:cubicBezTo>
                  <a:cubicBezTo>
                    <a:pt x="87" y="32"/>
                    <a:pt x="98" y="26"/>
                    <a:pt x="103" y="16"/>
                  </a:cubicBezTo>
                  <a:cubicBezTo>
                    <a:pt x="106" y="9"/>
                    <a:pt x="113" y="7"/>
                    <a:pt x="119" y="9"/>
                  </a:cubicBezTo>
                  <a:cubicBezTo>
                    <a:pt x="125" y="12"/>
                    <a:pt x="128" y="19"/>
                    <a:pt x="125" y="25"/>
                  </a:cubicBezTo>
                  <a:cubicBezTo>
                    <a:pt x="117" y="45"/>
                    <a:pt x="97" y="56"/>
                    <a:pt x="72" y="56"/>
                  </a:cubicBezTo>
                  <a:close/>
                </a:path>
              </a:pathLst>
            </a:custGeom>
            <a:solidFill>
              <a:srgbClr val="525D7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20" name="Freeform 82">
              <a:extLst>
                <a:ext uri="{FF2B5EF4-FFF2-40B4-BE49-F238E27FC236}">
                  <a16:creationId xmlns:a16="http://schemas.microsoft.com/office/drawing/2014/main" id="{0669428E-4E62-084F-9A56-F6EEB3B6D622}"/>
                </a:ext>
              </a:extLst>
            </p:cNvPr>
            <p:cNvSpPr>
              <a:spLocks noChangeAspect="1"/>
            </p:cNvSpPr>
            <p:nvPr/>
          </p:nvSpPr>
          <p:spPr bwMode="auto">
            <a:xfrm>
              <a:off x="10626725" y="3495676"/>
              <a:ext cx="136525" cy="42863"/>
            </a:xfrm>
            <a:custGeom>
              <a:avLst/>
              <a:gdLst>
                <a:gd name="T0" fmla="*/ 12 w 83"/>
                <a:gd name="T1" fmla="*/ 26 h 26"/>
                <a:gd name="T2" fmla="*/ 0 w 83"/>
                <a:gd name="T3" fmla="*/ 13 h 26"/>
                <a:gd name="T4" fmla="*/ 12 w 83"/>
                <a:gd name="T5" fmla="*/ 1 h 26"/>
                <a:gd name="T6" fmla="*/ 69 w 83"/>
                <a:gd name="T7" fmla="*/ 0 h 26"/>
                <a:gd name="T8" fmla="*/ 82 w 83"/>
                <a:gd name="T9" fmla="*/ 11 h 26"/>
                <a:gd name="T10" fmla="*/ 71 w 83"/>
                <a:gd name="T11" fmla="*/ 24 h 26"/>
                <a:gd name="T12" fmla="*/ 12 w 83"/>
                <a:gd name="T13" fmla="*/ 26 h 26"/>
              </a:gdLst>
              <a:ahLst/>
              <a:cxnLst>
                <a:cxn ang="0">
                  <a:pos x="T0" y="T1"/>
                </a:cxn>
                <a:cxn ang="0">
                  <a:pos x="T2" y="T3"/>
                </a:cxn>
                <a:cxn ang="0">
                  <a:pos x="T4" y="T5"/>
                </a:cxn>
                <a:cxn ang="0">
                  <a:pos x="T6" y="T7"/>
                </a:cxn>
                <a:cxn ang="0">
                  <a:pos x="T8" y="T9"/>
                </a:cxn>
                <a:cxn ang="0">
                  <a:pos x="T10" y="T11"/>
                </a:cxn>
                <a:cxn ang="0">
                  <a:pos x="T12" y="T13"/>
                </a:cxn>
              </a:cxnLst>
              <a:rect l="0" t="0" r="r" b="b"/>
              <a:pathLst>
                <a:path w="83" h="26">
                  <a:moveTo>
                    <a:pt x="12" y="26"/>
                  </a:moveTo>
                  <a:cubicBezTo>
                    <a:pt x="6" y="26"/>
                    <a:pt x="0" y="20"/>
                    <a:pt x="0" y="13"/>
                  </a:cubicBezTo>
                  <a:cubicBezTo>
                    <a:pt x="0" y="7"/>
                    <a:pt x="6" y="1"/>
                    <a:pt x="12" y="1"/>
                  </a:cubicBezTo>
                  <a:cubicBezTo>
                    <a:pt x="31" y="1"/>
                    <a:pt x="51" y="1"/>
                    <a:pt x="69" y="0"/>
                  </a:cubicBezTo>
                  <a:cubicBezTo>
                    <a:pt x="76" y="0"/>
                    <a:pt x="82" y="5"/>
                    <a:pt x="82" y="11"/>
                  </a:cubicBezTo>
                  <a:cubicBezTo>
                    <a:pt x="83" y="18"/>
                    <a:pt x="78" y="24"/>
                    <a:pt x="71" y="24"/>
                  </a:cubicBezTo>
                  <a:cubicBezTo>
                    <a:pt x="52" y="26"/>
                    <a:pt x="32" y="26"/>
                    <a:pt x="12" y="26"/>
                  </a:cubicBezTo>
                  <a:close/>
                </a:path>
              </a:pathLst>
            </a:custGeom>
            <a:solidFill>
              <a:srgbClr val="525D7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21" name="Freeform 83">
              <a:extLst>
                <a:ext uri="{FF2B5EF4-FFF2-40B4-BE49-F238E27FC236}">
                  <a16:creationId xmlns:a16="http://schemas.microsoft.com/office/drawing/2014/main" id="{CFC68AE6-9F07-D542-90FC-B6A0688167B6}"/>
                </a:ext>
              </a:extLst>
            </p:cNvPr>
            <p:cNvSpPr>
              <a:spLocks noChangeAspect="1"/>
            </p:cNvSpPr>
            <p:nvPr/>
          </p:nvSpPr>
          <p:spPr bwMode="auto">
            <a:xfrm>
              <a:off x="10650538" y="3321051"/>
              <a:ext cx="98425" cy="65088"/>
            </a:xfrm>
            <a:custGeom>
              <a:avLst/>
              <a:gdLst>
                <a:gd name="T0" fmla="*/ 46 w 59"/>
                <a:gd name="T1" fmla="*/ 40 h 40"/>
                <a:gd name="T2" fmla="*/ 44 w 59"/>
                <a:gd name="T3" fmla="*/ 40 h 40"/>
                <a:gd name="T4" fmla="*/ 19 w 59"/>
                <a:gd name="T5" fmla="*/ 30 h 40"/>
                <a:gd name="T6" fmla="*/ 9 w 59"/>
                <a:gd name="T7" fmla="*/ 25 h 40"/>
                <a:gd name="T8" fmla="*/ 2 w 59"/>
                <a:gd name="T9" fmla="*/ 9 h 40"/>
                <a:gd name="T10" fmla="*/ 18 w 59"/>
                <a:gd name="T11" fmla="*/ 2 h 40"/>
                <a:gd name="T12" fmla="*/ 32 w 59"/>
                <a:gd name="T13" fmla="*/ 9 h 40"/>
                <a:gd name="T14" fmla="*/ 47 w 59"/>
                <a:gd name="T15" fmla="*/ 16 h 40"/>
                <a:gd name="T16" fmla="*/ 58 w 59"/>
                <a:gd name="T17" fmla="*/ 29 h 40"/>
                <a:gd name="T18" fmla="*/ 46 w 59"/>
                <a:gd name="T19" fmla="*/ 40 h 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9" h="40">
                  <a:moveTo>
                    <a:pt x="46" y="40"/>
                  </a:moveTo>
                  <a:cubicBezTo>
                    <a:pt x="45" y="40"/>
                    <a:pt x="45" y="40"/>
                    <a:pt x="44" y="40"/>
                  </a:cubicBezTo>
                  <a:cubicBezTo>
                    <a:pt x="34" y="39"/>
                    <a:pt x="26" y="34"/>
                    <a:pt x="19" y="30"/>
                  </a:cubicBezTo>
                  <a:cubicBezTo>
                    <a:pt x="16" y="28"/>
                    <a:pt x="12" y="26"/>
                    <a:pt x="9" y="25"/>
                  </a:cubicBezTo>
                  <a:cubicBezTo>
                    <a:pt x="3" y="22"/>
                    <a:pt x="0" y="15"/>
                    <a:pt x="2" y="9"/>
                  </a:cubicBezTo>
                  <a:cubicBezTo>
                    <a:pt x="4" y="3"/>
                    <a:pt x="11" y="0"/>
                    <a:pt x="18" y="2"/>
                  </a:cubicBezTo>
                  <a:cubicBezTo>
                    <a:pt x="23" y="4"/>
                    <a:pt x="27" y="7"/>
                    <a:pt x="32" y="9"/>
                  </a:cubicBezTo>
                  <a:cubicBezTo>
                    <a:pt x="37" y="12"/>
                    <a:pt x="42" y="15"/>
                    <a:pt x="47" y="16"/>
                  </a:cubicBezTo>
                  <a:cubicBezTo>
                    <a:pt x="54" y="17"/>
                    <a:pt x="59" y="23"/>
                    <a:pt x="58" y="29"/>
                  </a:cubicBezTo>
                  <a:cubicBezTo>
                    <a:pt x="57" y="36"/>
                    <a:pt x="52" y="40"/>
                    <a:pt x="46" y="40"/>
                  </a:cubicBezTo>
                  <a:close/>
                </a:path>
              </a:pathLst>
            </a:custGeom>
            <a:solidFill>
              <a:srgbClr val="525D7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22" name="Freeform 84">
              <a:extLst>
                <a:ext uri="{FF2B5EF4-FFF2-40B4-BE49-F238E27FC236}">
                  <a16:creationId xmlns:a16="http://schemas.microsoft.com/office/drawing/2014/main" id="{02657E1D-89CA-CB4A-9F94-6127F0B0109A}"/>
                </a:ext>
              </a:extLst>
            </p:cNvPr>
            <p:cNvSpPr>
              <a:spLocks noChangeAspect="1"/>
            </p:cNvSpPr>
            <p:nvPr/>
          </p:nvSpPr>
          <p:spPr bwMode="auto">
            <a:xfrm>
              <a:off x="10774363" y="3146426"/>
              <a:ext cx="80962" cy="95250"/>
            </a:xfrm>
            <a:custGeom>
              <a:avLst/>
              <a:gdLst>
                <a:gd name="T0" fmla="*/ 35 w 49"/>
                <a:gd name="T1" fmla="*/ 57 h 57"/>
                <a:gd name="T2" fmla="*/ 26 w 49"/>
                <a:gd name="T3" fmla="*/ 52 h 57"/>
                <a:gd name="T4" fmla="*/ 3 w 49"/>
                <a:gd name="T5" fmla="*/ 20 h 57"/>
                <a:gd name="T6" fmla="*/ 7 w 49"/>
                <a:gd name="T7" fmla="*/ 3 h 57"/>
                <a:gd name="T8" fmla="*/ 24 w 49"/>
                <a:gd name="T9" fmla="*/ 7 h 57"/>
                <a:gd name="T10" fmla="*/ 44 w 49"/>
                <a:gd name="T11" fmla="*/ 36 h 57"/>
                <a:gd name="T12" fmla="*/ 43 w 49"/>
                <a:gd name="T13" fmla="*/ 54 h 57"/>
                <a:gd name="T14" fmla="*/ 35 w 49"/>
                <a:gd name="T15" fmla="*/ 57 h 5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49" h="57">
                  <a:moveTo>
                    <a:pt x="35" y="57"/>
                  </a:moveTo>
                  <a:cubicBezTo>
                    <a:pt x="32" y="57"/>
                    <a:pt x="28" y="55"/>
                    <a:pt x="26" y="52"/>
                  </a:cubicBezTo>
                  <a:cubicBezTo>
                    <a:pt x="17" y="42"/>
                    <a:pt x="10" y="31"/>
                    <a:pt x="3" y="20"/>
                  </a:cubicBezTo>
                  <a:cubicBezTo>
                    <a:pt x="0" y="14"/>
                    <a:pt x="2" y="7"/>
                    <a:pt x="7" y="3"/>
                  </a:cubicBezTo>
                  <a:cubicBezTo>
                    <a:pt x="13" y="0"/>
                    <a:pt x="20" y="1"/>
                    <a:pt x="24" y="7"/>
                  </a:cubicBezTo>
                  <a:cubicBezTo>
                    <a:pt x="30" y="17"/>
                    <a:pt x="37" y="28"/>
                    <a:pt x="44" y="36"/>
                  </a:cubicBezTo>
                  <a:cubicBezTo>
                    <a:pt x="49" y="42"/>
                    <a:pt x="48" y="49"/>
                    <a:pt x="43" y="54"/>
                  </a:cubicBezTo>
                  <a:cubicBezTo>
                    <a:pt x="41" y="56"/>
                    <a:pt x="38" y="57"/>
                    <a:pt x="35" y="57"/>
                  </a:cubicBezTo>
                  <a:close/>
                </a:path>
              </a:pathLst>
            </a:custGeom>
            <a:solidFill>
              <a:srgbClr val="525D7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23" name="Freeform 85">
              <a:extLst>
                <a:ext uri="{FF2B5EF4-FFF2-40B4-BE49-F238E27FC236}">
                  <a16:creationId xmlns:a16="http://schemas.microsoft.com/office/drawing/2014/main" id="{1378870B-A307-4946-A5BF-B7F724195CCB}"/>
                </a:ext>
              </a:extLst>
            </p:cNvPr>
            <p:cNvSpPr>
              <a:spLocks noChangeAspect="1"/>
            </p:cNvSpPr>
            <p:nvPr/>
          </p:nvSpPr>
          <p:spPr bwMode="auto">
            <a:xfrm>
              <a:off x="10985500" y="3106738"/>
              <a:ext cx="46037" cy="103188"/>
            </a:xfrm>
            <a:custGeom>
              <a:avLst/>
              <a:gdLst>
                <a:gd name="T0" fmla="*/ 15 w 28"/>
                <a:gd name="T1" fmla="*/ 62 h 62"/>
                <a:gd name="T2" fmla="*/ 3 w 28"/>
                <a:gd name="T3" fmla="*/ 52 h 62"/>
                <a:gd name="T4" fmla="*/ 0 w 28"/>
                <a:gd name="T5" fmla="*/ 12 h 62"/>
                <a:gd name="T6" fmla="*/ 12 w 28"/>
                <a:gd name="T7" fmla="*/ 0 h 62"/>
                <a:gd name="T8" fmla="*/ 24 w 28"/>
                <a:gd name="T9" fmla="*/ 12 h 62"/>
                <a:gd name="T10" fmla="*/ 27 w 28"/>
                <a:gd name="T11" fmla="*/ 47 h 62"/>
                <a:gd name="T12" fmla="*/ 17 w 28"/>
                <a:gd name="T13" fmla="*/ 61 h 62"/>
                <a:gd name="T14" fmla="*/ 15 w 28"/>
                <a:gd name="T15" fmla="*/ 62 h 6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 h="62">
                  <a:moveTo>
                    <a:pt x="15" y="62"/>
                  </a:moveTo>
                  <a:cubicBezTo>
                    <a:pt x="9" y="62"/>
                    <a:pt x="4" y="58"/>
                    <a:pt x="3" y="52"/>
                  </a:cubicBezTo>
                  <a:cubicBezTo>
                    <a:pt x="0" y="39"/>
                    <a:pt x="0" y="25"/>
                    <a:pt x="0" y="12"/>
                  </a:cubicBezTo>
                  <a:cubicBezTo>
                    <a:pt x="0" y="5"/>
                    <a:pt x="5" y="0"/>
                    <a:pt x="12" y="0"/>
                  </a:cubicBezTo>
                  <a:cubicBezTo>
                    <a:pt x="19" y="0"/>
                    <a:pt x="24" y="5"/>
                    <a:pt x="24" y="12"/>
                  </a:cubicBezTo>
                  <a:cubicBezTo>
                    <a:pt x="24" y="23"/>
                    <a:pt x="24" y="36"/>
                    <a:pt x="27" y="47"/>
                  </a:cubicBezTo>
                  <a:cubicBezTo>
                    <a:pt x="28" y="53"/>
                    <a:pt x="24" y="60"/>
                    <a:pt x="17" y="61"/>
                  </a:cubicBezTo>
                  <a:cubicBezTo>
                    <a:pt x="17" y="62"/>
                    <a:pt x="16" y="62"/>
                    <a:pt x="15" y="62"/>
                  </a:cubicBezTo>
                  <a:close/>
                </a:path>
              </a:pathLst>
            </a:custGeom>
            <a:solidFill>
              <a:srgbClr val="525D7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24" name="Freeform 86">
              <a:extLst>
                <a:ext uri="{FF2B5EF4-FFF2-40B4-BE49-F238E27FC236}">
                  <a16:creationId xmlns:a16="http://schemas.microsoft.com/office/drawing/2014/main" id="{CB27027B-AEB1-B74E-99D6-DDD3E244B42B}"/>
                </a:ext>
              </a:extLst>
            </p:cNvPr>
            <p:cNvSpPr>
              <a:spLocks noChangeAspect="1"/>
            </p:cNvSpPr>
            <p:nvPr/>
          </p:nvSpPr>
          <p:spPr bwMode="auto">
            <a:xfrm>
              <a:off x="11139488" y="3176588"/>
              <a:ext cx="87312" cy="85725"/>
            </a:xfrm>
            <a:custGeom>
              <a:avLst/>
              <a:gdLst>
                <a:gd name="T0" fmla="*/ 13 w 53"/>
                <a:gd name="T1" fmla="*/ 52 h 52"/>
                <a:gd name="T2" fmla="*/ 5 w 53"/>
                <a:gd name="T3" fmla="*/ 48 h 52"/>
                <a:gd name="T4" fmla="*/ 5 w 53"/>
                <a:gd name="T5" fmla="*/ 31 h 52"/>
                <a:gd name="T6" fmla="*/ 11 w 53"/>
                <a:gd name="T7" fmla="*/ 23 h 52"/>
                <a:gd name="T8" fmla="*/ 33 w 53"/>
                <a:gd name="T9" fmla="*/ 3 h 52"/>
                <a:gd name="T10" fmla="*/ 50 w 53"/>
                <a:gd name="T11" fmla="*/ 9 h 52"/>
                <a:gd name="T12" fmla="*/ 44 w 53"/>
                <a:gd name="T13" fmla="*/ 25 h 52"/>
                <a:gd name="T14" fmla="*/ 30 w 53"/>
                <a:gd name="T15" fmla="*/ 39 h 52"/>
                <a:gd name="T16" fmla="*/ 22 w 53"/>
                <a:gd name="T17" fmla="*/ 48 h 52"/>
                <a:gd name="T18" fmla="*/ 13 w 53"/>
                <a:gd name="T19" fmla="*/ 52 h 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53" h="52">
                  <a:moveTo>
                    <a:pt x="13" y="52"/>
                  </a:moveTo>
                  <a:cubicBezTo>
                    <a:pt x="10" y="52"/>
                    <a:pt x="7" y="51"/>
                    <a:pt x="5" y="48"/>
                  </a:cubicBezTo>
                  <a:cubicBezTo>
                    <a:pt x="0" y="44"/>
                    <a:pt x="0" y="36"/>
                    <a:pt x="5" y="31"/>
                  </a:cubicBezTo>
                  <a:cubicBezTo>
                    <a:pt x="7" y="29"/>
                    <a:pt x="9" y="26"/>
                    <a:pt x="11" y="23"/>
                  </a:cubicBezTo>
                  <a:cubicBezTo>
                    <a:pt x="17" y="16"/>
                    <a:pt x="24" y="8"/>
                    <a:pt x="33" y="3"/>
                  </a:cubicBezTo>
                  <a:cubicBezTo>
                    <a:pt x="39" y="0"/>
                    <a:pt x="47" y="3"/>
                    <a:pt x="50" y="9"/>
                  </a:cubicBezTo>
                  <a:cubicBezTo>
                    <a:pt x="53" y="15"/>
                    <a:pt x="50" y="22"/>
                    <a:pt x="44" y="25"/>
                  </a:cubicBezTo>
                  <a:cubicBezTo>
                    <a:pt x="39" y="28"/>
                    <a:pt x="35" y="33"/>
                    <a:pt x="30" y="39"/>
                  </a:cubicBezTo>
                  <a:cubicBezTo>
                    <a:pt x="28" y="42"/>
                    <a:pt x="25" y="45"/>
                    <a:pt x="22" y="48"/>
                  </a:cubicBezTo>
                  <a:cubicBezTo>
                    <a:pt x="19" y="51"/>
                    <a:pt x="16" y="52"/>
                    <a:pt x="13" y="52"/>
                  </a:cubicBezTo>
                  <a:close/>
                </a:path>
              </a:pathLst>
            </a:custGeom>
            <a:solidFill>
              <a:srgbClr val="525D7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25" name="Freeform 87">
              <a:extLst>
                <a:ext uri="{FF2B5EF4-FFF2-40B4-BE49-F238E27FC236}">
                  <a16:creationId xmlns:a16="http://schemas.microsoft.com/office/drawing/2014/main" id="{78B900FF-0FFE-6B46-9CE6-34B2EE5EF3EA}"/>
                </a:ext>
              </a:extLst>
            </p:cNvPr>
            <p:cNvSpPr>
              <a:spLocks noChangeAspect="1"/>
            </p:cNvSpPr>
            <p:nvPr/>
          </p:nvSpPr>
          <p:spPr bwMode="auto">
            <a:xfrm>
              <a:off x="11190288" y="3384551"/>
              <a:ext cx="84137" cy="44450"/>
            </a:xfrm>
            <a:custGeom>
              <a:avLst/>
              <a:gdLst>
                <a:gd name="T0" fmla="*/ 12 w 51"/>
                <a:gd name="T1" fmla="*/ 27 h 27"/>
                <a:gd name="T2" fmla="*/ 0 w 51"/>
                <a:gd name="T3" fmla="*/ 15 h 27"/>
                <a:gd name="T4" fmla="*/ 12 w 51"/>
                <a:gd name="T5" fmla="*/ 2 h 27"/>
                <a:gd name="T6" fmla="*/ 23 w 51"/>
                <a:gd name="T7" fmla="*/ 1 h 27"/>
                <a:gd name="T8" fmla="*/ 39 w 51"/>
                <a:gd name="T9" fmla="*/ 0 h 27"/>
                <a:gd name="T10" fmla="*/ 51 w 51"/>
                <a:gd name="T11" fmla="*/ 12 h 27"/>
                <a:gd name="T12" fmla="*/ 39 w 51"/>
                <a:gd name="T13" fmla="*/ 24 h 27"/>
                <a:gd name="T14" fmla="*/ 27 w 51"/>
                <a:gd name="T15" fmla="*/ 25 h 27"/>
                <a:gd name="T16" fmla="*/ 12 w 51"/>
                <a:gd name="T17" fmla="*/ 27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51" h="27">
                  <a:moveTo>
                    <a:pt x="12" y="27"/>
                  </a:moveTo>
                  <a:cubicBezTo>
                    <a:pt x="5" y="27"/>
                    <a:pt x="0" y="21"/>
                    <a:pt x="0" y="15"/>
                  </a:cubicBezTo>
                  <a:cubicBezTo>
                    <a:pt x="0" y="8"/>
                    <a:pt x="5" y="2"/>
                    <a:pt x="12" y="2"/>
                  </a:cubicBezTo>
                  <a:cubicBezTo>
                    <a:pt x="16" y="2"/>
                    <a:pt x="19" y="2"/>
                    <a:pt x="23" y="1"/>
                  </a:cubicBezTo>
                  <a:cubicBezTo>
                    <a:pt x="28" y="1"/>
                    <a:pt x="33" y="0"/>
                    <a:pt x="39" y="0"/>
                  </a:cubicBezTo>
                  <a:cubicBezTo>
                    <a:pt x="45" y="0"/>
                    <a:pt x="51" y="5"/>
                    <a:pt x="51" y="12"/>
                  </a:cubicBezTo>
                  <a:cubicBezTo>
                    <a:pt x="51" y="19"/>
                    <a:pt x="45" y="24"/>
                    <a:pt x="39" y="24"/>
                  </a:cubicBezTo>
                  <a:cubicBezTo>
                    <a:pt x="35" y="24"/>
                    <a:pt x="31" y="25"/>
                    <a:pt x="27" y="25"/>
                  </a:cubicBezTo>
                  <a:cubicBezTo>
                    <a:pt x="23" y="26"/>
                    <a:pt x="17" y="27"/>
                    <a:pt x="12" y="27"/>
                  </a:cubicBezTo>
                  <a:close/>
                </a:path>
              </a:pathLst>
            </a:custGeom>
            <a:solidFill>
              <a:srgbClr val="525D7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26" name="Freeform 88">
              <a:extLst>
                <a:ext uri="{FF2B5EF4-FFF2-40B4-BE49-F238E27FC236}">
                  <a16:creationId xmlns:a16="http://schemas.microsoft.com/office/drawing/2014/main" id="{F6DEC9AF-72B7-0141-8E2D-68248B2946ED}"/>
                </a:ext>
              </a:extLst>
            </p:cNvPr>
            <p:cNvSpPr>
              <a:spLocks noChangeAspect="1"/>
            </p:cNvSpPr>
            <p:nvPr/>
          </p:nvSpPr>
          <p:spPr bwMode="auto">
            <a:xfrm>
              <a:off x="11204575" y="3513138"/>
              <a:ext cx="92075" cy="39688"/>
            </a:xfrm>
            <a:custGeom>
              <a:avLst/>
              <a:gdLst>
                <a:gd name="T0" fmla="*/ 43 w 55"/>
                <a:gd name="T1" fmla="*/ 24 h 24"/>
                <a:gd name="T2" fmla="*/ 12 w 55"/>
                <a:gd name="T3" fmla="*/ 24 h 24"/>
                <a:gd name="T4" fmla="*/ 0 w 55"/>
                <a:gd name="T5" fmla="*/ 12 h 24"/>
                <a:gd name="T6" fmla="*/ 12 w 55"/>
                <a:gd name="T7" fmla="*/ 0 h 24"/>
                <a:gd name="T8" fmla="*/ 43 w 55"/>
                <a:gd name="T9" fmla="*/ 0 h 24"/>
                <a:gd name="T10" fmla="*/ 55 w 55"/>
                <a:gd name="T11" fmla="*/ 12 h 24"/>
                <a:gd name="T12" fmla="*/ 43 w 55"/>
                <a:gd name="T13" fmla="*/ 24 h 24"/>
              </a:gdLst>
              <a:ahLst/>
              <a:cxnLst>
                <a:cxn ang="0">
                  <a:pos x="T0" y="T1"/>
                </a:cxn>
                <a:cxn ang="0">
                  <a:pos x="T2" y="T3"/>
                </a:cxn>
                <a:cxn ang="0">
                  <a:pos x="T4" y="T5"/>
                </a:cxn>
                <a:cxn ang="0">
                  <a:pos x="T6" y="T7"/>
                </a:cxn>
                <a:cxn ang="0">
                  <a:pos x="T8" y="T9"/>
                </a:cxn>
                <a:cxn ang="0">
                  <a:pos x="T10" y="T11"/>
                </a:cxn>
                <a:cxn ang="0">
                  <a:pos x="T12" y="T13"/>
                </a:cxn>
              </a:cxnLst>
              <a:rect l="0" t="0" r="r" b="b"/>
              <a:pathLst>
                <a:path w="55" h="24">
                  <a:moveTo>
                    <a:pt x="43" y="24"/>
                  </a:moveTo>
                  <a:lnTo>
                    <a:pt x="12" y="24"/>
                  </a:lnTo>
                  <a:cubicBezTo>
                    <a:pt x="5" y="24"/>
                    <a:pt x="0" y="19"/>
                    <a:pt x="0" y="12"/>
                  </a:cubicBezTo>
                  <a:cubicBezTo>
                    <a:pt x="0" y="5"/>
                    <a:pt x="5" y="0"/>
                    <a:pt x="12" y="0"/>
                  </a:cubicBezTo>
                  <a:lnTo>
                    <a:pt x="43" y="0"/>
                  </a:lnTo>
                  <a:cubicBezTo>
                    <a:pt x="50" y="0"/>
                    <a:pt x="55" y="5"/>
                    <a:pt x="55" y="12"/>
                  </a:cubicBezTo>
                  <a:cubicBezTo>
                    <a:pt x="55" y="19"/>
                    <a:pt x="50" y="24"/>
                    <a:pt x="43" y="24"/>
                  </a:cubicBezTo>
                  <a:close/>
                </a:path>
              </a:pathLst>
            </a:custGeom>
            <a:solidFill>
              <a:srgbClr val="525D7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27" name="Freeform 89">
              <a:extLst>
                <a:ext uri="{FF2B5EF4-FFF2-40B4-BE49-F238E27FC236}">
                  <a16:creationId xmlns:a16="http://schemas.microsoft.com/office/drawing/2014/main" id="{3A6F827A-B74B-9F4A-847C-C1B744FC3EDF}"/>
                </a:ext>
              </a:extLst>
            </p:cNvPr>
            <p:cNvSpPr>
              <a:spLocks noChangeAspect="1"/>
            </p:cNvSpPr>
            <p:nvPr/>
          </p:nvSpPr>
          <p:spPr bwMode="auto">
            <a:xfrm>
              <a:off x="10910888" y="4079876"/>
              <a:ext cx="49212" cy="214313"/>
            </a:xfrm>
            <a:custGeom>
              <a:avLst/>
              <a:gdLst>
                <a:gd name="T0" fmla="*/ 17 w 30"/>
                <a:gd name="T1" fmla="*/ 130 h 130"/>
                <a:gd name="T2" fmla="*/ 5 w 30"/>
                <a:gd name="T3" fmla="*/ 119 h 130"/>
                <a:gd name="T4" fmla="*/ 0 w 30"/>
                <a:gd name="T5" fmla="*/ 12 h 130"/>
                <a:gd name="T6" fmla="*/ 13 w 30"/>
                <a:gd name="T7" fmla="*/ 0 h 130"/>
                <a:gd name="T8" fmla="*/ 25 w 30"/>
                <a:gd name="T9" fmla="*/ 12 h 130"/>
                <a:gd name="T10" fmla="*/ 29 w 30"/>
                <a:gd name="T11" fmla="*/ 117 h 130"/>
                <a:gd name="T12" fmla="*/ 18 w 30"/>
                <a:gd name="T13" fmla="*/ 130 h 130"/>
                <a:gd name="T14" fmla="*/ 17 w 30"/>
                <a:gd name="T15" fmla="*/ 130 h 13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0" h="130">
                  <a:moveTo>
                    <a:pt x="17" y="130"/>
                  </a:moveTo>
                  <a:cubicBezTo>
                    <a:pt x="11" y="130"/>
                    <a:pt x="5" y="125"/>
                    <a:pt x="5" y="119"/>
                  </a:cubicBezTo>
                  <a:cubicBezTo>
                    <a:pt x="2" y="80"/>
                    <a:pt x="0" y="44"/>
                    <a:pt x="0" y="12"/>
                  </a:cubicBezTo>
                  <a:cubicBezTo>
                    <a:pt x="0" y="5"/>
                    <a:pt x="6" y="0"/>
                    <a:pt x="13" y="0"/>
                  </a:cubicBezTo>
                  <a:cubicBezTo>
                    <a:pt x="19" y="0"/>
                    <a:pt x="25" y="5"/>
                    <a:pt x="25" y="12"/>
                  </a:cubicBezTo>
                  <a:cubicBezTo>
                    <a:pt x="25" y="43"/>
                    <a:pt x="26" y="79"/>
                    <a:pt x="29" y="117"/>
                  </a:cubicBezTo>
                  <a:cubicBezTo>
                    <a:pt x="30" y="124"/>
                    <a:pt x="25" y="129"/>
                    <a:pt x="18" y="130"/>
                  </a:cubicBezTo>
                  <a:cubicBezTo>
                    <a:pt x="18" y="130"/>
                    <a:pt x="17" y="130"/>
                    <a:pt x="17" y="130"/>
                  </a:cubicBezTo>
                  <a:close/>
                </a:path>
              </a:pathLst>
            </a:custGeom>
            <a:solidFill>
              <a:srgbClr val="525D7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28" name="Freeform 90">
              <a:extLst>
                <a:ext uri="{FF2B5EF4-FFF2-40B4-BE49-F238E27FC236}">
                  <a16:creationId xmlns:a16="http://schemas.microsoft.com/office/drawing/2014/main" id="{6C6D0050-0F67-6D4E-AD08-FFF7D1C658E7}"/>
                </a:ext>
              </a:extLst>
            </p:cNvPr>
            <p:cNvSpPr>
              <a:spLocks noChangeAspect="1"/>
            </p:cNvSpPr>
            <p:nvPr/>
          </p:nvSpPr>
          <p:spPr bwMode="auto">
            <a:xfrm>
              <a:off x="10821988" y="4138613"/>
              <a:ext cx="207962" cy="53975"/>
            </a:xfrm>
            <a:custGeom>
              <a:avLst/>
              <a:gdLst>
                <a:gd name="T0" fmla="*/ 13 w 126"/>
                <a:gd name="T1" fmla="*/ 33 h 33"/>
                <a:gd name="T2" fmla="*/ 1 w 126"/>
                <a:gd name="T3" fmla="*/ 23 h 33"/>
                <a:gd name="T4" fmla="*/ 11 w 126"/>
                <a:gd name="T5" fmla="*/ 9 h 33"/>
                <a:gd name="T6" fmla="*/ 68 w 126"/>
                <a:gd name="T7" fmla="*/ 4 h 33"/>
                <a:gd name="T8" fmla="*/ 111 w 126"/>
                <a:gd name="T9" fmla="*/ 1 h 33"/>
                <a:gd name="T10" fmla="*/ 125 w 126"/>
                <a:gd name="T11" fmla="*/ 12 h 33"/>
                <a:gd name="T12" fmla="*/ 114 w 126"/>
                <a:gd name="T13" fmla="*/ 25 h 33"/>
                <a:gd name="T14" fmla="*/ 69 w 126"/>
                <a:gd name="T15" fmla="*/ 28 h 33"/>
                <a:gd name="T16" fmla="*/ 15 w 126"/>
                <a:gd name="T17" fmla="*/ 33 h 33"/>
                <a:gd name="T18" fmla="*/ 13 w 126"/>
                <a:gd name="T19"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6" h="33">
                  <a:moveTo>
                    <a:pt x="13" y="33"/>
                  </a:moveTo>
                  <a:cubicBezTo>
                    <a:pt x="7" y="33"/>
                    <a:pt x="2" y="29"/>
                    <a:pt x="1" y="23"/>
                  </a:cubicBezTo>
                  <a:cubicBezTo>
                    <a:pt x="0" y="16"/>
                    <a:pt x="5" y="10"/>
                    <a:pt x="11" y="9"/>
                  </a:cubicBezTo>
                  <a:cubicBezTo>
                    <a:pt x="30" y="6"/>
                    <a:pt x="49" y="5"/>
                    <a:pt x="68" y="4"/>
                  </a:cubicBezTo>
                  <a:cubicBezTo>
                    <a:pt x="82" y="3"/>
                    <a:pt x="97" y="3"/>
                    <a:pt x="111" y="1"/>
                  </a:cubicBezTo>
                  <a:cubicBezTo>
                    <a:pt x="118" y="0"/>
                    <a:pt x="124" y="5"/>
                    <a:pt x="125" y="12"/>
                  </a:cubicBezTo>
                  <a:cubicBezTo>
                    <a:pt x="126" y="18"/>
                    <a:pt x="121" y="24"/>
                    <a:pt x="114" y="25"/>
                  </a:cubicBezTo>
                  <a:cubicBezTo>
                    <a:pt x="99" y="27"/>
                    <a:pt x="84" y="28"/>
                    <a:pt x="69" y="28"/>
                  </a:cubicBezTo>
                  <a:cubicBezTo>
                    <a:pt x="50" y="29"/>
                    <a:pt x="32" y="30"/>
                    <a:pt x="15" y="33"/>
                  </a:cubicBezTo>
                  <a:cubicBezTo>
                    <a:pt x="15" y="33"/>
                    <a:pt x="14" y="33"/>
                    <a:pt x="13" y="33"/>
                  </a:cubicBezTo>
                  <a:close/>
                </a:path>
              </a:pathLst>
            </a:custGeom>
            <a:solidFill>
              <a:srgbClr val="525D7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29" name="Freeform 91">
              <a:extLst>
                <a:ext uri="{FF2B5EF4-FFF2-40B4-BE49-F238E27FC236}">
                  <a16:creationId xmlns:a16="http://schemas.microsoft.com/office/drawing/2014/main" id="{D9116C9A-E9C7-ED47-833A-172AB80D4A03}"/>
                </a:ext>
              </a:extLst>
            </p:cNvPr>
            <p:cNvSpPr>
              <a:spLocks noChangeAspect="1" noEditPoints="1"/>
            </p:cNvSpPr>
            <p:nvPr/>
          </p:nvSpPr>
          <p:spPr bwMode="auto">
            <a:xfrm>
              <a:off x="11555413" y="3600451"/>
              <a:ext cx="274637" cy="220663"/>
            </a:xfrm>
            <a:custGeom>
              <a:avLst/>
              <a:gdLst>
                <a:gd name="T0" fmla="*/ 101 w 167"/>
                <a:gd name="T1" fmla="*/ 133 h 133"/>
                <a:gd name="T2" fmla="*/ 92 w 167"/>
                <a:gd name="T3" fmla="*/ 129 h 133"/>
                <a:gd name="T4" fmla="*/ 66 w 167"/>
                <a:gd name="T5" fmla="*/ 101 h 133"/>
                <a:gd name="T6" fmla="*/ 5 w 167"/>
                <a:gd name="T7" fmla="*/ 37 h 133"/>
                <a:gd name="T8" fmla="*/ 2 w 167"/>
                <a:gd name="T9" fmla="*/ 25 h 133"/>
                <a:gd name="T10" fmla="*/ 11 w 167"/>
                <a:gd name="T11" fmla="*/ 16 h 133"/>
                <a:gd name="T12" fmla="*/ 152 w 167"/>
                <a:gd name="T13" fmla="*/ 0 h 133"/>
                <a:gd name="T14" fmla="*/ 154 w 167"/>
                <a:gd name="T15" fmla="*/ 0 h 133"/>
                <a:gd name="T16" fmla="*/ 164 w 167"/>
                <a:gd name="T17" fmla="*/ 6 h 133"/>
                <a:gd name="T18" fmla="*/ 165 w 167"/>
                <a:gd name="T19" fmla="*/ 18 h 133"/>
                <a:gd name="T20" fmla="*/ 112 w 167"/>
                <a:gd name="T21" fmla="*/ 126 h 133"/>
                <a:gd name="T22" fmla="*/ 103 w 167"/>
                <a:gd name="T23" fmla="*/ 133 h 133"/>
                <a:gd name="T24" fmla="*/ 101 w 167"/>
                <a:gd name="T25" fmla="*/ 133 h 133"/>
                <a:gd name="T26" fmla="*/ 38 w 167"/>
                <a:gd name="T27" fmla="*/ 36 h 133"/>
                <a:gd name="T28" fmla="*/ 84 w 167"/>
                <a:gd name="T29" fmla="*/ 85 h 133"/>
                <a:gd name="T30" fmla="*/ 98 w 167"/>
                <a:gd name="T31" fmla="*/ 99 h 133"/>
                <a:gd name="T32" fmla="*/ 134 w 167"/>
                <a:gd name="T33" fmla="*/ 25 h 133"/>
                <a:gd name="T34" fmla="*/ 38 w 167"/>
                <a:gd name="T35" fmla="*/ 36 h 1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67" h="133">
                  <a:moveTo>
                    <a:pt x="101" y="133"/>
                  </a:moveTo>
                  <a:cubicBezTo>
                    <a:pt x="98" y="133"/>
                    <a:pt x="94" y="132"/>
                    <a:pt x="92" y="129"/>
                  </a:cubicBezTo>
                  <a:cubicBezTo>
                    <a:pt x="83" y="120"/>
                    <a:pt x="75" y="110"/>
                    <a:pt x="66" y="101"/>
                  </a:cubicBezTo>
                  <a:cubicBezTo>
                    <a:pt x="47" y="80"/>
                    <a:pt x="26" y="57"/>
                    <a:pt x="5" y="37"/>
                  </a:cubicBezTo>
                  <a:cubicBezTo>
                    <a:pt x="2" y="34"/>
                    <a:pt x="0" y="29"/>
                    <a:pt x="2" y="25"/>
                  </a:cubicBezTo>
                  <a:cubicBezTo>
                    <a:pt x="3" y="20"/>
                    <a:pt x="7" y="17"/>
                    <a:pt x="11" y="16"/>
                  </a:cubicBezTo>
                  <a:cubicBezTo>
                    <a:pt x="84" y="2"/>
                    <a:pt x="116" y="1"/>
                    <a:pt x="152" y="0"/>
                  </a:cubicBezTo>
                  <a:lnTo>
                    <a:pt x="154" y="0"/>
                  </a:lnTo>
                  <a:cubicBezTo>
                    <a:pt x="158" y="0"/>
                    <a:pt x="162" y="2"/>
                    <a:pt x="164" y="6"/>
                  </a:cubicBezTo>
                  <a:cubicBezTo>
                    <a:pt x="167" y="9"/>
                    <a:pt x="167" y="14"/>
                    <a:pt x="165" y="18"/>
                  </a:cubicBezTo>
                  <a:cubicBezTo>
                    <a:pt x="154" y="39"/>
                    <a:pt x="133" y="81"/>
                    <a:pt x="112" y="126"/>
                  </a:cubicBezTo>
                  <a:cubicBezTo>
                    <a:pt x="110" y="130"/>
                    <a:pt x="107" y="132"/>
                    <a:pt x="103" y="133"/>
                  </a:cubicBezTo>
                  <a:cubicBezTo>
                    <a:pt x="102" y="133"/>
                    <a:pt x="102" y="133"/>
                    <a:pt x="101" y="133"/>
                  </a:cubicBezTo>
                  <a:close/>
                  <a:moveTo>
                    <a:pt x="38" y="36"/>
                  </a:moveTo>
                  <a:cubicBezTo>
                    <a:pt x="54" y="52"/>
                    <a:pt x="69" y="69"/>
                    <a:pt x="84" y="85"/>
                  </a:cubicBezTo>
                  <a:cubicBezTo>
                    <a:pt x="89" y="90"/>
                    <a:pt x="93" y="95"/>
                    <a:pt x="98" y="99"/>
                  </a:cubicBezTo>
                  <a:cubicBezTo>
                    <a:pt x="111" y="71"/>
                    <a:pt x="124" y="44"/>
                    <a:pt x="134" y="25"/>
                  </a:cubicBezTo>
                  <a:cubicBezTo>
                    <a:pt x="109" y="26"/>
                    <a:pt x="83" y="28"/>
                    <a:pt x="38" y="36"/>
                  </a:cubicBezTo>
                  <a:close/>
                </a:path>
              </a:pathLst>
            </a:custGeom>
            <a:solidFill>
              <a:srgbClr val="525D7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30" name="Freeform 92">
              <a:extLst>
                <a:ext uri="{FF2B5EF4-FFF2-40B4-BE49-F238E27FC236}">
                  <a16:creationId xmlns:a16="http://schemas.microsoft.com/office/drawing/2014/main" id="{42ABAFF8-ECD9-B84F-AA2B-1CFFE0BACD9E}"/>
                </a:ext>
              </a:extLst>
            </p:cNvPr>
            <p:cNvSpPr>
              <a:spLocks noChangeAspect="1"/>
            </p:cNvSpPr>
            <p:nvPr/>
          </p:nvSpPr>
          <p:spPr bwMode="auto">
            <a:xfrm>
              <a:off x="11637963" y="3154363"/>
              <a:ext cx="42862" cy="52388"/>
            </a:xfrm>
            <a:custGeom>
              <a:avLst/>
              <a:gdLst>
                <a:gd name="T0" fmla="*/ 14 w 26"/>
                <a:gd name="T1" fmla="*/ 32 h 32"/>
                <a:gd name="T2" fmla="*/ 2 w 26"/>
                <a:gd name="T3" fmla="*/ 21 h 32"/>
                <a:gd name="T4" fmla="*/ 1 w 26"/>
                <a:gd name="T5" fmla="*/ 14 h 32"/>
                <a:gd name="T6" fmla="*/ 12 w 26"/>
                <a:gd name="T7" fmla="*/ 1 h 32"/>
                <a:gd name="T8" fmla="*/ 25 w 26"/>
                <a:gd name="T9" fmla="*/ 12 h 32"/>
                <a:gd name="T10" fmla="*/ 26 w 26"/>
                <a:gd name="T11" fmla="*/ 19 h 32"/>
                <a:gd name="T12" fmla="*/ 15 w 26"/>
                <a:gd name="T13" fmla="*/ 32 h 32"/>
                <a:gd name="T14" fmla="*/ 14 w 26"/>
                <a:gd name="T15" fmla="*/ 32 h 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6" h="32">
                  <a:moveTo>
                    <a:pt x="14" y="32"/>
                  </a:moveTo>
                  <a:cubicBezTo>
                    <a:pt x="8" y="32"/>
                    <a:pt x="2" y="28"/>
                    <a:pt x="2" y="21"/>
                  </a:cubicBezTo>
                  <a:cubicBezTo>
                    <a:pt x="1" y="19"/>
                    <a:pt x="1" y="17"/>
                    <a:pt x="1" y="14"/>
                  </a:cubicBezTo>
                  <a:cubicBezTo>
                    <a:pt x="0" y="7"/>
                    <a:pt x="5" y="2"/>
                    <a:pt x="12" y="1"/>
                  </a:cubicBezTo>
                  <a:cubicBezTo>
                    <a:pt x="18" y="0"/>
                    <a:pt x="24" y="5"/>
                    <a:pt x="25" y="12"/>
                  </a:cubicBezTo>
                  <a:cubicBezTo>
                    <a:pt x="25" y="14"/>
                    <a:pt x="26" y="17"/>
                    <a:pt x="26" y="19"/>
                  </a:cubicBezTo>
                  <a:cubicBezTo>
                    <a:pt x="26" y="26"/>
                    <a:pt x="22" y="32"/>
                    <a:pt x="15" y="32"/>
                  </a:cubicBezTo>
                  <a:cubicBezTo>
                    <a:pt x="15" y="32"/>
                    <a:pt x="14" y="32"/>
                    <a:pt x="14" y="32"/>
                  </a:cubicBezTo>
                  <a:close/>
                </a:path>
              </a:pathLst>
            </a:custGeom>
            <a:solidFill>
              <a:srgbClr val="525D7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31" name="Freeform 93">
              <a:extLst>
                <a:ext uri="{FF2B5EF4-FFF2-40B4-BE49-F238E27FC236}">
                  <a16:creationId xmlns:a16="http://schemas.microsoft.com/office/drawing/2014/main" id="{4E6DFA6E-477F-D146-B9AD-F23B7AFCD022}"/>
                </a:ext>
              </a:extLst>
            </p:cNvPr>
            <p:cNvSpPr>
              <a:spLocks noChangeAspect="1"/>
            </p:cNvSpPr>
            <p:nvPr/>
          </p:nvSpPr>
          <p:spPr bwMode="auto">
            <a:xfrm>
              <a:off x="11650663" y="3365501"/>
              <a:ext cx="74612" cy="282575"/>
            </a:xfrm>
            <a:custGeom>
              <a:avLst/>
              <a:gdLst>
                <a:gd name="T0" fmla="*/ 32 w 45"/>
                <a:gd name="T1" fmla="*/ 171 h 171"/>
                <a:gd name="T2" fmla="*/ 20 w 45"/>
                <a:gd name="T3" fmla="*/ 161 h 171"/>
                <a:gd name="T4" fmla="*/ 15 w 45"/>
                <a:gd name="T5" fmla="*/ 127 h 171"/>
                <a:gd name="T6" fmla="*/ 1 w 45"/>
                <a:gd name="T7" fmla="*/ 13 h 171"/>
                <a:gd name="T8" fmla="*/ 12 w 45"/>
                <a:gd name="T9" fmla="*/ 0 h 171"/>
                <a:gd name="T10" fmla="*/ 25 w 45"/>
                <a:gd name="T11" fmla="*/ 11 h 171"/>
                <a:gd name="T12" fmla="*/ 39 w 45"/>
                <a:gd name="T13" fmla="*/ 124 h 171"/>
                <a:gd name="T14" fmla="*/ 44 w 45"/>
                <a:gd name="T15" fmla="*/ 157 h 171"/>
                <a:gd name="T16" fmla="*/ 33 w 45"/>
                <a:gd name="T17" fmla="*/ 171 h 171"/>
                <a:gd name="T18" fmla="*/ 32 w 45"/>
                <a:gd name="T19" fmla="*/ 171 h 17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5" h="171">
                  <a:moveTo>
                    <a:pt x="32" y="171"/>
                  </a:moveTo>
                  <a:cubicBezTo>
                    <a:pt x="26" y="171"/>
                    <a:pt x="21" y="167"/>
                    <a:pt x="20" y="161"/>
                  </a:cubicBezTo>
                  <a:cubicBezTo>
                    <a:pt x="18" y="149"/>
                    <a:pt x="17" y="138"/>
                    <a:pt x="15" y="127"/>
                  </a:cubicBezTo>
                  <a:cubicBezTo>
                    <a:pt x="10" y="90"/>
                    <a:pt x="5" y="52"/>
                    <a:pt x="1" y="13"/>
                  </a:cubicBezTo>
                  <a:cubicBezTo>
                    <a:pt x="0" y="7"/>
                    <a:pt x="5" y="1"/>
                    <a:pt x="12" y="0"/>
                  </a:cubicBezTo>
                  <a:cubicBezTo>
                    <a:pt x="19" y="0"/>
                    <a:pt x="25" y="4"/>
                    <a:pt x="25" y="11"/>
                  </a:cubicBezTo>
                  <a:cubicBezTo>
                    <a:pt x="29" y="49"/>
                    <a:pt x="34" y="87"/>
                    <a:pt x="39" y="124"/>
                  </a:cubicBezTo>
                  <a:cubicBezTo>
                    <a:pt x="41" y="135"/>
                    <a:pt x="42" y="146"/>
                    <a:pt x="44" y="157"/>
                  </a:cubicBezTo>
                  <a:cubicBezTo>
                    <a:pt x="45" y="164"/>
                    <a:pt x="40" y="170"/>
                    <a:pt x="33" y="171"/>
                  </a:cubicBezTo>
                  <a:cubicBezTo>
                    <a:pt x="33" y="171"/>
                    <a:pt x="32" y="171"/>
                    <a:pt x="32" y="171"/>
                  </a:cubicBezTo>
                  <a:close/>
                </a:path>
              </a:pathLst>
            </a:custGeom>
            <a:solidFill>
              <a:srgbClr val="525D7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32" name="Freeform 94">
              <a:extLst>
                <a:ext uri="{FF2B5EF4-FFF2-40B4-BE49-F238E27FC236}">
                  <a16:creationId xmlns:a16="http://schemas.microsoft.com/office/drawing/2014/main" id="{7AA2A2B1-065D-9142-A1D2-0C3580233BF7}"/>
                </a:ext>
              </a:extLst>
            </p:cNvPr>
            <p:cNvSpPr>
              <a:spLocks noChangeAspect="1" noEditPoints="1"/>
            </p:cNvSpPr>
            <p:nvPr/>
          </p:nvSpPr>
          <p:spPr bwMode="auto">
            <a:xfrm>
              <a:off x="11544300" y="3105151"/>
              <a:ext cx="246062" cy="301625"/>
            </a:xfrm>
            <a:custGeom>
              <a:avLst/>
              <a:gdLst>
                <a:gd name="T0" fmla="*/ 77 w 149"/>
                <a:gd name="T1" fmla="*/ 182 h 182"/>
                <a:gd name="T2" fmla="*/ 71 w 149"/>
                <a:gd name="T3" fmla="*/ 180 h 182"/>
                <a:gd name="T4" fmla="*/ 22 w 149"/>
                <a:gd name="T5" fmla="*/ 155 h 182"/>
                <a:gd name="T6" fmla="*/ 15 w 149"/>
                <a:gd name="T7" fmla="*/ 146 h 182"/>
                <a:gd name="T8" fmla="*/ 9 w 149"/>
                <a:gd name="T9" fmla="*/ 99 h 182"/>
                <a:gd name="T10" fmla="*/ 1 w 149"/>
                <a:gd name="T11" fmla="*/ 22 h 182"/>
                <a:gd name="T12" fmla="*/ 6 w 149"/>
                <a:gd name="T13" fmla="*/ 11 h 182"/>
                <a:gd name="T14" fmla="*/ 19 w 149"/>
                <a:gd name="T15" fmla="*/ 10 h 182"/>
                <a:gd name="T16" fmla="*/ 71 w 149"/>
                <a:gd name="T17" fmla="*/ 37 h 182"/>
                <a:gd name="T18" fmla="*/ 99 w 149"/>
                <a:gd name="T19" fmla="*/ 14 h 182"/>
                <a:gd name="T20" fmla="*/ 113 w 149"/>
                <a:gd name="T21" fmla="*/ 3 h 182"/>
                <a:gd name="T22" fmla="*/ 125 w 149"/>
                <a:gd name="T23" fmla="*/ 1 h 182"/>
                <a:gd name="T24" fmla="*/ 132 w 149"/>
                <a:gd name="T25" fmla="*/ 11 h 182"/>
                <a:gd name="T26" fmla="*/ 148 w 149"/>
                <a:gd name="T27" fmla="*/ 112 h 182"/>
                <a:gd name="T28" fmla="*/ 144 w 149"/>
                <a:gd name="T29" fmla="*/ 124 h 182"/>
                <a:gd name="T30" fmla="*/ 87 w 149"/>
                <a:gd name="T31" fmla="*/ 177 h 182"/>
                <a:gd name="T32" fmla="*/ 77 w 149"/>
                <a:gd name="T33" fmla="*/ 182 h 182"/>
                <a:gd name="T34" fmla="*/ 38 w 149"/>
                <a:gd name="T35" fmla="*/ 136 h 182"/>
                <a:gd name="T36" fmla="*/ 75 w 149"/>
                <a:gd name="T37" fmla="*/ 154 h 182"/>
                <a:gd name="T38" fmla="*/ 123 w 149"/>
                <a:gd name="T39" fmla="*/ 109 h 182"/>
                <a:gd name="T40" fmla="*/ 111 w 149"/>
                <a:gd name="T41" fmla="*/ 35 h 182"/>
                <a:gd name="T42" fmla="*/ 81 w 149"/>
                <a:gd name="T43" fmla="*/ 60 h 182"/>
                <a:gd name="T44" fmla="*/ 68 w 149"/>
                <a:gd name="T45" fmla="*/ 62 h 182"/>
                <a:gd name="T46" fmla="*/ 28 w 149"/>
                <a:gd name="T47" fmla="*/ 42 h 182"/>
                <a:gd name="T48" fmla="*/ 34 w 149"/>
                <a:gd name="T49" fmla="*/ 96 h 182"/>
                <a:gd name="T50" fmla="*/ 38 w 149"/>
                <a:gd name="T51" fmla="*/ 136 h 1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9" h="182">
                  <a:moveTo>
                    <a:pt x="77" y="182"/>
                  </a:moveTo>
                  <a:cubicBezTo>
                    <a:pt x="75" y="182"/>
                    <a:pt x="73" y="181"/>
                    <a:pt x="71" y="180"/>
                  </a:cubicBezTo>
                  <a:cubicBezTo>
                    <a:pt x="59" y="173"/>
                    <a:pt x="43" y="165"/>
                    <a:pt x="22" y="155"/>
                  </a:cubicBezTo>
                  <a:cubicBezTo>
                    <a:pt x="18" y="154"/>
                    <a:pt x="15" y="150"/>
                    <a:pt x="15" y="146"/>
                  </a:cubicBezTo>
                  <a:cubicBezTo>
                    <a:pt x="13" y="130"/>
                    <a:pt x="11" y="115"/>
                    <a:pt x="9" y="99"/>
                  </a:cubicBezTo>
                  <a:cubicBezTo>
                    <a:pt x="7" y="73"/>
                    <a:pt x="4" y="48"/>
                    <a:pt x="1" y="22"/>
                  </a:cubicBezTo>
                  <a:cubicBezTo>
                    <a:pt x="0" y="18"/>
                    <a:pt x="3" y="13"/>
                    <a:pt x="6" y="11"/>
                  </a:cubicBezTo>
                  <a:cubicBezTo>
                    <a:pt x="10" y="8"/>
                    <a:pt x="15" y="8"/>
                    <a:pt x="19" y="10"/>
                  </a:cubicBezTo>
                  <a:cubicBezTo>
                    <a:pt x="32" y="17"/>
                    <a:pt x="51" y="28"/>
                    <a:pt x="71" y="37"/>
                  </a:cubicBezTo>
                  <a:cubicBezTo>
                    <a:pt x="79" y="29"/>
                    <a:pt x="89" y="21"/>
                    <a:pt x="99" y="14"/>
                  </a:cubicBezTo>
                  <a:cubicBezTo>
                    <a:pt x="103" y="10"/>
                    <a:pt x="108" y="7"/>
                    <a:pt x="113" y="3"/>
                  </a:cubicBezTo>
                  <a:cubicBezTo>
                    <a:pt x="116" y="0"/>
                    <a:pt x="121" y="0"/>
                    <a:pt x="125" y="1"/>
                  </a:cubicBezTo>
                  <a:cubicBezTo>
                    <a:pt x="129" y="3"/>
                    <a:pt x="132" y="7"/>
                    <a:pt x="132" y="11"/>
                  </a:cubicBezTo>
                  <a:cubicBezTo>
                    <a:pt x="135" y="37"/>
                    <a:pt x="140" y="68"/>
                    <a:pt x="148" y="112"/>
                  </a:cubicBezTo>
                  <a:cubicBezTo>
                    <a:pt x="149" y="116"/>
                    <a:pt x="147" y="121"/>
                    <a:pt x="144" y="124"/>
                  </a:cubicBezTo>
                  <a:cubicBezTo>
                    <a:pt x="119" y="143"/>
                    <a:pt x="100" y="161"/>
                    <a:pt x="87" y="177"/>
                  </a:cubicBezTo>
                  <a:cubicBezTo>
                    <a:pt x="84" y="180"/>
                    <a:pt x="81" y="182"/>
                    <a:pt x="77" y="182"/>
                  </a:cubicBezTo>
                  <a:close/>
                  <a:moveTo>
                    <a:pt x="38" y="136"/>
                  </a:moveTo>
                  <a:cubicBezTo>
                    <a:pt x="53" y="143"/>
                    <a:pt x="65" y="149"/>
                    <a:pt x="75" y="154"/>
                  </a:cubicBezTo>
                  <a:cubicBezTo>
                    <a:pt x="87" y="140"/>
                    <a:pt x="104" y="125"/>
                    <a:pt x="123" y="109"/>
                  </a:cubicBezTo>
                  <a:cubicBezTo>
                    <a:pt x="118" y="80"/>
                    <a:pt x="114" y="56"/>
                    <a:pt x="111" y="35"/>
                  </a:cubicBezTo>
                  <a:cubicBezTo>
                    <a:pt x="100" y="44"/>
                    <a:pt x="90" y="52"/>
                    <a:pt x="81" y="60"/>
                  </a:cubicBezTo>
                  <a:cubicBezTo>
                    <a:pt x="78" y="63"/>
                    <a:pt x="73" y="64"/>
                    <a:pt x="68" y="62"/>
                  </a:cubicBezTo>
                  <a:cubicBezTo>
                    <a:pt x="54" y="56"/>
                    <a:pt x="40" y="49"/>
                    <a:pt x="28" y="42"/>
                  </a:cubicBezTo>
                  <a:cubicBezTo>
                    <a:pt x="30" y="60"/>
                    <a:pt x="32" y="78"/>
                    <a:pt x="34" y="96"/>
                  </a:cubicBezTo>
                  <a:cubicBezTo>
                    <a:pt x="35" y="110"/>
                    <a:pt x="36" y="123"/>
                    <a:pt x="38" y="136"/>
                  </a:cubicBezTo>
                  <a:close/>
                </a:path>
              </a:pathLst>
            </a:custGeom>
            <a:solidFill>
              <a:srgbClr val="525D7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33" name="Freeform 95">
              <a:extLst>
                <a:ext uri="{FF2B5EF4-FFF2-40B4-BE49-F238E27FC236}">
                  <a16:creationId xmlns:a16="http://schemas.microsoft.com/office/drawing/2014/main" id="{9CCB2653-BE6D-BB4D-9E80-59212537145E}"/>
                </a:ext>
              </a:extLst>
            </p:cNvPr>
            <p:cNvSpPr>
              <a:spLocks noChangeAspect="1" noEditPoints="1"/>
            </p:cNvSpPr>
            <p:nvPr/>
          </p:nvSpPr>
          <p:spPr bwMode="auto">
            <a:xfrm>
              <a:off x="9864725" y="5672138"/>
              <a:ext cx="234950" cy="266700"/>
            </a:xfrm>
            <a:custGeom>
              <a:avLst/>
              <a:gdLst>
                <a:gd name="T0" fmla="*/ 94 w 143"/>
                <a:gd name="T1" fmla="*/ 162 h 162"/>
                <a:gd name="T2" fmla="*/ 85 w 143"/>
                <a:gd name="T3" fmla="*/ 158 h 162"/>
                <a:gd name="T4" fmla="*/ 4 w 143"/>
                <a:gd name="T5" fmla="*/ 69 h 162"/>
                <a:gd name="T6" fmla="*/ 1 w 143"/>
                <a:gd name="T7" fmla="*/ 58 h 162"/>
                <a:gd name="T8" fmla="*/ 8 w 143"/>
                <a:gd name="T9" fmla="*/ 50 h 162"/>
                <a:gd name="T10" fmla="*/ 43 w 143"/>
                <a:gd name="T11" fmla="*/ 36 h 162"/>
                <a:gd name="T12" fmla="*/ 126 w 143"/>
                <a:gd name="T13" fmla="*/ 2 h 162"/>
                <a:gd name="T14" fmla="*/ 138 w 143"/>
                <a:gd name="T15" fmla="*/ 4 h 162"/>
                <a:gd name="T16" fmla="*/ 143 w 143"/>
                <a:gd name="T17" fmla="*/ 15 h 162"/>
                <a:gd name="T18" fmla="*/ 106 w 143"/>
                <a:gd name="T19" fmla="*/ 152 h 162"/>
                <a:gd name="T20" fmla="*/ 105 w 143"/>
                <a:gd name="T21" fmla="*/ 154 h 162"/>
                <a:gd name="T22" fmla="*/ 96 w 143"/>
                <a:gd name="T23" fmla="*/ 162 h 162"/>
                <a:gd name="T24" fmla="*/ 94 w 143"/>
                <a:gd name="T25" fmla="*/ 162 h 162"/>
                <a:gd name="T26" fmla="*/ 33 w 143"/>
                <a:gd name="T27" fmla="*/ 66 h 162"/>
                <a:gd name="T28" fmla="*/ 89 w 143"/>
                <a:gd name="T29" fmla="*/ 127 h 162"/>
                <a:gd name="T30" fmla="*/ 114 w 143"/>
                <a:gd name="T31" fmla="*/ 34 h 162"/>
                <a:gd name="T32" fmla="*/ 52 w 143"/>
                <a:gd name="T33" fmla="*/ 58 h 162"/>
                <a:gd name="T34" fmla="*/ 33 w 143"/>
                <a:gd name="T35" fmla="*/ 66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3" h="162">
                  <a:moveTo>
                    <a:pt x="94" y="162"/>
                  </a:moveTo>
                  <a:cubicBezTo>
                    <a:pt x="90" y="162"/>
                    <a:pt x="87" y="161"/>
                    <a:pt x="85" y="158"/>
                  </a:cubicBezTo>
                  <a:cubicBezTo>
                    <a:pt x="69" y="140"/>
                    <a:pt x="38" y="105"/>
                    <a:pt x="4" y="69"/>
                  </a:cubicBezTo>
                  <a:cubicBezTo>
                    <a:pt x="1" y="66"/>
                    <a:pt x="0" y="62"/>
                    <a:pt x="1" y="58"/>
                  </a:cubicBezTo>
                  <a:cubicBezTo>
                    <a:pt x="1" y="54"/>
                    <a:pt x="4" y="51"/>
                    <a:pt x="8" y="50"/>
                  </a:cubicBezTo>
                  <a:cubicBezTo>
                    <a:pt x="20" y="45"/>
                    <a:pt x="32" y="40"/>
                    <a:pt x="43" y="36"/>
                  </a:cubicBezTo>
                  <a:cubicBezTo>
                    <a:pt x="70" y="25"/>
                    <a:pt x="99" y="14"/>
                    <a:pt x="126" y="2"/>
                  </a:cubicBezTo>
                  <a:cubicBezTo>
                    <a:pt x="130" y="0"/>
                    <a:pt x="135" y="1"/>
                    <a:pt x="138" y="4"/>
                  </a:cubicBezTo>
                  <a:cubicBezTo>
                    <a:pt x="142" y="6"/>
                    <a:pt x="143" y="11"/>
                    <a:pt x="143" y="15"/>
                  </a:cubicBezTo>
                  <a:cubicBezTo>
                    <a:pt x="129" y="89"/>
                    <a:pt x="118" y="118"/>
                    <a:pt x="106" y="152"/>
                  </a:cubicBezTo>
                  <a:lnTo>
                    <a:pt x="105" y="154"/>
                  </a:lnTo>
                  <a:cubicBezTo>
                    <a:pt x="104" y="158"/>
                    <a:pt x="100" y="161"/>
                    <a:pt x="96" y="162"/>
                  </a:cubicBezTo>
                  <a:cubicBezTo>
                    <a:pt x="95" y="162"/>
                    <a:pt x="95" y="162"/>
                    <a:pt x="94" y="162"/>
                  </a:cubicBezTo>
                  <a:close/>
                  <a:moveTo>
                    <a:pt x="33" y="66"/>
                  </a:moveTo>
                  <a:cubicBezTo>
                    <a:pt x="55" y="89"/>
                    <a:pt x="75" y="110"/>
                    <a:pt x="89" y="127"/>
                  </a:cubicBezTo>
                  <a:cubicBezTo>
                    <a:pt x="98" y="103"/>
                    <a:pt x="105" y="78"/>
                    <a:pt x="114" y="34"/>
                  </a:cubicBezTo>
                  <a:cubicBezTo>
                    <a:pt x="93" y="42"/>
                    <a:pt x="73" y="50"/>
                    <a:pt x="52" y="58"/>
                  </a:cubicBezTo>
                  <a:cubicBezTo>
                    <a:pt x="46" y="61"/>
                    <a:pt x="40" y="63"/>
                    <a:pt x="33" y="66"/>
                  </a:cubicBezTo>
                  <a:close/>
                </a:path>
              </a:pathLst>
            </a:custGeom>
            <a:solidFill>
              <a:srgbClr val="525D7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34" name="Freeform 96">
              <a:extLst>
                <a:ext uri="{FF2B5EF4-FFF2-40B4-BE49-F238E27FC236}">
                  <a16:creationId xmlns:a16="http://schemas.microsoft.com/office/drawing/2014/main" id="{914C78F1-7C71-4C43-94B3-1A97A2EED5CF}"/>
                </a:ext>
              </a:extLst>
            </p:cNvPr>
            <p:cNvSpPr>
              <a:spLocks noChangeAspect="1"/>
            </p:cNvSpPr>
            <p:nvPr/>
          </p:nvSpPr>
          <p:spPr bwMode="auto">
            <a:xfrm>
              <a:off x="10455275" y="5916613"/>
              <a:ext cx="55562" cy="46038"/>
            </a:xfrm>
            <a:custGeom>
              <a:avLst/>
              <a:gdLst>
                <a:gd name="T0" fmla="*/ 21 w 34"/>
                <a:gd name="T1" fmla="*/ 28 h 28"/>
                <a:gd name="T2" fmla="*/ 18 w 34"/>
                <a:gd name="T3" fmla="*/ 27 h 28"/>
                <a:gd name="T4" fmla="*/ 10 w 34"/>
                <a:gd name="T5" fmla="*/ 25 h 28"/>
                <a:gd name="T6" fmla="*/ 2 w 34"/>
                <a:gd name="T7" fmla="*/ 10 h 28"/>
                <a:gd name="T8" fmla="*/ 17 w 34"/>
                <a:gd name="T9" fmla="*/ 2 h 28"/>
                <a:gd name="T10" fmla="*/ 24 w 34"/>
                <a:gd name="T11" fmla="*/ 4 h 28"/>
                <a:gd name="T12" fmla="*/ 33 w 34"/>
                <a:gd name="T13" fmla="*/ 19 h 28"/>
                <a:gd name="T14" fmla="*/ 21 w 34"/>
                <a:gd name="T15" fmla="*/ 28 h 2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4" h="28">
                  <a:moveTo>
                    <a:pt x="21" y="28"/>
                  </a:moveTo>
                  <a:cubicBezTo>
                    <a:pt x="20" y="28"/>
                    <a:pt x="19" y="28"/>
                    <a:pt x="18" y="27"/>
                  </a:cubicBezTo>
                  <a:cubicBezTo>
                    <a:pt x="15" y="27"/>
                    <a:pt x="13" y="26"/>
                    <a:pt x="10" y="25"/>
                  </a:cubicBezTo>
                  <a:cubicBezTo>
                    <a:pt x="4" y="23"/>
                    <a:pt x="0" y="17"/>
                    <a:pt x="2" y="10"/>
                  </a:cubicBezTo>
                  <a:cubicBezTo>
                    <a:pt x="4" y="4"/>
                    <a:pt x="11" y="0"/>
                    <a:pt x="17" y="2"/>
                  </a:cubicBezTo>
                  <a:cubicBezTo>
                    <a:pt x="20" y="3"/>
                    <a:pt x="22" y="3"/>
                    <a:pt x="24" y="4"/>
                  </a:cubicBezTo>
                  <a:cubicBezTo>
                    <a:pt x="31" y="6"/>
                    <a:pt x="34" y="13"/>
                    <a:pt x="33" y="19"/>
                  </a:cubicBezTo>
                  <a:cubicBezTo>
                    <a:pt x="31" y="24"/>
                    <a:pt x="26" y="28"/>
                    <a:pt x="21" y="28"/>
                  </a:cubicBezTo>
                  <a:close/>
                </a:path>
              </a:pathLst>
            </a:custGeom>
            <a:solidFill>
              <a:srgbClr val="525D7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35" name="Freeform 97">
              <a:extLst>
                <a:ext uri="{FF2B5EF4-FFF2-40B4-BE49-F238E27FC236}">
                  <a16:creationId xmlns:a16="http://schemas.microsoft.com/office/drawing/2014/main" id="{5A052C82-280E-6B43-A727-7A2ABE123978}"/>
                </a:ext>
              </a:extLst>
            </p:cNvPr>
            <p:cNvSpPr>
              <a:spLocks noChangeAspect="1"/>
            </p:cNvSpPr>
            <p:nvPr/>
          </p:nvSpPr>
          <p:spPr bwMode="auto">
            <a:xfrm>
              <a:off x="10031413" y="5795963"/>
              <a:ext cx="279400" cy="101600"/>
            </a:xfrm>
            <a:custGeom>
              <a:avLst/>
              <a:gdLst>
                <a:gd name="T0" fmla="*/ 156 w 170"/>
                <a:gd name="T1" fmla="*/ 62 h 62"/>
                <a:gd name="T2" fmla="*/ 153 w 170"/>
                <a:gd name="T3" fmla="*/ 61 h 62"/>
                <a:gd name="T4" fmla="*/ 43 w 170"/>
                <a:gd name="T5" fmla="*/ 33 h 62"/>
                <a:gd name="T6" fmla="*/ 10 w 170"/>
                <a:gd name="T7" fmla="*/ 25 h 62"/>
                <a:gd name="T8" fmla="*/ 1 w 170"/>
                <a:gd name="T9" fmla="*/ 11 h 62"/>
                <a:gd name="T10" fmla="*/ 16 w 170"/>
                <a:gd name="T11" fmla="*/ 2 h 62"/>
                <a:gd name="T12" fmla="*/ 49 w 170"/>
                <a:gd name="T13" fmla="*/ 10 h 62"/>
                <a:gd name="T14" fmla="*/ 160 w 170"/>
                <a:gd name="T15" fmla="*/ 38 h 62"/>
                <a:gd name="T16" fmla="*/ 168 w 170"/>
                <a:gd name="T17" fmla="*/ 53 h 62"/>
                <a:gd name="T18" fmla="*/ 156 w 170"/>
                <a:gd name="T19" fmla="*/ 62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0" h="62">
                  <a:moveTo>
                    <a:pt x="156" y="62"/>
                  </a:moveTo>
                  <a:cubicBezTo>
                    <a:pt x="155" y="62"/>
                    <a:pt x="154" y="62"/>
                    <a:pt x="153" y="61"/>
                  </a:cubicBezTo>
                  <a:cubicBezTo>
                    <a:pt x="117" y="51"/>
                    <a:pt x="79" y="42"/>
                    <a:pt x="43" y="33"/>
                  </a:cubicBezTo>
                  <a:cubicBezTo>
                    <a:pt x="32" y="31"/>
                    <a:pt x="21" y="28"/>
                    <a:pt x="10" y="25"/>
                  </a:cubicBezTo>
                  <a:cubicBezTo>
                    <a:pt x="4" y="24"/>
                    <a:pt x="0" y="17"/>
                    <a:pt x="1" y="11"/>
                  </a:cubicBezTo>
                  <a:cubicBezTo>
                    <a:pt x="3" y="4"/>
                    <a:pt x="9" y="0"/>
                    <a:pt x="16" y="2"/>
                  </a:cubicBezTo>
                  <a:cubicBezTo>
                    <a:pt x="27" y="5"/>
                    <a:pt x="38" y="7"/>
                    <a:pt x="49" y="10"/>
                  </a:cubicBezTo>
                  <a:cubicBezTo>
                    <a:pt x="85" y="19"/>
                    <a:pt x="123" y="28"/>
                    <a:pt x="160" y="38"/>
                  </a:cubicBezTo>
                  <a:cubicBezTo>
                    <a:pt x="166" y="40"/>
                    <a:pt x="170" y="47"/>
                    <a:pt x="168" y="53"/>
                  </a:cubicBezTo>
                  <a:cubicBezTo>
                    <a:pt x="167" y="58"/>
                    <a:pt x="162" y="62"/>
                    <a:pt x="156" y="62"/>
                  </a:cubicBezTo>
                  <a:close/>
                </a:path>
              </a:pathLst>
            </a:custGeom>
            <a:solidFill>
              <a:srgbClr val="525D7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36" name="Freeform 98">
              <a:extLst>
                <a:ext uri="{FF2B5EF4-FFF2-40B4-BE49-F238E27FC236}">
                  <a16:creationId xmlns:a16="http://schemas.microsoft.com/office/drawing/2014/main" id="{D9E842DC-06E4-774F-8E6A-3835273A1ABF}"/>
                </a:ext>
              </a:extLst>
            </p:cNvPr>
            <p:cNvSpPr>
              <a:spLocks noChangeAspect="1" noEditPoints="1"/>
            </p:cNvSpPr>
            <p:nvPr/>
          </p:nvSpPr>
          <p:spPr bwMode="auto">
            <a:xfrm>
              <a:off x="10266363" y="5794376"/>
              <a:ext cx="311150" cy="263525"/>
            </a:xfrm>
            <a:custGeom>
              <a:avLst/>
              <a:gdLst>
                <a:gd name="T0" fmla="*/ 144 w 188"/>
                <a:gd name="T1" fmla="*/ 160 h 160"/>
                <a:gd name="T2" fmla="*/ 141 w 188"/>
                <a:gd name="T3" fmla="*/ 160 h 160"/>
                <a:gd name="T4" fmla="*/ 41 w 188"/>
                <a:gd name="T5" fmla="*/ 138 h 160"/>
                <a:gd name="T6" fmla="*/ 32 w 188"/>
                <a:gd name="T7" fmla="*/ 130 h 160"/>
                <a:gd name="T8" fmla="*/ 3 w 188"/>
                <a:gd name="T9" fmla="*/ 57 h 160"/>
                <a:gd name="T10" fmla="*/ 5 w 188"/>
                <a:gd name="T11" fmla="*/ 42 h 160"/>
                <a:gd name="T12" fmla="*/ 47 w 188"/>
                <a:gd name="T13" fmla="*/ 4 h 160"/>
                <a:gd name="T14" fmla="*/ 58 w 188"/>
                <a:gd name="T15" fmla="*/ 1 h 160"/>
                <a:gd name="T16" fmla="*/ 104 w 188"/>
                <a:gd name="T17" fmla="*/ 14 h 160"/>
                <a:gd name="T18" fmla="*/ 178 w 188"/>
                <a:gd name="T19" fmla="*/ 34 h 160"/>
                <a:gd name="T20" fmla="*/ 187 w 188"/>
                <a:gd name="T21" fmla="*/ 43 h 160"/>
                <a:gd name="T22" fmla="*/ 183 w 188"/>
                <a:gd name="T23" fmla="*/ 55 h 160"/>
                <a:gd name="T24" fmla="*/ 139 w 188"/>
                <a:gd name="T25" fmla="*/ 93 h 160"/>
                <a:gd name="T26" fmla="*/ 150 w 188"/>
                <a:gd name="T27" fmla="*/ 127 h 160"/>
                <a:gd name="T28" fmla="*/ 155 w 188"/>
                <a:gd name="T29" fmla="*/ 144 h 160"/>
                <a:gd name="T30" fmla="*/ 152 w 188"/>
                <a:gd name="T31" fmla="*/ 156 h 160"/>
                <a:gd name="T32" fmla="*/ 144 w 188"/>
                <a:gd name="T33" fmla="*/ 160 h 160"/>
                <a:gd name="T34" fmla="*/ 53 w 188"/>
                <a:gd name="T35" fmla="*/ 115 h 160"/>
                <a:gd name="T36" fmla="*/ 126 w 188"/>
                <a:gd name="T37" fmla="*/ 131 h 160"/>
                <a:gd name="T38" fmla="*/ 114 w 188"/>
                <a:gd name="T39" fmla="*/ 95 h 160"/>
                <a:gd name="T40" fmla="*/ 117 w 188"/>
                <a:gd name="T41" fmla="*/ 82 h 160"/>
                <a:gd name="T42" fmla="*/ 150 w 188"/>
                <a:gd name="T43" fmla="*/ 51 h 160"/>
                <a:gd name="T44" fmla="*/ 98 w 188"/>
                <a:gd name="T45" fmla="*/ 37 h 160"/>
                <a:gd name="T46" fmla="*/ 58 w 188"/>
                <a:gd name="T47" fmla="*/ 26 h 160"/>
                <a:gd name="T48" fmla="*/ 28 w 188"/>
                <a:gd name="T49" fmla="*/ 54 h 160"/>
                <a:gd name="T50" fmla="*/ 53 w 188"/>
                <a:gd name="T51" fmla="*/ 115 h 16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88" h="160">
                  <a:moveTo>
                    <a:pt x="144" y="160"/>
                  </a:moveTo>
                  <a:cubicBezTo>
                    <a:pt x="143" y="160"/>
                    <a:pt x="142" y="160"/>
                    <a:pt x="141" y="160"/>
                  </a:cubicBezTo>
                  <a:cubicBezTo>
                    <a:pt x="115" y="153"/>
                    <a:pt x="84" y="147"/>
                    <a:pt x="41" y="138"/>
                  </a:cubicBezTo>
                  <a:cubicBezTo>
                    <a:pt x="36" y="137"/>
                    <a:pt x="33" y="134"/>
                    <a:pt x="32" y="130"/>
                  </a:cubicBezTo>
                  <a:cubicBezTo>
                    <a:pt x="22" y="100"/>
                    <a:pt x="12" y="75"/>
                    <a:pt x="3" y="57"/>
                  </a:cubicBezTo>
                  <a:cubicBezTo>
                    <a:pt x="0" y="52"/>
                    <a:pt x="1" y="45"/>
                    <a:pt x="5" y="42"/>
                  </a:cubicBezTo>
                  <a:cubicBezTo>
                    <a:pt x="16" y="33"/>
                    <a:pt x="30" y="20"/>
                    <a:pt x="47" y="4"/>
                  </a:cubicBezTo>
                  <a:cubicBezTo>
                    <a:pt x="50" y="1"/>
                    <a:pt x="54" y="0"/>
                    <a:pt x="58" y="1"/>
                  </a:cubicBezTo>
                  <a:cubicBezTo>
                    <a:pt x="73" y="5"/>
                    <a:pt x="89" y="9"/>
                    <a:pt x="104" y="14"/>
                  </a:cubicBezTo>
                  <a:cubicBezTo>
                    <a:pt x="129" y="20"/>
                    <a:pt x="153" y="27"/>
                    <a:pt x="178" y="34"/>
                  </a:cubicBezTo>
                  <a:cubicBezTo>
                    <a:pt x="183" y="35"/>
                    <a:pt x="186" y="38"/>
                    <a:pt x="187" y="43"/>
                  </a:cubicBezTo>
                  <a:cubicBezTo>
                    <a:pt x="188" y="47"/>
                    <a:pt x="186" y="52"/>
                    <a:pt x="183" y="55"/>
                  </a:cubicBezTo>
                  <a:cubicBezTo>
                    <a:pt x="171" y="64"/>
                    <a:pt x="155" y="78"/>
                    <a:pt x="139" y="93"/>
                  </a:cubicBezTo>
                  <a:cubicBezTo>
                    <a:pt x="143" y="104"/>
                    <a:pt x="147" y="116"/>
                    <a:pt x="150" y="127"/>
                  </a:cubicBezTo>
                  <a:cubicBezTo>
                    <a:pt x="152" y="133"/>
                    <a:pt x="153" y="139"/>
                    <a:pt x="155" y="144"/>
                  </a:cubicBezTo>
                  <a:cubicBezTo>
                    <a:pt x="156" y="149"/>
                    <a:pt x="155" y="153"/>
                    <a:pt x="152" y="156"/>
                  </a:cubicBezTo>
                  <a:cubicBezTo>
                    <a:pt x="150" y="159"/>
                    <a:pt x="147" y="160"/>
                    <a:pt x="144" y="160"/>
                  </a:cubicBezTo>
                  <a:close/>
                  <a:moveTo>
                    <a:pt x="53" y="115"/>
                  </a:moveTo>
                  <a:cubicBezTo>
                    <a:pt x="82" y="121"/>
                    <a:pt x="106" y="126"/>
                    <a:pt x="126" y="131"/>
                  </a:cubicBezTo>
                  <a:cubicBezTo>
                    <a:pt x="122" y="118"/>
                    <a:pt x="118" y="105"/>
                    <a:pt x="114" y="95"/>
                  </a:cubicBezTo>
                  <a:cubicBezTo>
                    <a:pt x="112" y="90"/>
                    <a:pt x="113" y="85"/>
                    <a:pt x="117" y="82"/>
                  </a:cubicBezTo>
                  <a:cubicBezTo>
                    <a:pt x="127" y="71"/>
                    <a:pt x="139" y="60"/>
                    <a:pt x="150" y="51"/>
                  </a:cubicBezTo>
                  <a:cubicBezTo>
                    <a:pt x="132" y="46"/>
                    <a:pt x="115" y="42"/>
                    <a:pt x="98" y="37"/>
                  </a:cubicBezTo>
                  <a:cubicBezTo>
                    <a:pt x="85" y="33"/>
                    <a:pt x="72" y="30"/>
                    <a:pt x="58" y="26"/>
                  </a:cubicBezTo>
                  <a:cubicBezTo>
                    <a:pt x="47" y="38"/>
                    <a:pt x="37" y="47"/>
                    <a:pt x="28" y="54"/>
                  </a:cubicBezTo>
                  <a:cubicBezTo>
                    <a:pt x="37" y="71"/>
                    <a:pt x="45" y="92"/>
                    <a:pt x="53" y="115"/>
                  </a:cubicBezTo>
                  <a:close/>
                </a:path>
              </a:pathLst>
            </a:custGeom>
            <a:solidFill>
              <a:srgbClr val="525D7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37" name="Freeform 99">
              <a:extLst>
                <a:ext uri="{FF2B5EF4-FFF2-40B4-BE49-F238E27FC236}">
                  <a16:creationId xmlns:a16="http://schemas.microsoft.com/office/drawing/2014/main" id="{765F9C87-E02A-7346-AB54-D421372EA435}"/>
                </a:ext>
              </a:extLst>
            </p:cNvPr>
            <p:cNvSpPr>
              <a:spLocks noChangeAspect="1" noEditPoints="1"/>
            </p:cNvSpPr>
            <p:nvPr/>
          </p:nvSpPr>
          <p:spPr bwMode="auto">
            <a:xfrm>
              <a:off x="7731125" y="3957638"/>
              <a:ext cx="252412" cy="233363"/>
            </a:xfrm>
            <a:custGeom>
              <a:avLst/>
              <a:gdLst>
                <a:gd name="T0" fmla="*/ 107 w 153"/>
                <a:gd name="T1" fmla="*/ 141 h 141"/>
                <a:gd name="T2" fmla="*/ 99 w 153"/>
                <a:gd name="T3" fmla="*/ 137 h 141"/>
                <a:gd name="T4" fmla="*/ 98 w 153"/>
                <a:gd name="T5" fmla="*/ 136 h 141"/>
                <a:gd name="T6" fmla="*/ 3 w 153"/>
                <a:gd name="T7" fmla="*/ 30 h 141"/>
                <a:gd name="T8" fmla="*/ 2 w 153"/>
                <a:gd name="T9" fmla="*/ 18 h 141"/>
                <a:gd name="T10" fmla="*/ 12 w 153"/>
                <a:gd name="T11" fmla="*/ 11 h 141"/>
                <a:gd name="T12" fmla="*/ 101 w 153"/>
                <a:gd name="T13" fmla="*/ 4 h 141"/>
                <a:gd name="T14" fmla="*/ 139 w 153"/>
                <a:gd name="T15" fmla="*/ 0 h 141"/>
                <a:gd name="T16" fmla="*/ 149 w 153"/>
                <a:gd name="T17" fmla="*/ 4 h 141"/>
                <a:gd name="T18" fmla="*/ 152 w 153"/>
                <a:gd name="T19" fmla="*/ 16 h 141"/>
                <a:gd name="T20" fmla="*/ 119 w 153"/>
                <a:gd name="T21" fmla="*/ 132 h 141"/>
                <a:gd name="T22" fmla="*/ 111 w 153"/>
                <a:gd name="T23" fmla="*/ 140 h 141"/>
                <a:gd name="T24" fmla="*/ 107 w 153"/>
                <a:gd name="T25" fmla="*/ 141 h 141"/>
                <a:gd name="T26" fmla="*/ 37 w 153"/>
                <a:gd name="T27" fmla="*/ 34 h 141"/>
                <a:gd name="T28" fmla="*/ 101 w 153"/>
                <a:gd name="T29" fmla="*/ 106 h 141"/>
                <a:gd name="T30" fmla="*/ 123 w 153"/>
                <a:gd name="T31" fmla="*/ 26 h 141"/>
                <a:gd name="T32" fmla="*/ 103 w 153"/>
                <a:gd name="T33" fmla="*/ 28 h 141"/>
                <a:gd name="T34" fmla="*/ 37 w 153"/>
                <a:gd name="T35" fmla="*/ 34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53" h="141">
                  <a:moveTo>
                    <a:pt x="107" y="141"/>
                  </a:moveTo>
                  <a:cubicBezTo>
                    <a:pt x="104" y="141"/>
                    <a:pt x="101" y="139"/>
                    <a:pt x="99" y="137"/>
                  </a:cubicBezTo>
                  <a:lnTo>
                    <a:pt x="98" y="136"/>
                  </a:lnTo>
                  <a:cubicBezTo>
                    <a:pt x="71" y="111"/>
                    <a:pt x="48" y="89"/>
                    <a:pt x="3" y="30"/>
                  </a:cubicBezTo>
                  <a:cubicBezTo>
                    <a:pt x="0" y="27"/>
                    <a:pt x="0" y="22"/>
                    <a:pt x="2" y="18"/>
                  </a:cubicBezTo>
                  <a:cubicBezTo>
                    <a:pt x="4" y="14"/>
                    <a:pt x="8" y="11"/>
                    <a:pt x="12" y="11"/>
                  </a:cubicBezTo>
                  <a:cubicBezTo>
                    <a:pt x="42" y="10"/>
                    <a:pt x="72" y="7"/>
                    <a:pt x="101" y="4"/>
                  </a:cubicBezTo>
                  <a:cubicBezTo>
                    <a:pt x="114" y="2"/>
                    <a:pt x="126" y="1"/>
                    <a:pt x="139" y="0"/>
                  </a:cubicBezTo>
                  <a:cubicBezTo>
                    <a:pt x="143" y="0"/>
                    <a:pt x="147" y="1"/>
                    <a:pt x="149" y="4"/>
                  </a:cubicBezTo>
                  <a:cubicBezTo>
                    <a:pt x="152" y="7"/>
                    <a:pt x="153" y="12"/>
                    <a:pt x="152" y="16"/>
                  </a:cubicBezTo>
                  <a:cubicBezTo>
                    <a:pt x="137" y="63"/>
                    <a:pt x="125" y="109"/>
                    <a:pt x="119" y="132"/>
                  </a:cubicBezTo>
                  <a:cubicBezTo>
                    <a:pt x="118" y="136"/>
                    <a:pt x="115" y="139"/>
                    <a:pt x="111" y="140"/>
                  </a:cubicBezTo>
                  <a:cubicBezTo>
                    <a:pt x="110" y="140"/>
                    <a:pt x="109" y="141"/>
                    <a:pt x="107" y="141"/>
                  </a:cubicBezTo>
                  <a:close/>
                  <a:moveTo>
                    <a:pt x="37" y="34"/>
                  </a:moveTo>
                  <a:cubicBezTo>
                    <a:pt x="65" y="69"/>
                    <a:pt x="83" y="88"/>
                    <a:pt x="101" y="106"/>
                  </a:cubicBezTo>
                  <a:cubicBezTo>
                    <a:pt x="107" y="85"/>
                    <a:pt x="114" y="56"/>
                    <a:pt x="123" y="26"/>
                  </a:cubicBezTo>
                  <a:cubicBezTo>
                    <a:pt x="117" y="26"/>
                    <a:pt x="110" y="27"/>
                    <a:pt x="103" y="28"/>
                  </a:cubicBezTo>
                  <a:cubicBezTo>
                    <a:pt x="82" y="30"/>
                    <a:pt x="59" y="32"/>
                    <a:pt x="37" y="34"/>
                  </a:cubicBezTo>
                  <a:close/>
                </a:path>
              </a:pathLst>
            </a:custGeom>
            <a:solidFill>
              <a:srgbClr val="525D7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38" name="Freeform 100">
              <a:extLst>
                <a:ext uri="{FF2B5EF4-FFF2-40B4-BE49-F238E27FC236}">
                  <a16:creationId xmlns:a16="http://schemas.microsoft.com/office/drawing/2014/main" id="{E3BFEF35-34E2-624D-A7DB-B83DA885AEB9}"/>
                </a:ext>
              </a:extLst>
            </p:cNvPr>
            <p:cNvSpPr>
              <a:spLocks noChangeAspect="1"/>
            </p:cNvSpPr>
            <p:nvPr/>
          </p:nvSpPr>
          <p:spPr bwMode="auto">
            <a:xfrm>
              <a:off x="7477125" y="4371976"/>
              <a:ext cx="52387" cy="52388"/>
            </a:xfrm>
            <a:custGeom>
              <a:avLst/>
              <a:gdLst>
                <a:gd name="T0" fmla="*/ 13 w 32"/>
                <a:gd name="T1" fmla="*/ 31 h 31"/>
                <a:gd name="T2" fmla="*/ 4 w 32"/>
                <a:gd name="T3" fmla="*/ 27 h 31"/>
                <a:gd name="T4" fmla="*/ 5 w 32"/>
                <a:gd name="T5" fmla="*/ 9 h 31"/>
                <a:gd name="T6" fmla="*/ 11 w 32"/>
                <a:gd name="T7" fmla="*/ 5 h 31"/>
                <a:gd name="T8" fmla="*/ 28 w 32"/>
                <a:gd name="T9" fmla="*/ 5 h 31"/>
                <a:gd name="T10" fmla="*/ 27 w 32"/>
                <a:gd name="T11" fmla="*/ 22 h 31"/>
                <a:gd name="T12" fmla="*/ 22 w 32"/>
                <a:gd name="T13" fmla="*/ 27 h 31"/>
                <a:gd name="T14" fmla="*/ 13 w 32"/>
                <a:gd name="T15" fmla="*/ 31 h 31"/>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31">
                  <a:moveTo>
                    <a:pt x="13" y="31"/>
                  </a:moveTo>
                  <a:cubicBezTo>
                    <a:pt x="10" y="31"/>
                    <a:pt x="7" y="29"/>
                    <a:pt x="4" y="27"/>
                  </a:cubicBezTo>
                  <a:cubicBezTo>
                    <a:pt x="0" y="22"/>
                    <a:pt x="0" y="14"/>
                    <a:pt x="5" y="9"/>
                  </a:cubicBezTo>
                  <a:cubicBezTo>
                    <a:pt x="7" y="8"/>
                    <a:pt x="9" y="6"/>
                    <a:pt x="11" y="5"/>
                  </a:cubicBezTo>
                  <a:cubicBezTo>
                    <a:pt x="15" y="0"/>
                    <a:pt x="23" y="0"/>
                    <a:pt x="28" y="5"/>
                  </a:cubicBezTo>
                  <a:cubicBezTo>
                    <a:pt x="32" y="10"/>
                    <a:pt x="32" y="18"/>
                    <a:pt x="27" y="22"/>
                  </a:cubicBezTo>
                  <a:cubicBezTo>
                    <a:pt x="25" y="24"/>
                    <a:pt x="23" y="26"/>
                    <a:pt x="22" y="27"/>
                  </a:cubicBezTo>
                  <a:cubicBezTo>
                    <a:pt x="19" y="30"/>
                    <a:pt x="16" y="31"/>
                    <a:pt x="13" y="31"/>
                  </a:cubicBezTo>
                  <a:close/>
                </a:path>
              </a:pathLst>
            </a:custGeom>
            <a:solidFill>
              <a:srgbClr val="525D7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39" name="Freeform 101">
              <a:extLst>
                <a:ext uri="{FF2B5EF4-FFF2-40B4-BE49-F238E27FC236}">
                  <a16:creationId xmlns:a16="http://schemas.microsoft.com/office/drawing/2014/main" id="{F0DE182A-FAD1-A646-B2A7-AE69AEE3E38F}"/>
                </a:ext>
              </a:extLst>
            </p:cNvPr>
            <p:cNvSpPr>
              <a:spLocks noChangeAspect="1"/>
            </p:cNvSpPr>
            <p:nvPr/>
          </p:nvSpPr>
          <p:spPr bwMode="auto">
            <a:xfrm>
              <a:off x="7626350" y="4071938"/>
              <a:ext cx="228600" cy="203200"/>
            </a:xfrm>
            <a:custGeom>
              <a:avLst/>
              <a:gdLst>
                <a:gd name="T0" fmla="*/ 13 w 138"/>
                <a:gd name="T1" fmla="*/ 123 h 123"/>
                <a:gd name="T2" fmla="*/ 4 w 138"/>
                <a:gd name="T3" fmla="*/ 119 h 123"/>
                <a:gd name="T4" fmla="*/ 5 w 138"/>
                <a:gd name="T5" fmla="*/ 102 h 123"/>
                <a:gd name="T6" fmla="*/ 91 w 138"/>
                <a:gd name="T7" fmla="*/ 26 h 123"/>
                <a:gd name="T8" fmla="*/ 117 w 138"/>
                <a:gd name="T9" fmla="*/ 5 h 123"/>
                <a:gd name="T10" fmla="*/ 134 w 138"/>
                <a:gd name="T11" fmla="*/ 6 h 123"/>
                <a:gd name="T12" fmla="*/ 133 w 138"/>
                <a:gd name="T13" fmla="*/ 23 h 123"/>
                <a:gd name="T14" fmla="*/ 107 w 138"/>
                <a:gd name="T15" fmla="*/ 45 h 123"/>
                <a:gd name="T16" fmla="*/ 21 w 138"/>
                <a:gd name="T17" fmla="*/ 120 h 123"/>
                <a:gd name="T18" fmla="*/ 13 w 138"/>
                <a:gd name="T19" fmla="*/ 123 h 1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8" h="123">
                  <a:moveTo>
                    <a:pt x="13" y="123"/>
                  </a:moveTo>
                  <a:cubicBezTo>
                    <a:pt x="10" y="123"/>
                    <a:pt x="7" y="122"/>
                    <a:pt x="4" y="119"/>
                  </a:cubicBezTo>
                  <a:cubicBezTo>
                    <a:pt x="0" y="114"/>
                    <a:pt x="0" y="106"/>
                    <a:pt x="5" y="102"/>
                  </a:cubicBezTo>
                  <a:cubicBezTo>
                    <a:pt x="33" y="76"/>
                    <a:pt x="63" y="51"/>
                    <a:pt x="91" y="26"/>
                  </a:cubicBezTo>
                  <a:cubicBezTo>
                    <a:pt x="100" y="19"/>
                    <a:pt x="108" y="12"/>
                    <a:pt x="117" y="5"/>
                  </a:cubicBezTo>
                  <a:cubicBezTo>
                    <a:pt x="122" y="0"/>
                    <a:pt x="130" y="1"/>
                    <a:pt x="134" y="6"/>
                  </a:cubicBezTo>
                  <a:cubicBezTo>
                    <a:pt x="138" y="11"/>
                    <a:pt x="138" y="19"/>
                    <a:pt x="133" y="23"/>
                  </a:cubicBezTo>
                  <a:cubicBezTo>
                    <a:pt x="124" y="30"/>
                    <a:pt x="116" y="38"/>
                    <a:pt x="107" y="45"/>
                  </a:cubicBezTo>
                  <a:cubicBezTo>
                    <a:pt x="79" y="69"/>
                    <a:pt x="49" y="94"/>
                    <a:pt x="21" y="120"/>
                  </a:cubicBezTo>
                  <a:cubicBezTo>
                    <a:pt x="19" y="122"/>
                    <a:pt x="16" y="123"/>
                    <a:pt x="13" y="123"/>
                  </a:cubicBezTo>
                  <a:close/>
                </a:path>
              </a:pathLst>
            </a:custGeom>
            <a:solidFill>
              <a:srgbClr val="525D7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40" name="Freeform 102">
              <a:extLst>
                <a:ext uri="{FF2B5EF4-FFF2-40B4-BE49-F238E27FC236}">
                  <a16:creationId xmlns:a16="http://schemas.microsoft.com/office/drawing/2014/main" id="{0933B157-F666-4D4B-B997-3CFEC8E3C73F}"/>
                </a:ext>
              </a:extLst>
            </p:cNvPr>
            <p:cNvSpPr>
              <a:spLocks noChangeAspect="1" noEditPoints="1"/>
            </p:cNvSpPr>
            <p:nvPr/>
          </p:nvSpPr>
          <p:spPr bwMode="auto">
            <a:xfrm>
              <a:off x="7386638" y="4208463"/>
              <a:ext cx="295275" cy="306388"/>
            </a:xfrm>
            <a:custGeom>
              <a:avLst/>
              <a:gdLst>
                <a:gd name="T0" fmla="*/ 87 w 179"/>
                <a:gd name="T1" fmla="*/ 185 h 185"/>
                <a:gd name="T2" fmla="*/ 83 w 179"/>
                <a:gd name="T3" fmla="*/ 185 h 185"/>
                <a:gd name="T4" fmla="*/ 75 w 179"/>
                <a:gd name="T5" fmla="*/ 175 h 185"/>
                <a:gd name="T6" fmla="*/ 72 w 179"/>
                <a:gd name="T7" fmla="*/ 158 h 185"/>
                <a:gd name="T8" fmla="*/ 66 w 179"/>
                <a:gd name="T9" fmla="*/ 123 h 185"/>
                <a:gd name="T10" fmla="*/ 10 w 179"/>
                <a:gd name="T11" fmla="*/ 108 h 185"/>
                <a:gd name="T12" fmla="*/ 1 w 179"/>
                <a:gd name="T13" fmla="*/ 99 h 185"/>
                <a:gd name="T14" fmla="*/ 4 w 179"/>
                <a:gd name="T15" fmla="*/ 87 h 185"/>
                <a:gd name="T16" fmla="*/ 62 w 179"/>
                <a:gd name="T17" fmla="*/ 35 h 185"/>
                <a:gd name="T18" fmla="*/ 97 w 179"/>
                <a:gd name="T19" fmla="*/ 4 h 185"/>
                <a:gd name="T20" fmla="*/ 109 w 179"/>
                <a:gd name="T21" fmla="*/ 1 h 185"/>
                <a:gd name="T22" fmla="*/ 162 w 179"/>
                <a:gd name="T23" fmla="*/ 16 h 185"/>
                <a:gd name="T24" fmla="*/ 172 w 179"/>
                <a:gd name="T25" fmla="*/ 28 h 185"/>
                <a:gd name="T26" fmla="*/ 179 w 179"/>
                <a:gd name="T27" fmla="*/ 106 h 185"/>
                <a:gd name="T28" fmla="*/ 174 w 179"/>
                <a:gd name="T29" fmla="*/ 118 h 185"/>
                <a:gd name="T30" fmla="*/ 95 w 179"/>
                <a:gd name="T31" fmla="*/ 182 h 185"/>
                <a:gd name="T32" fmla="*/ 87 w 179"/>
                <a:gd name="T33" fmla="*/ 185 h 185"/>
                <a:gd name="T34" fmla="*/ 38 w 179"/>
                <a:gd name="T35" fmla="*/ 90 h 185"/>
                <a:gd name="T36" fmla="*/ 81 w 179"/>
                <a:gd name="T37" fmla="*/ 102 h 185"/>
                <a:gd name="T38" fmla="*/ 89 w 179"/>
                <a:gd name="T39" fmla="*/ 112 h 185"/>
                <a:gd name="T40" fmla="*/ 95 w 179"/>
                <a:gd name="T41" fmla="*/ 150 h 185"/>
                <a:gd name="T42" fmla="*/ 153 w 179"/>
                <a:gd name="T43" fmla="*/ 103 h 185"/>
                <a:gd name="T44" fmla="*/ 147 w 179"/>
                <a:gd name="T45" fmla="*/ 37 h 185"/>
                <a:gd name="T46" fmla="*/ 108 w 179"/>
                <a:gd name="T47" fmla="*/ 26 h 185"/>
                <a:gd name="T48" fmla="*/ 78 w 179"/>
                <a:gd name="T49" fmla="*/ 53 h 185"/>
                <a:gd name="T50" fmla="*/ 38 w 179"/>
                <a:gd name="T51" fmla="*/ 90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79" h="185">
                  <a:moveTo>
                    <a:pt x="87" y="185"/>
                  </a:moveTo>
                  <a:cubicBezTo>
                    <a:pt x="86" y="185"/>
                    <a:pt x="84" y="185"/>
                    <a:pt x="83" y="185"/>
                  </a:cubicBezTo>
                  <a:cubicBezTo>
                    <a:pt x="79" y="183"/>
                    <a:pt x="76" y="180"/>
                    <a:pt x="75" y="175"/>
                  </a:cubicBezTo>
                  <a:cubicBezTo>
                    <a:pt x="74" y="170"/>
                    <a:pt x="73" y="164"/>
                    <a:pt x="72" y="158"/>
                  </a:cubicBezTo>
                  <a:cubicBezTo>
                    <a:pt x="70" y="146"/>
                    <a:pt x="68" y="134"/>
                    <a:pt x="66" y="123"/>
                  </a:cubicBezTo>
                  <a:cubicBezTo>
                    <a:pt x="46" y="116"/>
                    <a:pt x="25" y="111"/>
                    <a:pt x="10" y="108"/>
                  </a:cubicBezTo>
                  <a:cubicBezTo>
                    <a:pt x="5" y="107"/>
                    <a:pt x="2" y="103"/>
                    <a:pt x="1" y="99"/>
                  </a:cubicBezTo>
                  <a:cubicBezTo>
                    <a:pt x="0" y="95"/>
                    <a:pt x="1" y="90"/>
                    <a:pt x="4" y="87"/>
                  </a:cubicBezTo>
                  <a:cubicBezTo>
                    <a:pt x="24" y="70"/>
                    <a:pt x="43" y="53"/>
                    <a:pt x="62" y="35"/>
                  </a:cubicBezTo>
                  <a:cubicBezTo>
                    <a:pt x="73" y="25"/>
                    <a:pt x="85" y="14"/>
                    <a:pt x="97" y="4"/>
                  </a:cubicBezTo>
                  <a:cubicBezTo>
                    <a:pt x="100" y="1"/>
                    <a:pt x="104" y="0"/>
                    <a:pt x="109" y="1"/>
                  </a:cubicBezTo>
                  <a:cubicBezTo>
                    <a:pt x="131" y="8"/>
                    <a:pt x="149" y="13"/>
                    <a:pt x="162" y="16"/>
                  </a:cubicBezTo>
                  <a:cubicBezTo>
                    <a:pt x="168" y="17"/>
                    <a:pt x="172" y="22"/>
                    <a:pt x="172" y="28"/>
                  </a:cubicBezTo>
                  <a:cubicBezTo>
                    <a:pt x="171" y="49"/>
                    <a:pt x="173" y="75"/>
                    <a:pt x="179" y="106"/>
                  </a:cubicBezTo>
                  <a:cubicBezTo>
                    <a:pt x="179" y="111"/>
                    <a:pt x="178" y="115"/>
                    <a:pt x="174" y="118"/>
                  </a:cubicBezTo>
                  <a:cubicBezTo>
                    <a:pt x="139" y="145"/>
                    <a:pt x="115" y="165"/>
                    <a:pt x="95" y="182"/>
                  </a:cubicBezTo>
                  <a:cubicBezTo>
                    <a:pt x="93" y="184"/>
                    <a:pt x="90" y="185"/>
                    <a:pt x="87" y="185"/>
                  </a:cubicBezTo>
                  <a:close/>
                  <a:moveTo>
                    <a:pt x="38" y="90"/>
                  </a:moveTo>
                  <a:cubicBezTo>
                    <a:pt x="51" y="93"/>
                    <a:pt x="67" y="97"/>
                    <a:pt x="81" y="102"/>
                  </a:cubicBezTo>
                  <a:cubicBezTo>
                    <a:pt x="86" y="104"/>
                    <a:pt x="89" y="108"/>
                    <a:pt x="89" y="112"/>
                  </a:cubicBezTo>
                  <a:cubicBezTo>
                    <a:pt x="91" y="124"/>
                    <a:pt x="93" y="137"/>
                    <a:pt x="95" y="150"/>
                  </a:cubicBezTo>
                  <a:cubicBezTo>
                    <a:pt x="111" y="137"/>
                    <a:pt x="130" y="122"/>
                    <a:pt x="153" y="103"/>
                  </a:cubicBezTo>
                  <a:cubicBezTo>
                    <a:pt x="150" y="78"/>
                    <a:pt x="148" y="56"/>
                    <a:pt x="147" y="37"/>
                  </a:cubicBezTo>
                  <a:cubicBezTo>
                    <a:pt x="136" y="35"/>
                    <a:pt x="123" y="31"/>
                    <a:pt x="108" y="26"/>
                  </a:cubicBezTo>
                  <a:cubicBezTo>
                    <a:pt x="98" y="35"/>
                    <a:pt x="88" y="44"/>
                    <a:pt x="78" y="53"/>
                  </a:cubicBezTo>
                  <a:cubicBezTo>
                    <a:pt x="65" y="66"/>
                    <a:pt x="51" y="78"/>
                    <a:pt x="38" y="90"/>
                  </a:cubicBezTo>
                  <a:close/>
                </a:path>
              </a:pathLst>
            </a:custGeom>
            <a:solidFill>
              <a:srgbClr val="525D7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41" name="Freeform 103">
              <a:extLst>
                <a:ext uri="{FF2B5EF4-FFF2-40B4-BE49-F238E27FC236}">
                  <a16:creationId xmlns:a16="http://schemas.microsoft.com/office/drawing/2014/main" id="{3BCDE2DA-5997-DE4E-AF0B-0C1178AFBE6C}"/>
                </a:ext>
              </a:extLst>
            </p:cNvPr>
            <p:cNvSpPr>
              <a:spLocks noChangeAspect="1" noEditPoints="1"/>
            </p:cNvSpPr>
            <p:nvPr/>
          </p:nvSpPr>
          <p:spPr bwMode="auto">
            <a:xfrm>
              <a:off x="8993188" y="2641601"/>
              <a:ext cx="233362" cy="250825"/>
            </a:xfrm>
            <a:custGeom>
              <a:avLst/>
              <a:gdLst>
                <a:gd name="T0" fmla="*/ 124 w 141"/>
                <a:gd name="T1" fmla="*/ 152 h 152"/>
                <a:gd name="T2" fmla="*/ 119 w 141"/>
                <a:gd name="T3" fmla="*/ 151 h 152"/>
                <a:gd name="T4" fmla="*/ 8 w 141"/>
                <a:gd name="T5" fmla="*/ 105 h 152"/>
                <a:gd name="T6" fmla="*/ 0 w 141"/>
                <a:gd name="T7" fmla="*/ 96 h 152"/>
                <a:gd name="T8" fmla="*/ 5 w 141"/>
                <a:gd name="T9" fmla="*/ 85 h 152"/>
                <a:gd name="T10" fmla="*/ 6 w 141"/>
                <a:gd name="T11" fmla="*/ 83 h 152"/>
                <a:gd name="T12" fmla="*/ 123 w 141"/>
                <a:gd name="T13" fmla="*/ 2 h 152"/>
                <a:gd name="T14" fmla="*/ 135 w 141"/>
                <a:gd name="T15" fmla="*/ 3 h 152"/>
                <a:gd name="T16" fmla="*/ 141 w 141"/>
                <a:gd name="T17" fmla="*/ 14 h 152"/>
                <a:gd name="T18" fmla="*/ 137 w 141"/>
                <a:gd name="T19" fmla="*/ 103 h 152"/>
                <a:gd name="T20" fmla="*/ 136 w 141"/>
                <a:gd name="T21" fmla="*/ 141 h 152"/>
                <a:gd name="T22" fmla="*/ 131 w 141"/>
                <a:gd name="T23" fmla="*/ 150 h 152"/>
                <a:gd name="T24" fmla="*/ 124 w 141"/>
                <a:gd name="T25" fmla="*/ 152 h 152"/>
                <a:gd name="T26" fmla="*/ 36 w 141"/>
                <a:gd name="T27" fmla="*/ 90 h 152"/>
                <a:gd name="T28" fmla="*/ 112 w 141"/>
                <a:gd name="T29" fmla="*/ 122 h 152"/>
                <a:gd name="T30" fmla="*/ 113 w 141"/>
                <a:gd name="T31" fmla="*/ 102 h 152"/>
                <a:gd name="T32" fmla="*/ 115 w 141"/>
                <a:gd name="T33" fmla="*/ 35 h 152"/>
                <a:gd name="T34" fmla="*/ 36 w 141"/>
                <a:gd name="T35" fmla="*/ 90 h 1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141" h="152">
                  <a:moveTo>
                    <a:pt x="124" y="152"/>
                  </a:moveTo>
                  <a:cubicBezTo>
                    <a:pt x="122" y="152"/>
                    <a:pt x="121" y="152"/>
                    <a:pt x="119" y="151"/>
                  </a:cubicBezTo>
                  <a:cubicBezTo>
                    <a:pt x="74" y="132"/>
                    <a:pt x="30" y="114"/>
                    <a:pt x="8" y="105"/>
                  </a:cubicBezTo>
                  <a:cubicBezTo>
                    <a:pt x="4" y="104"/>
                    <a:pt x="1" y="100"/>
                    <a:pt x="0" y="96"/>
                  </a:cubicBezTo>
                  <a:cubicBezTo>
                    <a:pt x="0" y="92"/>
                    <a:pt x="1" y="87"/>
                    <a:pt x="5" y="85"/>
                  </a:cubicBezTo>
                  <a:lnTo>
                    <a:pt x="6" y="83"/>
                  </a:lnTo>
                  <a:cubicBezTo>
                    <a:pt x="34" y="60"/>
                    <a:pt x="58" y="40"/>
                    <a:pt x="123" y="2"/>
                  </a:cubicBezTo>
                  <a:cubicBezTo>
                    <a:pt x="126" y="0"/>
                    <a:pt x="131" y="0"/>
                    <a:pt x="135" y="3"/>
                  </a:cubicBezTo>
                  <a:cubicBezTo>
                    <a:pt x="139" y="5"/>
                    <a:pt x="141" y="9"/>
                    <a:pt x="141" y="14"/>
                  </a:cubicBezTo>
                  <a:cubicBezTo>
                    <a:pt x="138" y="44"/>
                    <a:pt x="138" y="74"/>
                    <a:pt x="137" y="103"/>
                  </a:cubicBezTo>
                  <a:cubicBezTo>
                    <a:pt x="137" y="115"/>
                    <a:pt x="137" y="128"/>
                    <a:pt x="136" y="141"/>
                  </a:cubicBezTo>
                  <a:cubicBezTo>
                    <a:pt x="136" y="145"/>
                    <a:pt x="134" y="148"/>
                    <a:pt x="131" y="150"/>
                  </a:cubicBezTo>
                  <a:cubicBezTo>
                    <a:pt x="129" y="152"/>
                    <a:pt x="126" y="152"/>
                    <a:pt x="124" y="152"/>
                  </a:cubicBezTo>
                  <a:close/>
                  <a:moveTo>
                    <a:pt x="36" y="90"/>
                  </a:moveTo>
                  <a:cubicBezTo>
                    <a:pt x="56" y="98"/>
                    <a:pt x="83" y="110"/>
                    <a:pt x="112" y="122"/>
                  </a:cubicBezTo>
                  <a:cubicBezTo>
                    <a:pt x="113" y="115"/>
                    <a:pt x="113" y="109"/>
                    <a:pt x="113" y="102"/>
                  </a:cubicBezTo>
                  <a:cubicBezTo>
                    <a:pt x="113" y="80"/>
                    <a:pt x="114" y="58"/>
                    <a:pt x="115" y="35"/>
                  </a:cubicBezTo>
                  <a:cubicBezTo>
                    <a:pt x="76" y="59"/>
                    <a:pt x="55" y="75"/>
                    <a:pt x="36" y="90"/>
                  </a:cubicBezTo>
                  <a:close/>
                </a:path>
              </a:pathLst>
            </a:custGeom>
            <a:solidFill>
              <a:srgbClr val="525D7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42" name="Freeform 104">
              <a:extLst>
                <a:ext uri="{FF2B5EF4-FFF2-40B4-BE49-F238E27FC236}">
                  <a16:creationId xmlns:a16="http://schemas.microsoft.com/office/drawing/2014/main" id="{5B1404A9-91DC-2F4F-AB36-50E37AD42709}"/>
                </a:ext>
              </a:extLst>
            </p:cNvPr>
            <p:cNvSpPr>
              <a:spLocks noChangeAspect="1"/>
            </p:cNvSpPr>
            <p:nvPr/>
          </p:nvSpPr>
          <p:spPr bwMode="auto">
            <a:xfrm>
              <a:off x="8810625" y="2339976"/>
              <a:ext cx="52387" cy="52388"/>
            </a:xfrm>
            <a:custGeom>
              <a:avLst/>
              <a:gdLst>
                <a:gd name="T0" fmla="*/ 18 w 32"/>
                <a:gd name="T1" fmla="*/ 32 h 32"/>
                <a:gd name="T2" fmla="*/ 8 w 32"/>
                <a:gd name="T3" fmla="*/ 27 h 32"/>
                <a:gd name="T4" fmla="*/ 4 w 32"/>
                <a:gd name="T5" fmla="*/ 21 h 32"/>
                <a:gd name="T6" fmla="*/ 6 w 32"/>
                <a:gd name="T7" fmla="*/ 4 h 32"/>
                <a:gd name="T8" fmla="*/ 23 w 32"/>
                <a:gd name="T9" fmla="*/ 7 h 32"/>
                <a:gd name="T10" fmla="*/ 28 w 32"/>
                <a:gd name="T11" fmla="*/ 13 h 32"/>
                <a:gd name="T12" fmla="*/ 25 w 32"/>
                <a:gd name="T13" fmla="*/ 30 h 32"/>
                <a:gd name="T14" fmla="*/ 18 w 32"/>
                <a:gd name="T15" fmla="*/ 32 h 3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32" h="32">
                  <a:moveTo>
                    <a:pt x="18" y="32"/>
                  </a:moveTo>
                  <a:cubicBezTo>
                    <a:pt x="14" y="32"/>
                    <a:pt x="10" y="30"/>
                    <a:pt x="8" y="27"/>
                  </a:cubicBezTo>
                  <a:cubicBezTo>
                    <a:pt x="7" y="25"/>
                    <a:pt x="5" y="23"/>
                    <a:pt x="4" y="21"/>
                  </a:cubicBezTo>
                  <a:cubicBezTo>
                    <a:pt x="0" y="15"/>
                    <a:pt x="1" y="8"/>
                    <a:pt x="6" y="4"/>
                  </a:cubicBezTo>
                  <a:cubicBezTo>
                    <a:pt x="12" y="0"/>
                    <a:pt x="19" y="1"/>
                    <a:pt x="23" y="7"/>
                  </a:cubicBezTo>
                  <a:cubicBezTo>
                    <a:pt x="25" y="9"/>
                    <a:pt x="26" y="11"/>
                    <a:pt x="28" y="13"/>
                  </a:cubicBezTo>
                  <a:cubicBezTo>
                    <a:pt x="32" y="18"/>
                    <a:pt x="30" y="26"/>
                    <a:pt x="25" y="30"/>
                  </a:cubicBezTo>
                  <a:cubicBezTo>
                    <a:pt x="23" y="31"/>
                    <a:pt x="20" y="32"/>
                    <a:pt x="18" y="32"/>
                  </a:cubicBezTo>
                  <a:close/>
                </a:path>
              </a:pathLst>
            </a:custGeom>
            <a:solidFill>
              <a:srgbClr val="525D7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43" name="Freeform 105">
              <a:extLst>
                <a:ext uri="{FF2B5EF4-FFF2-40B4-BE49-F238E27FC236}">
                  <a16:creationId xmlns:a16="http://schemas.microsoft.com/office/drawing/2014/main" id="{8AE915AD-B671-784A-8AB6-8E104FDC484B}"/>
                </a:ext>
              </a:extLst>
            </p:cNvPr>
            <p:cNvSpPr>
              <a:spLocks noChangeAspect="1"/>
            </p:cNvSpPr>
            <p:nvPr/>
          </p:nvSpPr>
          <p:spPr bwMode="auto">
            <a:xfrm>
              <a:off x="8939213" y="2506663"/>
              <a:ext cx="180975" cy="244475"/>
            </a:xfrm>
            <a:custGeom>
              <a:avLst/>
              <a:gdLst>
                <a:gd name="T0" fmla="*/ 96 w 110"/>
                <a:gd name="T1" fmla="*/ 148 h 148"/>
                <a:gd name="T2" fmla="*/ 86 w 110"/>
                <a:gd name="T3" fmla="*/ 143 h 148"/>
                <a:gd name="T4" fmla="*/ 68 w 110"/>
                <a:gd name="T5" fmla="*/ 115 h 148"/>
                <a:gd name="T6" fmla="*/ 4 w 110"/>
                <a:gd name="T7" fmla="*/ 21 h 148"/>
                <a:gd name="T8" fmla="*/ 6 w 110"/>
                <a:gd name="T9" fmla="*/ 4 h 148"/>
                <a:gd name="T10" fmla="*/ 23 w 110"/>
                <a:gd name="T11" fmla="*/ 7 h 148"/>
                <a:gd name="T12" fmla="*/ 88 w 110"/>
                <a:gd name="T13" fmla="*/ 101 h 148"/>
                <a:gd name="T14" fmla="*/ 106 w 110"/>
                <a:gd name="T15" fmla="*/ 130 h 148"/>
                <a:gd name="T16" fmla="*/ 103 w 110"/>
                <a:gd name="T17" fmla="*/ 146 h 148"/>
                <a:gd name="T18" fmla="*/ 96 w 110"/>
                <a:gd name="T19" fmla="*/ 148 h 14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10" h="148">
                  <a:moveTo>
                    <a:pt x="96" y="148"/>
                  </a:moveTo>
                  <a:cubicBezTo>
                    <a:pt x="92" y="148"/>
                    <a:pt x="89" y="146"/>
                    <a:pt x="86" y="143"/>
                  </a:cubicBezTo>
                  <a:cubicBezTo>
                    <a:pt x="80" y="134"/>
                    <a:pt x="74" y="124"/>
                    <a:pt x="68" y="115"/>
                  </a:cubicBezTo>
                  <a:cubicBezTo>
                    <a:pt x="47" y="84"/>
                    <a:pt x="26" y="52"/>
                    <a:pt x="4" y="21"/>
                  </a:cubicBezTo>
                  <a:cubicBezTo>
                    <a:pt x="0" y="15"/>
                    <a:pt x="1" y="8"/>
                    <a:pt x="6" y="4"/>
                  </a:cubicBezTo>
                  <a:cubicBezTo>
                    <a:pt x="12" y="0"/>
                    <a:pt x="19" y="1"/>
                    <a:pt x="23" y="7"/>
                  </a:cubicBezTo>
                  <a:cubicBezTo>
                    <a:pt x="46" y="38"/>
                    <a:pt x="67" y="70"/>
                    <a:pt x="88" y="101"/>
                  </a:cubicBezTo>
                  <a:cubicBezTo>
                    <a:pt x="94" y="111"/>
                    <a:pt x="100" y="120"/>
                    <a:pt x="106" y="130"/>
                  </a:cubicBezTo>
                  <a:cubicBezTo>
                    <a:pt x="110" y="135"/>
                    <a:pt x="109" y="143"/>
                    <a:pt x="103" y="146"/>
                  </a:cubicBezTo>
                  <a:cubicBezTo>
                    <a:pt x="101" y="148"/>
                    <a:pt x="99" y="148"/>
                    <a:pt x="96" y="148"/>
                  </a:cubicBezTo>
                  <a:close/>
                </a:path>
              </a:pathLst>
            </a:custGeom>
            <a:solidFill>
              <a:srgbClr val="525D7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44" name="Freeform 106">
              <a:extLst>
                <a:ext uri="{FF2B5EF4-FFF2-40B4-BE49-F238E27FC236}">
                  <a16:creationId xmlns:a16="http://schemas.microsoft.com/office/drawing/2014/main" id="{CAE3BDCA-1036-FA41-B1ED-BC42A5E1B461}"/>
                </a:ext>
              </a:extLst>
            </p:cNvPr>
            <p:cNvSpPr>
              <a:spLocks noChangeAspect="1" noEditPoints="1"/>
            </p:cNvSpPr>
            <p:nvPr/>
          </p:nvSpPr>
          <p:spPr bwMode="auto">
            <a:xfrm>
              <a:off x="8716963" y="2254251"/>
              <a:ext cx="301625" cy="295275"/>
            </a:xfrm>
            <a:custGeom>
              <a:avLst/>
              <a:gdLst>
                <a:gd name="T0" fmla="*/ 148 w 183"/>
                <a:gd name="T1" fmla="*/ 179 h 179"/>
                <a:gd name="T2" fmla="*/ 147 w 183"/>
                <a:gd name="T3" fmla="*/ 179 h 179"/>
                <a:gd name="T4" fmla="*/ 68 w 183"/>
                <a:gd name="T5" fmla="*/ 176 h 179"/>
                <a:gd name="T6" fmla="*/ 57 w 183"/>
                <a:gd name="T7" fmla="*/ 171 h 179"/>
                <a:gd name="T8" fmla="*/ 3 w 183"/>
                <a:gd name="T9" fmla="*/ 84 h 179"/>
                <a:gd name="T10" fmla="*/ 2 w 183"/>
                <a:gd name="T11" fmla="*/ 72 h 179"/>
                <a:gd name="T12" fmla="*/ 12 w 183"/>
                <a:gd name="T13" fmla="*/ 65 h 179"/>
                <a:gd name="T14" fmla="*/ 30 w 183"/>
                <a:gd name="T15" fmla="*/ 64 h 179"/>
                <a:gd name="T16" fmla="*/ 66 w 183"/>
                <a:gd name="T17" fmla="*/ 63 h 179"/>
                <a:gd name="T18" fmla="*/ 87 w 183"/>
                <a:gd name="T19" fmla="*/ 9 h 179"/>
                <a:gd name="T20" fmla="*/ 97 w 183"/>
                <a:gd name="T21" fmla="*/ 1 h 179"/>
                <a:gd name="T22" fmla="*/ 109 w 183"/>
                <a:gd name="T23" fmla="*/ 6 h 179"/>
                <a:gd name="T24" fmla="*/ 153 w 183"/>
                <a:gd name="T25" fmla="*/ 69 h 179"/>
                <a:gd name="T26" fmla="*/ 180 w 183"/>
                <a:gd name="T27" fmla="*/ 108 h 179"/>
                <a:gd name="T28" fmla="*/ 181 w 183"/>
                <a:gd name="T29" fmla="*/ 120 h 179"/>
                <a:gd name="T30" fmla="*/ 160 w 183"/>
                <a:gd name="T31" fmla="*/ 171 h 179"/>
                <a:gd name="T32" fmla="*/ 148 w 183"/>
                <a:gd name="T33" fmla="*/ 179 h 179"/>
                <a:gd name="T34" fmla="*/ 96 w 183"/>
                <a:gd name="T35" fmla="*/ 152 h 179"/>
                <a:gd name="T36" fmla="*/ 140 w 183"/>
                <a:gd name="T37" fmla="*/ 154 h 179"/>
                <a:gd name="T38" fmla="*/ 156 w 183"/>
                <a:gd name="T39" fmla="*/ 116 h 179"/>
                <a:gd name="T40" fmla="*/ 133 w 183"/>
                <a:gd name="T41" fmla="*/ 83 h 179"/>
                <a:gd name="T42" fmla="*/ 102 w 183"/>
                <a:gd name="T43" fmla="*/ 39 h 179"/>
                <a:gd name="T44" fmla="*/ 84 w 183"/>
                <a:gd name="T45" fmla="*/ 80 h 179"/>
                <a:gd name="T46" fmla="*/ 73 w 183"/>
                <a:gd name="T47" fmla="*/ 87 h 179"/>
                <a:gd name="T48" fmla="*/ 35 w 183"/>
                <a:gd name="T49" fmla="*/ 88 h 179"/>
                <a:gd name="T50" fmla="*/ 74 w 183"/>
                <a:gd name="T51" fmla="*/ 152 h 179"/>
                <a:gd name="T52" fmla="*/ 96 w 183"/>
                <a:gd name="T53" fmla="*/ 152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183" h="179">
                  <a:moveTo>
                    <a:pt x="148" y="179"/>
                  </a:moveTo>
                  <a:cubicBezTo>
                    <a:pt x="148" y="179"/>
                    <a:pt x="147" y="179"/>
                    <a:pt x="147" y="179"/>
                  </a:cubicBezTo>
                  <a:cubicBezTo>
                    <a:pt x="126" y="176"/>
                    <a:pt x="99" y="175"/>
                    <a:pt x="68" y="176"/>
                  </a:cubicBezTo>
                  <a:cubicBezTo>
                    <a:pt x="64" y="177"/>
                    <a:pt x="60" y="174"/>
                    <a:pt x="57" y="171"/>
                  </a:cubicBezTo>
                  <a:cubicBezTo>
                    <a:pt x="34" y="132"/>
                    <a:pt x="17" y="106"/>
                    <a:pt x="3" y="84"/>
                  </a:cubicBezTo>
                  <a:cubicBezTo>
                    <a:pt x="0" y="81"/>
                    <a:pt x="0" y="76"/>
                    <a:pt x="2" y="72"/>
                  </a:cubicBezTo>
                  <a:cubicBezTo>
                    <a:pt x="4" y="68"/>
                    <a:pt x="8" y="65"/>
                    <a:pt x="12" y="65"/>
                  </a:cubicBezTo>
                  <a:cubicBezTo>
                    <a:pt x="18" y="65"/>
                    <a:pt x="24" y="65"/>
                    <a:pt x="30" y="64"/>
                  </a:cubicBezTo>
                  <a:cubicBezTo>
                    <a:pt x="42" y="64"/>
                    <a:pt x="54" y="63"/>
                    <a:pt x="66" y="63"/>
                  </a:cubicBezTo>
                  <a:cubicBezTo>
                    <a:pt x="74" y="43"/>
                    <a:pt x="82" y="23"/>
                    <a:pt x="87" y="9"/>
                  </a:cubicBezTo>
                  <a:cubicBezTo>
                    <a:pt x="89" y="4"/>
                    <a:pt x="92" y="1"/>
                    <a:pt x="97" y="1"/>
                  </a:cubicBezTo>
                  <a:cubicBezTo>
                    <a:pt x="101" y="0"/>
                    <a:pt x="106" y="2"/>
                    <a:pt x="109" y="6"/>
                  </a:cubicBezTo>
                  <a:cubicBezTo>
                    <a:pt x="123" y="27"/>
                    <a:pt x="138" y="48"/>
                    <a:pt x="153" y="69"/>
                  </a:cubicBezTo>
                  <a:cubicBezTo>
                    <a:pt x="162" y="82"/>
                    <a:pt x="171" y="95"/>
                    <a:pt x="180" y="108"/>
                  </a:cubicBezTo>
                  <a:cubicBezTo>
                    <a:pt x="182" y="111"/>
                    <a:pt x="183" y="116"/>
                    <a:pt x="181" y="120"/>
                  </a:cubicBezTo>
                  <a:cubicBezTo>
                    <a:pt x="171" y="141"/>
                    <a:pt x="164" y="158"/>
                    <a:pt x="160" y="171"/>
                  </a:cubicBezTo>
                  <a:cubicBezTo>
                    <a:pt x="158" y="176"/>
                    <a:pt x="153" y="179"/>
                    <a:pt x="148" y="179"/>
                  </a:cubicBezTo>
                  <a:close/>
                  <a:moveTo>
                    <a:pt x="96" y="152"/>
                  </a:moveTo>
                  <a:cubicBezTo>
                    <a:pt x="112" y="152"/>
                    <a:pt x="127" y="152"/>
                    <a:pt x="140" y="154"/>
                  </a:cubicBezTo>
                  <a:cubicBezTo>
                    <a:pt x="144" y="143"/>
                    <a:pt x="150" y="131"/>
                    <a:pt x="156" y="116"/>
                  </a:cubicBezTo>
                  <a:cubicBezTo>
                    <a:pt x="148" y="105"/>
                    <a:pt x="141" y="94"/>
                    <a:pt x="133" y="83"/>
                  </a:cubicBezTo>
                  <a:cubicBezTo>
                    <a:pt x="122" y="68"/>
                    <a:pt x="112" y="53"/>
                    <a:pt x="102" y="39"/>
                  </a:cubicBezTo>
                  <a:cubicBezTo>
                    <a:pt x="97" y="52"/>
                    <a:pt x="91" y="66"/>
                    <a:pt x="84" y="80"/>
                  </a:cubicBezTo>
                  <a:cubicBezTo>
                    <a:pt x="82" y="85"/>
                    <a:pt x="78" y="87"/>
                    <a:pt x="73" y="87"/>
                  </a:cubicBezTo>
                  <a:cubicBezTo>
                    <a:pt x="62" y="87"/>
                    <a:pt x="48" y="88"/>
                    <a:pt x="35" y="88"/>
                  </a:cubicBezTo>
                  <a:cubicBezTo>
                    <a:pt x="46" y="106"/>
                    <a:pt x="59" y="126"/>
                    <a:pt x="74" y="152"/>
                  </a:cubicBezTo>
                  <a:cubicBezTo>
                    <a:pt x="82" y="152"/>
                    <a:pt x="89" y="152"/>
                    <a:pt x="96" y="152"/>
                  </a:cubicBezTo>
                  <a:close/>
                </a:path>
              </a:pathLst>
            </a:custGeom>
            <a:solidFill>
              <a:srgbClr val="525D7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45" name="Freeform 107">
              <a:extLst>
                <a:ext uri="{FF2B5EF4-FFF2-40B4-BE49-F238E27FC236}">
                  <a16:creationId xmlns:a16="http://schemas.microsoft.com/office/drawing/2014/main" id="{FFEC87F8-BC47-B341-BD5A-7DFD0199F261}"/>
                </a:ext>
              </a:extLst>
            </p:cNvPr>
            <p:cNvSpPr>
              <a:spLocks noChangeAspect="1"/>
            </p:cNvSpPr>
            <p:nvPr/>
          </p:nvSpPr>
          <p:spPr bwMode="auto">
            <a:xfrm>
              <a:off x="10702925" y="5287963"/>
              <a:ext cx="762000" cy="200025"/>
            </a:xfrm>
            <a:custGeom>
              <a:avLst/>
              <a:gdLst>
                <a:gd name="T0" fmla="*/ 181 w 462"/>
                <a:gd name="T1" fmla="*/ 122 h 122"/>
                <a:gd name="T2" fmla="*/ 172 w 462"/>
                <a:gd name="T3" fmla="*/ 118 h 122"/>
                <a:gd name="T4" fmla="*/ 124 w 462"/>
                <a:gd name="T5" fmla="*/ 61 h 122"/>
                <a:gd name="T6" fmla="*/ 111 w 462"/>
                <a:gd name="T7" fmla="*/ 44 h 122"/>
                <a:gd name="T8" fmla="*/ 21 w 462"/>
                <a:gd name="T9" fmla="*/ 96 h 122"/>
                <a:gd name="T10" fmla="*/ 4 w 462"/>
                <a:gd name="T11" fmla="*/ 93 h 122"/>
                <a:gd name="T12" fmla="*/ 6 w 462"/>
                <a:gd name="T13" fmla="*/ 76 h 122"/>
                <a:gd name="T14" fmla="*/ 109 w 462"/>
                <a:gd name="T15" fmla="*/ 17 h 122"/>
                <a:gd name="T16" fmla="*/ 123 w 462"/>
                <a:gd name="T17" fmla="*/ 21 h 122"/>
                <a:gd name="T18" fmla="*/ 143 w 462"/>
                <a:gd name="T19" fmla="*/ 46 h 122"/>
                <a:gd name="T20" fmla="*/ 182 w 462"/>
                <a:gd name="T21" fmla="*/ 94 h 122"/>
                <a:gd name="T22" fmla="*/ 257 w 462"/>
                <a:gd name="T23" fmla="*/ 43 h 122"/>
                <a:gd name="T24" fmla="*/ 268 w 462"/>
                <a:gd name="T25" fmla="*/ 35 h 122"/>
                <a:gd name="T26" fmla="*/ 283 w 462"/>
                <a:gd name="T27" fmla="*/ 36 h 122"/>
                <a:gd name="T28" fmla="*/ 340 w 462"/>
                <a:gd name="T29" fmla="*/ 88 h 122"/>
                <a:gd name="T30" fmla="*/ 441 w 462"/>
                <a:gd name="T31" fmla="*/ 5 h 122"/>
                <a:gd name="T32" fmla="*/ 458 w 462"/>
                <a:gd name="T33" fmla="*/ 7 h 122"/>
                <a:gd name="T34" fmla="*/ 456 w 462"/>
                <a:gd name="T35" fmla="*/ 24 h 122"/>
                <a:gd name="T36" fmla="*/ 348 w 462"/>
                <a:gd name="T37" fmla="*/ 114 h 122"/>
                <a:gd name="T38" fmla="*/ 331 w 462"/>
                <a:gd name="T39" fmla="*/ 113 h 122"/>
                <a:gd name="T40" fmla="*/ 274 w 462"/>
                <a:gd name="T41" fmla="*/ 60 h 122"/>
                <a:gd name="T42" fmla="*/ 270 w 462"/>
                <a:gd name="T43" fmla="*/ 63 h 122"/>
                <a:gd name="T44" fmla="*/ 188 w 462"/>
                <a:gd name="T45" fmla="*/ 120 h 122"/>
                <a:gd name="T46" fmla="*/ 181 w 462"/>
                <a:gd name="T47" fmla="*/ 122 h 1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462" h="122">
                  <a:moveTo>
                    <a:pt x="181" y="122"/>
                  </a:moveTo>
                  <a:cubicBezTo>
                    <a:pt x="177" y="122"/>
                    <a:pt x="174" y="121"/>
                    <a:pt x="172" y="118"/>
                  </a:cubicBezTo>
                  <a:cubicBezTo>
                    <a:pt x="155" y="100"/>
                    <a:pt x="139" y="80"/>
                    <a:pt x="124" y="61"/>
                  </a:cubicBezTo>
                  <a:cubicBezTo>
                    <a:pt x="120" y="55"/>
                    <a:pt x="115" y="49"/>
                    <a:pt x="111" y="44"/>
                  </a:cubicBezTo>
                  <a:cubicBezTo>
                    <a:pt x="80" y="59"/>
                    <a:pt x="49" y="75"/>
                    <a:pt x="21" y="96"/>
                  </a:cubicBezTo>
                  <a:cubicBezTo>
                    <a:pt x="15" y="100"/>
                    <a:pt x="8" y="99"/>
                    <a:pt x="4" y="93"/>
                  </a:cubicBezTo>
                  <a:cubicBezTo>
                    <a:pt x="0" y="88"/>
                    <a:pt x="1" y="80"/>
                    <a:pt x="6" y="76"/>
                  </a:cubicBezTo>
                  <a:cubicBezTo>
                    <a:pt x="39" y="52"/>
                    <a:pt x="75" y="34"/>
                    <a:pt x="109" y="17"/>
                  </a:cubicBezTo>
                  <a:cubicBezTo>
                    <a:pt x="114" y="15"/>
                    <a:pt x="120" y="16"/>
                    <a:pt x="123" y="21"/>
                  </a:cubicBezTo>
                  <a:cubicBezTo>
                    <a:pt x="130" y="29"/>
                    <a:pt x="137" y="37"/>
                    <a:pt x="143" y="46"/>
                  </a:cubicBezTo>
                  <a:cubicBezTo>
                    <a:pt x="156" y="62"/>
                    <a:pt x="169" y="78"/>
                    <a:pt x="182" y="94"/>
                  </a:cubicBezTo>
                  <a:cubicBezTo>
                    <a:pt x="207" y="76"/>
                    <a:pt x="232" y="59"/>
                    <a:pt x="257" y="43"/>
                  </a:cubicBezTo>
                  <a:lnTo>
                    <a:pt x="268" y="35"/>
                  </a:lnTo>
                  <a:cubicBezTo>
                    <a:pt x="273" y="32"/>
                    <a:pt x="279" y="32"/>
                    <a:pt x="283" y="36"/>
                  </a:cubicBezTo>
                  <a:cubicBezTo>
                    <a:pt x="302" y="52"/>
                    <a:pt x="321" y="69"/>
                    <a:pt x="340" y="88"/>
                  </a:cubicBezTo>
                  <a:cubicBezTo>
                    <a:pt x="369" y="62"/>
                    <a:pt x="402" y="36"/>
                    <a:pt x="441" y="5"/>
                  </a:cubicBezTo>
                  <a:cubicBezTo>
                    <a:pt x="446" y="0"/>
                    <a:pt x="454" y="1"/>
                    <a:pt x="458" y="7"/>
                  </a:cubicBezTo>
                  <a:cubicBezTo>
                    <a:pt x="462" y="12"/>
                    <a:pt x="461" y="19"/>
                    <a:pt x="456" y="24"/>
                  </a:cubicBezTo>
                  <a:cubicBezTo>
                    <a:pt x="413" y="57"/>
                    <a:pt x="379" y="86"/>
                    <a:pt x="348" y="114"/>
                  </a:cubicBezTo>
                  <a:cubicBezTo>
                    <a:pt x="343" y="118"/>
                    <a:pt x="336" y="118"/>
                    <a:pt x="331" y="113"/>
                  </a:cubicBezTo>
                  <a:cubicBezTo>
                    <a:pt x="312" y="94"/>
                    <a:pt x="293" y="77"/>
                    <a:pt x="274" y="60"/>
                  </a:cubicBezTo>
                  <a:lnTo>
                    <a:pt x="270" y="63"/>
                  </a:lnTo>
                  <a:cubicBezTo>
                    <a:pt x="243" y="81"/>
                    <a:pt x="214" y="100"/>
                    <a:pt x="188" y="120"/>
                  </a:cubicBezTo>
                  <a:cubicBezTo>
                    <a:pt x="186" y="122"/>
                    <a:pt x="183" y="122"/>
                    <a:pt x="181" y="122"/>
                  </a:cubicBezTo>
                  <a:close/>
                </a:path>
              </a:pathLst>
            </a:custGeom>
            <a:solidFill>
              <a:srgbClr val="525D7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46" name="Freeform 108">
              <a:extLst>
                <a:ext uri="{FF2B5EF4-FFF2-40B4-BE49-F238E27FC236}">
                  <a16:creationId xmlns:a16="http://schemas.microsoft.com/office/drawing/2014/main" id="{E14BDAFB-23B2-614E-BC13-72CFB424CA13}"/>
                </a:ext>
              </a:extLst>
            </p:cNvPr>
            <p:cNvSpPr>
              <a:spLocks noChangeAspect="1"/>
            </p:cNvSpPr>
            <p:nvPr/>
          </p:nvSpPr>
          <p:spPr bwMode="auto">
            <a:xfrm>
              <a:off x="10839450" y="5618163"/>
              <a:ext cx="46037" cy="211138"/>
            </a:xfrm>
            <a:custGeom>
              <a:avLst/>
              <a:gdLst>
                <a:gd name="T0" fmla="*/ 16 w 28"/>
                <a:gd name="T1" fmla="*/ 128 h 128"/>
                <a:gd name="T2" fmla="*/ 3 w 28"/>
                <a:gd name="T3" fmla="*/ 115 h 128"/>
                <a:gd name="T4" fmla="*/ 2 w 28"/>
                <a:gd name="T5" fmla="*/ 64 h 128"/>
                <a:gd name="T6" fmla="*/ 0 w 28"/>
                <a:gd name="T7" fmla="*/ 12 h 128"/>
                <a:gd name="T8" fmla="*/ 12 w 28"/>
                <a:gd name="T9" fmla="*/ 0 h 128"/>
                <a:gd name="T10" fmla="*/ 24 w 28"/>
                <a:gd name="T11" fmla="*/ 12 h 128"/>
                <a:gd name="T12" fmla="*/ 26 w 28"/>
                <a:gd name="T13" fmla="*/ 63 h 128"/>
                <a:gd name="T14" fmla="*/ 28 w 28"/>
                <a:gd name="T15" fmla="*/ 115 h 128"/>
                <a:gd name="T16" fmla="*/ 16 w 28"/>
                <a:gd name="T17" fmla="*/ 128 h 1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28" h="128">
                  <a:moveTo>
                    <a:pt x="16" y="128"/>
                  </a:moveTo>
                  <a:cubicBezTo>
                    <a:pt x="9" y="128"/>
                    <a:pt x="3" y="122"/>
                    <a:pt x="3" y="115"/>
                  </a:cubicBezTo>
                  <a:cubicBezTo>
                    <a:pt x="3" y="99"/>
                    <a:pt x="3" y="81"/>
                    <a:pt x="2" y="64"/>
                  </a:cubicBezTo>
                  <a:cubicBezTo>
                    <a:pt x="1" y="47"/>
                    <a:pt x="0" y="29"/>
                    <a:pt x="0" y="12"/>
                  </a:cubicBezTo>
                  <a:cubicBezTo>
                    <a:pt x="0" y="5"/>
                    <a:pt x="6" y="0"/>
                    <a:pt x="12" y="0"/>
                  </a:cubicBezTo>
                  <a:cubicBezTo>
                    <a:pt x="19" y="0"/>
                    <a:pt x="24" y="5"/>
                    <a:pt x="24" y="12"/>
                  </a:cubicBezTo>
                  <a:cubicBezTo>
                    <a:pt x="24" y="29"/>
                    <a:pt x="25" y="46"/>
                    <a:pt x="26" y="63"/>
                  </a:cubicBezTo>
                  <a:cubicBezTo>
                    <a:pt x="27" y="80"/>
                    <a:pt x="28" y="98"/>
                    <a:pt x="28" y="115"/>
                  </a:cubicBezTo>
                  <a:cubicBezTo>
                    <a:pt x="28" y="122"/>
                    <a:pt x="22" y="128"/>
                    <a:pt x="16" y="128"/>
                  </a:cubicBezTo>
                  <a:close/>
                </a:path>
              </a:pathLst>
            </a:custGeom>
            <a:solidFill>
              <a:srgbClr val="525D7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47" name="Freeform 109">
              <a:extLst>
                <a:ext uri="{FF2B5EF4-FFF2-40B4-BE49-F238E27FC236}">
                  <a16:creationId xmlns:a16="http://schemas.microsoft.com/office/drawing/2014/main" id="{5C896D7C-98FD-6B40-88D0-2BD735EC3C51}"/>
                </a:ext>
              </a:extLst>
            </p:cNvPr>
            <p:cNvSpPr>
              <a:spLocks noChangeAspect="1"/>
            </p:cNvSpPr>
            <p:nvPr/>
          </p:nvSpPr>
          <p:spPr bwMode="auto">
            <a:xfrm>
              <a:off x="10748963" y="5686426"/>
              <a:ext cx="225425" cy="55563"/>
            </a:xfrm>
            <a:custGeom>
              <a:avLst/>
              <a:gdLst>
                <a:gd name="T0" fmla="*/ 13 w 137"/>
                <a:gd name="T1" fmla="*/ 33 h 33"/>
                <a:gd name="T2" fmla="*/ 1 w 137"/>
                <a:gd name="T3" fmla="*/ 23 h 33"/>
                <a:gd name="T4" fmla="*/ 11 w 137"/>
                <a:gd name="T5" fmla="*/ 9 h 33"/>
                <a:gd name="T6" fmla="*/ 82 w 137"/>
                <a:gd name="T7" fmla="*/ 3 h 33"/>
                <a:gd name="T8" fmla="*/ 123 w 137"/>
                <a:gd name="T9" fmla="*/ 0 h 33"/>
                <a:gd name="T10" fmla="*/ 137 w 137"/>
                <a:gd name="T11" fmla="*/ 11 h 33"/>
                <a:gd name="T12" fmla="*/ 125 w 137"/>
                <a:gd name="T13" fmla="*/ 24 h 33"/>
                <a:gd name="T14" fmla="*/ 83 w 137"/>
                <a:gd name="T15" fmla="*/ 27 h 33"/>
                <a:gd name="T16" fmla="*/ 15 w 137"/>
                <a:gd name="T17" fmla="*/ 33 h 33"/>
                <a:gd name="T18" fmla="*/ 13 w 137"/>
                <a:gd name="T19" fmla="*/ 33 h 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7" h="33">
                  <a:moveTo>
                    <a:pt x="13" y="33"/>
                  </a:moveTo>
                  <a:cubicBezTo>
                    <a:pt x="8" y="33"/>
                    <a:pt x="2" y="29"/>
                    <a:pt x="1" y="23"/>
                  </a:cubicBezTo>
                  <a:cubicBezTo>
                    <a:pt x="0" y="16"/>
                    <a:pt x="5" y="10"/>
                    <a:pt x="11" y="9"/>
                  </a:cubicBezTo>
                  <a:cubicBezTo>
                    <a:pt x="36" y="4"/>
                    <a:pt x="59" y="3"/>
                    <a:pt x="82" y="3"/>
                  </a:cubicBezTo>
                  <a:cubicBezTo>
                    <a:pt x="96" y="2"/>
                    <a:pt x="110" y="1"/>
                    <a:pt x="123" y="0"/>
                  </a:cubicBezTo>
                  <a:cubicBezTo>
                    <a:pt x="130" y="0"/>
                    <a:pt x="136" y="5"/>
                    <a:pt x="137" y="11"/>
                  </a:cubicBezTo>
                  <a:cubicBezTo>
                    <a:pt x="137" y="18"/>
                    <a:pt x="132" y="24"/>
                    <a:pt x="125" y="24"/>
                  </a:cubicBezTo>
                  <a:cubicBezTo>
                    <a:pt x="111" y="26"/>
                    <a:pt x="97" y="26"/>
                    <a:pt x="83" y="27"/>
                  </a:cubicBezTo>
                  <a:cubicBezTo>
                    <a:pt x="60" y="28"/>
                    <a:pt x="38" y="29"/>
                    <a:pt x="15" y="33"/>
                  </a:cubicBezTo>
                  <a:cubicBezTo>
                    <a:pt x="15" y="33"/>
                    <a:pt x="14" y="33"/>
                    <a:pt x="13" y="33"/>
                  </a:cubicBezTo>
                  <a:close/>
                </a:path>
              </a:pathLst>
            </a:custGeom>
            <a:solidFill>
              <a:srgbClr val="525D7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48" name="Freeform 110">
              <a:extLst>
                <a:ext uri="{FF2B5EF4-FFF2-40B4-BE49-F238E27FC236}">
                  <a16:creationId xmlns:a16="http://schemas.microsoft.com/office/drawing/2014/main" id="{CA0B6448-90B2-DC43-906E-1841E4FC4D2B}"/>
                </a:ext>
              </a:extLst>
            </p:cNvPr>
            <p:cNvSpPr>
              <a:spLocks noChangeAspect="1"/>
            </p:cNvSpPr>
            <p:nvPr/>
          </p:nvSpPr>
          <p:spPr bwMode="auto">
            <a:xfrm>
              <a:off x="8756650" y="5795963"/>
              <a:ext cx="768350" cy="185738"/>
            </a:xfrm>
            <a:custGeom>
              <a:avLst/>
              <a:gdLst>
                <a:gd name="T0" fmla="*/ 176 w 466"/>
                <a:gd name="T1" fmla="*/ 112 h 113"/>
                <a:gd name="T2" fmla="*/ 167 w 466"/>
                <a:gd name="T3" fmla="*/ 108 h 113"/>
                <a:gd name="T4" fmla="*/ 139 w 466"/>
                <a:gd name="T5" fmla="*/ 75 h 113"/>
                <a:gd name="T6" fmla="*/ 112 w 466"/>
                <a:gd name="T7" fmla="*/ 41 h 113"/>
                <a:gd name="T8" fmla="*/ 101 w 466"/>
                <a:gd name="T9" fmla="*/ 48 h 113"/>
                <a:gd name="T10" fmla="*/ 20 w 466"/>
                <a:gd name="T11" fmla="*/ 99 h 113"/>
                <a:gd name="T12" fmla="*/ 3 w 466"/>
                <a:gd name="T13" fmla="*/ 96 h 113"/>
                <a:gd name="T14" fmla="*/ 7 w 466"/>
                <a:gd name="T15" fmla="*/ 79 h 113"/>
                <a:gd name="T16" fmla="*/ 88 w 466"/>
                <a:gd name="T17" fmla="*/ 27 h 113"/>
                <a:gd name="T18" fmla="*/ 108 w 466"/>
                <a:gd name="T19" fmla="*/ 15 h 113"/>
                <a:gd name="T20" fmla="*/ 123 w 466"/>
                <a:gd name="T21" fmla="*/ 18 h 113"/>
                <a:gd name="T22" fmla="*/ 158 w 466"/>
                <a:gd name="T23" fmla="*/ 59 h 113"/>
                <a:gd name="T24" fmla="*/ 177 w 466"/>
                <a:gd name="T25" fmla="*/ 83 h 113"/>
                <a:gd name="T26" fmla="*/ 260 w 466"/>
                <a:gd name="T27" fmla="*/ 24 h 113"/>
                <a:gd name="T28" fmla="*/ 273 w 466"/>
                <a:gd name="T29" fmla="*/ 24 h 113"/>
                <a:gd name="T30" fmla="*/ 310 w 466"/>
                <a:gd name="T31" fmla="*/ 51 h 113"/>
                <a:gd name="T32" fmla="*/ 353 w 466"/>
                <a:gd name="T33" fmla="*/ 84 h 113"/>
                <a:gd name="T34" fmla="*/ 389 w 466"/>
                <a:gd name="T35" fmla="*/ 52 h 113"/>
                <a:gd name="T36" fmla="*/ 444 w 466"/>
                <a:gd name="T37" fmla="*/ 4 h 113"/>
                <a:gd name="T38" fmla="*/ 461 w 466"/>
                <a:gd name="T39" fmla="*/ 6 h 113"/>
                <a:gd name="T40" fmla="*/ 460 w 466"/>
                <a:gd name="T41" fmla="*/ 23 h 113"/>
                <a:gd name="T42" fmla="*/ 405 w 466"/>
                <a:gd name="T43" fmla="*/ 70 h 113"/>
                <a:gd name="T44" fmla="*/ 362 w 466"/>
                <a:gd name="T45" fmla="*/ 109 h 113"/>
                <a:gd name="T46" fmla="*/ 347 w 466"/>
                <a:gd name="T47" fmla="*/ 110 h 113"/>
                <a:gd name="T48" fmla="*/ 295 w 466"/>
                <a:gd name="T49" fmla="*/ 70 h 113"/>
                <a:gd name="T50" fmla="*/ 266 w 466"/>
                <a:gd name="T51" fmla="*/ 48 h 113"/>
                <a:gd name="T52" fmla="*/ 184 w 466"/>
                <a:gd name="T53" fmla="*/ 110 h 113"/>
                <a:gd name="T54" fmla="*/ 176 w 466"/>
                <a:gd name="T55" fmla="*/ 112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466" h="113">
                  <a:moveTo>
                    <a:pt x="176" y="112"/>
                  </a:moveTo>
                  <a:cubicBezTo>
                    <a:pt x="173" y="112"/>
                    <a:pt x="169" y="111"/>
                    <a:pt x="167" y="108"/>
                  </a:cubicBezTo>
                  <a:cubicBezTo>
                    <a:pt x="157" y="97"/>
                    <a:pt x="148" y="86"/>
                    <a:pt x="139" y="75"/>
                  </a:cubicBezTo>
                  <a:cubicBezTo>
                    <a:pt x="130" y="64"/>
                    <a:pt x="121" y="52"/>
                    <a:pt x="112" y="41"/>
                  </a:cubicBezTo>
                  <a:lnTo>
                    <a:pt x="101" y="48"/>
                  </a:lnTo>
                  <a:cubicBezTo>
                    <a:pt x="74" y="64"/>
                    <a:pt x="47" y="81"/>
                    <a:pt x="20" y="99"/>
                  </a:cubicBezTo>
                  <a:cubicBezTo>
                    <a:pt x="15" y="103"/>
                    <a:pt x="7" y="102"/>
                    <a:pt x="3" y="96"/>
                  </a:cubicBezTo>
                  <a:cubicBezTo>
                    <a:pt x="0" y="91"/>
                    <a:pt x="1" y="83"/>
                    <a:pt x="7" y="79"/>
                  </a:cubicBezTo>
                  <a:cubicBezTo>
                    <a:pt x="33" y="61"/>
                    <a:pt x="61" y="44"/>
                    <a:pt x="88" y="27"/>
                  </a:cubicBezTo>
                  <a:lnTo>
                    <a:pt x="108" y="15"/>
                  </a:lnTo>
                  <a:cubicBezTo>
                    <a:pt x="113" y="12"/>
                    <a:pt x="119" y="13"/>
                    <a:pt x="123" y="18"/>
                  </a:cubicBezTo>
                  <a:cubicBezTo>
                    <a:pt x="135" y="31"/>
                    <a:pt x="147" y="46"/>
                    <a:pt x="158" y="59"/>
                  </a:cubicBezTo>
                  <a:cubicBezTo>
                    <a:pt x="164" y="67"/>
                    <a:pt x="171" y="75"/>
                    <a:pt x="177" y="83"/>
                  </a:cubicBezTo>
                  <a:cubicBezTo>
                    <a:pt x="205" y="61"/>
                    <a:pt x="233" y="42"/>
                    <a:pt x="260" y="24"/>
                  </a:cubicBezTo>
                  <a:cubicBezTo>
                    <a:pt x="264" y="21"/>
                    <a:pt x="269" y="21"/>
                    <a:pt x="273" y="24"/>
                  </a:cubicBezTo>
                  <a:cubicBezTo>
                    <a:pt x="285" y="31"/>
                    <a:pt x="296" y="40"/>
                    <a:pt x="310" y="51"/>
                  </a:cubicBezTo>
                  <a:cubicBezTo>
                    <a:pt x="322" y="61"/>
                    <a:pt x="336" y="72"/>
                    <a:pt x="353" y="84"/>
                  </a:cubicBezTo>
                  <a:cubicBezTo>
                    <a:pt x="366" y="74"/>
                    <a:pt x="377" y="63"/>
                    <a:pt x="389" y="52"/>
                  </a:cubicBezTo>
                  <a:cubicBezTo>
                    <a:pt x="407" y="36"/>
                    <a:pt x="425" y="19"/>
                    <a:pt x="444" y="4"/>
                  </a:cubicBezTo>
                  <a:cubicBezTo>
                    <a:pt x="450" y="0"/>
                    <a:pt x="457" y="1"/>
                    <a:pt x="461" y="6"/>
                  </a:cubicBezTo>
                  <a:cubicBezTo>
                    <a:pt x="466" y="11"/>
                    <a:pt x="465" y="19"/>
                    <a:pt x="460" y="23"/>
                  </a:cubicBezTo>
                  <a:cubicBezTo>
                    <a:pt x="441" y="38"/>
                    <a:pt x="423" y="54"/>
                    <a:pt x="405" y="70"/>
                  </a:cubicBezTo>
                  <a:cubicBezTo>
                    <a:pt x="391" y="83"/>
                    <a:pt x="377" y="97"/>
                    <a:pt x="362" y="109"/>
                  </a:cubicBezTo>
                  <a:cubicBezTo>
                    <a:pt x="358" y="113"/>
                    <a:pt x="352" y="113"/>
                    <a:pt x="347" y="110"/>
                  </a:cubicBezTo>
                  <a:cubicBezTo>
                    <a:pt x="326" y="94"/>
                    <a:pt x="309" y="81"/>
                    <a:pt x="295" y="70"/>
                  </a:cubicBezTo>
                  <a:cubicBezTo>
                    <a:pt x="284" y="62"/>
                    <a:pt x="275" y="55"/>
                    <a:pt x="266" y="48"/>
                  </a:cubicBezTo>
                  <a:cubicBezTo>
                    <a:pt x="239" y="67"/>
                    <a:pt x="211" y="87"/>
                    <a:pt x="184" y="110"/>
                  </a:cubicBezTo>
                  <a:cubicBezTo>
                    <a:pt x="181" y="112"/>
                    <a:pt x="179" y="112"/>
                    <a:pt x="176" y="112"/>
                  </a:cubicBezTo>
                  <a:close/>
                </a:path>
              </a:pathLst>
            </a:custGeom>
            <a:solidFill>
              <a:srgbClr val="525D7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49" name="Freeform 111">
              <a:extLst>
                <a:ext uri="{FF2B5EF4-FFF2-40B4-BE49-F238E27FC236}">
                  <a16:creationId xmlns:a16="http://schemas.microsoft.com/office/drawing/2014/main" id="{C59B1A0B-08CC-A54B-AC81-18042396EEA5}"/>
                </a:ext>
              </a:extLst>
            </p:cNvPr>
            <p:cNvSpPr>
              <a:spLocks noChangeAspect="1" noEditPoints="1"/>
            </p:cNvSpPr>
            <p:nvPr/>
          </p:nvSpPr>
          <p:spPr bwMode="auto">
            <a:xfrm>
              <a:off x="8208963" y="5283201"/>
              <a:ext cx="485775" cy="465138"/>
            </a:xfrm>
            <a:custGeom>
              <a:avLst/>
              <a:gdLst>
                <a:gd name="T0" fmla="*/ 143 w 295"/>
                <a:gd name="T1" fmla="*/ 281 h 281"/>
                <a:gd name="T2" fmla="*/ 0 w 295"/>
                <a:gd name="T3" fmla="*/ 153 h 281"/>
                <a:gd name="T4" fmla="*/ 144 w 295"/>
                <a:gd name="T5" fmla="*/ 4 h 281"/>
                <a:gd name="T6" fmla="*/ 144 w 295"/>
                <a:gd name="T7" fmla="*/ 4 h 281"/>
                <a:gd name="T8" fmla="*/ 150 w 295"/>
                <a:gd name="T9" fmla="*/ 2 h 281"/>
                <a:gd name="T10" fmla="*/ 163 w 295"/>
                <a:gd name="T11" fmla="*/ 0 h 281"/>
                <a:gd name="T12" fmla="*/ 165 w 295"/>
                <a:gd name="T13" fmla="*/ 0 h 281"/>
                <a:gd name="T14" fmla="*/ 295 w 295"/>
                <a:gd name="T15" fmla="*/ 109 h 281"/>
                <a:gd name="T16" fmla="*/ 143 w 295"/>
                <a:gd name="T17" fmla="*/ 281 h 281"/>
                <a:gd name="T18" fmla="*/ 146 w 295"/>
                <a:gd name="T19" fmla="*/ 28 h 281"/>
                <a:gd name="T20" fmla="*/ 24 w 295"/>
                <a:gd name="T21" fmla="*/ 153 h 281"/>
                <a:gd name="T22" fmla="*/ 143 w 295"/>
                <a:gd name="T23" fmla="*/ 257 h 281"/>
                <a:gd name="T24" fmla="*/ 271 w 295"/>
                <a:gd name="T25" fmla="*/ 109 h 281"/>
                <a:gd name="T26" fmla="*/ 163 w 295"/>
                <a:gd name="T27" fmla="*/ 25 h 281"/>
                <a:gd name="T28" fmla="*/ 163 w 295"/>
                <a:gd name="T29" fmla="*/ 25 h 281"/>
                <a:gd name="T30" fmla="*/ 157 w 295"/>
                <a:gd name="T31" fmla="*/ 26 h 281"/>
                <a:gd name="T32" fmla="*/ 146 w 295"/>
                <a:gd name="T33" fmla="*/ 28 h 28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95" h="281">
                  <a:moveTo>
                    <a:pt x="143" y="281"/>
                  </a:moveTo>
                  <a:cubicBezTo>
                    <a:pt x="50" y="281"/>
                    <a:pt x="0" y="215"/>
                    <a:pt x="0" y="153"/>
                  </a:cubicBezTo>
                  <a:cubicBezTo>
                    <a:pt x="0" y="78"/>
                    <a:pt x="66" y="10"/>
                    <a:pt x="144" y="4"/>
                  </a:cubicBezTo>
                  <a:lnTo>
                    <a:pt x="144" y="4"/>
                  </a:lnTo>
                  <a:cubicBezTo>
                    <a:pt x="146" y="4"/>
                    <a:pt x="148" y="3"/>
                    <a:pt x="150" y="2"/>
                  </a:cubicBezTo>
                  <a:cubicBezTo>
                    <a:pt x="154" y="2"/>
                    <a:pt x="158" y="0"/>
                    <a:pt x="163" y="0"/>
                  </a:cubicBezTo>
                  <a:lnTo>
                    <a:pt x="165" y="0"/>
                  </a:lnTo>
                  <a:cubicBezTo>
                    <a:pt x="246" y="4"/>
                    <a:pt x="295" y="59"/>
                    <a:pt x="295" y="109"/>
                  </a:cubicBezTo>
                  <a:cubicBezTo>
                    <a:pt x="295" y="228"/>
                    <a:pt x="216" y="281"/>
                    <a:pt x="143" y="281"/>
                  </a:cubicBezTo>
                  <a:close/>
                  <a:moveTo>
                    <a:pt x="146" y="28"/>
                  </a:moveTo>
                  <a:cubicBezTo>
                    <a:pt x="80" y="33"/>
                    <a:pt x="24" y="90"/>
                    <a:pt x="24" y="153"/>
                  </a:cubicBezTo>
                  <a:cubicBezTo>
                    <a:pt x="24" y="221"/>
                    <a:pt x="85" y="257"/>
                    <a:pt x="143" y="257"/>
                  </a:cubicBezTo>
                  <a:cubicBezTo>
                    <a:pt x="231" y="257"/>
                    <a:pt x="271" y="180"/>
                    <a:pt x="271" y="109"/>
                  </a:cubicBezTo>
                  <a:cubicBezTo>
                    <a:pt x="271" y="76"/>
                    <a:pt x="238" y="28"/>
                    <a:pt x="163" y="25"/>
                  </a:cubicBezTo>
                  <a:lnTo>
                    <a:pt x="163" y="25"/>
                  </a:lnTo>
                  <a:cubicBezTo>
                    <a:pt x="161" y="25"/>
                    <a:pt x="159" y="25"/>
                    <a:pt x="157" y="26"/>
                  </a:cubicBezTo>
                  <a:cubicBezTo>
                    <a:pt x="154" y="27"/>
                    <a:pt x="150" y="28"/>
                    <a:pt x="146" y="28"/>
                  </a:cubicBezTo>
                  <a:close/>
                </a:path>
              </a:pathLst>
            </a:custGeom>
            <a:solidFill>
              <a:srgbClr val="525D7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50" name="Freeform 112">
              <a:extLst>
                <a:ext uri="{FF2B5EF4-FFF2-40B4-BE49-F238E27FC236}">
                  <a16:creationId xmlns:a16="http://schemas.microsoft.com/office/drawing/2014/main" id="{4AFDC76F-7622-B64B-A970-48E05A30E0A7}"/>
                </a:ext>
              </a:extLst>
            </p:cNvPr>
            <p:cNvSpPr>
              <a:spLocks noChangeAspect="1" noEditPoints="1"/>
            </p:cNvSpPr>
            <p:nvPr/>
          </p:nvSpPr>
          <p:spPr bwMode="auto">
            <a:xfrm>
              <a:off x="8334375" y="5403851"/>
              <a:ext cx="244475" cy="231775"/>
            </a:xfrm>
            <a:custGeom>
              <a:avLst/>
              <a:gdLst>
                <a:gd name="T0" fmla="*/ 73 w 148"/>
                <a:gd name="T1" fmla="*/ 140 h 140"/>
                <a:gd name="T2" fmla="*/ 0 w 148"/>
                <a:gd name="T3" fmla="*/ 68 h 140"/>
                <a:gd name="T4" fmla="*/ 44 w 148"/>
                <a:gd name="T5" fmla="*/ 2 h 140"/>
                <a:gd name="T6" fmla="*/ 44 w 148"/>
                <a:gd name="T7" fmla="*/ 2 h 140"/>
                <a:gd name="T8" fmla="*/ 55 w 148"/>
                <a:gd name="T9" fmla="*/ 0 h 140"/>
                <a:gd name="T10" fmla="*/ 148 w 148"/>
                <a:gd name="T11" fmla="*/ 66 h 140"/>
                <a:gd name="T12" fmla="*/ 73 w 148"/>
                <a:gd name="T13" fmla="*/ 140 h 140"/>
                <a:gd name="T14" fmla="*/ 53 w 148"/>
                <a:gd name="T15" fmla="*/ 25 h 140"/>
                <a:gd name="T16" fmla="*/ 25 w 148"/>
                <a:gd name="T17" fmla="*/ 68 h 140"/>
                <a:gd name="T18" fmla="*/ 73 w 148"/>
                <a:gd name="T19" fmla="*/ 116 h 140"/>
                <a:gd name="T20" fmla="*/ 124 w 148"/>
                <a:gd name="T21" fmla="*/ 66 h 140"/>
                <a:gd name="T22" fmla="*/ 55 w 148"/>
                <a:gd name="T23" fmla="*/ 25 h 140"/>
                <a:gd name="T24" fmla="*/ 53 w 148"/>
                <a:gd name="T25" fmla="*/ 25 h 1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148" h="140">
                  <a:moveTo>
                    <a:pt x="73" y="140"/>
                  </a:moveTo>
                  <a:cubicBezTo>
                    <a:pt x="33" y="140"/>
                    <a:pt x="0" y="108"/>
                    <a:pt x="0" y="68"/>
                  </a:cubicBezTo>
                  <a:cubicBezTo>
                    <a:pt x="0" y="39"/>
                    <a:pt x="18" y="12"/>
                    <a:pt x="44" y="2"/>
                  </a:cubicBezTo>
                  <a:lnTo>
                    <a:pt x="44" y="2"/>
                  </a:lnTo>
                  <a:cubicBezTo>
                    <a:pt x="48" y="1"/>
                    <a:pt x="51" y="0"/>
                    <a:pt x="55" y="0"/>
                  </a:cubicBezTo>
                  <a:cubicBezTo>
                    <a:pt x="112" y="0"/>
                    <a:pt x="148" y="26"/>
                    <a:pt x="148" y="66"/>
                  </a:cubicBezTo>
                  <a:cubicBezTo>
                    <a:pt x="148" y="97"/>
                    <a:pt x="125" y="140"/>
                    <a:pt x="73" y="140"/>
                  </a:cubicBezTo>
                  <a:close/>
                  <a:moveTo>
                    <a:pt x="53" y="25"/>
                  </a:moveTo>
                  <a:cubicBezTo>
                    <a:pt x="36" y="31"/>
                    <a:pt x="25" y="49"/>
                    <a:pt x="25" y="68"/>
                  </a:cubicBezTo>
                  <a:cubicBezTo>
                    <a:pt x="25" y="95"/>
                    <a:pt x="46" y="116"/>
                    <a:pt x="73" y="116"/>
                  </a:cubicBezTo>
                  <a:cubicBezTo>
                    <a:pt x="110" y="116"/>
                    <a:pt x="124" y="86"/>
                    <a:pt x="124" y="66"/>
                  </a:cubicBezTo>
                  <a:cubicBezTo>
                    <a:pt x="124" y="28"/>
                    <a:pt x="71" y="25"/>
                    <a:pt x="55" y="25"/>
                  </a:cubicBezTo>
                  <a:cubicBezTo>
                    <a:pt x="54" y="25"/>
                    <a:pt x="53" y="25"/>
                    <a:pt x="53" y="25"/>
                  </a:cubicBezTo>
                  <a:close/>
                </a:path>
              </a:pathLst>
            </a:custGeom>
            <a:solidFill>
              <a:srgbClr val="525D7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51" name="Freeform 113">
              <a:extLst>
                <a:ext uri="{FF2B5EF4-FFF2-40B4-BE49-F238E27FC236}">
                  <a16:creationId xmlns:a16="http://schemas.microsoft.com/office/drawing/2014/main" id="{68CD7FC9-5BD3-D34B-8EF0-EE2042D84276}"/>
                </a:ext>
              </a:extLst>
            </p:cNvPr>
            <p:cNvSpPr>
              <a:spLocks noChangeAspect="1"/>
            </p:cNvSpPr>
            <p:nvPr/>
          </p:nvSpPr>
          <p:spPr bwMode="auto">
            <a:xfrm>
              <a:off x="8431213" y="5210176"/>
              <a:ext cx="428625" cy="325438"/>
            </a:xfrm>
            <a:custGeom>
              <a:avLst/>
              <a:gdLst>
                <a:gd name="T0" fmla="*/ 14 w 260"/>
                <a:gd name="T1" fmla="*/ 197 h 197"/>
                <a:gd name="T2" fmla="*/ 4 w 260"/>
                <a:gd name="T3" fmla="*/ 193 h 197"/>
                <a:gd name="T4" fmla="*/ 6 w 260"/>
                <a:gd name="T5" fmla="*/ 176 h 197"/>
                <a:gd name="T6" fmla="*/ 132 w 260"/>
                <a:gd name="T7" fmla="*/ 82 h 197"/>
                <a:gd name="T8" fmla="*/ 239 w 260"/>
                <a:gd name="T9" fmla="*/ 4 h 197"/>
                <a:gd name="T10" fmla="*/ 256 w 260"/>
                <a:gd name="T11" fmla="*/ 6 h 197"/>
                <a:gd name="T12" fmla="*/ 254 w 260"/>
                <a:gd name="T13" fmla="*/ 23 h 197"/>
                <a:gd name="T14" fmla="*/ 146 w 260"/>
                <a:gd name="T15" fmla="*/ 102 h 197"/>
                <a:gd name="T16" fmla="*/ 21 w 260"/>
                <a:gd name="T17" fmla="*/ 195 h 197"/>
                <a:gd name="T18" fmla="*/ 14 w 260"/>
                <a:gd name="T19" fmla="*/ 197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60" h="197">
                  <a:moveTo>
                    <a:pt x="14" y="197"/>
                  </a:moveTo>
                  <a:cubicBezTo>
                    <a:pt x="10" y="197"/>
                    <a:pt x="7" y="196"/>
                    <a:pt x="4" y="193"/>
                  </a:cubicBezTo>
                  <a:cubicBezTo>
                    <a:pt x="0" y="188"/>
                    <a:pt x="1" y="180"/>
                    <a:pt x="6" y="176"/>
                  </a:cubicBezTo>
                  <a:cubicBezTo>
                    <a:pt x="46" y="142"/>
                    <a:pt x="90" y="111"/>
                    <a:pt x="132" y="82"/>
                  </a:cubicBezTo>
                  <a:cubicBezTo>
                    <a:pt x="168" y="57"/>
                    <a:pt x="205" y="31"/>
                    <a:pt x="239" y="4"/>
                  </a:cubicBezTo>
                  <a:cubicBezTo>
                    <a:pt x="244" y="0"/>
                    <a:pt x="252" y="1"/>
                    <a:pt x="256" y="6"/>
                  </a:cubicBezTo>
                  <a:cubicBezTo>
                    <a:pt x="260" y="11"/>
                    <a:pt x="259" y="19"/>
                    <a:pt x="254" y="23"/>
                  </a:cubicBezTo>
                  <a:cubicBezTo>
                    <a:pt x="219" y="51"/>
                    <a:pt x="182" y="77"/>
                    <a:pt x="146" y="102"/>
                  </a:cubicBezTo>
                  <a:cubicBezTo>
                    <a:pt x="104" y="131"/>
                    <a:pt x="61" y="161"/>
                    <a:pt x="21" y="195"/>
                  </a:cubicBezTo>
                  <a:cubicBezTo>
                    <a:pt x="19" y="196"/>
                    <a:pt x="16" y="197"/>
                    <a:pt x="14" y="197"/>
                  </a:cubicBezTo>
                  <a:close/>
                </a:path>
              </a:pathLst>
            </a:custGeom>
            <a:solidFill>
              <a:srgbClr val="525D7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52" name="Freeform 114">
              <a:extLst>
                <a:ext uri="{FF2B5EF4-FFF2-40B4-BE49-F238E27FC236}">
                  <a16:creationId xmlns:a16="http://schemas.microsoft.com/office/drawing/2014/main" id="{34113746-7B30-F84F-9E51-5C7B34378BEA}"/>
                </a:ext>
              </a:extLst>
            </p:cNvPr>
            <p:cNvSpPr>
              <a:spLocks noChangeAspect="1" noEditPoints="1"/>
            </p:cNvSpPr>
            <p:nvPr/>
          </p:nvSpPr>
          <p:spPr bwMode="auto">
            <a:xfrm>
              <a:off x="7685088" y="4713288"/>
              <a:ext cx="303212" cy="296863"/>
            </a:xfrm>
            <a:custGeom>
              <a:avLst/>
              <a:gdLst>
                <a:gd name="T0" fmla="*/ 93 w 184"/>
                <a:gd name="T1" fmla="*/ 180 h 180"/>
                <a:gd name="T2" fmla="*/ 0 w 184"/>
                <a:gd name="T3" fmla="*/ 99 h 180"/>
                <a:gd name="T4" fmla="*/ 92 w 184"/>
                <a:gd name="T5" fmla="*/ 0 h 180"/>
                <a:gd name="T6" fmla="*/ 112 w 184"/>
                <a:gd name="T7" fmla="*/ 2 h 180"/>
                <a:gd name="T8" fmla="*/ 112 w 184"/>
                <a:gd name="T9" fmla="*/ 2 h 180"/>
                <a:gd name="T10" fmla="*/ 162 w 184"/>
                <a:gd name="T11" fmla="*/ 29 h 180"/>
                <a:gd name="T12" fmla="*/ 184 w 184"/>
                <a:gd name="T13" fmla="*/ 83 h 180"/>
                <a:gd name="T14" fmla="*/ 93 w 184"/>
                <a:gd name="T15" fmla="*/ 180 h 180"/>
                <a:gd name="T16" fmla="*/ 92 w 184"/>
                <a:gd name="T17" fmla="*/ 24 h 180"/>
                <a:gd name="T18" fmla="*/ 24 w 184"/>
                <a:gd name="T19" fmla="*/ 99 h 180"/>
                <a:gd name="T20" fmla="*/ 93 w 184"/>
                <a:gd name="T21" fmla="*/ 156 h 180"/>
                <a:gd name="T22" fmla="*/ 160 w 184"/>
                <a:gd name="T23" fmla="*/ 83 h 180"/>
                <a:gd name="T24" fmla="*/ 146 w 184"/>
                <a:gd name="T25" fmla="*/ 48 h 180"/>
                <a:gd name="T26" fmla="*/ 106 w 184"/>
                <a:gd name="T27" fmla="*/ 26 h 180"/>
                <a:gd name="T28" fmla="*/ 92 w 184"/>
                <a:gd name="T29" fmla="*/ 24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84" h="180">
                  <a:moveTo>
                    <a:pt x="93" y="180"/>
                  </a:moveTo>
                  <a:cubicBezTo>
                    <a:pt x="57" y="180"/>
                    <a:pt x="0" y="158"/>
                    <a:pt x="0" y="99"/>
                  </a:cubicBezTo>
                  <a:cubicBezTo>
                    <a:pt x="0" y="45"/>
                    <a:pt x="42" y="0"/>
                    <a:pt x="92" y="0"/>
                  </a:cubicBezTo>
                  <a:cubicBezTo>
                    <a:pt x="99" y="0"/>
                    <a:pt x="106" y="1"/>
                    <a:pt x="112" y="2"/>
                  </a:cubicBezTo>
                  <a:lnTo>
                    <a:pt x="112" y="2"/>
                  </a:lnTo>
                  <a:cubicBezTo>
                    <a:pt x="129" y="7"/>
                    <a:pt x="145" y="15"/>
                    <a:pt x="162" y="29"/>
                  </a:cubicBezTo>
                  <a:cubicBezTo>
                    <a:pt x="173" y="38"/>
                    <a:pt x="184" y="58"/>
                    <a:pt x="184" y="83"/>
                  </a:cubicBezTo>
                  <a:cubicBezTo>
                    <a:pt x="184" y="141"/>
                    <a:pt x="147" y="180"/>
                    <a:pt x="93" y="180"/>
                  </a:cubicBezTo>
                  <a:close/>
                  <a:moveTo>
                    <a:pt x="92" y="24"/>
                  </a:moveTo>
                  <a:cubicBezTo>
                    <a:pt x="55" y="24"/>
                    <a:pt x="24" y="59"/>
                    <a:pt x="24" y="99"/>
                  </a:cubicBezTo>
                  <a:cubicBezTo>
                    <a:pt x="24" y="146"/>
                    <a:pt x="74" y="156"/>
                    <a:pt x="93" y="156"/>
                  </a:cubicBezTo>
                  <a:cubicBezTo>
                    <a:pt x="134" y="156"/>
                    <a:pt x="160" y="127"/>
                    <a:pt x="160" y="83"/>
                  </a:cubicBezTo>
                  <a:cubicBezTo>
                    <a:pt x="160" y="65"/>
                    <a:pt x="152" y="52"/>
                    <a:pt x="146" y="48"/>
                  </a:cubicBezTo>
                  <a:cubicBezTo>
                    <a:pt x="132" y="36"/>
                    <a:pt x="120" y="29"/>
                    <a:pt x="106" y="26"/>
                  </a:cubicBezTo>
                  <a:cubicBezTo>
                    <a:pt x="102" y="25"/>
                    <a:pt x="97" y="24"/>
                    <a:pt x="92" y="24"/>
                  </a:cubicBezTo>
                  <a:close/>
                </a:path>
              </a:pathLst>
            </a:custGeom>
            <a:solidFill>
              <a:srgbClr val="525D7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53" name="Freeform 115">
              <a:extLst>
                <a:ext uri="{FF2B5EF4-FFF2-40B4-BE49-F238E27FC236}">
                  <a16:creationId xmlns:a16="http://schemas.microsoft.com/office/drawing/2014/main" id="{70ABFBD3-E835-4A4C-8DEB-1D7429B531E4}"/>
                </a:ext>
              </a:extLst>
            </p:cNvPr>
            <p:cNvSpPr>
              <a:spLocks noChangeAspect="1"/>
            </p:cNvSpPr>
            <p:nvPr/>
          </p:nvSpPr>
          <p:spPr bwMode="auto">
            <a:xfrm>
              <a:off x="7651750" y="4960938"/>
              <a:ext cx="368300" cy="293688"/>
            </a:xfrm>
            <a:custGeom>
              <a:avLst/>
              <a:gdLst>
                <a:gd name="T0" fmla="*/ 15 w 223"/>
                <a:gd name="T1" fmla="*/ 178 h 178"/>
                <a:gd name="T2" fmla="*/ 3 w 223"/>
                <a:gd name="T3" fmla="*/ 168 h 178"/>
                <a:gd name="T4" fmla="*/ 0 w 223"/>
                <a:gd name="T5" fmla="*/ 133 h 178"/>
                <a:gd name="T6" fmla="*/ 71 w 223"/>
                <a:gd name="T7" fmla="*/ 8 h 178"/>
                <a:gd name="T8" fmla="*/ 75 w 223"/>
                <a:gd name="T9" fmla="*/ 8 h 178"/>
                <a:gd name="T10" fmla="*/ 76 w 223"/>
                <a:gd name="T11" fmla="*/ 8 h 178"/>
                <a:gd name="T12" fmla="*/ 88 w 223"/>
                <a:gd name="T13" fmla="*/ 20 h 178"/>
                <a:gd name="T14" fmla="*/ 76 w 223"/>
                <a:gd name="T15" fmla="*/ 32 h 178"/>
                <a:gd name="T16" fmla="*/ 73 w 223"/>
                <a:gd name="T17" fmla="*/ 32 h 178"/>
                <a:gd name="T18" fmla="*/ 72 w 223"/>
                <a:gd name="T19" fmla="*/ 32 h 178"/>
                <a:gd name="T20" fmla="*/ 24 w 223"/>
                <a:gd name="T21" fmla="*/ 133 h 178"/>
                <a:gd name="T22" fmla="*/ 25 w 223"/>
                <a:gd name="T23" fmla="*/ 153 h 178"/>
                <a:gd name="T24" fmla="*/ 196 w 223"/>
                <a:gd name="T25" fmla="*/ 151 h 178"/>
                <a:gd name="T26" fmla="*/ 198 w 223"/>
                <a:gd name="T27" fmla="*/ 108 h 178"/>
                <a:gd name="T28" fmla="*/ 139 w 223"/>
                <a:gd name="T29" fmla="*/ 24 h 178"/>
                <a:gd name="T30" fmla="*/ 134 w 223"/>
                <a:gd name="T31" fmla="*/ 8 h 178"/>
                <a:gd name="T32" fmla="*/ 150 w 223"/>
                <a:gd name="T33" fmla="*/ 2 h 178"/>
                <a:gd name="T34" fmla="*/ 223 w 223"/>
                <a:gd name="T35" fmla="*/ 108 h 178"/>
                <a:gd name="T36" fmla="*/ 219 w 223"/>
                <a:gd name="T37" fmla="*/ 165 h 178"/>
                <a:gd name="T38" fmla="*/ 207 w 223"/>
                <a:gd name="T39" fmla="*/ 176 h 178"/>
                <a:gd name="T40" fmla="*/ 206 w 223"/>
                <a:gd name="T41" fmla="*/ 176 h 178"/>
                <a:gd name="T42" fmla="*/ 15 w 223"/>
                <a:gd name="T43" fmla="*/ 178 h 178"/>
                <a:gd name="T44" fmla="*/ 15 w 223"/>
                <a:gd name="T45" fmla="*/ 178 h 1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23" h="178">
                  <a:moveTo>
                    <a:pt x="15" y="178"/>
                  </a:moveTo>
                  <a:cubicBezTo>
                    <a:pt x="9" y="178"/>
                    <a:pt x="4" y="174"/>
                    <a:pt x="3" y="168"/>
                  </a:cubicBezTo>
                  <a:cubicBezTo>
                    <a:pt x="1" y="156"/>
                    <a:pt x="0" y="145"/>
                    <a:pt x="0" y="133"/>
                  </a:cubicBezTo>
                  <a:cubicBezTo>
                    <a:pt x="0" y="47"/>
                    <a:pt x="56" y="8"/>
                    <a:pt x="71" y="8"/>
                  </a:cubicBezTo>
                  <a:cubicBezTo>
                    <a:pt x="72" y="8"/>
                    <a:pt x="73" y="8"/>
                    <a:pt x="75" y="8"/>
                  </a:cubicBezTo>
                  <a:lnTo>
                    <a:pt x="76" y="8"/>
                  </a:lnTo>
                  <a:cubicBezTo>
                    <a:pt x="82" y="8"/>
                    <a:pt x="88" y="14"/>
                    <a:pt x="88" y="20"/>
                  </a:cubicBezTo>
                  <a:cubicBezTo>
                    <a:pt x="87" y="27"/>
                    <a:pt x="82" y="32"/>
                    <a:pt x="76" y="32"/>
                  </a:cubicBezTo>
                  <a:cubicBezTo>
                    <a:pt x="75" y="32"/>
                    <a:pt x="74" y="32"/>
                    <a:pt x="73" y="32"/>
                  </a:cubicBezTo>
                  <a:cubicBezTo>
                    <a:pt x="73" y="32"/>
                    <a:pt x="72" y="32"/>
                    <a:pt x="72" y="32"/>
                  </a:cubicBezTo>
                  <a:cubicBezTo>
                    <a:pt x="64" y="36"/>
                    <a:pt x="24" y="66"/>
                    <a:pt x="24" y="133"/>
                  </a:cubicBezTo>
                  <a:cubicBezTo>
                    <a:pt x="24" y="140"/>
                    <a:pt x="25" y="147"/>
                    <a:pt x="25" y="153"/>
                  </a:cubicBezTo>
                  <a:cubicBezTo>
                    <a:pt x="83" y="150"/>
                    <a:pt x="141" y="149"/>
                    <a:pt x="196" y="151"/>
                  </a:cubicBezTo>
                  <a:cubicBezTo>
                    <a:pt x="197" y="133"/>
                    <a:pt x="198" y="113"/>
                    <a:pt x="198" y="108"/>
                  </a:cubicBezTo>
                  <a:cubicBezTo>
                    <a:pt x="198" y="74"/>
                    <a:pt x="176" y="42"/>
                    <a:pt x="139" y="24"/>
                  </a:cubicBezTo>
                  <a:cubicBezTo>
                    <a:pt x="133" y="21"/>
                    <a:pt x="131" y="14"/>
                    <a:pt x="134" y="8"/>
                  </a:cubicBezTo>
                  <a:cubicBezTo>
                    <a:pt x="137" y="2"/>
                    <a:pt x="144" y="0"/>
                    <a:pt x="150" y="2"/>
                  </a:cubicBezTo>
                  <a:cubicBezTo>
                    <a:pt x="195" y="24"/>
                    <a:pt x="223" y="64"/>
                    <a:pt x="223" y="108"/>
                  </a:cubicBezTo>
                  <a:cubicBezTo>
                    <a:pt x="223" y="115"/>
                    <a:pt x="221" y="146"/>
                    <a:pt x="219" y="165"/>
                  </a:cubicBezTo>
                  <a:cubicBezTo>
                    <a:pt x="218" y="171"/>
                    <a:pt x="213" y="176"/>
                    <a:pt x="207" y="176"/>
                  </a:cubicBezTo>
                  <a:cubicBezTo>
                    <a:pt x="206" y="176"/>
                    <a:pt x="206" y="176"/>
                    <a:pt x="206" y="176"/>
                  </a:cubicBezTo>
                  <a:cubicBezTo>
                    <a:pt x="145" y="173"/>
                    <a:pt x="81" y="174"/>
                    <a:pt x="15" y="178"/>
                  </a:cubicBezTo>
                  <a:cubicBezTo>
                    <a:pt x="15" y="178"/>
                    <a:pt x="15" y="178"/>
                    <a:pt x="15" y="178"/>
                  </a:cubicBezTo>
                  <a:close/>
                </a:path>
              </a:pathLst>
            </a:custGeom>
            <a:solidFill>
              <a:srgbClr val="525D7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54" name="Freeform 116">
              <a:extLst>
                <a:ext uri="{FF2B5EF4-FFF2-40B4-BE49-F238E27FC236}">
                  <a16:creationId xmlns:a16="http://schemas.microsoft.com/office/drawing/2014/main" id="{D47A2E46-585E-3745-9EF1-E764ED8C2272}"/>
                </a:ext>
              </a:extLst>
            </p:cNvPr>
            <p:cNvSpPr>
              <a:spLocks noChangeAspect="1"/>
            </p:cNvSpPr>
            <p:nvPr/>
          </p:nvSpPr>
          <p:spPr bwMode="auto">
            <a:xfrm>
              <a:off x="7742238" y="4983163"/>
              <a:ext cx="190500" cy="134938"/>
            </a:xfrm>
            <a:custGeom>
              <a:avLst/>
              <a:gdLst>
                <a:gd name="T0" fmla="*/ 61 w 115"/>
                <a:gd name="T1" fmla="*/ 82 h 82"/>
                <a:gd name="T2" fmla="*/ 44 w 115"/>
                <a:gd name="T3" fmla="*/ 72 h 82"/>
                <a:gd name="T4" fmla="*/ 5 w 115"/>
                <a:gd name="T5" fmla="*/ 25 h 82"/>
                <a:gd name="T6" fmla="*/ 6 w 115"/>
                <a:gd name="T7" fmla="*/ 8 h 82"/>
                <a:gd name="T8" fmla="*/ 23 w 115"/>
                <a:gd name="T9" fmla="*/ 9 h 82"/>
                <a:gd name="T10" fmla="*/ 60 w 115"/>
                <a:gd name="T11" fmla="*/ 53 h 82"/>
                <a:gd name="T12" fmla="*/ 73 w 115"/>
                <a:gd name="T13" fmla="*/ 34 h 82"/>
                <a:gd name="T14" fmla="*/ 93 w 115"/>
                <a:gd name="T15" fmla="*/ 5 h 82"/>
                <a:gd name="T16" fmla="*/ 110 w 115"/>
                <a:gd name="T17" fmla="*/ 4 h 82"/>
                <a:gd name="T18" fmla="*/ 111 w 115"/>
                <a:gd name="T19" fmla="*/ 21 h 82"/>
                <a:gd name="T20" fmla="*/ 93 w 115"/>
                <a:gd name="T21" fmla="*/ 47 h 82"/>
                <a:gd name="T22" fmla="*/ 61 w 115"/>
                <a:gd name="T23" fmla="*/ 82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5" h="82">
                  <a:moveTo>
                    <a:pt x="61" y="82"/>
                  </a:moveTo>
                  <a:cubicBezTo>
                    <a:pt x="55" y="82"/>
                    <a:pt x="48" y="78"/>
                    <a:pt x="44" y="72"/>
                  </a:cubicBezTo>
                  <a:cubicBezTo>
                    <a:pt x="32" y="57"/>
                    <a:pt x="19" y="41"/>
                    <a:pt x="5" y="25"/>
                  </a:cubicBezTo>
                  <a:cubicBezTo>
                    <a:pt x="0" y="20"/>
                    <a:pt x="1" y="12"/>
                    <a:pt x="6" y="8"/>
                  </a:cubicBezTo>
                  <a:cubicBezTo>
                    <a:pt x="11" y="3"/>
                    <a:pt x="18" y="4"/>
                    <a:pt x="23" y="9"/>
                  </a:cubicBezTo>
                  <a:cubicBezTo>
                    <a:pt x="36" y="24"/>
                    <a:pt x="49" y="39"/>
                    <a:pt x="60" y="53"/>
                  </a:cubicBezTo>
                  <a:cubicBezTo>
                    <a:pt x="64" y="48"/>
                    <a:pt x="69" y="40"/>
                    <a:pt x="73" y="34"/>
                  </a:cubicBezTo>
                  <a:cubicBezTo>
                    <a:pt x="80" y="22"/>
                    <a:pt x="87" y="11"/>
                    <a:pt x="93" y="5"/>
                  </a:cubicBezTo>
                  <a:cubicBezTo>
                    <a:pt x="97" y="0"/>
                    <a:pt x="105" y="0"/>
                    <a:pt x="110" y="4"/>
                  </a:cubicBezTo>
                  <a:cubicBezTo>
                    <a:pt x="115" y="9"/>
                    <a:pt x="115" y="16"/>
                    <a:pt x="111" y="21"/>
                  </a:cubicBezTo>
                  <a:cubicBezTo>
                    <a:pt x="107" y="26"/>
                    <a:pt x="100" y="37"/>
                    <a:pt x="93" y="47"/>
                  </a:cubicBezTo>
                  <a:cubicBezTo>
                    <a:pt x="75" y="75"/>
                    <a:pt x="70" y="82"/>
                    <a:pt x="61" y="82"/>
                  </a:cubicBezTo>
                  <a:close/>
                </a:path>
              </a:pathLst>
            </a:custGeom>
            <a:solidFill>
              <a:srgbClr val="525D7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55" name="Freeform 117">
              <a:extLst>
                <a:ext uri="{FF2B5EF4-FFF2-40B4-BE49-F238E27FC236}">
                  <a16:creationId xmlns:a16="http://schemas.microsoft.com/office/drawing/2014/main" id="{151071BB-B81C-0744-B440-84DA630AC1ED}"/>
                </a:ext>
              </a:extLst>
            </p:cNvPr>
            <p:cNvSpPr>
              <a:spLocks noChangeAspect="1" noEditPoints="1"/>
            </p:cNvSpPr>
            <p:nvPr/>
          </p:nvSpPr>
          <p:spPr bwMode="auto">
            <a:xfrm>
              <a:off x="8027988" y="1954213"/>
              <a:ext cx="303212" cy="298450"/>
            </a:xfrm>
            <a:custGeom>
              <a:avLst/>
              <a:gdLst>
                <a:gd name="T0" fmla="*/ 93 w 184"/>
                <a:gd name="T1" fmla="*/ 180 h 180"/>
                <a:gd name="T2" fmla="*/ 0 w 184"/>
                <a:gd name="T3" fmla="*/ 99 h 180"/>
                <a:gd name="T4" fmla="*/ 92 w 184"/>
                <a:gd name="T5" fmla="*/ 0 h 180"/>
                <a:gd name="T6" fmla="*/ 112 w 184"/>
                <a:gd name="T7" fmla="*/ 2 h 180"/>
                <a:gd name="T8" fmla="*/ 112 w 184"/>
                <a:gd name="T9" fmla="*/ 2 h 180"/>
                <a:gd name="T10" fmla="*/ 112 w 184"/>
                <a:gd name="T11" fmla="*/ 2 h 180"/>
                <a:gd name="T12" fmla="*/ 162 w 184"/>
                <a:gd name="T13" fmla="*/ 29 h 180"/>
                <a:gd name="T14" fmla="*/ 184 w 184"/>
                <a:gd name="T15" fmla="*/ 83 h 180"/>
                <a:gd name="T16" fmla="*/ 93 w 184"/>
                <a:gd name="T17" fmla="*/ 180 h 180"/>
                <a:gd name="T18" fmla="*/ 92 w 184"/>
                <a:gd name="T19" fmla="*/ 24 h 180"/>
                <a:gd name="T20" fmla="*/ 24 w 184"/>
                <a:gd name="T21" fmla="*/ 99 h 180"/>
                <a:gd name="T22" fmla="*/ 93 w 184"/>
                <a:gd name="T23" fmla="*/ 155 h 180"/>
                <a:gd name="T24" fmla="*/ 160 w 184"/>
                <a:gd name="T25" fmla="*/ 83 h 180"/>
                <a:gd name="T26" fmla="*/ 147 w 184"/>
                <a:gd name="T27" fmla="*/ 47 h 180"/>
                <a:gd name="T28" fmla="*/ 107 w 184"/>
                <a:gd name="T29" fmla="*/ 26 h 180"/>
                <a:gd name="T30" fmla="*/ 107 w 184"/>
                <a:gd name="T31" fmla="*/ 26 h 180"/>
                <a:gd name="T32" fmla="*/ 92 w 184"/>
                <a:gd name="T33" fmla="*/ 24 h 1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184" h="180">
                  <a:moveTo>
                    <a:pt x="93" y="180"/>
                  </a:moveTo>
                  <a:cubicBezTo>
                    <a:pt x="57" y="180"/>
                    <a:pt x="0" y="158"/>
                    <a:pt x="0" y="99"/>
                  </a:cubicBezTo>
                  <a:cubicBezTo>
                    <a:pt x="0" y="45"/>
                    <a:pt x="42" y="0"/>
                    <a:pt x="92" y="0"/>
                  </a:cubicBezTo>
                  <a:cubicBezTo>
                    <a:pt x="99" y="0"/>
                    <a:pt x="106" y="0"/>
                    <a:pt x="112" y="2"/>
                  </a:cubicBezTo>
                  <a:lnTo>
                    <a:pt x="112" y="2"/>
                  </a:lnTo>
                  <a:lnTo>
                    <a:pt x="112" y="2"/>
                  </a:lnTo>
                  <a:cubicBezTo>
                    <a:pt x="130" y="6"/>
                    <a:pt x="145" y="15"/>
                    <a:pt x="162" y="29"/>
                  </a:cubicBezTo>
                  <a:cubicBezTo>
                    <a:pt x="173" y="38"/>
                    <a:pt x="184" y="58"/>
                    <a:pt x="184" y="83"/>
                  </a:cubicBezTo>
                  <a:cubicBezTo>
                    <a:pt x="184" y="141"/>
                    <a:pt x="148" y="180"/>
                    <a:pt x="93" y="180"/>
                  </a:cubicBezTo>
                  <a:close/>
                  <a:moveTo>
                    <a:pt x="92" y="24"/>
                  </a:moveTo>
                  <a:cubicBezTo>
                    <a:pt x="56" y="24"/>
                    <a:pt x="24" y="58"/>
                    <a:pt x="24" y="99"/>
                  </a:cubicBezTo>
                  <a:cubicBezTo>
                    <a:pt x="24" y="145"/>
                    <a:pt x="74" y="155"/>
                    <a:pt x="93" y="155"/>
                  </a:cubicBezTo>
                  <a:cubicBezTo>
                    <a:pt x="134" y="155"/>
                    <a:pt x="160" y="127"/>
                    <a:pt x="160" y="83"/>
                  </a:cubicBezTo>
                  <a:cubicBezTo>
                    <a:pt x="160" y="65"/>
                    <a:pt x="152" y="52"/>
                    <a:pt x="147" y="47"/>
                  </a:cubicBezTo>
                  <a:cubicBezTo>
                    <a:pt x="132" y="36"/>
                    <a:pt x="120" y="29"/>
                    <a:pt x="107" y="26"/>
                  </a:cubicBezTo>
                  <a:lnTo>
                    <a:pt x="107" y="26"/>
                  </a:lnTo>
                  <a:cubicBezTo>
                    <a:pt x="102" y="24"/>
                    <a:pt x="97" y="24"/>
                    <a:pt x="92" y="24"/>
                  </a:cubicBezTo>
                  <a:close/>
                </a:path>
              </a:pathLst>
            </a:custGeom>
            <a:solidFill>
              <a:srgbClr val="525D7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56" name="Freeform 118">
              <a:extLst>
                <a:ext uri="{FF2B5EF4-FFF2-40B4-BE49-F238E27FC236}">
                  <a16:creationId xmlns:a16="http://schemas.microsoft.com/office/drawing/2014/main" id="{6DCE46D2-6E65-BB40-B352-BAE4AF34B1F5}"/>
                </a:ext>
              </a:extLst>
            </p:cNvPr>
            <p:cNvSpPr>
              <a:spLocks noChangeAspect="1"/>
            </p:cNvSpPr>
            <p:nvPr/>
          </p:nvSpPr>
          <p:spPr bwMode="auto">
            <a:xfrm>
              <a:off x="7994650" y="2200276"/>
              <a:ext cx="368300" cy="296863"/>
            </a:xfrm>
            <a:custGeom>
              <a:avLst/>
              <a:gdLst>
                <a:gd name="T0" fmla="*/ 15 w 223"/>
                <a:gd name="T1" fmla="*/ 179 h 179"/>
                <a:gd name="T2" fmla="*/ 3 w 223"/>
                <a:gd name="T3" fmla="*/ 169 h 179"/>
                <a:gd name="T4" fmla="*/ 0 w 223"/>
                <a:gd name="T5" fmla="*/ 134 h 179"/>
                <a:gd name="T6" fmla="*/ 71 w 223"/>
                <a:gd name="T7" fmla="*/ 9 h 179"/>
                <a:gd name="T8" fmla="*/ 75 w 223"/>
                <a:gd name="T9" fmla="*/ 9 h 179"/>
                <a:gd name="T10" fmla="*/ 76 w 223"/>
                <a:gd name="T11" fmla="*/ 9 h 179"/>
                <a:gd name="T12" fmla="*/ 88 w 223"/>
                <a:gd name="T13" fmla="*/ 21 h 179"/>
                <a:gd name="T14" fmla="*/ 76 w 223"/>
                <a:gd name="T15" fmla="*/ 33 h 179"/>
                <a:gd name="T16" fmla="*/ 73 w 223"/>
                <a:gd name="T17" fmla="*/ 33 h 179"/>
                <a:gd name="T18" fmla="*/ 72 w 223"/>
                <a:gd name="T19" fmla="*/ 33 h 179"/>
                <a:gd name="T20" fmla="*/ 24 w 223"/>
                <a:gd name="T21" fmla="*/ 134 h 179"/>
                <a:gd name="T22" fmla="*/ 25 w 223"/>
                <a:gd name="T23" fmla="*/ 154 h 179"/>
                <a:gd name="T24" fmla="*/ 196 w 223"/>
                <a:gd name="T25" fmla="*/ 152 h 179"/>
                <a:gd name="T26" fmla="*/ 199 w 223"/>
                <a:gd name="T27" fmla="*/ 108 h 179"/>
                <a:gd name="T28" fmla="*/ 140 w 223"/>
                <a:gd name="T29" fmla="*/ 25 h 179"/>
                <a:gd name="T30" fmla="*/ 134 w 223"/>
                <a:gd name="T31" fmla="*/ 9 h 179"/>
                <a:gd name="T32" fmla="*/ 150 w 223"/>
                <a:gd name="T33" fmla="*/ 3 h 179"/>
                <a:gd name="T34" fmla="*/ 223 w 223"/>
                <a:gd name="T35" fmla="*/ 108 h 179"/>
                <a:gd name="T36" fmla="*/ 219 w 223"/>
                <a:gd name="T37" fmla="*/ 166 h 179"/>
                <a:gd name="T38" fmla="*/ 207 w 223"/>
                <a:gd name="T39" fmla="*/ 176 h 179"/>
                <a:gd name="T40" fmla="*/ 206 w 223"/>
                <a:gd name="T41" fmla="*/ 176 h 179"/>
                <a:gd name="T42" fmla="*/ 16 w 223"/>
                <a:gd name="T43" fmla="*/ 179 h 179"/>
                <a:gd name="T44" fmla="*/ 15 w 223"/>
                <a:gd name="T45" fmla="*/ 179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23" h="179">
                  <a:moveTo>
                    <a:pt x="15" y="179"/>
                  </a:moveTo>
                  <a:cubicBezTo>
                    <a:pt x="9" y="179"/>
                    <a:pt x="4" y="175"/>
                    <a:pt x="3" y="169"/>
                  </a:cubicBezTo>
                  <a:cubicBezTo>
                    <a:pt x="1" y="157"/>
                    <a:pt x="0" y="145"/>
                    <a:pt x="0" y="134"/>
                  </a:cubicBezTo>
                  <a:cubicBezTo>
                    <a:pt x="0" y="47"/>
                    <a:pt x="57" y="9"/>
                    <a:pt x="71" y="9"/>
                  </a:cubicBezTo>
                  <a:cubicBezTo>
                    <a:pt x="72" y="9"/>
                    <a:pt x="74" y="9"/>
                    <a:pt x="75" y="9"/>
                  </a:cubicBezTo>
                  <a:lnTo>
                    <a:pt x="76" y="9"/>
                  </a:lnTo>
                  <a:cubicBezTo>
                    <a:pt x="82" y="9"/>
                    <a:pt x="88" y="14"/>
                    <a:pt x="88" y="21"/>
                  </a:cubicBezTo>
                  <a:cubicBezTo>
                    <a:pt x="88" y="28"/>
                    <a:pt x="82" y="33"/>
                    <a:pt x="76" y="33"/>
                  </a:cubicBezTo>
                  <a:cubicBezTo>
                    <a:pt x="75" y="33"/>
                    <a:pt x="74" y="33"/>
                    <a:pt x="73" y="33"/>
                  </a:cubicBezTo>
                  <a:cubicBezTo>
                    <a:pt x="73" y="33"/>
                    <a:pt x="73" y="33"/>
                    <a:pt x="72" y="33"/>
                  </a:cubicBezTo>
                  <a:cubicBezTo>
                    <a:pt x="64" y="36"/>
                    <a:pt x="24" y="66"/>
                    <a:pt x="24" y="134"/>
                  </a:cubicBezTo>
                  <a:cubicBezTo>
                    <a:pt x="24" y="141"/>
                    <a:pt x="25" y="147"/>
                    <a:pt x="25" y="154"/>
                  </a:cubicBezTo>
                  <a:cubicBezTo>
                    <a:pt x="84" y="151"/>
                    <a:pt x="141" y="150"/>
                    <a:pt x="196" y="152"/>
                  </a:cubicBezTo>
                  <a:cubicBezTo>
                    <a:pt x="197" y="134"/>
                    <a:pt x="199" y="113"/>
                    <a:pt x="199" y="108"/>
                  </a:cubicBezTo>
                  <a:cubicBezTo>
                    <a:pt x="199" y="74"/>
                    <a:pt x="176" y="42"/>
                    <a:pt x="140" y="25"/>
                  </a:cubicBezTo>
                  <a:cubicBezTo>
                    <a:pt x="134" y="22"/>
                    <a:pt x="131" y="15"/>
                    <a:pt x="134" y="9"/>
                  </a:cubicBezTo>
                  <a:cubicBezTo>
                    <a:pt x="137" y="3"/>
                    <a:pt x="144" y="0"/>
                    <a:pt x="150" y="3"/>
                  </a:cubicBezTo>
                  <a:cubicBezTo>
                    <a:pt x="195" y="25"/>
                    <a:pt x="223" y="65"/>
                    <a:pt x="223" y="108"/>
                  </a:cubicBezTo>
                  <a:cubicBezTo>
                    <a:pt x="223" y="116"/>
                    <a:pt x="221" y="146"/>
                    <a:pt x="219" y="166"/>
                  </a:cubicBezTo>
                  <a:cubicBezTo>
                    <a:pt x="218" y="172"/>
                    <a:pt x="213" y="176"/>
                    <a:pt x="207" y="176"/>
                  </a:cubicBezTo>
                  <a:cubicBezTo>
                    <a:pt x="207" y="176"/>
                    <a:pt x="206" y="176"/>
                    <a:pt x="206" y="176"/>
                  </a:cubicBezTo>
                  <a:cubicBezTo>
                    <a:pt x="145" y="174"/>
                    <a:pt x="81" y="175"/>
                    <a:pt x="16" y="179"/>
                  </a:cubicBezTo>
                  <a:cubicBezTo>
                    <a:pt x="15" y="179"/>
                    <a:pt x="15" y="179"/>
                    <a:pt x="15" y="179"/>
                  </a:cubicBezTo>
                  <a:close/>
                </a:path>
              </a:pathLst>
            </a:custGeom>
            <a:solidFill>
              <a:srgbClr val="525D7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57" name="Freeform 119">
              <a:extLst>
                <a:ext uri="{FF2B5EF4-FFF2-40B4-BE49-F238E27FC236}">
                  <a16:creationId xmlns:a16="http://schemas.microsoft.com/office/drawing/2014/main" id="{1951A9E4-DAEF-104B-9A3D-6F1E4AF31331}"/>
                </a:ext>
              </a:extLst>
            </p:cNvPr>
            <p:cNvSpPr>
              <a:spLocks noChangeAspect="1"/>
            </p:cNvSpPr>
            <p:nvPr/>
          </p:nvSpPr>
          <p:spPr bwMode="auto">
            <a:xfrm>
              <a:off x="8085138" y="2224088"/>
              <a:ext cx="190500" cy="134938"/>
            </a:xfrm>
            <a:custGeom>
              <a:avLst/>
              <a:gdLst>
                <a:gd name="T0" fmla="*/ 61 w 115"/>
                <a:gd name="T1" fmla="*/ 82 h 82"/>
                <a:gd name="T2" fmla="*/ 44 w 115"/>
                <a:gd name="T3" fmla="*/ 73 h 82"/>
                <a:gd name="T4" fmla="*/ 5 w 115"/>
                <a:gd name="T5" fmla="*/ 25 h 82"/>
                <a:gd name="T6" fmla="*/ 6 w 115"/>
                <a:gd name="T7" fmla="*/ 8 h 82"/>
                <a:gd name="T8" fmla="*/ 23 w 115"/>
                <a:gd name="T9" fmla="*/ 9 h 82"/>
                <a:gd name="T10" fmla="*/ 60 w 115"/>
                <a:gd name="T11" fmla="*/ 54 h 82"/>
                <a:gd name="T12" fmla="*/ 73 w 115"/>
                <a:gd name="T13" fmla="*/ 34 h 82"/>
                <a:gd name="T14" fmla="*/ 93 w 115"/>
                <a:gd name="T15" fmla="*/ 6 h 82"/>
                <a:gd name="T16" fmla="*/ 110 w 115"/>
                <a:gd name="T17" fmla="*/ 5 h 82"/>
                <a:gd name="T18" fmla="*/ 111 w 115"/>
                <a:gd name="T19" fmla="*/ 22 h 82"/>
                <a:gd name="T20" fmla="*/ 93 w 115"/>
                <a:gd name="T21" fmla="*/ 48 h 82"/>
                <a:gd name="T22" fmla="*/ 61 w 115"/>
                <a:gd name="T23" fmla="*/ 82 h 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5" h="82">
                  <a:moveTo>
                    <a:pt x="61" y="82"/>
                  </a:moveTo>
                  <a:cubicBezTo>
                    <a:pt x="55" y="82"/>
                    <a:pt x="48" y="79"/>
                    <a:pt x="44" y="73"/>
                  </a:cubicBezTo>
                  <a:cubicBezTo>
                    <a:pt x="32" y="57"/>
                    <a:pt x="19" y="42"/>
                    <a:pt x="5" y="25"/>
                  </a:cubicBezTo>
                  <a:cubicBezTo>
                    <a:pt x="0" y="20"/>
                    <a:pt x="1" y="13"/>
                    <a:pt x="6" y="8"/>
                  </a:cubicBezTo>
                  <a:cubicBezTo>
                    <a:pt x="11" y="4"/>
                    <a:pt x="18" y="4"/>
                    <a:pt x="23" y="9"/>
                  </a:cubicBezTo>
                  <a:cubicBezTo>
                    <a:pt x="37" y="25"/>
                    <a:pt x="49" y="39"/>
                    <a:pt x="60" y="54"/>
                  </a:cubicBezTo>
                  <a:cubicBezTo>
                    <a:pt x="64" y="48"/>
                    <a:pt x="69" y="40"/>
                    <a:pt x="73" y="34"/>
                  </a:cubicBezTo>
                  <a:cubicBezTo>
                    <a:pt x="81" y="23"/>
                    <a:pt x="88" y="11"/>
                    <a:pt x="93" y="6"/>
                  </a:cubicBezTo>
                  <a:cubicBezTo>
                    <a:pt x="97" y="1"/>
                    <a:pt x="105" y="0"/>
                    <a:pt x="110" y="5"/>
                  </a:cubicBezTo>
                  <a:cubicBezTo>
                    <a:pt x="115" y="9"/>
                    <a:pt x="115" y="17"/>
                    <a:pt x="111" y="22"/>
                  </a:cubicBezTo>
                  <a:cubicBezTo>
                    <a:pt x="107" y="26"/>
                    <a:pt x="100" y="38"/>
                    <a:pt x="93" y="48"/>
                  </a:cubicBezTo>
                  <a:cubicBezTo>
                    <a:pt x="75" y="75"/>
                    <a:pt x="70" y="82"/>
                    <a:pt x="61" y="82"/>
                  </a:cubicBezTo>
                  <a:close/>
                </a:path>
              </a:pathLst>
            </a:custGeom>
            <a:solidFill>
              <a:srgbClr val="525D7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58" name="Freeform 120">
              <a:extLst>
                <a:ext uri="{FF2B5EF4-FFF2-40B4-BE49-F238E27FC236}">
                  <a16:creationId xmlns:a16="http://schemas.microsoft.com/office/drawing/2014/main" id="{58357E22-7E6E-F842-86BB-F01B8DB50F26}"/>
                </a:ext>
              </a:extLst>
            </p:cNvPr>
            <p:cNvSpPr>
              <a:spLocks noChangeAspect="1" noEditPoints="1"/>
            </p:cNvSpPr>
            <p:nvPr/>
          </p:nvSpPr>
          <p:spPr bwMode="auto">
            <a:xfrm>
              <a:off x="10777538" y="2046288"/>
              <a:ext cx="412750" cy="401638"/>
            </a:xfrm>
            <a:custGeom>
              <a:avLst/>
              <a:gdLst>
                <a:gd name="T0" fmla="*/ 126 w 250"/>
                <a:gd name="T1" fmla="*/ 244 h 244"/>
                <a:gd name="T2" fmla="*/ 0 w 250"/>
                <a:gd name="T3" fmla="*/ 135 h 244"/>
                <a:gd name="T4" fmla="*/ 125 w 250"/>
                <a:gd name="T5" fmla="*/ 0 h 244"/>
                <a:gd name="T6" fmla="*/ 152 w 250"/>
                <a:gd name="T7" fmla="*/ 3 h 244"/>
                <a:gd name="T8" fmla="*/ 220 w 250"/>
                <a:gd name="T9" fmla="*/ 40 h 244"/>
                <a:gd name="T10" fmla="*/ 250 w 250"/>
                <a:gd name="T11" fmla="*/ 112 h 244"/>
                <a:gd name="T12" fmla="*/ 126 w 250"/>
                <a:gd name="T13" fmla="*/ 244 h 244"/>
                <a:gd name="T14" fmla="*/ 125 w 250"/>
                <a:gd name="T15" fmla="*/ 24 h 244"/>
                <a:gd name="T16" fmla="*/ 24 w 250"/>
                <a:gd name="T17" fmla="*/ 135 h 244"/>
                <a:gd name="T18" fmla="*/ 126 w 250"/>
                <a:gd name="T19" fmla="*/ 220 h 244"/>
                <a:gd name="T20" fmla="*/ 226 w 250"/>
                <a:gd name="T21" fmla="*/ 112 h 244"/>
                <a:gd name="T22" fmla="*/ 205 w 250"/>
                <a:gd name="T23" fmla="*/ 59 h 244"/>
                <a:gd name="T24" fmla="*/ 146 w 250"/>
                <a:gd name="T25" fmla="*/ 27 h 244"/>
                <a:gd name="T26" fmla="*/ 125 w 250"/>
                <a:gd name="T27" fmla="*/ 24 h 2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50" h="244">
                  <a:moveTo>
                    <a:pt x="126" y="244"/>
                  </a:moveTo>
                  <a:cubicBezTo>
                    <a:pt x="77" y="244"/>
                    <a:pt x="0" y="215"/>
                    <a:pt x="0" y="135"/>
                  </a:cubicBezTo>
                  <a:cubicBezTo>
                    <a:pt x="0" y="62"/>
                    <a:pt x="57" y="0"/>
                    <a:pt x="125" y="0"/>
                  </a:cubicBezTo>
                  <a:cubicBezTo>
                    <a:pt x="134" y="0"/>
                    <a:pt x="143" y="1"/>
                    <a:pt x="152" y="3"/>
                  </a:cubicBezTo>
                  <a:cubicBezTo>
                    <a:pt x="176" y="9"/>
                    <a:pt x="197" y="20"/>
                    <a:pt x="220" y="40"/>
                  </a:cubicBezTo>
                  <a:cubicBezTo>
                    <a:pt x="235" y="52"/>
                    <a:pt x="250" y="79"/>
                    <a:pt x="250" y="112"/>
                  </a:cubicBezTo>
                  <a:cubicBezTo>
                    <a:pt x="250" y="191"/>
                    <a:pt x="200" y="244"/>
                    <a:pt x="126" y="244"/>
                  </a:cubicBezTo>
                  <a:close/>
                  <a:moveTo>
                    <a:pt x="125" y="24"/>
                  </a:moveTo>
                  <a:cubicBezTo>
                    <a:pt x="70" y="24"/>
                    <a:pt x="24" y="75"/>
                    <a:pt x="24" y="135"/>
                  </a:cubicBezTo>
                  <a:cubicBezTo>
                    <a:pt x="24" y="205"/>
                    <a:pt x="98" y="220"/>
                    <a:pt x="126" y="220"/>
                  </a:cubicBezTo>
                  <a:cubicBezTo>
                    <a:pt x="187" y="220"/>
                    <a:pt x="226" y="178"/>
                    <a:pt x="226" y="112"/>
                  </a:cubicBezTo>
                  <a:cubicBezTo>
                    <a:pt x="226" y="85"/>
                    <a:pt x="213" y="65"/>
                    <a:pt x="205" y="59"/>
                  </a:cubicBezTo>
                  <a:cubicBezTo>
                    <a:pt x="184" y="41"/>
                    <a:pt x="166" y="32"/>
                    <a:pt x="146" y="27"/>
                  </a:cubicBezTo>
                  <a:cubicBezTo>
                    <a:pt x="139" y="25"/>
                    <a:pt x="132" y="24"/>
                    <a:pt x="125" y="24"/>
                  </a:cubicBezTo>
                  <a:close/>
                </a:path>
              </a:pathLst>
            </a:custGeom>
            <a:solidFill>
              <a:srgbClr val="525D7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59" name="Freeform 121">
              <a:extLst>
                <a:ext uri="{FF2B5EF4-FFF2-40B4-BE49-F238E27FC236}">
                  <a16:creationId xmlns:a16="http://schemas.microsoft.com/office/drawing/2014/main" id="{18C3FBF0-3201-3241-AC55-58FD1B03D7B3}"/>
                </a:ext>
              </a:extLst>
            </p:cNvPr>
            <p:cNvSpPr>
              <a:spLocks noChangeAspect="1"/>
            </p:cNvSpPr>
            <p:nvPr/>
          </p:nvSpPr>
          <p:spPr bwMode="auto">
            <a:xfrm>
              <a:off x="10729913" y="2395538"/>
              <a:ext cx="503237" cy="400050"/>
            </a:xfrm>
            <a:custGeom>
              <a:avLst/>
              <a:gdLst>
                <a:gd name="T0" fmla="*/ 16 w 305"/>
                <a:gd name="T1" fmla="*/ 242 h 242"/>
                <a:gd name="T2" fmla="*/ 4 w 305"/>
                <a:gd name="T3" fmla="*/ 232 h 242"/>
                <a:gd name="T4" fmla="*/ 0 w 305"/>
                <a:gd name="T5" fmla="*/ 183 h 242"/>
                <a:gd name="T6" fmla="*/ 96 w 305"/>
                <a:gd name="T7" fmla="*/ 11 h 242"/>
                <a:gd name="T8" fmla="*/ 101 w 305"/>
                <a:gd name="T9" fmla="*/ 11 h 242"/>
                <a:gd name="T10" fmla="*/ 102 w 305"/>
                <a:gd name="T11" fmla="*/ 11 h 242"/>
                <a:gd name="T12" fmla="*/ 114 w 305"/>
                <a:gd name="T13" fmla="*/ 24 h 242"/>
                <a:gd name="T14" fmla="*/ 102 w 305"/>
                <a:gd name="T15" fmla="*/ 36 h 242"/>
                <a:gd name="T16" fmla="*/ 99 w 305"/>
                <a:gd name="T17" fmla="*/ 35 h 242"/>
                <a:gd name="T18" fmla="*/ 97 w 305"/>
                <a:gd name="T19" fmla="*/ 35 h 242"/>
                <a:gd name="T20" fmla="*/ 25 w 305"/>
                <a:gd name="T21" fmla="*/ 183 h 242"/>
                <a:gd name="T22" fmla="*/ 27 w 305"/>
                <a:gd name="T23" fmla="*/ 217 h 242"/>
                <a:gd name="T24" fmla="*/ 277 w 305"/>
                <a:gd name="T25" fmla="*/ 213 h 242"/>
                <a:gd name="T26" fmla="*/ 281 w 305"/>
                <a:gd name="T27" fmla="*/ 147 h 242"/>
                <a:gd name="T28" fmla="*/ 195 w 305"/>
                <a:gd name="T29" fmla="*/ 25 h 242"/>
                <a:gd name="T30" fmla="*/ 189 w 305"/>
                <a:gd name="T31" fmla="*/ 8 h 242"/>
                <a:gd name="T32" fmla="*/ 205 w 305"/>
                <a:gd name="T33" fmla="*/ 3 h 242"/>
                <a:gd name="T34" fmla="*/ 305 w 305"/>
                <a:gd name="T35" fmla="*/ 147 h 242"/>
                <a:gd name="T36" fmla="*/ 299 w 305"/>
                <a:gd name="T37" fmla="*/ 227 h 242"/>
                <a:gd name="T38" fmla="*/ 287 w 305"/>
                <a:gd name="T39" fmla="*/ 238 h 242"/>
                <a:gd name="T40" fmla="*/ 287 w 305"/>
                <a:gd name="T41" fmla="*/ 238 h 242"/>
                <a:gd name="T42" fmla="*/ 17 w 305"/>
                <a:gd name="T43" fmla="*/ 242 h 242"/>
                <a:gd name="T44" fmla="*/ 16 w 305"/>
                <a:gd name="T45" fmla="*/ 242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05" h="242">
                  <a:moveTo>
                    <a:pt x="16" y="242"/>
                  </a:moveTo>
                  <a:cubicBezTo>
                    <a:pt x="11" y="242"/>
                    <a:pt x="5" y="238"/>
                    <a:pt x="4" y="232"/>
                  </a:cubicBezTo>
                  <a:cubicBezTo>
                    <a:pt x="2" y="215"/>
                    <a:pt x="0" y="199"/>
                    <a:pt x="0" y="183"/>
                  </a:cubicBezTo>
                  <a:cubicBezTo>
                    <a:pt x="0" y="66"/>
                    <a:pt x="77" y="11"/>
                    <a:pt x="96" y="11"/>
                  </a:cubicBezTo>
                  <a:cubicBezTo>
                    <a:pt x="97" y="11"/>
                    <a:pt x="99" y="11"/>
                    <a:pt x="101" y="11"/>
                  </a:cubicBezTo>
                  <a:cubicBezTo>
                    <a:pt x="101" y="11"/>
                    <a:pt x="102" y="11"/>
                    <a:pt x="102" y="11"/>
                  </a:cubicBezTo>
                  <a:cubicBezTo>
                    <a:pt x="109" y="11"/>
                    <a:pt x="114" y="17"/>
                    <a:pt x="114" y="24"/>
                  </a:cubicBezTo>
                  <a:cubicBezTo>
                    <a:pt x="114" y="30"/>
                    <a:pt x="109" y="36"/>
                    <a:pt x="102" y="36"/>
                  </a:cubicBezTo>
                  <a:cubicBezTo>
                    <a:pt x="102" y="36"/>
                    <a:pt x="100" y="36"/>
                    <a:pt x="99" y="35"/>
                  </a:cubicBezTo>
                  <a:cubicBezTo>
                    <a:pt x="98" y="35"/>
                    <a:pt x="97" y="35"/>
                    <a:pt x="97" y="35"/>
                  </a:cubicBezTo>
                  <a:cubicBezTo>
                    <a:pt x="87" y="39"/>
                    <a:pt x="25" y="82"/>
                    <a:pt x="25" y="183"/>
                  </a:cubicBezTo>
                  <a:cubicBezTo>
                    <a:pt x="25" y="194"/>
                    <a:pt x="25" y="206"/>
                    <a:pt x="27" y="217"/>
                  </a:cubicBezTo>
                  <a:cubicBezTo>
                    <a:pt x="112" y="212"/>
                    <a:pt x="196" y="211"/>
                    <a:pt x="277" y="213"/>
                  </a:cubicBezTo>
                  <a:cubicBezTo>
                    <a:pt x="279" y="187"/>
                    <a:pt x="281" y="155"/>
                    <a:pt x="281" y="147"/>
                  </a:cubicBezTo>
                  <a:cubicBezTo>
                    <a:pt x="281" y="97"/>
                    <a:pt x="248" y="50"/>
                    <a:pt x="195" y="25"/>
                  </a:cubicBezTo>
                  <a:cubicBezTo>
                    <a:pt x="189" y="22"/>
                    <a:pt x="186" y="15"/>
                    <a:pt x="189" y="8"/>
                  </a:cubicBezTo>
                  <a:cubicBezTo>
                    <a:pt x="192" y="2"/>
                    <a:pt x="199" y="0"/>
                    <a:pt x="205" y="3"/>
                  </a:cubicBezTo>
                  <a:cubicBezTo>
                    <a:pt x="267" y="32"/>
                    <a:pt x="305" y="88"/>
                    <a:pt x="305" y="147"/>
                  </a:cubicBezTo>
                  <a:cubicBezTo>
                    <a:pt x="305" y="157"/>
                    <a:pt x="303" y="200"/>
                    <a:pt x="299" y="227"/>
                  </a:cubicBezTo>
                  <a:cubicBezTo>
                    <a:pt x="299" y="234"/>
                    <a:pt x="294" y="238"/>
                    <a:pt x="287" y="238"/>
                  </a:cubicBezTo>
                  <a:cubicBezTo>
                    <a:pt x="287" y="238"/>
                    <a:pt x="287" y="238"/>
                    <a:pt x="287" y="238"/>
                  </a:cubicBezTo>
                  <a:cubicBezTo>
                    <a:pt x="201" y="235"/>
                    <a:pt x="110" y="236"/>
                    <a:pt x="17" y="242"/>
                  </a:cubicBezTo>
                  <a:cubicBezTo>
                    <a:pt x="17" y="242"/>
                    <a:pt x="17" y="242"/>
                    <a:pt x="16" y="242"/>
                  </a:cubicBezTo>
                  <a:close/>
                </a:path>
              </a:pathLst>
            </a:custGeom>
            <a:solidFill>
              <a:srgbClr val="525D7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60" name="Freeform 122">
              <a:extLst>
                <a:ext uri="{FF2B5EF4-FFF2-40B4-BE49-F238E27FC236}">
                  <a16:creationId xmlns:a16="http://schemas.microsoft.com/office/drawing/2014/main" id="{2BFD37A0-91FC-9140-A86D-9CEF9E500D2A}"/>
                </a:ext>
              </a:extLst>
            </p:cNvPr>
            <p:cNvSpPr>
              <a:spLocks noChangeAspect="1"/>
            </p:cNvSpPr>
            <p:nvPr/>
          </p:nvSpPr>
          <p:spPr bwMode="auto">
            <a:xfrm>
              <a:off x="10860088" y="2428876"/>
              <a:ext cx="250825" cy="173038"/>
            </a:xfrm>
            <a:custGeom>
              <a:avLst/>
              <a:gdLst>
                <a:gd name="T0" fmla="*/ 80 w 152"/>
                <a:gd name="T1" fmla="*/ 105 h 105"/>
                <a:gd name="T2" fmla="*/ 60 w 152"/>
                <a:gd name="T3" fmla="*/ 94 h 105"/>
                <a:gd name="T4" fmla="*/ 5 w 152"/>
                <a:gd name="T5" fmla="*/ 26 h 105"/>
                <a:gd name="T6" fmla="*/ 6 w 152"/>
                <a:gd name="T7" fmla="*/ 9 h 105"/>
                <a:gd name="T8" fmla="*/ 23 w 152"/>
                <a:gd name="T9" fmla="*/ 10 h 105"/>
                <a:gd name="T10" fmla="*/ 79 w 152"/>
                <a:gd name="T11" fmla="*/ 78 h 105"/>
                <a:gd name="T12" fmla="*/ 101 w 152"/>
                <a:gd name="T13" fmla="*/ 45 h 105"/>
                <a:gd name="T14" fmla="*/ 129 w 152"/>
                <a:gd name="T15" fmla="*/ 5 h 105"/>
                <a:gd name="T16" fmla="*/ 146 w 152"/>
                <a:gd name="T17" fmla="*/ 4 h 105"/>
                <a:gd name="T18" fmla="*/ 147 w 152"/>
                <a:gd name="T19" fmla="*/ 21 h 105"/>
                <a:gd name="T20" fmla="*/ 122 w 152"/>
                <a:gd name="T21" fmla="*/ 58 h 105"/>
                <a:gd name="T22" fmla="*/ 80 w 152"/>
                <a:gd name="T23" fmla="*/ 105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52" h="105">
                  <a:moveTo>
                    <a:pt x="80" y="105"/>
                  </a:moveTo>
                  <a:cubicBezTo>
                    <a:pt x="73" y="105"/>
                    <a:pt x="65" y="101"/>
                    <a:pt x="60" y="94"/>
                  </a:cubicBezTo>
                  <a:cubicBezTo>
                    <a:pt x="43" y="72"/>
                    <a:pt x="25" y="50"/>
                    <a:pt x="5" y="26"/>
                  </a:cubicBezTo>
                  <a:cubicBezTo>
                    <a:pt x="0" y="21"/>
                    <a:pt x="1" y="14"/>
                    <a:pt x="6" y="9"/>
                  </a:cubicBezTo>
                  <a:cubicBezTo>
                    <a:pt x="11" y="5"/>
                    <a:pt x="18" y="5"/>
                    <a:pt x="23" y="10"/>
                  </a:cubicBezTo>
                  <a:cubicBezTo>
                    <a:pt x="44" y="34"/>
                    <a:pt x="62" y="56"/>
                    <a:pt x="79" y="78"/>
                  </a:cubicBezTo>
                  <a:cubicBezTo>
                    <a:pt x="85" y="71"/>
                    <a:pt x="94" y="56"/>
                    <a:pt x="101" y="45"/>
                  </a:cubicBezTo>
                  <a:cubicBezTo>
                    <a:pt x="112" y="29"/>
                    <a:pt x="122" y="13"/>
                    <a:pt x="129" y="5"/>
                  </a:cubicBezTo>
                  <a:cubicBezTo>
                    <a:pt x="134" y="0"/>
                    <a:pt x="141" y="0"/>
                    <a:pt x="146" y="4"/>
                  </a:cubicBezTo>
                  <a:cubicBezTo>
                    <a:pt x="151" y="9"/>
                    <a:pt x="152" y="16"/>
                    <a:pt x="147" y="21"/>
                  </a:cubicBezTo>
                  <a:cubicBezTo>
                    <a:pt x="141" y="28"/>
                    <a:pt x="131" y="43"/>
                    <a:pt x="122" y="58"/>
                  </a:cubicBezTo>
                  <a:cubicBezTo>
                    <a:pt x="96" y="98"/>
                    <a:pt x="90" y="105"/>
                    <a:pt x="80" y="105"/>
                  </a:cubicBezTo>
                  <a:close/>
                </a:path>
              </a:pathLst>
            </a:custGeom>
            <a:solidFill>
              <a:srgbClr val="525D7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61" name="Freeform 123">
              <a:extLst>
                <a:ext uri="{FF2B5EF4-FFF2-40B4-BE49-F238E27FC236}">
                  <a16:creationId xmlns:a16="http://schemas.microsoft.com/office/drawing/2014/main" id="{A0941912-C8CB-B94B-AAE1-ED1EC55A43D0}"/>
                </a:ext>
              </a:extLst>
            </p:cNvPr>
            <p:cNvSpPr>
              <a:spLocks noChangeAspect="1"/>
            </p:cNvSpPr>
            <p:nvPr/>
          </p:nvSpPr>
          <p:spPr bwMode="auto">
            <a:xfrm>
              <a:off x="8189913" y="4548188"/>
              <a:ext cx="836612" cy="511175"/>
            </a:xfrm>
            <a:custGeom>
              <a:avLst/>
              <a:gdLst>
                <a:gd name="T0" fmla="*/ 395 w 508"/>
                <a:gd name="T1" fmla="*/ 310 h 310"/>
                <a:gd name="T2" fmla="*/ 14 w 508"/>
                <a:gd name="T3" fmla="*/ 276 h 310"/>
                <a:gd name="T4" fmla="*/ 2 w 508"/>
                <a:gd name="T5" fmla="*/ 225 h 310"/>
                <a:gd name="T6" fmla="*/ 2 w 508"/>
                <a:gd name="T7" fmla="*/ 208 h 310"/>
                <a:gd name="T8" fmla="*/ 228 w 508"/>
                <a:gd name="T9" fmla="*/ 0 h 310"/>
                <a:gd name="T10" fmla="*/ 244 w 508"/>
                <a:gd name="T11" fmla="*/ 1 h 310"/>
                <a:gd name="T12" fmla="*/ 254 w 508"/>
                <a:gd name="T13" fmla="*/ 15 h 310"/>
                <a:gd name="T14" fmla="*/ 240 w 508"/>
                <a:gd name="T15" fmla="*/ 25 h 310"/>
                <a:gd name="T16" fmla="*/ 228 w 508"/>
                <a:gd name="T17" fmla="*/ 24 h 310"/>
                <a:gd name="T18" fmla="*/ 116 w 508"/>
                <a:gd name="T19" fmla="*/ 84 h 310"/>
                <a:gd name="T20" fmla="*/ 26 w 508"/>
                <a:gd name="T21" fmla="*/ 208 h 310"/>
                <a:gd name="T22" fmla="*/ 26 w 508"/>
                <a:gd name="T23" fmla="*/ 226 h 310"/>
                <a:gd name="T24" fmla="*/ 31 w 508"/>
                <a:gd name="T25" fmla="*/ 260 h 310"/>
                <a:gd name="T26" fmla="*/ 395 w 508"/>
                <a:gd name="T27" fmla="*/ 286 h 310"/>
                <a:gd name="T28" fmla="*/ 439 w 508"/>
                <a:gd name="T29" fmla="*/ 284 h 310"/>
                <a:gd name="T30" fmla="*/ 496 w 508"/>
                <a:gd name="T31" fmla="*/ 282 h 310"/>
                <a:gd name="T32" fmla="*/ 508 w 508"/>
                <a:gd name="T33" fmla="*/ 295 h 310"/>
                <a:gd name="T34" fmla="*/ 495 w 508"/>
                <a:gd name="T35" fmla="*/ 306 h 310"/>
                <a:gd name="T36" fmla="*/ 441 w 508"/>
                <a:gd name="T37" fmla="*/ 308 h 310"/>
                <a:gd name="T38" fmla="*/ 395 w 508"/>
                <a:gd name="T39" fmla="*/ 310 h 31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Lst>
              <a:rect l="0" t="0" r="r" b="b"/>
              <a:pathLst>
                <a:path w="508" h="310">
                  <a:moveTo>
                    <a:pt x="395" y="310"/>
                  </a:moveTo>
                  <a:cubicBezTo>
                    <a:pt x="111" y="310"/>
                    <a:pt x="40" y="304"/>
                    <a:pt x="14" y="276"/>
                  </a:cubicBezTo>
                  <a:cubicBezTo>
                    <a:pt x="0" y="262"/>
                    <a:pt x="1" y="244"/>
                    <a:pt x="2" y="225"/>
                  </a:cubicBezTo>
                  <a:cubicBezTo>
                    <a:pt x="2" y="220"/>
                    <a:pt x="2" y="214"/>
                    <a:pt x="2" y="208"/>
                  </a:cubicBezTo>
                  <a:cubicBezTo>
                    <a:pt x="2" y="106"/>
                    <a:pt x="190" y="0"/>
                    <a:pt x="228" y="0"/>
                  </a:cubicBezTo>
                  <a:cubicBezTo>
                    <a:pt x="233" y="0"/>
                    <a:pt x="238" y="0"/>
                    <a:pt x="244" y="1"/>
                  </a:cubicBezTo>
                  <a:cubicBezTo>
                    <a:pt x="250" y="2"/>
                    <a:pt x="255" y="8"/>
                    <a:pt x="254" y="15"/>
                  </a:cubicBezTo>
                  <a:cubicBezTo>
                    <a:pt x="252" y="22"/>
                    <a:pt x="246" y="26"/>
                    <a:pt x="240" y="25"/>
                  </a:cubicBezTo>
                  <a:cubicBezTo>
                    <a:pt x="236" y="24"/>
                    <a:pt x="232" y="24"/>
                    <a:pt x="228" y="24"/>
                  </a:cubicBezTo>
                  <a:cubicBezTo>
                    <a:pt x="217" y="24"/>
                    <a:pt x="167" y="45"/>
                    <a:pt x="116" y="84"/>
                  </a:cubicBezTo>
                  <a:cubicBezTo>
                    <a:pt x="82" y="110"/>
                    <a:pt x="26" y="159"/>
                    <a:pt x="26" y="208"/>
                  </a:cubicBezTo>
                  <a:cubicBezTo>
                    <a:pt x="26" y="214"/>
                    <a:pt x="26" y="220"/>
                    <a:pt x="26" y="226"/>
                  </a:cubicBezTo>
                  <a:cubicBezTo>
                    <a:pt x="25" y="244"/>
                    <a:pt x="25" y="253"/>
                    <a:pt x="31" y="260"/>
                  </a:cubicBezTo>
                  <a:cubicBezTo>
                    <a:pt x="53" y="282"/>
                    <a:pt x="161" y="286"/>
                    <a:pt x="395" y="286"/>
                  </a:cubicBezTo>
                  <a:cubicBezTo>
                    <a:pt x="410" y="286"/>
                    <a:pt x="425" y="285"/>
                    <a:pt x="439" y="284"/>
                  </a:cubicBezTo>
                  <a:cubicBezTo>
                    <a:pt x="457" y="283"/>
                    <a:pt x="477" y="281"/>
                    <a:pt x="496" y="282"/>
                  </a:cubicBezTo>
                  <a:cubicBezTo>
                    <a:pt x="503" y="282"/>
                    <a:pt x="508" y="288"/>
                    <a:pt x="508" y="295"/>
                  </a:cubicBezTo>
                  <a:cubicBezTo>
                    <a:pt x="508" y="301"/>
                    <a:pt x="502" y="307"/>
                    <a:pt x="495" y="306"/>
                  </a:cubicBezTo>
                  <a:cubicBezTo>
                    <a:pt x="477" y="306"/>
                    <a:pt x="459" y="307"/>
                    <a:pt x="441" y="308"/>
                  </a:cubicBezTo>
                  <a:cubicBezTo>
                    <a:pt x="426" y="309"/>
                    <a:pt x="411" y="310"/>
                    <a:pt x="395" y="310"/>
                  </a:cubicBezTo>
                  <a:close/>
                </a:path>
              </a:pathLst>
            </a:custGeom>
            <a:solidFill>
              <a:srgbClr val="525D7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62" name="Freeform 124">
              <a:extLst>
                <a:ext uri="{FF2B5EF4-FFF2-40B4-BE49-F238E27FC236}">
                  <a16:creationId xmlns:a16="http://schemas.microsoft.com/office/drawing/2014/main" id="{19BDCA07-D243-7E4A-8D29-2653AD6F31AE}"/>
                </a:ext>
              </a:extLst>
            </p:cNvPr>
            <p:cNvSpPr>
              <a:spLocks noChangeAspect="1"/>
            </p:cNvSpPr>
            <p:nvPr/>
          </p:nvSpPr>
          <p:spPr bwMode="auto">
            <a:xfrm>
              <a:off x="8280400" y="4845051"/>
              <a:ext cx="769937" cy="57150"/>
            </a:xfrm>
            <a:custGeom>
              <a:avLst/>
              <a:gdLst>
                <a:gd name="T0" fmla="*/ 454 w 467"/>
                <a:gd name="T1" fmla="*/ 35 h 35"/>
                <a:gd name="T2" fmla="*/ 454 w 467"/>
                <a:gd name="T3" fmla="*/ 35 h 35"/>
                <a:gd name="T4" fmla="*/ 362 w 467"/>
                <a:gd name="T5" fmla="*/ 33 h 35"/>
                <a:gd name="T6" fmla="*/ 208 w 467"/>
                <a:gd name="T7" fmla="*/ 26 h 35"/>
                <a:gd name="T8" fmla="*/ 139 w 467"/>
                <a:gd name="T9" fmla="*/ 24 h 35"/>
                <a:gd name="T10" fmla="*/ 91 w 467"/>
                <a:gd name="T11" fmla="*/ 25 h 35"/>
                <a:gd name="T12" fmla="*/ 12 w 467"/>
                <a:gd name="T13" fmla="*/ 25 h 35"/>
                <a:gd name="T14" fmla="*/ 0 w 467"/>
                <a:gd name="T15" fmla="*/ 12 h 35"/>
                <a:gd name="T16" fmla="*/ 13 w 467"/>
                <a:gd name="T17" fmla="*/ 0 h 35"/>
                <a:gd name="T18" fmla="*/ 90 w 467"/>
                <a:gd name="T19" fmla="*/ 0 h 35"/>
                <a:gd name="T20" fmla="*/ 139 w 467"/>
                <a:gd name="T21" fmla="*/ 0 h 35"/>
                <a:gd name="T22" fmla="*/ 210 w 467"/>
                <a:gd name="T23" fmla="*/ 2 h 35"/>
                <a:gd name="T24" fmla="*/ 363 w 467"/>
                <a:gd name="T25" fmla="*/ 8 h 35"/>
                <a:gd name="T26" fmla="*/ 455 w 467"/>
                <a:gd name="T27" fmla="*/ 11 h 35"/>
                <a:gd name="T28" fmla="*/ 466 w 467"/>
                <a:gd name="T29" fmla="*/ 23 h 35"/>
                <a:gd name="T30" fmla="*/ 454 w 467"/>
                <a:gd name="T31" fmla="*/ 35 h 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67" h="35">
                  <a:moveTo>
                    <a:pt x="454" y="35"/>
                  </a:moveTo>
                  <a:cubicBezTo>
                    <a:pt x="454" y="35"/>
                    <a:pt x="454" y="35"/>
                    <a:pt x="454" y="35"/>
                  </a:cubicBezTo>
                  <a:cubicBezTo>
                    <a:pt x="423" y="34"/>
                    <a:pt x="392" y="33"/>
                    <a:pt x="362" y="33"/>
                  </a:cubicBezTo>
                  <a:cubicBezTo>
                    <a:pt x="312" y="32"/>
                    <a:pt x="260" y="31"/>
                    <a:pt x="208" y="26"/>
                  </a:cubicBezTo>
                  <a:cubicBezTo>
                    <a:pt x="188" y="25"/>
                    <a:pt x="166" y="24"/>
                    <a:pt x="139" y="24"/>
                  </a:cubicBezTo>
                  <a:cubicBezTo>
                    <a:pt x="123" y="24"/>
                    <a:pt x="107" y="24"/>
                    <a:pt x="91" y="25"/>
                  </a:cubicBezTo>
                  <a:cubicBezTo>
                    <a:pt x="65" y="25"/>
                    <a:pt x="38" y="25"/>
                    <a:pt x="12" y="25"/>
                  </a:cubicBezTo>
                  <a:cubicBezTo>
                    <a:pt x="5" y="25"/>
                    <a:pt x="0" y="19"/>
                    <a:pt x="0" y="12"/>
                  </a:cubicBezTo>
                  <a:cubicBezTo>
                    <a:pt x="0" y="6"/>
                    <a:pt x="6" y="0"/>
                    <a:pt x="13" y="0"/>
                  </a:cubicBezTo>
                  <a:cubicBezTo>
                    <a:pt x="39" y="1"/>
                    <a:pt x="64" y="1"/>
                    <a:pt x="90" y="0"/>
                  </a:cubicBezTo>
                  <a:cubicBezTo>
                    <a:pt x="107" y="0"/>
                    <a:pt x="123" y="0"/>
                    <a:pt x="139" y="0"/>
                  </a:cubicBezTo>
                  <a:cubicBezTo>
                    <a:pt x="167" y="0"/>
                    <a:pt x="189" y="0"/>
                    <a:pt x="210" y="2"/>
                  </a:cubicBezTo>
                  <a:cubicBezTo>
                    <a:pt x="261" y="6"/>
                    <a:pt x="313" y="7"/>
                    <a:pt x="363" y="8"/>
                  </a:cubicBezTo>
                  <a:cubicBezTo>
                    <a:pt x="393" y="9"/>
                    <a:pt x="424" y="9"/>
                    <a:pt x="455" y="11"/>
                  </a:cubicBezTo>
                  <a:cubicBezTo>
                    <a:pt x="461" y="11"/>
                    <a:pt x="467" y="17"/>
                    <a:pt x="466" y="23"/>
                  </a:cubicBezTo>
                  <a:cubicBezTo>
                    <a:pt x="466" y="30"/>
                    <a:pt x="461" y="35"/>
                    <a:pt x="454" y="35"/>
                  </a:cubicBezTo>
                  <a:close/>
                </a:path>
              </a:pathLst>
            </a:custGeom>
            <a:solidFill>
              <a:srgbClr val="525D7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63" name="Freeform 125">
              <a:extLst>
                <a:ext uri="{FF2B5EF4-FFF2-40B4-BE49-F238E27FC236}">
                  <a16:creationId xmlns:a16="http://schemas.microsoft.com/office/drawing/2014/main" id="{FC8A1774-655A-BF43-B809-F5DB61FA2140}"/>
                </a:ext>
              </a:extLst>
            </p:cNvPr>
            <p:cNvSpPr>
              <a:spLocks noChangeAspect="1"/>
            </p:cNvSpPr>
            <p:nvPr/>
          </p:nvSpPr>
          <p:spPr bwMode="auto">
            <a:xfrm>
              <a:off x="8408988" y="4748213"/>
              <a:ext cx="192087" cy="39688"/>
            </a:xfrm>
            <a:custGeom>
              <a:avLst/>
              <a:gdLst>
                <a:gd name="T0" fmla="*/ 105 w 117"/>
                <a:gd name="T1" fmla="*/ 24 h 24"/>
                <a:gd name="T2" fmla="*/ 12 w 117"/>
                <a:gd name="T3" fmla="*/ 24 h 24"/>
                <a:gd name="T4" fmla="*/ 0 w 117"/>
                <a:gd name="T5" fmla="*/ 12 h 24"/>
                <a:gd name="T6" fmla="*/ 12 w 117"/>
                <a:gd name="T7" fmla="*/ 0 h 24"/>
                <a:gd name="T8" fmla="*/ 105 w 117"/>
                <a:gd name="T9" fmla="*/ 0 h 24"/>
                <a:gd name="T10" fmla="*/ 117 w 117"/>
                <a:gd name="T11" fmla="*/ 12 h 24"/>
                <a:gd name="T12" fmla="*/ 105 w 117"/>
                <a:gd name="T13" fmla="*/ 24 h 24"/>
              </a:gdLst>
              <a:ahLst/>
              <a:cxnLst>
                <a:cxn ang="0">
                  <a:pos x="T0" y="T1"/>
                </a:cxn>
                <a:cxn ang="0">
                  <a:pos x="T2" y="T3"/>
                </a:cxn>
                <a:cxn ang="0">
                  <a:pos x="T4" y="T5"/>
                </a:cxn>
                <a:cxn ang="0">
                  <a:pos x="T6" y="T7"/>
                </a:cxn>
                <a:cxn ang="0">
                  <a:pos x="T8" y="T9"/>
                </a:cxn>
                <a:cxn ang="0">
                  <a:pos x="T10" y="T11"/>
                </a:cxn>
                <a:cxn ang="0">
                  <a:pos x="T12" y="T13"/>
                </a:cxn>
              </a:cxnLst>
              <a:rect l="0" t="0" r="r" b="b"/>
              <a:pathLst>
                <a:path w="117" h="24">
                  <a:moveTo>
                    <a:pt x="105" y="24"/>
                  </a:moveTo>
                  <a:lnTo>
                    <a:pt x="12" y="24"/>
                  </a:lnTo>
                  <a:cubicBezTo>
                    <a:pt x="5" y="24"/>
                    <a:pt x="0" y="19"/>
                    <a:pt x="0" y="12"/>
                  </a:cubicBezTo>
                  <a:cubicBezTo>
                    <a:pt x="0" y="5"/>
                    <a:pt x="5" y="0"/>
                    <a:pt x="12" y="0"/>
                  </a:cubicBezTo>
                  <a:lnTo>
                    <a:pt x="105" y="0"/>
                  </a:lnTo>
                  <a:cubicBezTo>
                    <a:pt x="112" y="0"/>
                    <a:pt x="117" y="5"/>
                    <a:pt x="117" y="12"/>
                  </a:cubicBezTo>
                  <a:cubicBezTo>
                    <a:pt x="117" y="19"/>
                    <a:pt x="112" y="24"/>
                    <a:pt x="105" y="24"/>
                  </a:cubicBezTo>
                  <a:close/>
                </a:path>
              </a:pathLst>
            </a:custGeom>
            <a:solidFill>
              <a:srgbClr val="525D7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64" name="Freeform 126">
              <a:extLst>
                <a:ext uri="{FF2B5EF4-FFF2-40B4-BE49-F238E27FC236}">
                  <a16:creationId xmlns:a16="http://schemas.microsoft.com/office/drawing/2014/main" id="{C3B53772-5507-7D40-94B7-C2B5B551DD99}"/>
                </a:ext>
              </a:extLst>
            </p:cNvPr>
            <p:cNvSpPr>
              <a:spLocks noChangeAspect="1"/>
            </p:cNvSpPr>
            <p:nvPr/>
          </p:nvSpPr>
          <p:spPr bwMode="auto">
            <a:xfrm>
              <a:off x="8539163" y="4651376"/>
              <a:ext cx="150812" cy="39688"/>
            </a:xfrm>
            <a:custGeom>
              <a:avLst/>
              <a:gdLst>
                <a:gd name="T0" fmla="*/ 80 w 92"/>
                <a:gd name="T1" fmla="*/ 24 h 24"/>
                <a:gd name="T2" fmla="*/ 12 w 92"/>
                <a:gd name="T3" fmla="*/ 24 h 24"/>
                <a:gd name="T4" fmla="*/ 0 w 92"/>
                <a:gd name="T5" fmla="*/ 12 h 24"/>
                <a:gd name="T6" fmla="*/ 12 w 92"/>
                <a:gd name="T7" fmla="*/ 0 h 24"/>
                <a:gd name="T8" fmla="*/ 80 w 92"/>
                <a:gd name="T9" fmla="*/ 0 h 24"/>
                <a:gd name="T10" fmla="*/ 92 w 92"/>
                <a:gd name="T11" fmla="*/ 12 h 24"/>
                <a:gd name="T12" fmla="*/ 80 w 92"/>
                <a:gd name="T13" fmla="*/ 24 h 24"/>
              </a:gdLst>
              <a:ahLst/>
              <a:cxnLst>
                <a:cxn ang="0">
                  <a:pos x="T0" y="T1"/>
                </a:cxn>
                <a:cxn ang="0">
                  <a:pos x="T2" y="T3"/>
                </a:cxn>
                <a:cxn ang="0">
                  <a:pos x="T4" y="T5"/>
                </a:cxn>
                <a:cxn ang="0">
                  <a:pos x="T6" y="T7"/>
                </a:cxn>
                <a:cxn ang="0">
                  <a:pos x="T8" y="T9"/>
                </a:cxn>
                <a:cxn ang="0">
                  <a:pos x="T10" y="T11"/>
                </a:cxn>
                <a:cxn ang="0">
                  <a:pos x="T12" y="T13"/>
                </a:cxn>
              </a:cxnLst>
              <a:rect l="0" t="0" r="r" b="b"/>
              <a:pathLst>
                <a:path w="92" h="24">
                  <a:moveTo>
                    <a:pt x="80" y="24"/>
                  </a:moveTo>
                  <a:lnTo>
                    <a:pt x="12" y="24"/>
                  </a:lnTo>
                  <a:cubicBezTo>
                    <a:pt x="6" y="24"/>
                    <a:pt x="0" y="19"/>
                    <a:pt x="0" y="12"/>
                  </a:cubicBezTo>
                  <a:cubicBezTo>
                    <a:pt x="0" y="5"/>
                    <a:pt x="6" y="0"/>
                    <a:pt x="12" y="0"/>
                  </a:cubicBezTo>
                  <a:lnTo>
                    <a:pt x="80" y="0"/>
                  </a:lnTo>
                  <a:cubicBezTo>
                    <a:pt x="86" y="0"/>
                    <a:pt x="92" y="5"/>
                    <a:pt x="92" y="12"/>
                  </a:cubicBezTo>
                  <a:cubicBezTo>
                    <a:pt x="92" y="19"/>
                    <a:pt x="86" y="24"/>
                    <a:pt x="80" y="24"/>
                  </a:cubicBezTo>
                  <a:close/>
                </a:path>
              </a:pathLst>
            </a:custGeom>
            <a:solidFill>
              <a:srgbClr val="525D7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65" name="Freeform 127">
              <a:extLst>
                <a:ext uri="{FF2B5EF4-FFF2-40B4-BE49-F238E27FC236}">
                  <a16:creationId xmlns:a16="http://schemas.microsoft.com/office/drawing/2014/main" id="{CE312E96-A762-DE43-B729-F649C242ABA9}"/>
                </a:ext>
              </a:extLst>
            </p:cNvPr>
            <p:cNvSpPr>
              <a:spLocks noChangeAspect="1"/>
            </p:cNvSpPr>
            <p:nvPr/>
          </p:nvSpPr>
          <p:spPr bwMode="auto">
            <a:xfrm>
              <a:off x="8780463" y="4651376"/>
              <a:ext cx="141287" cy="39688"/>
            </a:xfrm>
            <a:custGeom>
              <a:avLst/>
              <a:gdLst>
                <a:gd name="T0" fmla="*/ 73 w 85"/>
                <a:gd name="T1" fmla="*/ 24 h 24"/>
                <a:gd name="T2" fmla="*/ 12 w 85"/>
                <a:gd name="T3" fmla="*/ 24 h 24"/>
                <a:gd name="T4" fmla="*/ 0 w 85"/>
                <a:gd name="T5" fmla="*/ 12 h 24"/>
                <a:gd name="T6" fmla="*/ 12 w 85"/>
                <a:gd name="T7" fmla="*/ 0 h 24"/>
                <a:gd name="T8" fmla="*/ 73 w 85"/>
                <a:gd name="T9" fmla="*/ 0 h 24"/>
                <a:gd name="T10" fmla="*/ 85 w 85"/>
                <a:gd name="T11" fmla="*/ 12 h 24"/>
                <a:gd name="T12" fmla="*/ 73 w 85"/>
                <a:gd name="T13" fmla="*/ 24 h 24"/>
              </a:gdLst>
              <a:ahLst/>
              <a:cxnLst>
                <a:cxn ang="0">
                  <a:pos x="T0" y="T1"/>
                </a:cxn>
                <a:cxn ang="0">
                  <a:pos x="T2" y="T3"/>
                </a:cxn>
                <a:cxn ang="0">
                  <a:pos x="T4" y="T5"/>
                </a:cxn>
                <a:cxn ang="0">
                  <a:pos x="T6" y="T7"/>
                </a:cxn>
                <a:cxn ang="0">
                  <a:pos x="T8" y="T9"/>
                </a:cxn>
                <a:cxn ang="0">
                  <a:pos x="T10" y="T11"/>
                </a:cxn>
                <a:cxn ang="0">
                  <a:pos x="T12" y="T13"/>
                </a:cxn>
              </a:cxnLst>
              <a:rect l="0" t="0" r="r" b="b"/>
              <a:pathLst>
                <a:path w="85" h="24">
                  <a:moveTo>
                    <a:pt x="73" y="24"/>
                  </a:moveTo>
                  <a:lnTo>
                    <a:pt x="12" y="24"/>
                  </a:lnTo>
                  <a:cubicBezTo>
                    <a:pt x="5" y="24"/>
                    <a:pt x="0" y="19"/>
                    <a:pt x="0" y="12"/>
                  </a:cubicBezTo>
                  <a:cubicBezTo>
                    <a:pt x="0" y="5"/>
                    <a:pt x="5" y="0"/>
                    <a:pt x="12" y="0"/>
                  </a:cubicBezTo>
                  <a:lnTo>
                    <a:pt x="73" y="0"/>
                  </a:lnTo>
                  <a:cubicBezTo>
                    <a:pt x="79" y="0"/>
                    <a:pt x="85" y="5"/>
                    <a:pt x="85" y="12"/>
                  </a:cubicBezTo>
                  <a:cubicBezTo>
                    <a:pt x="85" y="19"/>
                    <a:pt x="79" y="24"/>
                    <a:pt x="73" y="24"/>
                  </a:cubicBezTo>
                  <a:close/>
                </a:path>
              </a:pathLst>
            </a:custGeom>
            <a:solidFill>
              <a:srgbClr val="525D7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66" name="Freeform 128">
              <a:extLst>
                <a:ext uri="{FF2B5EF4-FFF2-40B4-BE49-F238E27FC236}">
                  <a16:creationId xmlns:a16="http://schemas.microsoft.com/office/drawing/2014/main" id="{085DD813-47C0-324F-8C41-F9EC6B69C101}"/>
                </a:ext>
              </a:extLst>
            </p:cNvPr>
            <p:cNvSpPr>
              <a:spLocks noChangeAspect="1"/>
            </p:cNvSpPr>
            <p:nvPr/>
          </p:nvSpPr>
          <p:spPr bwMode="auto">
            <a:xfrm>
              <a:off x="8713788" y="4757738"/>
              <a:ext cx="153987" cy="39688"/>
            </a:xfrm>
            <a:custGeom>
              <a:avLst/>
              <a:gdLst>
                <a:gd name="T0" fmla="*/ 81 w 93"/>
                <a:gd name="T1" fmla="*/ 24 h 24"/>
                <a:gd name="T2" fmla="*/ 12 w 93"/>
                <a:gd name="T3" fmla="*/ 24 h 24"/>
                <a:gd name="T4" fmla="*/ 0 w 93"/>
                <a:gd name="T5" fmla="*/ 12 h 24"/>
                <a:gd name="T6" fmla="*/ 12 w 93"/>
                <a:gd name="T7" fmla="*/ 0 h 24"/>
                <a:gd name="T8" fmla="*/ 81 w 93"/>
                <a:gd name="T9" fmla="*/ 0 h 24"/>
                <a:gd name="T10" fmla="*/ 93 w 93"/>
                <a:gd name="T11" fmla="*/ 12 h 24"/>
                <a:gd name="T12" fmla="*/ 81 w 93"/>
                <a:gd name="T13" fmla="*/ 24 h 24"/>
              </a:gdLst>
              <a:ahLst/>
              <a:cxnLst>
                <a:cxn ang="0">
                  <a:pos x="T0" y="T1"/>
                </a:cxn>
                <a:cxn ang="0">
                  <a:pos x="T2" y="T3"/>
                </a:cxn>
                <a:cxn ang="0">
                  <a:pos x="T4" y="T5"/>
                </a:cxn>
                <a:cxn ang="0">
                  <a:pos x="T6" y="T7"/>
                </a:cxn>
                <a:cxn ang="0">
                  <a:pos x="T8" y="T9"/>
                </a:cxn>
                <a:cxn ang="0">
                  <a:pos x="T10" y="T11"/>
                </a:cxn>
                <a:cxn ang="0">
                  <a:pos x="T12" y="T13"/>
                </a:cxn>
              </a:cxnLst>
              <a:rect l="0" t="0" r="r" b="b"/>
              <a:pathLst>
                <a:path w="93" h="24">
                  <a:moveTo>
                    <a:pt x="81" y="24"/>
                  </a:moveTo>
                  <a:lnTo>
                    <a:pt x="12" y="24"/>
                  </a:lnTo>
                  <a:cubicBezTo>
                    <a:pt x="5" y="24"/>
                    <a:pt x="0" y="19"/>
                    <a:pt x="0" y="12"/>
                  </a:cubicBezTo>
                  <a:cubicBezTo>
                    <a:pt x="0" y="5"/>
                    <a:pt x="5" y="0"/>
                    <a:pt x="12" y="0"/>
                  </a:cubicBezTo>
                  <a:lnTo>
                    <a:pt x="81" y="0"/>
                  </a:lnTo>
                  <a:cubicBezTo>
                    <a:pt x="87" y="0"/>
                    <a:pt x="93" y="5"/>
                    <a:pt x="93" y="12"/>
                  </a:cubicBezTo>
                  <a:cubicBezTo>
                    <a:pt x="93" y="19"/>
                    <a:pt x="87" y="24"/>
                    <a:pt x="81" y="24"/>
                  </a:cubicBezTo>
                  <a:close/>
                </a:path>
              </a:pathLst>
            </a:custGeom>
            <a:solidFill>
              <a:srgbClr val="525D7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67" name="Freeform 129">
              <a:extLst>
                <a:ext uri="{FF2B5EF4-FFF2-40B4-BE49-F238E27FC236}">
                  <a16:creationId xmlns:a16="http://schemas.microsoft.com/office/drawing/2014/main" id="{E070CD97-A194-9C42-B609-A6334F28D27C}"/>
                </a:ext>
              </a:extLst>
            </p:cNvPr>
            <p:cNvSpPr>
              <a:spLocks noChangeAspect="1"/>
            </p:cNvSpPr>
            <p:nvPr/>
          </p:nvSpPr>
          <p:spPr bwMode="auto">
            <a:xfrm>
              <a:off x="8937625" y="4757738"/>
              <a:ext cx="104775" cy="42863"/>
            </a:xfrm>
            <a:custGeom>
              <a:avLst/>
              <a:gdLst>
                <a:gd name="T0" fmla="*/ 50 w 63"/>
                <a:gd name="T1" fmla="*/ 26 h 26"/>
                <a:gd name="T2" fmla="*/ 48 w 63"/>
                <a:gd name="T3" fmla="*/ 26 h 26"/>
                <a:gd name="T4" fmla="*/ 12 w 63"/>
                <a:gd name="T5" fmla="*/ 24 h 26"/>
                <a:gd name="T6" fmla="*/ 0 w 63"/>
                <a:gd name="T7" fmla="*/ 12 h 26"/>
                <a:gd name="T8" fmla="*/ 12 w 63"/>
                <a:gd name="T9" fmla="*/ 0 h 26"/>
                <a:gd name="T10" fmla="*/ 52 w 63"/>
                <a:gd name="T11" fmla="*/ 2 h 26"/>
                <a:gd name="T12" fmla="*/ 62 w 63"/>
                <a:gd name="T13" fmla="*/ 15 h 26"/>
                <a:gd name="T14" fmla="*/ 50 w 63"/>
                <a:gd name="T15" fmla="*/ 26 h 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3" h="26">
                  <a:moveTo>
                    <a:pt x="50" y="26"/>
                  </a:moveTo>
                  <a:cubicBezTo>
                    <a:pt x="50" y="26"/>
                    <a:pt x="49" y="26"/>
                    <a:pt x="48" y="26"/>
                  </a:cubicBezTo>
                  <a:cubicBezTo>
                    <a:pt x="37" y="24"/>
                    <a:pt x="24" y="24"/>
                    <a:pt x="12" y="24"/>
                  </a:cubicBezTo>
                  <a:cubicBezTo>
                    <a:pt x="5" y="24"/>
                    <a:pt x="0" y="19"/>
                    <a:pt x="0" y="12"/>
                  </a:cubicBezTo>
                  <a:cubicBezTo>
                    <a:pt x="0" y="5"/>
                    <a:pt x="5" y="0"/>
                    <a:pt x="12" y="0"/>
                  </a:cubicBezTo>
                  <a:cubicBezTo>
                    <a:pt x="25" y="0"/>
                    <a:pt x="39" y="0"/>
                    <a:pt x="52" y="2"/>
                  </a:cubicBezTo>
                  <a:cubicBezTo>
                    <a:pt x="58" y="3"/>
                    <a:pt x="63" y="9"/>
                    <a:pt x="62" y="15"/>
                  </a:cubicBezTo>
                  <a:cubicBezTo>
                    <a:pt x="61" y="22"/>
                    <a:pt x="56" y="26"/>
                    <a:pt x="50" y="26"/>
                  </a:cubicBezTo>
                  <a:close/>
                </a:path>
              </a:pathLst>
            </a:custGeom>
            <a:solidFill>
              <a:srgbClr val="525D7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68" name="Freeform 130">
              <a:extLst>
                <a:ext uri="{FF2B5EF4-FFF2-40B4-BE49-F238E27FC236}">
                  <a16:creationId xmlns:a16="http://schemas.microsoft.com/office/drawing/2014/main" id="{2795345F-0FE5-6A4D-9A65-7FD6F6BE2708}"/>
                </a:ext>
              </a:extLst>
            </p:cNvPr>
            <p:cNvSpPr>
              <a:spLocks noChangeAspect="1" noEditPoints="1"/>
            </p:cNvSpPr>
            <p:nvPr/>
          </p:nvSpPr>
          <p:spPr bwMode="auto">
            <a:xfrm>
              <a:off x="7313613" y="3362326"/>
              <a:ext cx="566737" cy="449263"/>
            </a:xfrm>
            <a:custGeom>
              <a:avLst/>
              <a:gdLst>
                <a:gd name="T0" fmla="*/ 26 w 344"/>
                <a:gd name="T1" fmla="*/ 272 h 272"/>
                <a:gd name="T2" fmla="*/ 20 w 344"/>
                <a:gd name="T3" fmla="*/ 272 h 272"/>
                <a:gd name="T4" fmla="*/ 8 w 344"/>
                <a:gd name="T5" fmla="*/ 260 h 272"/>
                <a:gd name="T6" fmla="*/ 5 w 344"/>
                <a:gd name="T7" fmla="*/ 164 h 272"/>
                <a:gd name="T8" fmla="*/ 0 w 344"/>
                <a:gd name="T9" fmla="*/ 27 h 272"/>
                <a:gd name="T10" fmla="*/ 3 w 344"/>
                <a:gd name="T11" fmla="*/ 18 h 272"/>
                <a:gd name="T12" fmla="*/ 12 w 344"/>
                <a:gd name="T13" fmla="*/ 14 h 272"/>
                <a:gd name="T14" fmla="*/ 182 w 344"/>
                <a:gd name="T15" fmla="*/ 6 h 272"/>
                <a:gd name="T16" fmla="*/ 319 w 344"/>
                <a:gd name="T17" fmla="*/ 0 h 272"/>
                <a:gd name="T18" fmla="*/ 331 w 344"/>
                <a:gd name="T19" fmla="*/ 11 h 272"/>
                <a:gd name="T20" fmla="*/ 337 w 344"/>
                <a:gd name="T21" fmla="*/ 118 h 272"/>
                <a:gd name="T22" fmla="*/ 344 w 344"/>
                <a:gd name="T23" fmla="*/ 237 h 272"/>
                <a:gd name="T24" fmla="*/ 341 w 344"/>
                <a:gd name="T25" fmla="*/ 246 h 272"/>
                <a:gd name="T26" fmla="*/ 333 w 344"/>
                <a:gd name="T27" fmla="*/ 250 h 272"/>
                <a:gd name="T28" fmla="*/ 26 w 344"/>
                <a:gd name="T29" fmla="*/ 272 h 272"/>
                <a:gd name="T30" fmla="*/ 25 w 344"/>
                <a:gd name="T31" fmla="*/ 38 h 272"/>
                <a:gd name="T32" fmla="*/ 29 w 344"/>
                <a:gd name="T33" fmla="*/ 163 h 272"/>
                <a:gd name="T34" fmla="*/ 32 w 344"/>
                <a:gd name="T35" fmla="*/ 247 h 272"/>
                <a:gd name="T36" fmla="*/ 319 w 344"/>
                <a:gd name="T37" fmla="*/ 227 h 272"/>
                <a:gd name="T38" fmla="*/ 313 w 344"/>
                <a:gd name="T39" fmla="*/ 119 h 272"/>
                <a:gd name="T40" fmla="*/ 308 w 344"/>
                <a:gd name="T41" fmla="*/ 25 h 272"/>
                <a:gd name="T42" fmla="*/ 183 w 344"/>
                <a:gd name="T43" fmla="*/ 31 h 272"/>
                <a:gd name="T44" fmla="*/ 25 w 344"/>
                <a:gd name="T45" fmla="*/ 38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344" h="272">
                  <a:moveTo>
                    <a:pt x="26" y="272"/>
                  </a:moveTo>
                  <a:lnTo>
                    <a:pt x="20" y="272"/>
                  </a:lnTo>
                  <a:cubicBezTo>
                    <a:pt x="14" y="271"/>
                    <a:pt x="9" y="266"/>
                    <a:pt x="8" y="260"/>
                  </a:cubicBezTo>
                  <a:cubicBezTo>
                    <a:pt x="7" y="228"/>
                    <a:pt x="6" y="196"/>
                    <a:pt x="5" y="164"/>
                  </a:cubicBezTo>
                  <a:cubicBezTo>
                    <a:pt x="4" y="119"/>
                    <a:pt x="2" y="72"/>
                    <a:pt x="0" y="27"/>
                  </a:cubicBezTo>
                  <a:cubicBezTo>
                    <a:pt x="0" y="23"/>
                    <a:pt x="1" y="20"/>
                    <a:pt x="3" y="18"/>
                  </a:cubicBezTo>
                  <a:cubicBezTo>
                    <a:pt x="5" y="15"/>
                    <a:pt x="9" y="14"/>
                    <a:pt x="12" y="14"/>
                  </a:cubicBezTo>
                  <a:cubicBezTo>
                    <a:pt x="68" y="13"/>
                    <a:pt x="126" y="10"/>
                    <a:pt x="182" y="6"/>
                  </a:cubicBezTo>
                  <a:cubicBezTo>
                    <a:pt x="226" y="4"/>
                    <a:pt x="273" y="1"/>
                    <a:pt x="319" y="0"/>
                  </a:cubicBezTo>
                  <a:cubicBezTo>
                    <a:pt x="325" y="0"/>
                    <a:pt x="331" y="5"/>
                    <a:pt x="331" y="11"/>
                  </a:cubicBezTo>
                  <a:cubicBezTo>
                    <a:pt x="334" y="47"/>
                    <a:pt x="336" y="83"/>
                    <a:pt x="337" y="118"/>
                  </a:cubicBezTo>
                  <a:cubicBezTo>
                    <a:pt x="338" y="157"/>
                    <a:pt x="340" y="198"/>
                    <a:pt x="344" y="237"/>
                  </a:cubicBezTo>
                  <a:cubicBezTo>
                    <a:pt x="344" y="240"/>
                    <a:pt x="343" y="243"/>
                    <a:pt x="341" y="246"/>
                  </a:cubicBezTo>
                  <a:cubicBezTo>
                    <a:pt x="339" y="248"/>
                    <a:pt x="336" y="250"/>
                    <a:pt x="333" y="250"/>
                  </a:cubicBezTo>
                  <a:cubicBezTo>
                    <a:pt x="217" y="261"/>
                    <a:pt x="52" y="272"/>
                    <a:pt x="26" y="272"/>
                  </a:cubicBezTo>
                  <a:close/>
                  <a:moveTo>
                    <a:pt x="25" y="38"/>
                  </a:moveTo>
                  <a:cubicBezTo>
                    <a:pt x="27" y="80"/>
                    <a:pt x="28" y="122"/>
                    <a:pt x="29" y="163"/>
                  </a:cubicBezTo>
                  <a:cubicBezTo>
                    <a:pt x="30" y="191"/>
                    <a:pt x="31" y="219"/>
                    <a:pt x="32" y="247"/>
                  </a:cubicBezTo>
                  <a:cubicBezTo>
                    <a:pt x="70" y="246"/>
                    <a:pt x="211" y="237"/>
                    <a:pt x="319" y="227"/>
                  </a:cubicBezTo>
                  <a:cubicBezTo>
                    <a:pt x="315" y="191"/>
                    <a:pt x="314" y="155"/>
                    <a:pt x="313" y="119"/>
                  </a:cubicBezTo>
                  <a:cubicBezTo>
                    <a:pt x="312" y="88"/>
                    <a:pt x="310" y="56"/>
                    <a:pt x="308" y="25"/>
                  </a:cubicBezTo>
                  <a:cubicBezTo>
                    <a:pt x="266" y="26"/>
                    <a:pt x="224" y="28"/>
                    <a:pt x="183" y="31"/>
                  </a:cubicBezTo>
                  <a:cubicBezTo>
                    <a:pt x="131" y="34"/>
                    <a:pt x="78" y="37"/>
                    <a:pt x="25" y="38"/>
                  </a:cubicBezTo>
                  <a:close/>
                </a:path>
              </a:pathLst>
            </a:custGeom>
            <a:solidFill>
              <a:srgbClr val="525D7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69" name="Freeform 131">
              <a:extLst>
                <a:ext uri="{FF2B5EF4-FFF2-40B4-BE49-F238E27FC236}">
                  <a16:creationId xmlns:a16="http://schemas.microsoft.com/office/drawing/2014/main" id="{D41DDD76-2017-F740-842E-E00001E771BF}"/>
                </a:ext>
              </a:extLst>
            </p:cNvPr>
            <p:cNvSpPr>
              <a:spLocks noChangeAspect="1"/>
            </p:cNvSpPr>
            <p:nvPr/>
          </p:nvSpPr>
          <p:spPr bwMode="auto">
            <a:xfrm>
              <a:off x="7312026" y="3365501"/>
              <a:ext cx="552450" cy="295275"/>
            </a:xfrm>
            <a:custGeom>
              <a:avLst/>
              <a:gdLst>
                <a:gd name="T0" fmla="*/ 178 w 335"/>
                <a:gd name="T1" fmla="*/ 179 h 179"/>
                <a:gd name="T2" fmla="*/ 170 w 335"/>
                <a:gd name="T3" fmla="*/ 176 h 179"/>
                <a:gd name="T4" fmla="*/ 99 w 335"/>
                <a:gd name="T5" fmla="*/ 117 h 179"/>
                <a:gd name="T6" fmla="*/ 8 w 335"/>
                <a:gd name="T7" fmla="*/ 47 h 179"/>
                <a:gd name="T8" fmla="*/ 3 w 335"/>
                <a:gd name="T9" fmla="*/ 31 h 179"/>
                <a:gd name="T10" fmla="*/ 19 w 335"/>
                <a:gd name="T11" fmla="*/ 25 h 179"/>
                <a:gd name="T12" fmla="*/ 114 w 335"/>
                <a:gd name="T13" fmla="*/ 99 h 179"/>
                <a:gd name="T14" fmla="*/ 175 w 335"/>
                <a:gd name="T15" fmla="*/ 149 h 179"/>
                <a:gd name="T16" fmla="*/ 314 w 335"/>
                <a:gd name="T17" fmla="*/ 4 h 179"/>
                <a:gd name="T18" fmla="*/ 331 w 335"/>
                <a:gd name="T19" fmla="*/ 6 h 179"/>
                <a:gd name="T20" fmla="*/ 329 w 335"/>
                <a:gd name="T21" fmla="*/ 23 h 179"/>
                <a:gd name="T22" fmla="*/ 187 w 335"/>
                <a:gd name="T23" fmla="*/ 174 h 179"/>
                <a:gd name="T24" fmla="*/ 179 w 335"/>
                <a:gd name="T25" fmla="*/ 179 h 179"/>
                <a:gd name="T26" fmla="*/ 178 w 335"/>
                <a:gd name="T27" fmla="*/ 179 h 17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335" h="179">
                  <a:moveTo>
                    <a:pt x="178" y="179"/>
                  </a:moveTo>
                  <a:cubicBezTo>
                    <a:pt x="175" y="179"/>
                    <a:pt x="172" y="178"/>
                    <a:pt x="170" y="176"/>
                  </a:cubicBezTo>
                  <a:cubicBezTo>
                    <a:pt x="146" y="157"/>
                    <a:pt x="122" y="137"/>
                    <a:pt x="99" y="117"/>
                  </a:cubicBezTo>
                  <a:cubicBezTo>
                    <a:pt x="61" y="86"/>
                    <a:pt x="26" y="56"/>
                    <a:pt x="8" y="47"/>
                  </a:cubicBezTo>
                  <a:cubicBezTo>
                    <a:pt x="2" y="44"/>
                    <a:pt x="0" y="37"/>
                    <a:pt x="3" y="31"/>
                  </a:cubicBezTo>
                  <a:cubicBezTo>
                    <a:pt x="6" y="25"/>
                    <a:pt x="13" y="23"/>
                    <a:pt x="19" y="25"/>
                  </a:cubicBezTo>
                  <a:cubicBezTo>
                    <a:pt x="39" y="35"/>
                    <a:pt x="74" y="65"/>
                    <a:pt x="114" y="99"/>
                  </a:cubicBezTo>
                  <a:cubicBezTo>
                    <a:pt x="134" y="115"/>
                    <a:pt x="155" y="133"/>
                    <a:pt x="175" y="149"/>
                  </a:cubicBezTo>
                  <a:cubicBezTo>
                    <a:pt x="224" y="85"/>
                    <a:pt x="267" y="40"/>
                    <a:pt x="314" y="4"/>
                  </a:cubicBezTo>
                  <a:cubicBezTo>
                    <a:pt x="319" y="0"/>
                    <a:pt x="327" y="1"/>
                    <a:pt x="331" y="6"/>
                  </a:cubicBezTo>
                  <a:cubicBezTo>
                    <a:pt x="335" y="11"/>
                    <a:pt x="334" y="19"/>
                    <a:pt x="329" y="23"/>
                  </a:cubicBezTo>
                  <a:cubicBezTo>
                    <a:pt x="281" y="60"/>
                    <a:pt x="237" y="106"/>
                    <a:pt x="187" y="174"/>
                  </a:cubicBezTo>
                  <a:cubicBezTo>
                    <a:pt x="185" y="177"/>
                    <a:pt x="182" y="178"/>
                    <a:pt x="179" y="179"/>
                  </a:cubicBezTo>
                  <a:cubicBezTo>
                    <a:pt x="179" y="179"/>
                    <a:pt x="178" y="179"/>
                    <a:pt x="178" y="179"/>
                  </a:cubicBezTo>
                  <a:close/>
                </a:path>
              </a:pathLst>
            </a:custGeom>
            <a:solidFill>
              <a:srgbClr val="525D7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70" name="Freeform 132">
              <a:extLst>
                <a:ext uri="{FF2B5EF4-FFF2-40B4-BE49-F238E27FC236}">
                  <a16:creationId xmlns:a16="http://schemas.microsoft.com/office/drawing/2014/main" id="{FE79AB4D-B4FA-0E45-8FE9-41B2B170A082}"/>
                </a:ext>
              </a:extLst>
            </p:cNvPr>
            <p:cNvSpPr>
              <a:spLocks noChangeAspect="1"/>
            </p:cNvSpPr>
            <p:nvPr/>
          </p:nvSpPr>
          <p:spPr bwMode="auto">
            <a:xfrm>
              <a:off x="7923213" y="2608263"/>
              <a:ext cx="819150" cy="838200"/>
            </a:xfrm>
            <a:custGeom>
              <a:avLst/>
              <a:gdLst>
                <a:gd name="T0" fmla="*/ 237 w 496"/>
                <a:gd name="T1" fmla="*/ 507 h 507"/>
                <a:gd name="T2" fmla="*/ 237 w 496"/>
                <a:gd name="T3" fmla="*/ 507 h 507"/>
                <a:gd name="T4" fmla="*/ 0 w 496"/>
                <a:gd name="T5" fmla="*/ 259 h 507"/>
                <a:gd name="T6" fmla="*/ 222 w 496"/>
                <a:gd name="T7" fmla="*/ 1 h 507"/>
                <a:gd name="T8" fmla="*/ 252 w 496"/>
                <a:gd name="T9" fmla="*/ 0 h 507"/>
                <a:gd name="T10" fmla="*/ 495 w 496"/>
                <a:gd name="T11" fmla="*/ 184 h 507"/>
                <a:gd name="T12" fmla="*/ 485 w 496"/>
                <a:gd name="T13" fmla="*/ 198 h 507"/>
                <a:gd name="T14" fmla="*/ 471 w 496"/>
                <a:gd name="T15" fmla="*/ 188 h 507"/>
                <a:gd name="T16" fmla="*/ 252 w 496"/>
                <a:gd name="T17" fmla="*/ 24 h 507"/>
                <a:gd name="T18" fmla="*/ 225 w 496"/>
                <a:gd name="T19" fmla="*/ 25 h 507"/>
                <a:gd name="T20" fmla="*/ 24 w 496"/>
                <a:gd name="T21" fmla="*/ 259 h 507"/>
                <a:gd name="T22" fmla="*/ 237 w 496"/>
                <a:gd name="T23" fmla="*/ 482 h 507"/>
                <a:gd name="T24" fmla="*/ 249 w 496"/>
                <a:gd name="T25" fmla="*/ 495 h 507"/>
                <a:gd name="T26" fmla="*/ 237 w 496"/>
                <a:gd name="T27" fmla="*/ 507 h 50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496" h="507">
                  <a:moveTo>
                    <a:pt x="237" y="507"/>
                  </a:moveTo>
                  <a:lnTo>
                    <a:pt x="237" y="507"/>
                  </a:lnTo>
                  <a:cubicBezTo>
                    <a:pt x="113" y="505"/>
                    <a:pt x="0" y="387"/>
                    <a:pt x="0" y="259"/>
                  </a:cubicBezTo>
                  <a:cubicBezTo>
                    <a:pt x="0" y="129"/>
                    <a:pt x="100" y="13"/>
                    <a:pt x="222" y="1"/>
                  </a:cubicBezTo>
                  <a:cubicBezTo>
                    <a:pt x="232" y="0"/>
                    <a:pt x="242" y="0"/>
                    <a:pt x="252" y="0"/>
                  </a:cubicBezTo>
                  <a:cubicBezTo>
                    <a:pt x="382" y="0"/>
                    <a:pt x="477" y="72"/>
                    <a:pt x="495" y="184"/>
                  </a:cubicBezTo>
                  <a:cubicBezTo>
                    <a:pt x="496" y="190"/>
                    <a:pt x="492" y="197"/>
                    <a:pt x="485" y="198"/>
                  </a:cubicBezTo>
                  <a:cubicBezTo>
                    <a:pt x="478" y="199"/>
                    <a:pt x="472" y="194"/>
                    <a:pt x="471" y="188"/>
                  </a:cubicBezTo>
                  <a:cubicBezTo>
                    <a:pt x="458" y="108"/>
                    <a:pt x="394" y="24"/>
                    <a:pt x="252" y="24"/>
                  </a:cubicBezTo>
                  <a:cubicBezTo>
                    <a:pt x="243" y="24"/>
                    <a:pt x="234" y="24"/>
                    <a:pt x="225" y="25"/>
                  </a:cubicBezTo>
                  <a:cubicBezTo>
                    <a:pt x="114" y="36"/>
                    <a:pt x="24" y="141"/>
                    <a:pt x="24" y="259"/>
                  </a:cubicBezTo>
                  <a:cubicBezTo>
                    <a:pt x="24" y="374"/>
                    <a:pt x="126" y="481"/>
                    <a:pt x="237" y="482"/>
                  </a:cubicBezTo>
                  <a:cubicBezTo>
                    <a:pt x="244" y="482"/>
                    <a:pt x="250" y="488"/>
                    <a:pt x="249" y="495"/>
                  </a:cubicBezTo>
                  <a:cubicBezTo>
                    <a:pt x="249" y="501"/>
                    <a:pt x="244" y="507"/>
                    <a:pt x="237" y="507"/>
                  </a:cubicBezTo>
                  <a:close/>
                </a:path>
              </a:pathLst>
            </a:custGeom>
            <a:solidFill>
              <a:srgbClr val="525D7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71" name="Freeform 133">
              <a:extLst>
                <a:ext uri="{FF2B5EF4-FFF2-40B4-BE49-F238E27FC236}">
                  <a16:creationId xmlns:a16="http://schemas.microsoft.com/office/drawing/2014/main" id="{DBB17AB8-9709-244B-8F50-630286632FF8}"/>
                </a:ext>
              </a:extLst>
            </p:cNvPr>
            <p:cNvSpPr>
              <a:spLocks noChangeAspect="1"/>
            </p:cNvSpPr>
            <p:nvPr/>
          </p:nvSpPr>
          <p:spPr bwMode="auto">
            <a:xfrm>
              <a:off x="8110538" y="2824163"/>
              <a:ext cx="384175" cy="327025"/>
            </a:xfrm>
            <a:custGeom>
              <a:avLst/>
              <a:gdLst>
                <a:gd name="T0" fmla="*/ 190 w 233"/>
                <a:gd name="T1" fmla="*/ 198 h 198"/>
                <a:gd name="T2" fmla="*/ 178 w 233"/>
                <a:gd name="T3" fmla="*/ 186 h 198"/>
                <a:gd name="T4" fmla="*/ 112 w 233"/>
                <a:gd name="T5" fmla="*/ 168 h 198"/>
                <a:gd name="T6" fmla="*/ 0 w 233"/>
                <a:gd name="T7" fmla="*/ 105 h 198"/>
                <a:gd name="T8" fmla="*/ 33 w 233"/>
                <a:gd name="T9" fmla="*/ 38 h 198"/>
                <a:gd name="T10" fmla="*/ 157 w 233"/>
                <a:gd name="T11" fmla="*/ 0 h 198"/>
                <a:gd name="T12" fmla="*/ 221 w 233"/>
                <a:gd name="T13" fmla="*/ 5 h 198"/>
                <a:gd name="T14" fmla="*/ 232 w 233"/>
                <a:gd name="T15" fmla="*/ 18 h 198"/>
                <a:gd name="T16" fmla="*/ 218 w 233"/>
                <a:gd name="T17" fmla="*/ 29 h 198"/>
                <a:gd name="T18" fmla="*/ 157 w 233"/>
                <a:gd name="T19" fmla="*/ 24 h 198"/>
                <a:gd name="T20" fmla="*/ 24 w 233"/>
                <a:gd name="T21" fmla="*/ 105 h 198"/>
                <a:gd name="T22" fmla="*/ 113 w 233"/>
                <a:gd name="T23" fmla="*/ 143 h 198"/>
                <a:gd name="T24" fmla="*/ 202 w 233"/>
                <a:gd name="T25" fmla="*/ 186 h 198"/>
                <a:gd name="T26" fmla="*/ 190 w 233"/>
                <a:gd name="T27" fmla="*/ 198 h 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Lst>
              <a:rect l="0" t="0" r="r" b="b"/>
              <a:pathLst>
                <a:path w="233" h="198">
                  <a:moveTo>
                    <a:pt x="190" y="198"/>
                  </a:moveTo>
                  <a:cubicBezTo>
                    <a:pt x="184" y="198"/>
                    <a:pt x="178" y="192"/>
                    <a:pt x="178" y="186"/>
                  </a:cubicBezTo>
                  <a:cubicBezTo>
                    <a:pt x="178" y="171"/>
                    <a:pt x="152" y="169"/>
                    <a:pt x="112" y="168"/>
                  </a:cubicBezTo>
                  <a:cubicBezTo>
                    <a:pt x="65" y="166"/>
                    <a:pt x="0" y="163"/>
                    <a:pt x="0" y="105"/>
                  </a:cubicBezTo>
                  <a:cubicBezTo>
                    <a:pt x="0" y="96"/>
                    <a:pt x="2" y="65"/>
                    <a:pt x="33" y="38"/>
                  </a:cubicBezTo>
                  <a:cubicBezTo>
                    <a:pt x="62" y="13"/>
                    <a:pt x="104" y="0"/>
                    <a:pt x="157" y="0"/>
                  </a:cubicBezTo>
                  <a:cubicBezTo>
                    <a:pt x="177" y="0"/>
                    <a:pt x="198" y="2"/>
                    <a:pt x="221" y="5"/>
                  </a:cubicBezTo>
                  <a:cubicBezTo>
                    <a:pt x="228" y="5"/>
                    <a:pt x="233" y="12"/>
                    <a:pt x="232" y="18"/>
                  </a:cubicBezTo>
                  <a:cubicBezTo>
                    <a:pt x="231" y="25"/>
                    <a:pt x="225" y="30"/>
                    <a:pt x="218" y="29"/>
                  </a:cubicBezTo>
                  <a:cubicBezTo>
                    <a:pt x="195" y="26"/>
                    <a:pt x="175" y="24"/>
                    <a:pt x="157" y="24"/>
                  </a:cubicBezTo>
                  <a:cubicBezTo>
                    <a:pt x="48" y="24"/>
                    <a:pt x="24" y="83"/>
                    <a:pt x="24" y="105"/>
                  </a:cubicBezTo>
                  <a:cubicBezTo>
                    <a:pt x="24" y="137"/>
                    <a:pt x="59" y="141"/>
                    <a:pt x="113" y="143"/>
                  </a:cubicBezTo>
                  <a:cubicBezTo>
                    <a:pt x="155" y="145"/>
                    <a:pt x="202" y="147"/>
                    <a:pt x="202" y="186"/>
                  </a:cubicBezTo>
                  <a:cubicBezTo>
                    <a:pt x="202" y="192"/>
                    <a:pt x="197" y="198"/>
                    <a:pt x="190" y="198"/>
                  </a:cubicBezTo>
                  <a:close/>
                </a:path>
              </a:pathLst>
            </a:custGeom>
            <a:solidFill>
              <a:srgbClr val="525D7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72" name="Freeform 134">
              <a:extLst>
                <a:ext uri="{FF2B5EF4-FFF2-40B4-BE49-F238E27FC236}">
                  <a16:creationId xmlns:a16="http://schemas.microsoft.com/office/drawing/2014/main" id="{86AF78B7-7343-BF40-A42E-007B7F46280F}"/>
                </a:ext>
              </a:extLst>
            </p:cNvPr>
            <p:cNvSpPr>
              <a:spLocks noChangeAspect="1"/>
            </p:cNvSpPr>
            <p:nvPr/>
          </p:nvSpPr>
          <p:spPr bwMode="auto">
            <a:xfrm>
              <a:off x="8137525" y="3194051"/>
              <a:ext cx="241300" cy="112713"/>
            </a:xfrm>
            <a:custGeom>
              <a:avLst/>
              <a:gdLst>
                <a:gd name="T0" fmla="*/ 102 w 146"/>
                <a:gd name="T1" fmla="*/ 69 h 69"/>
                <a:gd name="T2" fmla="*/ 5 w 146"/>
                <a:gd name="T3" fmla="*/ 22 h 69"/>
                <a:gd name="T4" fmla="*/ 5 w 146"/>
                <a:gd name="T5" fmla="*/ 5 h 69"/>
                <a:gd name="T6" fmla="*/ 22 w 146"/>
                <a:gd name="T7" fmla="*/ 6 h 69"/>
                <a:gd name="T8" fmla="*/ 102 w 146"/>
                <a:gd name="T9" fmla="*/ 45 h 69"/>
                <a:gd name="T10" fmla="*/ 128 w 146"/>
                <a:gd name="T11" fmla="*/ 40 h 69"/>
                <a:gd name="T12" fmla="*/ 144 w 146"/>
                <a:gd name="T13" fmla="*/ 47 h 69"/>
                <a:gd name="T14" fmla="*/ 137 w 146"/>
                <a:gd name="T15" fmla="*/ 62 h 69"/>
                <a:gd name="T16" fmla="*/ 102 w 146"/>
                <a:gd name="T17" fmla="*/ 69 h 6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6" h="69">
                  <a:moveTo>
                    <a:pt x="102" y="69"/>
                  </a:moveTo>
                  <a:cubicBezTo>
                    <a:pt x="68" y="69"/>
                    <a:pt x="32" y="51"/>
                    <a:pt x="5" y="22"/>
                  </a:cubicBezTo>
                  <a:cubicBezTo>
                    <a:pt x="0" y="17"/>
                    <a:pt x="0" y="10"/>
                    <a:pt x="5" y="5"/>
                  </a:cubicBezTo>
                  <a:cubicBezTo>
                    <a:pt x="10" y="0"/>
                    <a:pt x="18" y="1"/>
                    <a:pt x="22" y="6"/>
                  </a:cubicBezTo>
                  <a:cubicBezTo>
                    <a:pt x="45" y="30"/>
                    <a:pt x="75" y="45"/>
                    <a:pt x="102" y="45"/>
                  </a:cubicBezTo>
                  <a:cubicBezTo>
                    <a:pt x="111" y="45"/>
                    <a:pt x="120" y="43"/>
                    <a:pt x="128" y="40"/>
                  </a:cubicBezTo>
                  <a:cubicBezTo>
                    <a:pt x="134" y="37"/>
                    <a:pt x="141" y="40"/>
                    <a:pt x="144" y="47"/>
                  </a:cubicBezTo>
                  <a:cubicBezTo>
                    <a:pt x="146" y="53"/>
                    <a:pt x="143" y="60"/>
                    <a:pt x="137" y="62"/>
                  </a:cubicBezTo>
                  <a:cubicBezTo>
                    <a:pt x="126" y="67"/>
                    <a:pt x="114" y="69"/>
                    <a:pt x="102" y="69"/>
                  </a:cubicBezTo>
                  <a:close/>
                </a:path>
              </a:pathLst>
            </a:custGeom>
            <a:solidFill>
              <a:srgbClr val="525D7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73" name="Freeform 135">
              <a:extLst>
                <a:ext uri="{FF2B5EF4-FFF2-40B4-BE49-F238E27FC236}">
                  <a16:creationId xmlns:a16="http://schemas.microsoft.com/office/drawing/2014/main" id="{E0785D03-F389-1240-B196-E1C445FAD0B1}"/>
                </a:ext>
              </a:extLst>
            </p:cNvPr>
            <p:cNvSpPr>
              <a:spLocks noChangeAspect="1"/>
            </p:cNvSpPr>
            <p:nvPr/>
          </p:nvSpPr>
          <p:spPr bwMode="auto">
            <a:xfrm>
              <a:off x="8289925" y="2705101"/>
              <a:ext cx="47625" cy="160338"/>
            </a:xfrm>
            <a:custGeom>
              <a:avLst/>
              <a:gdLst>
                <a:gd name="T0" fmla="*/ 16 w 29"/>
                <a:gd name="T1" fmla="*/ 97 h 97"/>
                <a:gd name="T2" fmla="*/ 4 w 29"/>
                <a:gd name="T3" fmla="*/ 87 h 97"/>
                <a:gd name="T4" fmla="*/ 0 w 29"/>
                <a:gd name="T5" fmla="*/ 12 h 97"/>
                <a:gd name="T6" fmla="*/ 12 w 29"/>
                <a:gd name="T7" fmla="*/ 0 h 97"/>
                <a:gd name="T8" fmla="*/ 25 w 29"/>
                <a:gd name="T9" fmla="*/ 12 h 97"/>
                <a:gd name="T10" fmla="*/ 28 w 29"/>
                <a:gd name="T11" fmla="*/ 83 h 97"/>
                <a:gd name="T12" fmla="*/ 18 w 29"/>
                <a:gd name="T13" fmla="*/ 97 h 97"/>
                <a:gd name="T14" fmla="*/ 16 w 29"/>
                <a:gd name="T15" fmla="*/ 97 h 97"/>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9" h="97">
                  <a:moveTo>
                    <a:pt x="16" y="97"/>
                  </a:moveTo>
                  <a:cubicBezTo>
                    <a:pt x="10" y="97"/>
                    <a:pt x="5" y="93"/>
                    <a:pt x="4" y="87"/>
                  </a:cubicBezTo>
                  <a:cubicBezTo>
                    <a:pt x="0" y="62"/>
                    <a:pt x="0" y="37"/>
                    <a:pt x="0" y="12"/>
                  </a:cubicBezTo>
                  <a:cubicBezTo>
                    <a:pt x="0" y="6"/>
                    <a:pt x="6" y="0"/>
                    <a:pt x="12" y="0"/>
                  </a:cubicBezTo>
                  <a:cubicBezTo>
                    <a:pt x="19" y="0"/>
                    <a:pt x="25" y="6"/>
                    <a:pt x="25" y="12"/>
                  </a:cubicBezTo>
                  <a:cubicBezTo>
                    <a:pt x="25" y="37"/>
                    <a:pt x="25" y="60"/>
                    <a:pt x="28" y="83"/>
                  </a:cubicBezTo>
                  <a:cubicBezTo>
                    <a:pt x="29" y="90"/>
                    <a:pt x="25" y="96"/>
                    <a:pt x="18" y="97"/>
                  </a:cubicBezTo>
                  <a:cubicBezTo>
                    <a:pt x="17" y="97"/>
                    <a:pt x="17" y="97"/>
                    <a:pt x="16" y="97"/>
                  </a:cubicBezTo>
                  <a:close/>
                </a:path>
              </a:pathLst>
            </a:custGeom>
            <a:solidFill>
              <a:srgbClr val="525D7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74" name="Freeform 136">
              <a:extLst>
                <a:ext uri="{FF2B5EF4-FFF2-40B4-BE49-F238E27FC236}">
                  <a16:creationId xmlns:a16="http://schemas.microsoft.com/office/drawing/2014/main" id="{9F70BAA5-D4CA-6740-B851-6E550D344D9C}"/>
                </a:ext>
              </a:extLst>
            </p:cNvPr>
            <p:cNvSpPr>
              <a:spLocks noChangeAspect="1" noEditPoints="1"/>
            </p:cNvSpPr>
            <p:nvPr/>
          </p:nvSpPr>
          <p:spPr bwMode="auto">
            <a:xfrm>
              <a:off x="9447213" y="2290763"/>
              <a:ext cx="715962" cy="474663"/>
            </a:xfrm>
            <a:custGeom>
              <a:avLst/>
              <a:gdLst>
                <a:gd name="T0" fmla="*/ 103 w 434"/>
                <a:gd name="T1" fmla="*/ 288 h 288"/>
                <a:gd name="T2" fmla="*/ 0 w 434"/>
                <a:gd name="T3" fmla="*/ 215 h 288"/>
                <a:gd name="T4" fmla="*/ 1 w 434"/>
                <a:gd name="T5" fmla="*/ 203 h 288"/>
                <a:gd name="T6" fmla="*/ 2 w 434"/>
                <a:gd name="T7" fmla="*/ 194 h 288"/>
                <a:gd name="T8" fmla="*/ 87 w 434"/>
                <a:gd name="T9" fmla="*/ 129 h 288"/>
                <a:gd name="T10" fmla="*/ 125 w 434"/>
                <a:gd name="T11" fmla="*/ 134 h 288"/>
                <a:gd name="T12" fmla="*/ 124 w 434"/>
                <a:gd name="T13" fmla="*/ 116 h 288"/>
                <a:gd name="T14" fmla="*/ 244 w 434"/>
                <a:gd name="T15" fmla="*/ 0 h 288"/>
                <a:gd name="T16" fmla="*/ 325 w 434"/>
                <a:gd name="T17" fmla="*/ 77 h 288"/>
                <a:gd name="T18" fmla="*/ 324 w 434"/>
                <a:gd name="T19" fmla="*/ 88 h 288"/>
                <a:gd name="T20" fmla="*/ 324 w 434"/>
                <a:gd name="T21" fmla="*/ 96 h 288"/>
                <a:gd name="T22" fmla="*/ 324 w 434"/>
                <a:gd name="T23" fmla="*/ 101 h 288"/>
                <a:gd name="T24" fmla="*/ 338 w 434"/>
                <a:gd name="T25" fmla="*/ 100 h 288"/>
                <a:gd name="T26" fmla="*/ 434 w 434"/>
                <a:gd name="T27" fmla="*/ 201 h 288"/>
                <a:gd name="T28" fmla="*/ 282 w 434"/>
                <a:gd name="T29" fmla="*/ 284 h 288"/>
                <a:gd name="T30" fmla="*/ 239 w 434"/>
                <a:gd name="T31" fmla="*/ 284 h 288"/>
                <a:gd name="T32" fmla="*/ 184 w 434"/>
                <a:gd name="T33" fmla="*/ 283 h 288"/>
                <a:gd name="T34" fmla="*/ 184 w 434"/>
                <a:gd name="T35" fmla="*/ 283 h 288"/>
                <a:gd name="T36" fmla="*/ 150 w 434"/>
                <a:gd name="T37" fmla="*/ 285 h 288"/>
                <a:gd name="T38" fmla="*/ 103 w 434"/>
                <a:gd name="T39" fmla="*/ 288 h 288"/>
                <a:gd name="T40" fmla="*/ 87 w 434"/>
                <a:gd name="T41" fmla="*/ 154 h 288"/>
                <a:gd name="T42" fmla="*/ 26 w 434"/>
                <a:gd name="T43" fmla="*/ 195 h 288"/>
                <a:gd name="T44" fmla="*/ 25 w 434"/>
                <a:gd name="T45" fmla="*/ 205 h 288"/>
                <a:gd name="T46" fmla="*/ 25 w 434"/>
                <a:gd name="T47" fmla="*/ 215 h 288"/>
                <a:gd name="T48" fmla="*/ 103 w 434"/>
                <a:gd name="T49" fmla="*/ 264 h 288"/>
                <a:gd name="T50" fmla="*/ 148 w 434"/>
                <a:gd name="T51" fmla="*/ 261 h 288"/>
                <a:gd name="T52" fmla="*/ 183 w 434"/>
                <a:gd name="T53" fmla="*/ 259 h 288"/>
                <a:gd name="T54" fmla="*/ 183 w 434"/>
                <a:gd name="T55" fmla="*/ 259 h 288"/>
                <a:gd name="T56" fmla="*/ 240 w 434"/>
                <a:gd name="T57" fmla="*/ 259 h 288"/>
                <a:gd name="T58" fmla="*/ 282 w 434"/>
                <a:gd name="T59" fmla="*/ 260 h 288"/>
                <a:gd name="T60" fmla="*/ 409 w 434"/>
                <a:gd name="T61" fmla="*/ 201 h 288"/>
                <a:gd name="T62" fmla="*/ 338 w 434"/>
                <a:gd name="T63" fmla="*/ 124 h 288"/>
                <a:gd name="T64" fmla="*/ 316 w 434"/>
                <a:gd name="T65" fmla="*/ 127 h 288"/>
                <a:gd name="T66" fmla="*/ 307 w 434"/>
                <a:gd name="T67" fmla="*/ 131 h 288"/>
                <a:gd name="T68" fmla="*/ 294 w 434"/>
                <a:gd name="T69" fmla="*/ 119 h 288"/>
                <a:gd name="T70" fmla="*/ 298 w 434"/>
                <a:gd name="T71" fmla="*/ 111 h 288"/>
                <a:gd name="T72" fmla="*/ 299 w 434"/>
                <a:gd name="T73" fmla="*/ 96 h 288"/>
                <a:gd name="T74" fmla="*/ 300 w 434"/>
                <a:gd name="T75" fmla="*/ 86 h 288"/>
                <a:gd name="T76" fmla="*/ 300 w 434"/>
                <a:gd name="T77" fmla="*/ 77 h 288"/>
                <a:gd name="T78" fmla="*/ 244 w 434"/>
                <a:gd name="T79" fmla="*/ 24 h 288"/>
                <a:gd name="T80" fmla="*/ 148 w 434"/>
                <a:gd name="T81" fmla="*/ 116 h 288"/>
                <a:gd name="T82" fmla="*/ 151 w 434"/>
                <a:gd name="T83" fmla="*/ 146 h 288"/>
                <a:gd name="T84" fmla="*/ 161 w 434"/>
                <a:gd name="T85" fmla="*/ 164 h 288"/>
                <a:gd name="T86" fmla="*/ 148 w 434"/>
                <a:gd name="T87" fmla="*/ 177 h 288"/>
                <a:gd name="T88" fmla="*/ 130 w 434"/>
                <a:gd name="T89" fmla="*/ 161 h 288"/>
                <a:gd name="T90" fmla="*/ 87 w 434"/>
                <a:gd name="T91" fmla="*/ 154 h 2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434" h="288">
                  <a:moveTo>
                    <a:pt x="103" y="288"/>
                  </a:moveTo>
                  <a:cubicBezTo>
                    <a:pt x="32" y="288"/>
                    <a:pt x="0" y="251"/>
                    <a:pt x="0" y="215"/>
                  </a:cubicBezTo>
                  <a:cubicBezTo>
                    <a:pt x="0" y="210"/>
                    <a:pt x="1" y="207"/>
                    <a:pt x="1" y="203"/>
                  </a:cubicBezTo>
                  <a:cubicBezTo>
                    <a:pt x="1" y="200"/>
                    <a:pt x="2" y="197"/>
                    <a:pt x="2" y="194"/>
                  </a:cubicBezTo>
                  <a:cubicBezTo>
                    <a:pt x="2" y="178"/>
                    <a:pt x="31" y="129"/>
                    <a:pt x="87" y="129"/>
                  </a:cubicBezTo>
                  <a:cubicBezTo>
                    <a:pt x="101" y="129"/>
                    <a:pt x="114" y="131"/>
                    <a:pt x="125" y="134"/>
                  </a:cubicBezTo>
                  <a:cubicBezTo>
                    <a:pt x="124" y="128"/>
                    <a:pt x="124" y="122"/>
                    <a:pt x="124" y="116"/>
                  </a:cubicBezTo>
                  <a:cubicBezTo>
                    <a:pt x="124" y="47"/>
                    <a:pt x="186" y="0"/>
                    <a:pt x="244" y="0"/>
                  </a:cubicBezTo>
                  <a:cubicBezTo>
                    <a:pt x="297" y="0"/>
                    <a:pt x="325" y="45"/>
                    <a:pt x="325" y="77"/>
                  </a:cubicBezTo>
                  <a:cubicBezTo>
                    <a:pt x="325" y="81"/>
                    <a:pt x="324" y="84"/>
                    <a:pt x="324" y="88"/>
                  </a:cubicBezTo>
                  <a:cubicBezTo>
                    <a:pt x="324" y="91"/>
                    <a:pt x="324" y="94"/>
                    <a:pt x="324" y="96"/>
                  </a:cubicBezTo>
                  <a:cubicBezTo>
                    <a:pt x="324" y="98"/>
                    <a:pt x="324" y="99"/>
                    <a:pt x="324" y="101"/>
                  </a:cubicBezTo>
                  <a:cubicBezTo>
                    <a:pt x="328" y="100"/>
                    <a:pt x="333" y="100"/>
                    <a:pt x="338" y="100"/>
                  </a:cubicBezTo>
                  <a:cubicBezTo>
                    <a:pt x="391" y="100"/>
                    <a:pt x="434" y="145"/>
                    <a:pt x="434" y="201"/>
                  </a:cubicBezTo>
                  <a:cubicBezTo>
                    <a:pt x="434" y="284"/>
                    <a:pt x="339" y="284"/>
                    <a:pt x="282" y="284"/>
                  </a:cubicBezTo>
                  <a:cubicBezTo>
                    <a:pt x="268" y="284"/>
                    <a:pt x="254" y="284"/>
                    <a:pt x="239" y="284"/>
                  </a:cubicBezTo>
                  <a:cubicBezTo>
                    <a:pt x="221" y="283"/>
                    <a:pt x="202" y="283"/>
                    <a:pt x="184" y="283"/>
                  </a:cubicBezTo>
                  <a:lnTo>
                    <a:pt x="184" y="283"/>
                  </a:lnTo>
                  <a:cubicBezTo>
                    <a:pt x="173" y="283"/>
                    <a:pt x="162" y="284"/>
                    <a:pt x="150" y="285"/>
                  </a:cubicBezTo>
                  <a:cubicBezTo>
                    <a:pt x="134" y="287"/>
                    <a:pt x="118" y="288"/>
                    <a:pt x="103" y="288"/>
                  </a:cubicBezTo>
                  <a:close/>
                  <a:moveTo>
                    <a:pt x="87" y="154"/>
                  </a:moveTo>
                  <a:cubicBezTo>
                    <a:pt x="46" y="154"/>
                    <a:pt x="27" y="187"/>
                    <a:pt x="26" y="195"/>
                  </a:cubicBezTo>
                  <a:cubicBezTo>
                    <a:pt x="26" y="198"/>
                    <a:pt x="26" y="201"/>
                    <a:pt x="25" y="205"/>
                  </a:cubicBezTo>
                  <a:cubicBezTo>
                    <a:pt x="25" y="208"/>
                    <a:pt x="25" y="211"/>
                    <a:pt x="25" y="215"/>
                  </a:cubicBezTo>
                  <a:cubicBezTo>
                    <a:pt x="25" y="239"/>
                    <a:pt x="49" y="264"/>
                    <a:pt x="103" y="264"/>
                  </a:cubicBezTo>
                  <a:cubicBezTo>
                    <a:pt x="117" y="264"/>
                    <a:pt x="133" y="262"/>
                    <a:pt x="148" y="261"/>
                  </a:cubicBezTo>
                  <a:cubicBezTo>
                    <a:pt x="160" y="260"/>
                    <a:pt x="172" y="259"/>
                    <a:pt x="183" y="259"/>
                  </a:cubicBezTo>
                  <a:lnTo>
                    <a:pt x="183" y="259"/>
                  </a:lnTo>
                  <a:cubicBezTo>
                    <a:pt x="202" y="258"/>
                    <a:pt x="221" y="259"/>
                    <a:pt x="240" y="259"/>
                  </a:cubicBezTo>
                  <a:cubicBezTo>
                    <a:pt x="254" y="260"/>
                    <a:pt x="268" y="260"/>
                    <a:pt x="282" y="260"/>
                  </a:cubicBezTo>
                  <a:cubicBezTo>
                    <a:pt x="365" y="260"/>
                    <a:pt x="409" y="251"/>
                    <a:pt x="409" y="201"/>
                  </a:cubicBezTo>
                  <a:cubicBezTo>
                    <a:pt x="409" y="159"/>
                    <a:pt x="377" y="124"/>
                    <a:pt x="338" y="124"/>
                  </a:cubicBezTo>
                  <a:cubicBezTo>
                    <a:pt x="324" y="124"/>
                    <a:pt x="318" y="126"/>
                    <a:pt x="316" y="127"/>
                  </a:cubicBezTo>
                  <a:cubicBezTo>
                    <a:pt x="313" y="130"/>
                    <a:pt x="309" y="131"/>
                    <a:pt x="307" y="131"/>
                  </a:cubicBezTo>
                  <a:cubicBezTo>
                    <a:pt x="300" y="131"/>
                    <a:pt x="294" y="126"/>
                    <a:pt x="294" y="119"/>
                  </a:cubicBezTo>
                  <a:cubicBezTo>
                    <a:pt x="294" y="116"/>
                    <a:pt x="296" y="113"/>
                    <a:pt x="298" y="111"/>
                  </a:cubicBezTo>
                  <a:cubicBezTo>
                    <a:pt x="298" y="109"/>
                    <a:pt x="299" y="105"/>
                    <a:pt x="299" y="96"/>
                  </a:cubicBezTo>
                  <a:cubicBezTo>
                    <a:pt x="299" y="93"/>
                    <a:pt x="300" y="90"/>
                    <a:pt x="300" y="86"/>
                  </a:cubicBezTo>
                  <a:cubicBezTo>
                    <a:pt x="300" y="83"/>
                    <a:pt x="300" y="80"/>
                    <a:pt x="300" y="77"/>
                  </a:cubicBezTo>
                  <a:cubicBezTo>
                    <a:pt x="300" y="59"/>
                    <a:pt x="283" y="24"/>
                    <a:pt x="244" y="24"/>
                  </a:cubicBezTo>
                  <a:cubicBezTo>
                    <a:pt x="187" y="24"/>
                    <a:pt x="148" y="72"/>
                    <a:pt x="148" y="116"/>
                  </a:cubicBezTo>
                  <a:cubicBezTo>
                    <a:pt x="148" y="130"/>
                    <a:pt x="150" y="139"/>
                    <a:pt x="151" y="146"/>
                  </a:cubicBezTo>
                  <a:cubicBezTo>
                    <a:pt x="157" y="151"/>
                    <a:pt x="161" y="157"/>
                    <a:pt x="161" y="164"/>
                  </a:cubicBezTo>
                  <a:cubicBezTo>
                    <a:pt x="161" y="171"/>
                    <a:pt x="155" y="177"/>
                    <a:pt x="148" y="177"/>
                  </a:cubicBezTo>
                  <a:cubicBezTo>
                    <a:pt x="142" y="177"/>
                    <a:pt x="135" y="174"/>
                    <a:pt x="130" y="161"/>
                  </a:cubicBezTo>
                  <a:cubicBezTo>
                    <a:pt x="123" y="157"/>
                    <a:pt x="109" y="154"/>
                    <a:pt x="87" y="154"/>
                  </a:cubicBezTo>
                  <a:close/>
                </a:path>
              </a:pathLst>
            </a:custGeom>
            <a:solidFill>
              <a:srgbClr val="525D7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75" name="Freeform 137">
              <a:extLst>
                <a:ext uri="{FF2B5EF4-FFF2-40B4-BE49-F238E27FC236}">
                  <a16:creationId xmlns:a16="http://schemas.microsoft.com/office/drawing/2014/main" id="{287B623A-A408-FE47-BD87-B7EDAECFF704}"/>
                </a:ext>
              </a:extLst>
            </p:cNvPr>
            <p:cNvSpPr>
              <a:spLocks noChangeAspect="1"/>
            </p:cNvSpPr>
            <p:nvPr/>
          </p:nvSpPr>
          <p:spPr bwMode="auto">
            <a:xfrm>
              <a:off x="9728200" y="1958976"/>
              <a:ext cx="665162" cy="173038"/>
            </a:xfrm>
            <a:custGeom>
              <a:avLst/>
              <a:gdLst>
                <a:gd name="T0" fmla="*/ 150 w 404"/>
                <a:gd name="T1" fmla="*/ 105 h 105"/>
                <a:gd name="T2" fmla="*/ 141 w 404"/>
                <a:gd name="T3" fmla="*/ 101 h 105"/>
                <a:gd name="T4" fmla="*/ 91 w 404"/>
                <a:gd name="T5" fmla="*/ 46 h 105"/>
                <a:gd name="T6" fmla="*/ 21 w 404"/>
                <a:gd name="T7" fmla="*/ 91 h 105"/>
                <a:gd name="T8" fmla="*/ 4 w 404"/>
                <a:gd name="T9" fmla="*/ 88 h 105"/>
                <a:gd name="T10" fmla="*/ 6 w 404"/>
                <a:gd name="T11" fmla="*/ 71 h 105"/>
                <a:gd name="T12" fmla="*/ 89 w 404"/>
                <a:gd name="T13" fmla="*/ 20 h 105"/>
                <a:gd name="T14" fmla="*/ 104 w 404"/>
                <a:gd name="T15" fmla="*/ 23 h 105"/>
                <a:gd name="T16" fmla="*/ 151 w 404"/>
                <a:gd name="T17" fmla="*/ 77 h 105"/>
                <a:gd name="T18" fmla="*/ 213 w 404"/>
                <a:gd name="T19" fmla="*/ 37 h 105"/>
                <a:gd name="T20" fmla="*/ 232 w 404"/>
                <a:gd name="T21" fmla="*/ 26 h 105"/>
                <a:gd name="T22" fmla="*/ 247 w 404"/>
                <a:gd name="T23" fmla="*/ 29 h 105"/>
                <a:gd name="T24" fmla="*/ 291 w 404"/>
                <a:gd name="T25" fmla="*/ 74 h 105"/>
                <a:gd name="T26" fmla="*/ 384 w 404"/>
                <a:gd name="T27" fmla="*/ 3 h 105"/>
                <a:gd name="T28" fmla="*/ 401 w 404"/>
                <a:gd name="T29" fmla="*/ 7 h 105"/>
                <a:gd name="T30" fmla="*/ 397 w 404"/>
                <a:gd name="T31" fmla="*/ 24 h 105"/>
                <a:gd name="T32" fmla="*/ 299 w 404"/>
                <a:gd name="T33" fmla="*/ 99 h 105"/>
                <a:gd name="T34" fmla="*/ 283 w 404"/>
                <a:gd name="T35" fmla="*/ 99 h 105"/>
                <a:gd name="T36" fmla="*/ 236 w 404"/>
                <a:gd name="T37" fmla="*/ 52 h 105"/>
                <a:gd name="T38" fmla="*/ 225 w 404"/>
                <a:gd name="T39" fmla="*/ 58 h 105"/>
                <a:gd name="T40" fmla="*/ 157 w 404"/>
                <a:gd name="T41" fmla="*/ 102 h 105"/>
                <a:gd name="T42" fmla="*/ 150 w 404"/>
                <a:gd name="T43" fmla="*/ 105 h 1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404" h="105">
                  <a:moveTo>
                    <a:pt x="150" y="105"/>
                  </a:moveTo>
                  <a:cubicBezTo>
                    <a:pt x="147" y="105"/>
                    <a:pt x="143" y="104"/>
                    <a:pt x="141" y="101"/>
                  </a:cubicBezTo>
                  <a:cubicBezTo>
                    <a:pt x="123" y="84"/>
                    <a:pt x="107" y="65"/>
                    <a:pt x="91" y="46"/>
                  </a:cubicBezTo>
                  <a:cubicBezTo>
                    <a:pt x="63" y="62"/>
                    <a:pt x="40" y="76"/>
                    <a:pt x="21" y="91"/>
                  </a:cubicBezTo>
                  <a:cubicBezTo>
                    <a:pt x="16" y="95"/>
                    <a:pt x="8" y="94"/>
                    <a:pt x="4" y="88"/>
                  </a:cubicBezTo>
                  <a:cubicBezTo>
                    <a:pt x="0" y="83"/>
                    <a:pt x="1" y="75"/>
                    <a:pt x="6" y="71"/>
                  </a:cubicBezTo>
                  <a:cubicBezTo>
                    <a:pt x="29" y="55"/>
                    <a:pt x="55" y="38"/>
                    <a:pt x="89" y="20"/>
                  </a:cubicBezTo>
                  <a:cubicBezTo>
                    <a:pt x="94" y="18"/>
                    <a:pt x="100" y="19"/>
                    <a:pt x="104" y="23"/>
                  </a:cubicBezTo>
                  <a:cubicBezTo>
                    <a:pt x="119" y="41"/>
                    <a:pt x="134" y="59"/>
                    <a:pt x="151" y="77"/>
                  </a:cubicBezTo>
                  <a:cubicBezTo>
                    <a:pt x="171" y="62"/>
                    <a:pt x="192" y="49"/>
                    <a:pt x="213" y="37"/>
                  </a:cubicBezTo>
                  <a:cubicBezTo>
                    <a:pt x="219" y="34"/>
                    <a:pt x="226" y="30"/>
                    <a:pt x="232" y="26"/>
                  </a:cubicBezTo>
                  <a:cubicBezTo>
                    <a:pt x="237" y="23"/>
                    <a:pt x="243" y="24"/>
                    <a:pt x="247" y="29"/>
                  </a:cubicBezTo>
                  <a:cubicBezTo>
                    <a:pt x="262" y="46"/>
                    <a:pt x="276" y="61"/>
                    <a:pt x="291" y="74"/>
                  </a:cubicBezTo>
                  <a:cubicBezTo>
                    <a:pt x="317" y="51"/>
                    <a:pt x="349" y="25"/>
                    <a:pt x="384" y="3"/>
                  </a:cubicBezTo>
                  <a:cubicBezTo>
                    <a:pt x="390" y="0"/>
                    <a:pt x="397" y="2"/>
                    <a:pt x="401" y="7"/>
                  </a:cubicBezTo>
                  <a:cubicBezTo>
                    <a:pt x="404" y="13"/>
                    <a:pt x="403" y="20"/>
                    <a:pt x="397" y="24"/>
                  </a:cubicBezTo>
                  <a:cubicBezTo>
                    <a:pt x="359" y="47"/>
                    <a:pt x="326" y="75"/>
                    <a:pt x="299" y="99"/>
                  </a:cubicBezTo>
                  <a:cubicBezTo>
                    <a:pt x="294" y="103"/>
                    <a:pt x="287" y="103"/>
                    <a:pt x="283" y="99"/>
                  </a:cubicBezTo>
                  <a:cubicBezTo>
                    <a:pt x="267" y="86"/>
                    <a:pt x="252" y="71"/>
                    <a:pt x="236" y="52"/>
                  </a:cubicBezTo>
                  <a:cubicBezTo>
                    <a:pt x="232" y="54"/>
                    <a:pt x="229" y="56"/>
                    <a:pt x="225" y="58"/>
                  </a:cubicBezTo>
                  <a:cubicBezTo>
                    <a:pt x="201" y="72"/>
                    <a:pt x="178" y="86"/>
                    <a:pt x="157" y="102"/>
                  </a:cubicBezTo>
                  <a:cubicBezTo>
                    <a:pt x="155" y="104"/>
                    <a:pt x="152" y="105"/>
                    <a:pt x="150" y="105"/>
                  </a:cubicBezTo>
                  <a:close/>
                </a:path>
              </a:pathLst>
            </a:custGeom>
            <a:solidFill>
              <a:srgbClr val="525D7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76" name="Freeform 138">
              <a:extLst>
                <a:ext uri="{FF2B5EF4-FFF2-40B4-BE49-F238E27FC236}">
                  <a16:creationId xmlns:a16="http://schemas.microsoft.com/office/drawing/2014/main" id="{9DC83437-E82E-CA4F-A150-5980604C20E7}"/>
                </a:ext>
              </a:extLst>
            </p:cNvPr>
            <p:cNvSpPr>
              <a:spLocks noChangeAspect="1" noEditPoints="1"/>
            </p:cNvSpPr>
            <p:nvPr/>
          </p:nvSpPr>
          <p:spPr bwMode="auto">
            <a:xfrm>
              <a:off x="10320338" y="2287588"/>
              <a:ext cx="180975" cy="188913"/>
            </a:xfrm>
            <a:custGeom>
              <a:avLst/>
              <a:gdLst>
                <a:gd name="T0" fmla="*/ 50 w 110"/>
                <a:gd name="T1" fmla="*/ 115 h 115"/>
                <a:gd name="T2" fmla="*/ 0 w 110"/>
                <a:gd name="T3" fmla="*/ 63 h 115"/>
                <a:gd name="T4" fmla="*/ 61 w 110"/>
                <a:gd name="T5" fmla="*/ 3 h 115"/>
                <a:gd name="T6" fmla="*/ 61 w 110"/>
                <a:gd name="T7" fmla="*/ 3 h 115"/>
                <a:gd name="T8" fmla="*/ 110 w 110"/>
                <a:gd name="T9" fmla="*/ 56 h 115"/>
                <a:gd name="T10" fmla="*/ 50 w 110"/>
                <a:gd name="T11" fmla="*/ 115 h 115"/>
                <a:gd name="T12" fmla="*/ 56 w 110"/>
                <a:gd name="T13" fmla="*/ 27 h 115"/>
                <a:gd name="T14" fmla="*/ 24 w 110"/>
                <a:gd name="T15" fmla="*/ 63 h 115"/>
                <a:gd name="T16" fmla="*/ 50 w 110"/>
                <a:gd name="T17" fmla="*/ 91 h 115"/>
                <a:gd name="T18" fmla="*/ 86 w 110"/>
                <a:gd name="T19" fmla="*/ 56 h 115"/>
                <a:gd name="T20" fmla="*/ 58 w 110"/>
                <a:gd name="T21" fmla="*/ 27 h 115"/>
                <a:gd name="T22" fmla="*/ 56 w 110"/>
                <a:gd name="T23" fmla="*/ 27 h 1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10" h="115">
                  <a:moveTo>
                    <a:pt x="50" y="115"/>
                  </a:moveTo>
                  <a:cubicBezTo>
                    <a:pt x="26" y="115"/>
                    <a:pt x="0" y="93"/>
                    <a:pt x="0" y="63"/>
                  </a:cubicBezTo>
                  <a:cubicBezTo>
                    <a:pt x="0" y="29"/>
                    <a:pt x="29" y="0"/>
                    <a:pt x="61" y="3"/>
                  </a:cubicBezTo>
                  <a:lnTo>
                    <a:pt x="61" y="3"/>
                  </a:lnTo>
                  <a:cubicBezTo>
                    <a:pt x="89" y="5"/>
                    <a:pt x="110" y="28"/>
                    <a:pt x="110" y="56"/>
                  </a:cubicBezTo>
                  <a:cubicBezTo>
                    <a:pt x="110" y="89"/>
                    <a:pt x="78" y="115"/>
                    <a:pt x="50" y="115"/>
                  </a:cubicBezTo>
                  <a:close/>
                  <a:moveTo>
                    <a:pt x="56" y="27"/>
                  </a:moveTo>
                  <a:cubicBezTo>
                    <a:pt x="40" y="27"/>
                    <a:pt x="24" y="44"/>
                    <a:pt x="24" y="63"/>
                  </a:cubicBezTo>
                  <a:cubicBezTo>
                    <a:pt x="24" y="78"/>
                    <a:pt x="38" y="91"/>
                    <a:pt x="50" y="91"/>
                  </a:cubicBezTo>
                  <a:cubicBezTo>
                    <a:pt x="64" y="91"/>
                    <a:pt x="86" y="75"/>
                    <a:pt x="86" y="56"/>
                  </a:cubicBezTo>
                  <a:cubicBezTo>
                    <a:pt x="86" y="41"/>
                    <a:pt x="74" y="28"/>
                    <a:pt x="58" y="27"/>
                  </a:cubicBezTo>
                  <a:cubicBezTo>
                    <a:pt x="58" y="27"/>
                    <a:pt x="57" y="27"/>
                    <a:pt x="56" y="27"/>
                  </a:cubicBezTo>
                  <a:close/>
                </a:path>
              </a:pathLst>
            </a:custGeom>
            <a:solidFill>
              <a:srgbClr val="525D7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77" name="Freeform 139">
              <a:extLst>
                <a:ext uri="{FF2B5EF4-FFF2-40B4-BE49-F238E27FC236}">
                  <a16:creationId xmlns:a16="http://schemas.microsoft.com/office/drawing/2014/main" id="{0EB450DF-F68F-A44E-BC7B-745B7C790E12}"/>
                </a:ext>
              </a:extLst>
            </p:cNvPr>
            <p:cNvSpPr>
              <a:spLocks noChangeAspect="1" noEditPoints="1"/>
            </p:cNvSpPr>
            <p:nvPr/>
          </p:nvSpPr>
          <p:spPr bwMode="auto">
            <a:xfrm>
              <a:off x="10445750" y="1612901"/>
              <a:ext cx="428625" cy="314325"/>
            </a:xfrm>
            <a:custGeom>
              <a:avLst/>
              <a:gdLst>
                <a:gd name="T0" fmla="*/ 169 w 260"/>
                <a:gd name="T1" fmla="*/ 190 h 190"/>
                <a:gd name="T2" fmla="*/ 142 w 260"/>
                <a:gd name="T3" fmla="*/ 189 h 190"/>
                <a:gd name="T4" fmla="*/ 107 w 260"/>
                <a:gd name="T5" fmla="*/ 188 h 190"/>
                <a:gd name="T6" fmla="*/ 107 w 260"/>
                <a:gd name="T7" fmla="*/ 188 h 190"/>
                <a:gd name="T8" fmla="*/ 82 w 260"/>
                <a:gd name="T9" fmla="*/ 189 h 190"/>
                <a:gd name="T10" fmla="*/ 0 w 260"/>
                <a:gd name="T11" fmla="*/ 121 h 190"/>
                <a:gd name="T12" fmla="*/ 42 w 260"/>
                <a:gd name="T13" fmla="*/ 86 h 190"/>
                <a:gd name="T14" fmla="*/ 66 w 260"/>
                <a:gd name="T15" fmla="*/ 89 h 190"/>
                <a:gd name="T16" fmla="*/ 66 w 260"/>
                <a:gd name="T17" fmla="*/ 68 h 190"/>
                <a:gd name="T18" fmla="*/ 119 w 260"/>
                <a:gd name="T19" fmla="*/ 0 h 190"/>
                <a:gd name="T20" fmla="*/ 172 w 260"/>
                <a:gd name="T21" fmla="*/ 48 h 190"/>
                <a:gd name="T22" fmla="*/ 194 w 260"/>
                <a:gd name="T23" fmla="*/ 44 h 190"/>
                <a:gd name="T24" fmla="*/ 260 w 260"/>
                <a:gd name="T25" fmla="*/ 124 h 190"/>
                <a:gd name="T26" fmla="*/ 169 w 260"/>
                <a:gd name="T27" fmla="*/ 190 h 190"/>
                <a:gd name="T28" fmla="*/ 118 w 260"/>
                <a:gd name="T29" fmla="*/ 164 h 190"/>
                <a:gd name="T30" fmla="*/ 143 w 260"/>
                <a:gd name="T31" fmla="*/ 165 h 190"/>
                <a:gd name="T32" fmla="*/ 169 w 260"/>
                <a:gd name="T33" fmla="*/ 165 h 190"/>
                <a:gd name="T34" fmla="*/ 235 w 260"/>
                <a:gd name="T35" fmla="*/ 124 h 190"/>
                <a:gd name="T36" fmla="*/ 194 w 260"/>
                <a:gd name="T37" fmla="*/ 68 h 190"/>
                <a:gd name="T38" fmla="*/ 172 w 260"/>
                <a:gd name="T39" fmla="*/ 77 h 190"/>
                <a:gd name="T40" fmla="*/ 158 w 260"/>
                <a:gd name="T41" fmla="*/ 98 h 190"/>
                <a:gd name="T42" fmla="*/ 145 w 260"/>
                <a:gd name="T43" fmla="*/ 84 h 190"/>
                <a:gd name="T44" fmla="*/ 149 w 260"/>
                <a:gd name="T45" fmla="*/ 71 h 190"/>
                <a:gd name="T46" fmla="*/ 149 w 260"/>
                <a:gd name="T47" fmla="*/ 61 h 190"/>
                <a:gd name="T48" fmla="*/ 119 w 260"/>
                <a:gd name="T49" fmla="*/ 25 h 190"/>
                <a:gd name="T50" fmla="*/ 90 w 260"/>
                <a:gd name="T51" fmla="*/ 68 h 190"/>
                <a:gd name="T52" fmla="*/ 92 w 260"/>
                <a:gd name="T53" fmla="*/ 105 h 190"/>
                <a:gd name="T54" fmla="*/ 99 w 260"/>
                <a:gd name="T55" fmla="*/ 122 h 190"/>
                <a:gd name="T56" fmla="*/ 86 w 260"/>
                <a:gd name="T57" fmla="*/ 135 h 190"/>
                <a:gd name="T58" fmla="*/ 70 w 260"/>
                <a:gd name="T59" fmla="*/ 117 h 190"/>
                <a:gd name="T60" fmla="*/ 42 w 260"/>
                <a:gd name="T61" fmla="*/ 111 h 190"/>
                <a:gd name="T62" fmla="*/ 24 w 260"/>
                <a:gd name="T63" fmla="*/ 121 h 190"/>
                <a:gd name="T64" fmla="*/ 82 w 260"/>
                <a:gd name="T65" fmla="*/ 165 h 190"/>
                <a:gd name="T66" fmla="*/ 106 w 260"/>
                <a:gd name="T67" fmla="*/ 164 h 190"/>
                <a:gd name="T68" fmla="*/ 106 w 260"/>
                <a:gd name="T69" fmla="*/ 164 h 190"/>
                <a:gd name="T70" fmla="*/ 118 w 260"/>
                <a:gd name="T71" fmla="*/ 164 h 1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260" h="190">
                  <a:moveTo>
                    <a:pt x="169" y="190"/>
                  </a:moveTo>
                  <a:cubicBezTo>
                    <a:pt x="160" y="190"/>
                    <a:pt x="151" y="189"/>
                    <a:pt x="142" y="189"/>
                  </a:cubicBezTo>
                  <a:cubicBezTo>
                    <a:pt x="130" y="188"/>
                    <a:pt x="118" y="188"/>
                    <a:pt x="107" y="188"/>
                  </a:cubicBezTo>
                  <a:lnTo>
                    <a:pt x="107" y="188"/>
                  </a:lnTo>
                  <a:cubicBezTo>
                    <a:pt x="100" y="189"/>
                    <a:pt x="91" y="189"/>
                    <a:pt x="82" y="189"/>
                  </a:cubicBezTo>
                  <a:cubicBezTo>
                    <a:pt x="14" y="189"/>
                    <a:pt x="0" y="152"/>
                    <a:pt x="0" y="121"/>
                  </a:cubicBezTo>
                  <a:cubicBezTo>
                    <a:pt x="0" y="99"/>
                    <a:pt x="22" y="86"/>
                    <a:pt x="42" y="86"/>
                  </a:cubicBezTo>
                  <a:cubicBezTo>
                    <a:pt x="51" y="86"/>
                    <a:pt x="59" y="87"/>
                    <a:pt x="66" y="89"/>
                  </a:cubicBezTo>
                  <a:cubicBezTo>
                    <a:pt x="66" y="83"/>
                    <a:pt x="66" y="76"/>
                    <a:pt x="66" y="68"/>
                  </a:cubicBezTo>
                  <a:cubicBezTo>
                    <a:pt x="66" y="24"/>
                    <a:pt x="93" y="0"/>
                    <a:pt x="119" y="0"/>
                  </a:cubicBezTo>
                  <a:cubicBezTo>
                    <a:pt x="146" y="0"/>
                    <a:pt x="167" y="20"/>
                    <a:pt x="172" y="48"/>
                  </a:cubicBezTo>
                  <a:cubicBezTo>
                    <a:pt x="178" y="46"/>
                    <a:pt x="185" y="44"/>
                    <a:pt x="194" y="44"/>
                  </a:cubicBezTo>
                  <a:cubicBezTo>
                    <a:pt x="224" y="44"/>
                    <a:pt x="260" y="79"/>
                    <a:pt x="260" y="124"/>
                  </a:cubicBezTo>
                  <a:cubicBezTo>
                    <a:pt x="260" y="166"/>
                    <a:pt x="227" y="190"/>
                    <a:pt x="169" y="190"/>
                  </a:cubicBezTo>
                  <a:close/>
                  <a:moveTo>
                    <a:pt x="118" y="164"/>
                  </a:moveTo>
                  <a:cubicBezTo>
                    <a:pt x="126" y="164"/>
                    <a:pt x="135" y="164"/>
                    <a:pt x="143" y="165"/>
                  </a:cubicBezTo>
                  <a:cubicBezTo>
                    <a:pt x="152" y="165"/>
                    <a:pt x="160" y="165"/>
                    <a:pt x="169" y="165"/>
                  </a:cubicBezTo>
                  <a:cubicBezTo>
                    <a:pt x="199" y="165"/>
                    <a:pt x="235" y="158"/>
                    <a:pt x="235" y="124"/>
                  </a:cubicBezTo>
                  <a:cubicBezTo>
                    <a:pt x="235" y="89"/>
                    <a:pt x="209" y="68"/>
                    <a:pt x="194" y="68"/>
                  </a:cubicBezTo>
                  <a:cubicBezTo>
                    <a:pt x="181" y="68"/>
                    <a:pt x="175" y="73"/>
                    <a:pt x="172" y="77"/>
                  </a:cubicBezTo>
                  <a:cubicBezTo>
                    <a:pt x="171" y="90"/>
                    <a:pt x="168" y="98"/>
                    <a:pt x="158" y="98"/>
                  </a:cubicBezTo>
                  <a:cubicBezTo>
                    <a:pt x="152" y="98"/>
                    <a:pt x="145" y="93"/>
                    <a:pt x="145" y="84"/>
                  </a:cubicBezTo>
                  <a:cubicBezTo>
                    <a:pt x="145" y="81"/>
                    <a:pt x="146" y="76"/>
                    <a:pt x="149" y="71"/>
                  </a:cubicBezTo>
                  <a:cubicBezTo>
                    <a:pt x="149" y="68"/>
                    <a:pt x="149" y="65"/>
                    <a:pt x="149" y="61"/>
                  </a:cubicBezTo>
                  <a:cubicBezTo>
                    <a:pt x="149" y="40"/>
                    <a:pt x="137" y="25"/>
                    <a:pt x="119" y="25"/>
                  </a:cubicBezTo>
                  <a:cubicBezTo>
                    <a:pt x="107" y="25"/>
                    <a:pt x="90" y="36"/>
                    <a:pt x="90" y="68"/>
                  </a:cubicBezTo>
                  <a:cubicBezTo>
                    <a:pt x="90" y="86"/>
                    <a:pt x="91" y="98"/>
                    <a:pt x="92" y="105"/>
                  </a:cubicBezTo>
                  <a:cubicBezTo>
                    <a:pt x="97" y="111"/>
                    <a:pt x="99" y="117"/>
                    <a:pt x="99" y="122"/>
                  </a:cubicBezTo>
                  <a:cubicBezTo>
                    <a:pt x="99" y="131"/>
                    <a:pt x="93" y="135"/>
                    <a:pt x="86" y="135"/>
                  </a:cubicBezTo>
                  <a:cubicBezTo>
                    <a:pt x="76" y="135"/>
                    <a:pt x="72" y="124"/>
                    <a:pt x="70" y="117"/>
                  </a:cubicBezTo>
                  <a:cubicBezTo>
                    <a:pt x="65" y="114"/>
                    <a:pt x="57" y="111"/>
                    <a:pt x="42" y="111"/>
                  </a:cubicBezTo>
                  <a:cubicBezTo>
                    <a:pt x="35" y="111"/>
                    <a:pt x="24" y="114"/>
                    <a:pt x="24" y="121"/>
                  </a:cubicBezTo>
                  <a:cubicBezTo>
                    <a:pt x="24" y="142"/>
                    <a:pt x="31" y="165"/>
                    <a:pt x="82" y="165"/>
                  </a:cubicBezTo>
                  <a:cubicBezTo>
                    <a:pt x="90" y="165"/>
                    <a:pt x="99" y="164"/>
                    <a:pt x="106" y="164"/>
                  </a:cubicBezTo>
                  <a:lnTo>
                    <a:pt x="106" y="164"/>
                  </a:lnTo>
                  <a:cubicBezTo>
                    <a:pt x="110" y="164"/>
                    <a:pt x="114" y="164"/>
                    <a:pt x="118" y="164"/>
                  </a:cubicBezTo>
                  <a:close/>
                </a:path>
              </a:pathLst>
            </a:custGeom>
            <a:solidFill>
              <a:srgbClr val="525D7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78" name="Freeform 140">
              <a:extLst>
                <a:ext uri="{FF2B5EF4-FFF2-40B4-BE49-F238E27FC236}">
                  <a16:creationId xmlns:a16="http://schemas.microsoft.com/office/drawing/2014/main" id="{B9C42C9D-C715-5542-9E34-16596E6134EF}"/>
                </a:ext>
              </a:extLst>
            </p:cNvPr>
            <p:cNvSpPr>
              <a:spLocks noChangeAspect="1" noEditPoints="1"/>
            </p:cNvSpPr>
            <p:nvPr/>
          </p:nvSpPr>
          <p:spPr bwMode="auto">
            <a:xfrm>
              <a:off x="8702675" y="1660526"/>
              <a:ext cx="931862" cy="495300"/>
            </a:xfrm>
            <a:custGeom>
              <a:avLst/>
              <a:gdLst>
                <a:gd name="T0" fmla="*/ 139 w 565"/>
                <a:gd name="T1" fmla="*/ 300 h 300"/>
                <a:gd name="T2" fmla="*/ 134 w 565"/>
                <a:gd name="T3" fmla="*/ 299 h 300"/>
                <a:gd name="T4" fmla="*/ 127 w 565"/>
                <a:gd name="T5" fmla="*/ 288 h 300"/>
                <a:gd name="T6" fmla="*/ 126 w 565"/>
                <a:gd name="T7" fmla="*/ 256 h 300"/>
                <a:gd name="T8" fmla="*/ 127 w 565"/>
                <a:gd name="T9" fmla="*/ 174 h 300"/>
                <a:gd name="T10" fmla="*/ 128 w 565"/>
                <a:gd name="T11" fmla="*/ 152 h 300"/>
                <a:gd name="T12" fmla="*/ 115 w 565"/>
                <a:gd name="T13" fmla="*/ 141 h 300"/>
                <a:gd name="T14" fmla="*/ 6 w 565"/>
                <a:gd name="T15" fmla="*/ 53 h 300"/>
                <a:gd name="T16" fmla="*/ 1 w 565"/>
                <a:gd name="T17" fmla="*/ 40 h 300"/>
                <a:gd name="T18" fmla="*/ 13 w 565"/>
                <a:gd name="T19" fmla="*/ 31 h 300"/>
                <a:gd name="T20" fmla="*/ 67 w 565"/>
                <a:gd name="T21" fmla="*/ 29 h 300"/>
                <a:gd name="T22" fmla="*/ 550 w 565"/>
                <a:gd name="T23" fmla="*/ 0 h 300"/>
                <a:gd name="T24" fmla="*/ 562 w 565"/>
                <a:gd name="T25" fmla="*/ 6 h 300"/>
                <a:gd name="T26" fmla="*/ 562 w 565"/>
                <a:gd name="T27" fmla="*/ 19 h 300"/>
                <a:gd name="T28" fmla="*/ 395 w 565"/>
                <a:gd name="T29" fmla="*/ 288 h 300"/>
                <a:gd name="T30" fmla="*/ 387 w 565"/>
                <a:gd name="T31" fmla="*/ 294 h 300"/>
                <a:gd name="T32" fmla="*/ 378 w 565"/>
                <a:gd name="T33" fmla="*/ 293 h 300"/>
                <a:gd name="T34" fmla="*/ 245 w 565"/>
                <a:gd name="T35" fmla="*/ 213 h 300"/>
                <a:gd name="T36" fmla="*/ 147 w 565"/>
                <a:gd name="T37" fmla="*/ 296 h 300"/>
                <a:gd name="T38" fmla="*/ 139 w 565"/>
                <a:gd name="T39" fmla="*/ 300 h 300"/>
                <a:gd name="T40" fmla="*/ 244 w 565"/>
                <a:gd name="T41" fmla="*/ 186 h 300"/>
                <a:gd name="T42" fmla="*/ 250 w 565"/>
                <a:gd name="T43" fmla="*/ 188 h 300"/>
                <a:gd name="T44" fmla="*/ 379 w 565"/>
                <a:gd name="T45" fmla="*/ 265 h 300"/>
                <a:gd name="T46" fmla="*/ 527 w 565"/>
                <a:gd name="T47" fmla="*/ 28 h 300"/>
                <a:gd name="T48" fmla="*/ 67 w 565"/>
                <a:gd name="T49" fmla="*/ 54 h 300"/>
                <a:gd name="T50" fmla="*/ 50 w 565"/>
                <a:gd name="T51" fmla="*/ 54 h 300"/>
                <a:gd name="T52" fmla="*/ 131 w 565"/>
                <a:gd name="T53" fmla="*/ 123 h 300"/>
                <a:gd name="T54" fmla="*/ 148 w 565"/>
                <a:gd name="T55" fmla="*/ 138 h 300"/>
                <a:gd name="T56" fmla="*/ 152 w 565"/>
                <a:gd name="T57" fmla="*/ 147 h 300"/>
                <a:gd name="T58" fmla="*/ 152 w 565"/>
                <a:gd name="T59" fmla="*/ 175 h 300"/>
                <a:gd name="T60" fmla="*/ 151 w 565"/>
                <a:gd name="T61" fmla="*/ 256 h 300"/>
                <a:gd name="T62" fmla="*/ 151 w 565"/>
                <a:gd name="T63" fmla="*/ 260 h 300"/>
                <a:gd name="T64" fmla="*/ 237 w 565"/>
                <a:gd name="T65" fmla="*/ 189 h 300"/>
                <a:gd name="T66" fmla="*/ 244 w 565"/>
                <a:gd name="T67" fmla="*/ 186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65" h="300">
                  <a:moveTo>
                    <a:pt x="139" y="300"/>
                  </a:moveTo>
                  <a:cubicBezTo>
                    <a:pt x="137" y="300"/>
                    <a:pt x="136" y="299"/>
                    <a:pt x="134" y="299"/>
                  </a:cubicBezTo>
                  <a:cubicBezTo>
                    <a:pt x="130" y="297"/>
                    <a:pt x="127" y="293"/>
                    <a:pt x="127" y="288"/>
                  </a:cubicBezTo>
                  <a:cubicBezTo>
                    <a:pt x="126" y="277"/>
                    <a:pt x="126" y="267"/>
                    <a:pt x="126" y="256"/>
                  </a:cubicBezTo>
                  <a:cubicBezTo>
                    <a:pt x="126" y="229"/>
                    <a:pt x="127" y="201"/>
                    <a:pt x="127" y="174"/>
                  </a:cubicBezTo>
                  <a:lnTo>
                    <a:pt x="128" y="152"/>
                  </a:lnTo>
                  <a:cubicBezTo>
                    <a:pt x="124" y="149"/>
                    <a:pt x="119" y="145"/>
                    <a:pt x="115" y="141"/>
                  </a:cubicBezTo>
                  <a:cubicBezTo>
                    <a:pt x="81" y="110"/>
                    <a:pt x="46" y="79"/>
                    <a:pt x="6" y="53"/>
                  </a:cubicBezTo>
                  <a:cubicBezTo>
                    <a:pt x="2" y="50"/>
                    <a:pt x="0" y="45"/>
                    <a:pt x="1" y="40"/>
                  </a:cubicBezTo>
                  <a:cubicBezTo>
                    <a:pt x="3" y="34"/>
                    <a:pt x="8" y="31"/>
                    <a:pt x="13" y="31"/>
                  </a:cubicBezTo>
                  <a:lnTo>
                    <a:pt x="67" y="29"/>
                  </a:lnTo>
                  <a:cubicBezTo>
                    <a:pt x="226" y="25"/>
                    <a:pt x="390" y="21"/>
                    <a:pt x="550" y="0"/>
                  </a:cubicBezTo>
                  <a:cubicBezTo>
                    <a:pt x="555" y="0"/>
                    <a:pt x="560" y="2"/>
                    <a:pt x="562" y="6"/>
                  </a:cubicBezTo>
                  <a:cubicBezTo>
                    <a:pt x="565" y="10"/>
                    <a:pt x="565" y="15"/>
                    <a:pt x="562" y="19"/>
                  </a:cubicBezTo>
                  <a:cubicBezTo>
                    <a:pt x="492" y="120"/>
                    <a:pt x="439" y="206"/>
                    <a:pt x="395" y="288"/>
                  </a:cubicBezTo>
                  <a:cubicBezTo>
                    <a:pt x="393" y="291"/>
                    <a:pt x="391" y="293"/>
                    <a:pt x="387" y="294"/>
                  </a:cubicBezTo>
                  <a:cubicBezTo>
                    <a:pt x="384" y="295"/>
                    <a:pt x="381" y="294"/>
                    <a:pt x="378" y="293"/>
                  </a:cubicBezTo>
                  <a:cubicBezTo>
                    <a:pt x="332" y="266"/>
                    <a:pt x="287" y="239"/>
                    <a:pt x="245" y="213"/>
                  </a:cubicBezTo>
                  <a:cubicBezTo>
                    <a:pt x="208" y="240"/>
                    <a:pt x="175" y="270"/>
                    <a:pt x="147" y="296"/>
                  </a:cubicBezTo>
                  <a:cubicBezTo>
                    <a:pt x="145" y="299"/>
                    <a:pt x="142" y="300"/>
                    <a:pt x="139" y="300"/>
                  </a:cubicBezTo>
                  <a:close/>
                  <a:moveTo>
                    <a:pt x="244" y="186"/>
                  </a:moveTo>
                  <a:cubicBezTo>
                    <a:pt x="246" y="186"/>
                    <a:pt x="248" y="187"/>
                    <a:pt x="250" y="188"/>
                  </a:cubicBezTo>
                  <a:cubicBezTo>
                    <a:pt x="291" y="213"/>
                    <a:pt x="335" y="239"/>
                    <a:pt x="379" y="265"/>
                  </a:cubicBezTo>
                  <a:cubicBezTo>
                    <a:pt x="420" y="192"/>
                    <a:pt x="467" y="115"/>
                    <a:pt x="527" y="28"/>
                  </a:cubicBezTo>
                  <a:cubicBezTo>
                    <a:pt x="373" y="45"/>
                    <a:pt x="218" y="50"/>
                    <a:pt x="67" y="54"/>
                  </a:cubicBezTo>
                  <a:lnTo>
                    <a:pt x="50" y="54"/>
                  </a:lnTo>
                  <a:cubicBezTo>
                    <a:pt x="79" y="76"/>
                    <a:pt x="105" y="100"/>
                    <a:pt x="131" y="123"/>
                  </a:cubicBezTo>
                  <a:cubicBezTo>
                    <a:pt x="137" y="128"/>
                    <a:pt x="143" y="133"/>
                    <a:pt x="148" y="138"/>
                  </a:cubicBezTo>
                  <a:cubicBezTo>
                    <a:pt x="151" y="140"/>
                    <a:pt x="152" y="144"/>
                    <a:pt x="152" y="147"/>
                  </a:cubicBezTo>
                  <a:lnTo>
                    <a:pt x="152" y="175"/>
                  </a:lnTo>
                  <a:cubicBezTo>
                    <a:pt x="151" y="201"/>
                    <a:pt x="151" y="229"/>
                    <a:pt x="151" y="256"/>
                  </a:cubicBezTo>
                  <a:cubicBezTo>
                    <a:pt x="151" y="257"/>
                    <a:pt x="151" y="259"/>
                    <a:pt x="151" y="260"/>
                  </a:cubicBezTo>
                  <a:cubicBezTo>
                    <a:pt x="176" y="237"/>
                    <a:pt x="205" y="212"/>
                    <a:pt x="237" y="189"/>
                  </a:cubicBezTo>
                  <a:cubicBezTo>
                    <a:pt x="239" y="187"/>
                    <a:pt x="241" y="186"/>
                    <a:pt x="244" y="186"/>
                  </a:cubicBezTo>
                  <a:close/>
                </a:path>
              </a:pathLst>
            </a:custGeom>
            <a:solidFill>
              <a:srgbClr val="525D7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79" name="Freeform 141">
              <a:extLst>
                <a:ext uri="{FF2B5EF4-FFF2-40B4-BE49-F238E27FC236}">
                  <a16:creationId xmlns:a16="http://schemas.microsoft.com/office/drawing/2014/main" id="{850BB7B5-8ADF-8B47-B52C-10B78E336344}"/>
                </a:ext>
              </a:extLst>
            </p:cNvPr>
            <p:cNvSpPr>
              <a:spLocks noChangeAspect="1"/>
            </p:cNvSpPr>
            <p:nvPr/>
          </p:nvSpPr>
          <p:spPr bwMode="auto">
            <a:xfrm>
              <a:off x="9082088" y="1781176"/>
              <a:ext cx="365125" cy="207963"/>
            </a:xfrm>
            <a:custGeom>
              <a:avLst/>
              <a:gdLst>
                <a:gd name="T0" fmla="*/ 12 w 222"/>
                <a:gd name="T1" fmla="*/ 126 h 126"/>
                <a:gd name="T2" fmla="*/ 6 w 222"/>
                <a:gd name="T3" fmla="*/ 124 h 126"/>
                <a:gd name="T4" fmla="*/ 0 w 222"/>
                <a:gd name="T5" fmla="*/ 114 h 126"/>
                <a:gd name="T6" fmla="*/ 15 w 222"/>
                <a:gd name="T7" fmla="*/ 99 h 126"/>
                <a:gd name="T8" fmla="*/ 16 w 222"/>
                <a:gd name="T9" fmla="*/ 99 h 126"/>
                <a:gd name="T10" fmla="*/ 104 w 222"/>
                <a:gd name="T11" fmla="*/ 53 h 126"/>
                <a:gd name="T12" fmla="*/ 204 w 222"/>
                <a:gd name="T13" fmla="*/ 2 h 126"/>
                <a:gd name="T14" fmla="*/ 219 w 222"/>
                <a:gd name="T15" fmla="*/ 9 h 126"/>
                <a:gd name="T16" fmla="*/ 212 w 222"/>
                <a:gd name="T17" fmla="*/ 25 h 126"/>
                <a:gd name="T18" fmla="*/ 116 w 222"/>
                <a:gd name="T19" fmla="*/ 74 h 126"/>
                <a:gd name="T20" fmla="*/ 17 w 222"/>
                <a:gd name="T21" fmla="*/ 125 h 126"/>
                <a:gd name="T22" fmla="*/ 12 w 222"/>
                <a:gd name="T23" fmla="*/ 12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22" h="126">
                  <a:moveTo>
                    <a:pt x="12" y="126"/>
                  </a:moveTo>
                  <a:cubicBezTo>
                    <a:pt x="10" y="126"/>
                    <a:pt x="8" y="125"/>
                    <a:pt x="6" y="124"/>
                  </a:cubicBezTo>
                  <a:cubicBezTo>
                    <a:pt x="2" y="121"/>
                    <a:pt x="0" y="118"/>
                    <a:pt x="0" y="114"/>
                  </a:cubicBezTo>
                  <a:cubicBezTo>
                    <a:pt x="0" y="105"/>
                    <a:pt x="6" y="99"/>
                    <a:pt x="15" y="99"/>
                  </a:cubicBezTo>
                  <a:cubicBezTo>
                    <a:pt x="15" y="99"/>
                    <a:pt x="16" y="99"/>
                    <a:pt x="16" y="99"/>
                  </a:cubicBezTo>
                  <a:cubicBezTo>
                    <a:pt x="47" y="87"/>
                    <a:pt x="76" y="70"/>
                    <a:pt x="104" y="53"/>
                  </a:cubicBezTo>
                  <a:cubicBezTo>
                    <a:pt x="135" y="35"/>
                    <a:pt x="168" y="15"/>
                    <a:pt x="204" y="2"/>
                  </a:cubicBezTo>
                  <a:cubicBezTo>
                    <a:pt x="210" y="0"/>
                    <a:pt x="217" y="3"/>
                    <a:pt x="219" y="9"/>
                  </a:cubicBezTo>
                  <a:cubicBezTo>
                    <a:pt x="222" y="16"/>
                    <a:pt x="218" y="23"/>
                    <a:pt x="212" y="25"/>
                  </a:cubicBezTo>
                  <a:cubicBezTo>
                    <a:pt x="178" y="37"/>
                    <a:pt x="147" y="56"/>
                    <a:pt x="116" y="74"/>
                  </a:cubicBezTo>
                  <a:cubicBezTo>
                    <a:pt x="85" y="93"/>
                    <a:pt x="53" y="112"/>
                    <a:pt x="17" y="125"/>
                  </a:cubicBezTo>
                  <a:cubicBezTo>
                    <a:pt x="15" y="126"/>
                    <a:pt x="14" y="126"/>
                    <a:pt x="12" y="126"/>
                  </a:cubicBezTo>
                  <a:close/>
                </a:path>
              </a:pathLst>
            </a:custGeom>
            <a:solidFill>
              <a:srgbClr val="525D7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80" name="Freeform 142">
              <a:extLst>
                <a:ext uri="{FF2B5EF4-FFF2-40B4-BE49-F238E27FC236}">
                  <a16:creationId xmlns:a16="http://schemas.microsoft.com/office/drawing/2014/main" id="{26E07EF3-0AD6-B449-B80A-6B84E75BF7D3}"/>
                </a:ext>
              </a:extLst>
            </p:cNvPr>
            <p:cNvSpPr>
              <a:spLocks noChangeAspect="1"/>
            </p:cNvSpPr>
            <p:nvPr/>
          </p:nvSpPr>
          <p:spPr bwMode="auto">
            <a:xfrm>
              <a:off x="8929688" y="1500188"/>
              <a:ext cx="604837" cy="139700"/>
            </a:xfrm>
            <a:custGeom>
              <a:avLst/>
              <a:gdLst>
                <a:gd name="T0" fmla="*/ 142 w 367"/>
                <a:gd name="T1" fmla="*/ 84 h 84"/>
                <a:gd name="T2" fmla="*/ 135 w 367"/>
                <a:gd name="T3" fmla="*/ 81 h 84"/>
                <a:gd name="T4" fmla="*/ 84 w 367"/>
                <a:gd name="T5" fmla="*/ 33 h 84"/>
                <a:gd name="T6" fmla="*/ 21 w 367"/>
                <a:gd name="T7" fmla="*/ 75 h 84"/>
                <a:gd name="T8" fmla="*/ 4 w 367"/>
                <a:gd name="T9" fmla="*/ 72 h 84"/>
                <a:gd name="T10" fmla="*/ 7 w 367"/>
                <a:gd name="T11" fmla="*/ 55 h 84"/>
                <a:gd name="T12" fmla="*/ 80 w 367"/>
                <a:gd name="T13" fmla="*/ 7 h 84"/>
                <a:gd name="T14" fmla="*/ 95 w 367"/>
                <a:gd name="T15" fmla="*/ 9 h 84"/>
                <a:gd name="T16" fmla="*/ 143 w 367"/>
                <a:gd name="T17" fmla="*/ 56 h 84"/>
                <a:gd name="T18" fmla="*/ 213 w 367"/>
                <a:gd name="T19" fmla="*/ 14 h 84"/>
                <a:gd name="T20" fmla="*/ 233 w 367"/>
                <a:gd name="T21" fmla="*/ 2 h 84"/>
                <a:gd name="T22" fmla="*/ 248 w 367"/>
                <a:gd name="T23" fmla="*/ 4 h 84"/>
                <a:gd name="T24" fmla="*/ 287 w 367"/>
                <a:gd name="T25" fmla="*/ 40 h 84"/>
                <a:gd name="T26" fmla="*/ 348 w 367"/>
                <a:gd name="T27" fmla="*/ 5 h 84"/>
                <a:gd name="T28" fmla="*/ 364 w 367"/>
                <a:gd name="T29" fmla="*/ 11 h 84"/>
                <a:gd name="T30" fmla="*/ 359 w 367"/>
                <a:gd name="T31" fmla="*/ 27 h 84"/>
                <a:gd name="T32" fmla="*/ 294 w 367"/>
                <a:gd name="T33" fmla="*/ 65 h 84"/>
                <a:gd name="T34" fmla="*/ 280 w 367"/>
                <a:gd name="T35" fmla="*/ 65 h 84"/>
                <a:gd name="T36" fmla="*/ 237 w 367"/>
                <a:gd name="T37" fmla="*/ 28 h 84"/>
                <a:gd name="T38" fmla="*/ 225 w 367"/>
                <a:gd name="T39" fmla="*/ 35 h 84"/>
                <a:gd name="T40" fmla="*/ 150 w 367"/>
                <a:gd name="T41" fmla="*/ 81 h 84"/>
                <a:gd name="T42" fmla="*/ 142 w 367"/>
                <a:gd name="T43" fmla="*/ 84 h 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367" h="84">
                  <a:moveTo>
                    <a:pt x="142" y="84"/>
                  </a:moveTo>
                  <a:cubicBezTo>
                    <a:pt x="140" y="84"/>
                    <a:pt x="137" y="83"/>
                    <a:pt x="135" y="81"/>
                  </a:cubicBezTo>
                  <a:cubicBezTo>
                    <a:pt x="117" y="67"/>
                    <a:pt x="100" y="51"/>
                    <a:pt x="84" y="33"/>
                  </a:cubicBezTo>
                  <a:cubicBezTo>
                    <a:pt x="64" y="46"/>
                    <a:pt x="44" y="59"/>
                    <a:pt x="21" y="75"/>
                  </a:cubicBezTo>
                  <a:cubicBezTo>
                    <a:pt x="15" y="79"/>
                    <a:pt x="8" y="77"/>
                    <a:pt x="4" y="72"/>
                  </a:cubicBezTo>
                  <a:cubicBezTo>
                    <a:pt x="0" y="66"/>
                    <a:pt x="1" y="59"/>
                    <a:pt x="7" y="55"/>
                  </a:cubicBezTo>
                  <a:cubicBezTo>
                    <a:pt x="33" y="37"/>
                    <a:pt x="56" y="22"/>
                    <a:pt x="80" y="7"/>
                  </a:cubicBezTo>
                  <a:cubicBezTo>
                    <a:pt x="85" y="4"/>
                    <a:pt x="91" y="5"/>
                    <a:pt x="95" y="9"/>
                  </a:cubicBezTo>
                  <a:cubicBezTo>
                    <a:pt x="110" y="27"/>
                    <a:pt x="127" y="42"/>
                    <a:pt x="143" y="56"/>
                  </a:cubicBezTo>
                  <a:cubicBezTo>
                    <a:pt x="165" y="40"/>
                    <a:pt x="190" y="27"/>
                    <a:pt x="213" y="14"/>
                  </a:cubicBezTo>
                  <a:cubicBezTo>
                    <a:pt x="220" y="10"/>
                    <a:pt x="227" y="6"/>
                    <a:pt x="233" y="2"/>
                  </a:cubicBezTo>
                  <a:cubicBezTo>
                    <a:pt x="238" y="0"/>
                    <a:pt x="244" y="0"/>
                    <a:pt x="248" y="4"/>
                  </a:cubicBezTo>
                  <a:cubicBezTo>
                    <a:pt x="260" y="16"/>
                    <a:pt x="273" y="29"/>
                    <a:pt x="287" y="40"/>
                  </a:cubicBezTo>
                  <a:cubicBezTo>
                    <a:pt x="304" y="28"/>
                    <a:pt x="323" y="18"/>
                    <a:pt x="348" y="5"/>
                  </a:cubicBezTo>
                  <a:cubicBezTo>
                    <a:pt x="354" y="2"/>
                    <a:pt x="361" y="5"/>
                    <a:pt x="364" y="11"/>
                  </a:cubicBezTo>
                  <a:cubicBezTo>
                    <a:pt x="367" y="17"/>
                    <a:pt x="365" y="24"/>
                    <a:pt x="359" y="27"/>
                  </a:cubicBezTo>
                  <a:cubicBezTo>
                    <a:pt x="332" y="41"/>
                    <a:pt x="312" y="52"/>
                    <a:pt x="294" y="65"/>
                  </a:cubicBezTo>
                  <a:cubicBezTo>
                    <a:pt x="290" y="68"/>
                    <a:pt x="284" y="68"/>
                    <a:pt x="280" y="65"/>
                  </a:cubicBezTo>
                  <a:cubicBezTo>
                    <a:pt x="264" y="54"/>
                    <a:pt x="251" y="41"/>
                    <a:pt x="237" y="28"/>
                  </a:cubicBezTo>
                  <a:cubicBezTo>
                    <a:pt x="233" y="30"/>
                    <a:pt x="229" y="33"/>
                    <a:pt x="225" y="35"/>
                  </a:cubicBezTo>
                  <a:cubicBezTo>
                    <a:pt x="198" y="50"/>
                    <a:pt x="173" y="63"/>
                    <a:pt x="150" y="81"/>
                  </a:cubicBezTo>
                  <a:cubicBezTo>
                    <a:pt x="148" y="83"/>
                    <a:pt x="145" y="84"/>
                    <a:pt x="142" y="84"/>
                  </a:cubicBezTo>
                  <a:close/>
                </a:path>
              </a:pathLst>
            </a:custGeom>
            <a:solidFill>
              <a:srgbClr val="525D7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81" name="Freeform 143">
              <a:extLst>
                <a:ext uri="{FF2B5EF4-FFF2-40B4-BE49-F238E27FC236}">
                  <a16:creationId xmlns:a16="http://schemas.microsoft.com/office/drawing/2014/main" id="{217AE3D5-66C7-0945-8BB6-98B7FD3ECBE4}"/>
                </a:ext>
              </a:extLst>
            </p:cNvPr>
            <p:cNvSpPr>
              <a:spLocks noChangeAspect="1" noEditPoints="1"/>
            </p:cNvSpPr>
            <p:nvPr/>
          </p:nvSpPr>
          <p:spPr bwMode="auto">
            <a:xfrm>
              <a:off x="9979025" y="1527176"/>
              <a:ext cx="300037" cy="274638"/>
            </a:xfrm>
            <a:custGeom>
              <a:avLst/>
              <a:gdLst>
                <a:gd name="T0" fmla="*/ 92 w 182"/>
                <a:gd name="T1" fmla="*/ 166 h 166"/>
                <a:gd name="T2" fmla="*/ 0 w 182"/>
                <a:gd name="T3" fmla="*/ 82 h 166"/>
                <a:gd name="T4" fmla="*/ 43 w 182"/>
                <a:gd name="T5" fmla="*/ 11 h 166"/>
                <a:gd name="T6" fmla="*/ 89 w 182"/>
                <a:gd name="T7" fmla="*/ 0 h 166"/>
                <a:gd name="T8" fmla="*/ 182 w 182"/>
                <a:gd name="T9" fmla="*/ 85 h 166"/>
                <a:gd name="T10" fmla="*/ 92 w 182"/>
                <a:gd name="T11" fmla="*/ 166 h 166"/>
                <a:gd name="T12" fmla="*/ 89 w 182"/>
                <a:gd name="T13" fmla="*/ 24 h 166"/>
                <a:gd name="T14" fmla="*/ 54 w 182"/>
                <a:gd name="T15" fmla="*/ 32 h 166"/>
                <a:gd name="T16" fmla="*/ 24 w 182"/>
                <a:gd name="T17" fmla="*/ 82 h 166"/>
                <a:gd name="T18" fmla="*/ 92 w 182"/>
                <a:gd name="T19" fmla="*/ 142 h 166"/>
                <a:gd name="T20" fmla="*/ 158 w 182"/>
                <a:gd name="T21" fmla="*/ 85 h 166"/>
                <a:gd name="T22" fmla="*/ 89 w 182"/>
                <a:gd name="T23" fmla="*/ 24 h 1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82" h="166">
                  <a:moveTo>
                    <a:pt x="92" y="166"/>
                  </a:moveTo>
                  <a:cubicBezTo>
                    <a:pt x="54" y="166"/>
                    <a:pt x="0" y="137"/>
                    <a:pt x="0" y="82"/>
                  </a:cubicBezTo>
                  <a:cubicBezTo>
                    <a:pt x="0" y="51"/>
                    <a:pt x="17" y="24"/>
                    <a:pt x="43" y="11"/>
                  </a:cubicBezTo>
                  <a:cubicBezTo>
                    <a:pt x="57" y="4"/>
                    <a:pt x="73" y="0"/>
                    <a:pt x="89" y="0"/>
                  </a:cubicBezTo>
                  <a:cubicBezTo>
                    <a:pt x="140" y="0"/>
                    <a:pt x="182" y="38"/>
                    <a:pt x="182" y="85"/>
                  </a:cubicBezTo>
                  <a:cubicBezTo>
                    <a:pt x="182" y="115"/>
                    <a:pt x="140" y="166"/>
                    <a:pt x="92" y="166"/>
                  </a:cubicBezTo>
                  <a:close/>
                  <a:moveTo>
                    <a:pt x="89" y="24"/>
                  </a:moveTo>
                  <a:cubicBezTo>
                    <a:pt x="77" y="24"/>
                    <a:pt x="65" y="27"/>
                    <a:pt x="54" y="32"/>
                  </a:cubicBezTo>
                  <a:cubicBezTo>
                    <a:pt x="36" y="42"/>
                    <a:pt x="24" y="60"/>
                    <a:pt x="24" y="82"/>
                  </a:cubicBezTo>
                  <a:cubicBezTo>
                    <a:pt x="24" y="124"/>
                    <a:pt x="69" y="142"/>
                    <a:pt x="92" y="142"/>
                  </a:cubicBezTo>
                  <a:cubicBezTo>
                    <a:pt x="126" y="142"/>
                    <a:pt x="158" y="103"/>
                    <a:pt x="158" y="85"/>
                  </a:cubicBezTo>
                  <a:cubicBezTo>
                    <a:pt x="158" y="51"/>
                    <a:pt x="127" y="24"/>
                    <a:pt x="89" y="24"/>
                  </a:cubicBezTo>
                  <a:close/>
                </a:path>
              </a:pathLst>
            </a:custGeom>
            <a:solidFill>
              <a:srgbClr val="525D7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82" name="Freeform 144">
              <a:extLst>
                <a:ext uri="{FF2B5EF4-FFF2-40B4-BE49-F238E27FC236}">
                  <a16:creationId xmlns:a16="http://schemas.microsoft.com/office/drawing/2014/main" id="{64C05110-1DC4-4940-8816-AC8399319F82}"/>
                </a:ext>
              </a:extLst>
            </p:cNvPr>
            <p:cNvSpPr>
              <a:spLocks noChangeAspect="1"/>
            </p:cNvSpPr>
            <p:nvPr/>
          </p:nvSpPr>
          <p:spPr bwMode="auto">
            <a:xfrm>
              <a:off x="10096500" y="1481138"/>
              <a:ext cx="215900" cy="196850"/>
            </a:xfrm>
            <a:custGeom>
              <a:avLst/>
              <a:gdLst>
                <a:gd name="T0" fmla="*/ 13 w 131"/>
                <a:gd name="T1" fmla="*/ 119 h 119"/>
                <a:gd name="T2" fmla="*/ 4 w 131"/>
                <a:gd name="T3" fmla="*/ 115 h 119"/>
                <a:gd name="T4" fmla="*/ 5 w 131"/>
                <a:gd name="T5" fmla="*/ 98 h 119"/>
                <a:gd name="T6" fmla="*/ 25 w 131"/>
                <a:gd name="T7" fmla="*/ 79 h 119"/>
                <a:gd name="T8" fmla="*/ 110 w 131"/>
                <a:gd name="T9" fmla="*/ 4 h 119"/>
                <a:gd name="T10" fmla="*/ 127 w 131"/>
                <a:gd name="T11" fmla="*/ 7 h 119"/>
                <a:gd name="T12" fmla="*/ 125 w 131"/>
                <a:gd name="T13" fmla="*/ 24 h 119"/>
                <a:gd name="T14" fmla="*/ 42 w 131"/>
                <a:gd name="T15" fmla="*/ 97 h 119"/>
                <a:gd name="T16" fmla="*/ 21 w 131"/>
                <a:gd name="T17" fmla="*/ 116 h 119"/>
                <a:gd name="T18" fmla="*/ 13 w 131"/>
                <a:gd name="T19" fmla="*/ 119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31" h="119">
                  <a:moveTo>
                    <a:pt x="13" y="119"/>
                  </a:moveTo>
                  <a:cubicBezTo>
                    <a:pt x="10" y="119"/>
                    <a:pt x="7" y="118"/>
                    <a:pt x="4" y="115"/>
                  </a:cubicBezTo>
                  <a:cubicBezTo>
                    <a:pt x="0" y="111"/>
                    <a:pt x="0" y="103"/>
                    <a:pt x="5" y="98"/>
                  </a:cubicBezTo>
                  <a:cubicBezTo>
                    <a:pt x="11" y="92"/>
                    <a:pt x="18" y="86"/>
                    <a:pt x="25" y="79"/>
                  </a:cubicBezTo>
                  <a:cubicBezTo>
                    <a:pt x="53" y="53"/>
                    <a:pt x="80" y="27"/>
                    <a:pt x="110" y="4"/>
                  </a:cubicBezTo>
                  <a:cubicBezTo>
                    <a:pt x="116" y="0"/>
                    <a:pt x="123" y="2"/>
                    <a:pt x="127" y="7"/>
                  </a:cubicBezTo>
                  <a:cubicBezTo>
                    <a:pt x="131" y="12"/>
                    <a:pt x="130" y="20"/>
                    <a:pt x="125" y="24"/>
                  </a:cubicBezTo>
                  <a:cubicBezTo>
                    <a:pt x="96" y="46"/>
                    <a:pt x="69" y="71"/>
                    <a:pt x="42" y="97"/>
                  </a:cubicBezTo>
                  <a:cubicBezTo>
                    <a:pt x="35" y="103"/>
                    <a:pt x="28" y="110"/>
                    <a:pt x="21" y="116"/>
                  </a:cubicBezTo>
                  <a:cubicBezTo>
                    <a:pt x="19" y="118"/>
                    <a:pt x="16" y="119"/>
                    <a:pt x="13" y="119"/>
                  </a:cubicBezTo>
                  <a:close/>
                </a:path>
              </a:pathLst>
            </a:custGeom>
            <a:solidFill>
              <a:srgbClr val="525D7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83" name="Freeform 145">
              <a:extLst>
                <a:ext uri="{FF2B5EF4-FFF2-40B4-BE49-F238E27FC236}">
                  <a16:creationId xmlns:a16="http://schemas.microsoft.com/office/drawing/2014/main" id="{B15489EF-A6C3-DB45-87DB-6F029948E623}"/>
                </a:ext>
              </a:extLst>
            </p:cNvPr>
            <p:cNvSpPr>
              <a:spLocks noChangeAspect="1"/>
            </p:cNvSpPr>
            <p:nvPr/>
          </p:nvSpPr>
          <p:spPr bwMode="auto">
            <a:xfrm>
              <a:off x="8131175" y="4294188"/>
              <a:ext cx="46037" cy="171450"/>
            </a:xfrm>
            <a:custGeom>
              <a:avLst/>
              <a:gdLst>
                <a:gd name="T0" fmla="*/ 15 w 28"/>
                <a:gd name="T1" fmla="*/ 103 h 103"/>
                <a:gd name="T2" fmla="*/ 3 w 28"/>
                <a:gd name="T3" fmla="*/ 91 h 103"/>
                <a:gd name="T4" fmla="*/ 0 w 28"/>
                <a:gd name="T5" fmla="*/ 12 h 103"/>
                <a:gd name="T6" fmla="*/ 12 w 28"/>
                <a:gd name="T7" fmla="*/ 0 h 103"/>
                <a:gd name="T8" fmla="*/ 24 w 28"/>
                <a:gd name="T9" fmla="*/ 12 h 103"/>
                <a:gd name="T10" fmla="*/ 28 w 28"/>
                <a:gd name="T11" fmla="*/ 90 h 103"/>
                <a:gd name="T12" fmla="*/ 16 w 28"/>
                <a:gd name="T13" fmla="*/ 103 h 103"/>
                <a:gd name="T14" fmla="*/ 15 w 28"/>
                <a:gd name="T15" fmla="*/ 103 h 10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8" h="103">
                  <a:moveTo>
                    <a:pt x="15" y="103"/>
                  </a:moveTo>
                  <a:cubicBezTo>
                    <a:pt x="9" y="103"/>
                    <a:pt x="4" y="98"/>
                    <a:pt x="3" y="91"/>
                  </a:cubicBezTo>
                  <a:cubicBezTo>
                    <a:pt x="2" y="64"/>
                    <a:pt x="0" y="38"/>
                    <a:pt x="0" y="12"/>
                  </a:cubicBezTo>
                  <a:cubicBezTo>
                    <a:pt x="0" y="5"/>
                    <a:pt x="6" y="0"/>
                    <a:pt x="12" y="0"/>
                  </a:cubicBezTo>
                  <a:cubicBezTo>
                    <a:pt x="19" y="0"/>
                    <a:pt x="24" y="5"/>
                    <a:pt x="24" y="12"/>
                  </a:cubicBezTo>
                  <a:cubicBezTo>
                    <a:pt x="24" y="37"/>
                    <a:pt x="26" y="63"/>
                    <a:pt x="28" y="90"/>
                  </a:cubicBezTo>
                  <a:cubicBezTo>
                    <a:pt x="28" y="97"/>
                    <a:pt x="23" y="102"/>
                    <a:pt x="16" y="103"/>
                  </a:cubicBezTo>
                  <a:cubicBezTo>
                    <a:pt x="16" y="103"/>
                    <a:pt x="16" y="103"/>
                    <a:pt x="15" y="103"/>
                  </a:cubicBezTo>
                  <a:close/>
                </a:path>
              </a:pathLst>
            </a:custGeom>
            <a:solidFill>
              <a:srgbClr val="525D7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84" name="Freeform 146">
              <a:extLst>
                <a:ext uri="{FF2B5EF4-FFF2-40B4-BE49-F238E27FC236}">
                  <a16:creationId xmlns:a16="http://schemas.microsoft.com/office/drawing/2014/main" id="{78D5EC7D-3444-CC49-B679-907FC93041B0}"/>
                </a:ext>
              </a:extLst>
            </p:cNvPr>
            <p:cNvSpPr>
              <a:spLocks noChangeAspect="1"/>
            </p:cNvSpPr>
            <p:nvPr/>
          </p:nvSpPr>
          <p:spPr bwMode="auto">
            <a:xfrm>
              <a:off x="8070850" y="4348163"/>
              <a:ext cx="155575" cy="55563"/>
            </a:xfrm>
            <a:custGeom>
              <a:avLst/>
              <a:gdLst>
                <a:gd name="T0" fmla="*/ 12 w 95"/>
                <a:gd name="T1" fmla="*/ 34 h 34"/>
                <a:gd name="T2" fmla="*/ 0 w 95"/>
                <a:gd name="T3" fmla="*/ 22 h 34"/>
                <a:gd name="T4" fmla="*/ 12 w 95"/>
                <a:gd name="T5" fmla="*/ 10 h 34"/>
                <a:gd name="T6" fmla="*/ 79 w 95"/>
                <a:gd name="T7" fmla="*/ 2 h 34"/>
                <a:gd name="T8" fmla="*/ 93 w 95"/>
                <a:gd name="T9" fmla="*/ 11 h 34"/>
                <a:gd name="T10" fmla="*/ 84 w 95"/>
                <a:gd name="T11" fmla="*/ 26 h 34"/>
                <a:gd name="T12" fmla="*/ 12 w 95"/>
                <a:gd name="T13" fmla="*/ 34 h 34"/>
              </a:gdLst>
              <a:ahLst/>
              <a:cxnLst>
                <a:cxn ang="0">
                  <a:pos x="T0" y="T1"/>
                </a:cxn>
                <a:cxn ang="0">
                  <a:pos x="T2" y="T3"/>
                </a:cxn>
                <a:cxn ang="0">
                  <a:pos x="T4" y="T5"/>
                </a:cxn>
                <a:cxn ang="0">
                  <a:pos x="T6" y="T7"/>
                </a:cxn>
                <a:cxn ang="0">
                  <a:pos x="T8" y="T9"/>
                </a:cxn>
                <a:cxn ang="0">
                  <a:pos x="T10" y="T11"/>
                </a:cxn>
                <a:cxn ang="0">
                  <a:pos x="T12" y="T13"/>
                </a:cxn>
              </a:cxnLst>
              <a:rect l="0" t="0" r="r" b="b"/>
              <a:pathLst>
                <a:path w="95" h="34">
                  <a:moveTo>
                    <a:pt x="12" y="34"/>
                  </a:moveTo>
                  <a:cubicBezTo>
                    <a:pt x="6" y="34"/>
                    <a:pt x="0" y="28"/>
                    <a:pt x="0" y="22"/>
                  </a:cubicBezTo>
                  <a:cubicBezTo>
                    <a:pt x="0" y="15"/>
                    <a:pt x="6" y="10"/>
                    <a:pt x="12" y="10"/>
                  </a:cubicBezTo>
                  <a:cubicBezTo>
                    <a:pt x="33" y="10"/>
                    <a:pt x="54" y="7"/>
                    <a:pt x="79" y="2"/>
                  </a:cubicBezTo>
                  <a:cubicBezTo>
                    <a:pt x="85" y="0"/>
                    <a:pt x="92" y="5"/>
                    <a:pt x="93" y="11"/>
                  </a:cubicBezTo>
                  <a:cubicBezTo>
                    <a:pt x="95" y="18"/>
                    <a:pt x="90" y="24"/>
                    <a:pt x="84" y="26"/>
                  </a:cubicBezTo>
                  <a:cubicBezTo>
                    <a:pt x="58" y="31"/>
                    <a:pt x="35" y="34"/>
                    <a:pt x="12" y="34"/>
                  </a:cubicBezTo>
                  <a:close/>
                </a:path>
              </a:pathLst>
            </a:custGeom>
            <a:solidFill>
              <a:srgbClr val="525D7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85" name="Freeform 147">
              <a:extLst>
                <a:ext uri="{FF2B5EF4-FFF2-40B4-BE49-F238E27FC236}">
                  <a16:creationId xmlns:a16="http://schemas.microsoft.com/office/drawing/2014/main" id="{EF0CC40E-D7FE-2646-ADA6-E716D29C1DAF}"/>
                </a:ext>
              </a:extLst>
            </p:cNvPr>
            <p:cNvSpPr>
              <a:spLocks noChangeAspect="1" noEditPoints="1"/>
            </p:cNvSpPr>
            <p:nvPr/>
          </p:nvSpPr>
          <p:spPr bwMode="auto">
            <a:xfrm>
              <a:off x="7975600" y="4213226"/>
              <a:ext cx="407987" cy="360363"/>
            </a:xfrm>
            <a:custGeom>
              <a:avLst/>
              <a:gdLst>
                <a:gd name="T0" fmla="*/ 95 w 248"/>
                <a:gd name="T1" fmla="*/ 218 h 218"/>
                <a:gd name="T2" fmla="*/ 0 w 248"/>
                <a:gd name="T3" fmla="*/ 110 h 218"/>
                <a:gd name="T4" fmla="*/ 97 w 248"/>
                <a:gd name="T5" fmla="*/ 0 h 218"/>
                <a:gd name="T6" fmla="*/ 111 w 248"/>
                <a:gd name="T7" fmla="*/ 1 h 218"/>
                <a:gd name="T8" fmla="*/ 111 w 248"/>
                <a:gd name="T9" fmla="*/ 1 h 218"/>
                <a:gd name="T10" fmla="*/ 136 w 248"/>
                <a:gd name="T11" fmla="*/ 3 h 218"/>
                <a:gd name="T12" fmla="*/ 230 w 248"/>
                <a:gd name="T13" fmla="*/ 35 h 218"/>
                <a:gd name="T14" fmla="*/ 248 w 248"/>
                <a:gd name="T15" fmla="*/ 82 h 218"/>
                <a:gd name="T16" fmla="*/ 107 w 248"/>
                <a:gd name="T17" fmla="*/ 217 h 218"/>
                <a:gd name="T18" fmla="*/ 102 w 248"/>
                <a:gd name="T19" fmla="*/ 218 h 218"/>
                <a:gd name="T20" fmla="*/ 95 w 248"/>
                <a:gd name="T21" fmla="*/ 218 h 218"/>
                <a:gd name="T22" fmla="*/ 97 w 248"/>
                <a:gd name="T23" fmla="*/ 24 h 218"/>
                <a:gd name="T24" fmla="*/ 24 w 248"/>
                <a:gd name="T25" fmla="*/ 110 h 218"/>
                <a:gd name="T26" fmla="*/ 95 w 248"/>
                <a:gd name="T27" fmla="*/ 194 h 218"/>
                <a:gd name="T28" fmla="*/ 101 w 248"/>
                <a:gd name="T29" fmla="*/ 193 h 218"/>
                <a:gd name="T30" fmla="*/ 107 w 248"/>
                <a:gd name="T31" fmla="*/ 193 h 218"/>
                <a:gd name="T32" fmla="*/ 223 w 248"/>
                <a:gd name="T33" fmla="*/ 82 h 218"/>
                <a:gd name="T34" fmla="*/ 213 w 248"/>
                <a:gd name="T35" fmla="*/ 52 h 218"/>
                <a:gd name="T36" fmla="*/ 134 w 248"/>
                <a:gd name="T37" fmla="*/ 28 h 218"/>
                <a:gd name="T38" fmla="*/ 107 w 248"/>
                <a:gd name="T39" fmla="*/ 25 h 218"/>
                <a:gd name="T40" fmla="*/ 107 w 248"/>
                <a:gd name="T41" fmla="*/ 25 h 218"/>
                <a:gd name="T42" fmla="*/ 97 w 248"/>
                <a:gd name="T43" fmla="*/ 24 h 2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248" h="218">
                  <a:moveTo>
                    <a:pt x="95" y="218"/>
                  </a:moveTo>
                  <a:cubicBezTo>
                    <a:pt x="67" y="218"/>
                    <a:pt x="0" y="187"/>
                    <a:pt x="0" y="110"/>
                  </a:cubicBezTo>
                  <a:cubicBezTo>
                    <a:pt x="0" y="38"/>
                    <a:pt x="50" y="0"/>
                    <a:pt x="97" y="0"/>
                  </a:cubicBezTo>
                  <a:cubicBezTo>
                    <a:pt x="101" y="0"/>
                    <a:pt x="106" y="0"/>
                    <a:pt x="111" y="1"/>
                  </a:cubicBezTo>
                  <a:lnTo>
                    <a:pt x="111" y="1"/>
                  </a:lnTo>
                  <a:cubicBezTo>
                    <a:pt x="119" y="2"/>
                    <a:pt x="127" y="3"/>
                    <a:pt x="136" y="3"/>
                  </a:cubicBezTo>
                  <a:cubicBezTo>
                    <a:pt x="167" y="6"/>
                    <a:pt x="203" y="9"/>
                    <a:pt x="230" y="35"/>
                  </a:cubicBezTo>
                  <a:cubicBezTo>
                    <a:pt x="243" y="47"/>
                    <a:pt x="248" y="68"/>
                    <a:pt x="248" y="82"/>
                  </a:cubicBezTo>
                  <a:cubicBezTo>
                    <a:pt x="248" y="171"/>
                    <a:pt x="177" y="217"/>
                    <a:pt x="107" y="217"/>
                  </a:cubicBezTo>
                  <a:cubicBezTo>
                    <a:pt x="105" y="217"/>
                    <a:pt x="104" y="218"/>
                    <a:pt x="102" y="218"/>
                  </a:cubicBezTo>
                  <a:cubicBezTo>
                    <a:pt x="100" y="218"/>
                    <a:pt x="97" y="218"/>
                    <a:pt x="95" y="218"/>
                  </a:cubicBezTo>
                  <a:close/>
                  <a:moveTo>
                    <a:pt x="97" y="24"/>
                  </a:moveTo>
                  <a:cubicBezTo>
                    <a:pt x="50" y="24"/>
                    <a:pt x="24" y="68"/>
                    <a:pt x="24" y="110"/>
                  </a:cubicBezTo>
                  <a:cubicBezTo>
                    <a:pt x="24" y="174"/>
                    <a:pt x="79" y="194"/>
                    <a:pt x="95" y="194"/>
                  </a:cubicBezTo>
                  <a:cubicBezTo>
                    <a:pt x="97" y="194"/>
                    <a:pt x="99" y="193"/>
                    <a:pt x="101" y="193"/>
                  </a:cubicBezTo>
                  <a:cubicBezTo>
                    <a:pt x="103" y="193"/>
                    <a:pt x="105" y="193"/>
                    <a:pt x="107" y="193"/>
                  </a:cubicBezTo>
                  <a:cubicBezTo>
                    <a:pt x="154" y="193"/>
                    <a:pt x="223" y="164"/>
                    <a:pt x="223" y="82"/>
                  </a:cubicBezTo>
                  <a:cubicBezTo>
                    <a:pt x="223" y="72"/>
                    <a:pt x="220" y="59"/>
                    <a:pt x="213" y="52"/>
                  </a:cubicBezTo>
                  <a:cubicBezTo>
                    <a:pt x="192" y="33"/>
                    <a:pt x="164" y="30"/>
                    <a:pt x="134" y="28"/>
                  </a:cubicBezTo>
                  <a:cubicBezTo>
                    <a:pt x="125" y="27"/>
                    <a:pt x="116" y="26"/>
                    <a:pt x="107" y="25"/>
                  </a:cubicBezTo>
                  <a:lnTo>
                    <a:pt x="107" y="25"/>
                  </a:lnTo>
                  <a:cubicBezTo>
                    <a:pt x="104" y="24"/>
                    <a:pt x="100" y="24"/>
                    <a:pt x="97" y="24"/>
                  </a:cubicBezTo>
                  <a:close/>
                </a:path>
              </a:pathLst>
            </a:custGeom>
            <a:solidFill>
              <a:srgbClr val="525D7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86" name="Freeform 148">
              <a:extLst>
                <a:ext uri="{FF2B5EF4-FFF2-40B4-BE49-F238E27FC236}">
                  <a16:creationId xmlns:a16="http://schemas.microsoft.com/office/drawing/2014/main" id="{59697888-03BE-AA45-B9AC-8C48A34E772F}"/>
                </a:ext>
              </a:extLst>
            </p:cNvPr>
            <p:cNvSpPr>
              <a:spLocks noChangeAspect="1" noEditPoints="1"/>
            </p:cNvSpPr>
            <p:nvPr/>
          </p:nvSpPr>
          <p:spPr bwMode="auto">
            <a:xfrm>
              <a:off x="7493000" y="2474913"/>
              <a:ext cx="420687" cy="922338"/>
            </a:xfrm>
            <a:custGeom>
              <a:avLst/>
              <a:gdLst>
                <a:gd name="T0" fmla="*/ 32 w 255"/>
                <a:gd name="T1" fmla="*/ 558 h 558"/>
                <a:gd name="T2" fmla="*/ 21 w 255"/>
                <a:gd name="T3" fmla="*/ 549 h 558"/>
                <a:gd name="T4" fmla="*/ 13 w 255"/>
                <a:gd name="T5" fmla="*/ 517 h 558"/>
                <a:gd name="T6" fmla="*/ 22 w 255"/>
                <a:gd name="T7" fmla="*/ 503 h 558"/>
                <a:gd name="T8" fmla="*/ 36 w 255"/>
                <a:gd name="T9" fmla="*/ 512 h 558"/>
                <a:gd name="T10" fmla="*/ 44 w 255"/>
                <a:gd name="T11" fmla="*/ 543 h 558"/>
                <a:gd name="T12" fmla="*/ 36 w 255"/>
                <a:gd name="T13" fmla="*/ 558 h 558"/>
                <a:gd name="T14" fmla="*/ 32 w 255"/>
                <a:gd name="T15" fmla="*/ 558 h 558"/>
                <a:gd name="T16" fmla="*/ 14 w 255"/>
                <a:gd name="T17" fmla="*/ 463 h 558"/>
                <a:gd name="T18" fmla="*/ 2 w 255"/>
                <a:gd name="T19" fmla="*/ 452 h 558"/>
                <a:gd name="T20" fmla="*/ 0 w 255"/>
                <a:gd name="T21" fmla="*/ 419 h 558"/>
                <a:gd name="T22" fmla="*/ 12 w 255"/>
                <a:gd name="T23" fmla="*/ 406 h 558"/>
                <a:gd name="T24" fmla="*/ 24 w 255"/>
                <a:gd name="T25" fmla="*/ 418 h 558"/>
                <a:gd name="T26" fmla="*/ 26 w 255"/>
                <a:gd name="T27" fmla="*/ 450 h 558"/>
                <a:gd name="T28" fmla="*/ 15 w 255"/>
                <a:gd name="T29" fmla="*/ 463 h 558"/>
                <a:gd name="T30" fmla="*/ 14 w 255"/>
                <a:gd name="T31" fmla="*/ 463 h 558"/>
                <a:gd name="T32" fmla="*/ 15 w 255"/>
                <a:gd name="T33" fmla="*/ 366 h 558"/>
                <a:gd name="T34" fmla="*/ 13 w 255"/>
                <a:gd name="T35" fmla="*/ 366 h 558"/>
                <a:gd name="T36" fmla="*/ 3 w 255"/>
                <a:gd name="T37" fmla="*/ 352 h 558"/>
                <a:gd name="T38" fmla="*/ 8 w 255"/>
                <a:gd name="T39" fmla="*/ 320 h 558"/>
                <a:gd name="T40" fmla="*/ 23 w 255"/>
                <a:gd name="T41" fmla="*/ 310 h 558"/>
                <a:gd name="T42" fmla="*/ 32 w 255"/>
                <a:gd name="T43" fmla="*/ 325 h 558"/>
                <a:gd name="T44" fmla="*/ 27 w 255"/>
                <a:gd name="T45" fmla="*/ 355 h 558"/>
                <a:gd name="T46" fmla="*/ 15 w 255"/>
                <a:gd name="T47" fmla="*/ 366 h 558"/>
                <a:gd name="T48" fmla="*/ 38 w 255"/>
                <a:gd name="T49" fmla="*/ 272 h 558"/>
                <a:gd name="T50" fmla="*/ 34 w 255"/>
                <a:gd name="T51" fmla="*/ 271 h 558"/>
                <a:gd name="T52" fmla="*/ 27 w 255"/>
                <a:gd name="T53" fmla="*/ 256 h 558"/>
                <a:gd name="T54" fmla="*/ 40 w 255"/>
                <a:gd name="T55" fmla="*/ 225 h 558"/>
                <a:gd name="T56" fmla="*/ 56 w 255"/>
                <a:gd name="T57" fmla="*/ 219 h 558"/>
                <a:gd name="T58" fmla="*/ 62 w 255"/>
                <a:gd name="T59" fmla="*/ 236 h 558"/>
                <a:gd name="T60" fmla="*/ 50 w 255"/>
                <a:gd name="T61" fmla="*/ 265 h 558"/>
                <a:gd name="T62" fmla="*/ 38 w 255"/>
                <a:gd name="T63" fmla="*/ 272 h 558"/>
                <a:gd name="T64" fmla="*/ 83 w 255"/>
                <a:gd name="T65" fmla="*/ 186 h 558"/>
                <a:gd name="T66" fmla="*/ 76 w 255"/>
                <a:gd name="T67" fmla="*/ 184 h 558"/>
                <a:gd name="T68" fmla="*/ 73 w 255"/>
                <a:gd name="T69" fmla="*/ 167 h 558"/>
                <a:gd name="T70" fmla="*/ 91 w 255"/>
                <a:gd name="T71" fmla="*/ 140 h 558"/>
                <a:gd name="T72" fmla="*/ 108 w 255"/>
                <a:gd name="T73" fmla="*/ 138 h 558"/>
                <a:gd name="T74" fmla="*/ 111 w 255"/>
                <a:gd name="T75" fmla="*/ 154 h 558"/>
                <a:gd name="T76" fmla="*/ 93 w 255"/>
                <a:gd name="T77" fmla="*/ 180 h 558"/>
                <a:gd name="T78" fmla="*/ 83 w 255"/>
                <a:gd name="T79" fmla="*/ 186 h 558"/>
                <a:gd name="T80" fmla="*/ 143 w 255"/>
                <a:gd name="T81" fmla="*/ 110 h 558"/>
                <a:gd name="T82" fmla="*/ 134 w 255"/>
                <a:gd name="T83" fmla="*/ 106 h 558"/>
                <a:gd name="T84" fmla="*/ 134 w 255"/>
                <a:gd name="T85" fmla="*/ 89 h 558"/>
                <a:gd name="T86" fmla="*/ 157 w 255"/>
                <a:gd name="T87" fmla="*/ 66 h 558"/>
                <a:gd name="T88" fmla="*/ 174 w 255"/>
                <a:gd name="T89" fmla="*/ 66 h 558"/>
                <a:gd name="T90" fmla="*/ 174 w 255"/>
                <a:gd name="T91" fmla="*/ 83 h 558"/>
                <a:gd name="T92" fmla="*/ 152 w 255"/>
                <a:gd name="T93" fmla="*/ 106 h 558"/>
                <a:gd name="T94" fmla="*/ 143 w 255"/>
                <a:gd name="T95" fmla="*/ 110 h 558"/>
                <a:gd name="T96" fmla="*/ 215 w 255"/>
                <a:gd name="T97" fmla="*/ 44 h 558"/>
                <a:gd name="T98" fmla="*/ 205 w 255"/>
                <a:gd name="T99" fmla="*/ 40 h 558"/>
                <a:gd name="T100" fmla="*/ 207 w 255"/>
                <a:gd name="T101" fmla="*/ 23 h 558"/>
                <a:gd name="T102" fmla="*/ 235 w 255"/>
                <a:gd name="T103" fmla="*/ 4 h 558"/>
                <a:gd name="T104" fmla="*/ 252 w 255"/>
                <a:gd name="T105" fmla="*/ 8 h 558"/>
                <a:gd name="T106" fmla="*/ 248 w 255"/>
                <a:gd name="T107" fmla="*/ 24 h 558"/>
                <a:gd name="T108" fmla="*/ 222 w 255"/>
                <a:gd name="T109" fmla="*/ 42 h 558"/>
                <a:gd name="T110" fmla="*/ 215 w 255"/>
                <a:gd name="T111" fmla="*/ 44 h 5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255" h="558">
                  <a:moveTo>
                    <a:pt x="32" y="558"/>
                  </a:moveTo>
                  <a:cubicBezTo>
                    <a:pt x="27" y="558"/>
                    <a:pt x="22" y="555"/>
                    <a:pt x="21" y="549"/>
                  </a:cubicBezTo>
                  <a:cubicBezTo>
                    <a:pt x="18" y="539"/>
                    <a:pt x="15" y="528"/>
                    <a:pt x="13" y="517"/>
                  </a:cubicBezTo>
                  <a:cubicBezTo>
                    <a:pt x="11" y="511"/>
                    <a:pt x="15" y="504"/>
                    <a:pt x="22" y="503"/>
                  </a:cubicBezTo>
                  <a:cubicBezTo>
                    <a:pt x="28" y="501"/>
                    <a:pt x="35" y="506"/>
                    <a:pt x="36" y="512"/>
                  </a:cubicBezTo>
                  <a:cubicBezTo>
                    <a:pt x="38" y="522"/>
                    <a:pt x="41" y="533"/>
                    <a:pt x="44" y="543"/>
                  </a:cubicBezTo>
                  <a:cubicBezTo>
                    <a:pt x="46" y="549"/>
                    <a:pt x="42" y="556"/>
                    <a:pt x="36" y="558"/>
                  </a:cubicBezTo>
                  <a:cubicBezTo>
                    <a:pt x="35" y="558"/>
                    <a:pt x="33" y="558"/>
                    <a:pt x="32" y="558"/>
                  </a:cubicBezTo>
                  <a:close/>
                  <a:moveTo>
                    <a:pt x="14" y="463"/>
                  </a:moveTo>
                  <a:cubicBezTo>
                    <a:pt x="8" y="463"/>
                    <a:pt x="3" y="458"/>
                    <a:pt x="2" y="452"/>
                  </a:cubicBezTo>
                  <a:cubicBezTo>
                    <a:pt x="1" y="441"/>
                    <a:pt x="0" y="430"/>
                    <a:pt x="0" y="419"/>
                  </a:cubicBezTo>
                  <a:cubicBezTo>
                    <a:pt x="0" y="412"/>
                    <a:pt x="5" y="407"/>
                    <a:pt x="12" y="406"/>
                  </a:cubicBezTo>
                  <a:cubicBezTo>
                    <a:pt x="18" y="406"/>
                    <a:pt x="24" y="411"/>
                    <a:pt x="24" y="418"/>
                  </a:cubicBezTo>
                  <a:cubicBezTo>
                    <a:pt x="25" y="429"/>
                    <a:pt x="25" y="439"/>
                    <a:pt x="26" y="450"/>
                  </a:cubicBezTo>
                  <a:cubicBezTo>
                    <a:pt x="27" y="456"/>
                    <a:pt x="22" y="462"/>
                    <a:pt x="15" y="463"/>
                  </a:cubicBezTo>
                  <a:cubicBezTo>
                    <a:pt x="15" y="463"/>
                    <a:pt x="15" y="463"/>
                    <a:pt x="14" y="463"/>
                  </a:cubicBezTo>
                  <a:close/>
                  <a:moveTo>
                    <a:pt x="15" y="366"/>
                  </a:moveTo>
                  <a:cubicBezTo>
                    <a:pt x="14" y="366"/>
                    <a:pt x="14" y="366"/>
                    <a:pt x="13" y="366"/>
                  </a:cubicBezTo>
                  <a:cubicBezTo>
                    <a:pt x="7" y="365"/>
                    <a:pt x="2" y="359"/>
                    <a:pt x="3" y="352"/>
                  </a:cubicBezTo>
                  <a:cubicBezTo>
                    <a:pt x="4" y="342"/>
                    <a:pt x="6" y="330"/>
                    <a:pt x="8" y="320"/>
                  </a:cubicBezTo>
                  <a:cubicBezTo>
                    <a:pt x="10" y="313"/>
                    <a:pt x="16" y="309"/>
                    <a:pt x="23" y="310"/>
                  </a:cubicBezTo>
                  <a:cubicBezTo>
                    <a:pt x="29" y="312"/>
                    <a:pt x="33" y="318"/>
                    <a:pt x="32" y="325"/>
                  </a:cubicBezTo>
                  <a:cubicBezTo>
                    <a:pt x="30" y="335"/>
                    <a:pt x="28" y="345"/>
                    <a:pt x="27" y="355"/>
                  </a:cubicBezTo>
                  <a:cubicBezTo>
                    <a:pt x="26" y="362"/>
                    <a:pt x="21" y="366"/>
                    <a:pt x="15" y="366"/>
                  </a:cubicBezTo>
                  <a:close/>
                  <a:moveTo>
                    <a:pt x="38" y="272"/>
                  </a:moveTo>
                  <a:cubicBezTo>
                    <a:pt x="37" y="272"/>
                    <a:pt x="36" y="272"/>
                    <a:pt x="34" y="271"/>
                  </a:cubicBezTo>
                  <a:cubicBezTo>
                    <a:pt x="28" y="269"/>
                    <a:pt x="25" y="262"/>
                    <a:pt x="27" y="256"/>
                  </a:cubicBezTo>
                  <a:cubicBezTo>
                    <a:pt x="31" y="246"/>
                    <a:pt x="35" y="235"/>
                    <a:pt x="40" y="225"/>
                  </a:cubicBezTo>
                  <a:cubicBezTo>
                    <a:pt x="43" y="219"/>
                    <a:pt x="50" y="217"/>
                    <a:pt x="56" y="219"/>
                  </a:cubicBezTo>
                  <a:cubicBezTo>
                    <a:pt x="62" y="222"/>
                    <a:pt x="65" y="230"/>
                    <a:pt x="62" y="236"/>
                  </a:cubicBezTo>
                  <a:cubicBezTo>
                    <a:pt x="58" y="245"/>
                    <a:pt x="54" y="255"/>
                    <a:pt x="50" y="265"/>
                  </a:cubicBezTo>
                  <a:cubicBezTo>
                    <a:pt x="48" y="269"/>
                    <a:pt x="43" y="272"/>
                    <a:pt x="38" y="272"/>
                  </a:cubicBezTo>
                  <a:close/>
                  <a:moveTo>
                    <a:pt x="83" y="186"/>
                  </a:moveTo>
                  <a:cubicBezTo>
                    <a:pt x="81" y="186"/>
                    <a:pt x="78" y="185"/>
                    <a:pt x="76" y="184"/>
                  </a:cubicBezTo>
                  <a:cubicBezTo>
                    <a:pt x="71" y="180"/>
                    <a:pt x="69" y="173"/>
                    <a:pt x="73" y="167"/>
                  </a:cubicBezTo>
                  <a:cubicBezTo>
                    <a:pt x="79" y="158"/>
                    <a:pt x="85" y="149"/>
                    <a:pt x="91" y="140"/>
                  </a:cubicBezTo>
                  <a:cubicBezTo>
                    <a:pt x="95" y="135"/>
                    <a:pt x="103" y="134"/>
                    <a:pt x="108" y="138"/>
                  </a:cubicBezTo>
                  <a:cubicBezTo>
                    <a:pt x="114" y="141"/>
                    <a:pt x="115" y="149"/>
                    <a:pt x="111" y="154"/>
                  </a:cubicBezTo>
                  <a:cubicBezTo>
                    <a:pt x="105" y="163"/>
                    <a:pt x="99" y="172"/>
                    <a:pt x="93" y="180"/>
                  </a:cubicBezTo>
                  <a:cubicBezTo>
                    <a:pt x="91" y="184"/>
                    <a:pt x="87" y="186"/>
                    <a:pt x="83" y="186"/>
                  </a:cubicBezTo>
                  <a:close/>
                  <a:moveTo>
                    <a:pt x="143" y="110"/>
                  </a:moveTo>
                  <a:cubicBezTo>
                    <a:pt x="140" y="110"/>
                    <a:pt x="137" y="109"/>
                    <a:pt x="134" y="106"/>
                  </a:cubicBezTo>
                  <a:cubicBezTo>
                    <a:pt x="129" y="102"/>
                    <a:pt x="129" y="94"/>
                    <a:pt x="134" y="89"/>
                  </a:cubicBezTo>
                  <a:cubicBezTo>
                    <a:pt x="141" y="81"/>
                    <a:pt x="149" y="73"/>
                    <a:pt x="157" y="66"/>
                  </a:cubicBezTo>
                  <a:cubicBezTo>
                    <a:pt x="162" y="61"/>
                    <a:pt x="169" y="61"/>
                    <a:pt x="174" y="66"/>
                  </a:cubicBezTo>
                  <a:cubicBezTo>
                    <a:pt x="179" y="71"/>
                    <a:pt x="179" y="79"/>
                    <a:pt x="174" y="83"/>
                  </a:cubicBezTo>
                  <a:cubicBezTo>
                    <a:pt x="166" y="90"/>
                    <a:pt x="159" y="98"/>
                    <a:pt x="152" y="106"/>
                  </a:cubicBezTo>
                  <a:cubicBezTo>
                    <a:pt x="149" y="108"/>
                    <a:pt x="146" y="110"/>
                    <a:pt x="143" y="110"/>
                  </a:cubicBezTo>
                  <a:close/>
                  <a:moveTo>
                    <a:pt x="215" y="44"/>
                  </a:moveTo>
                  <a:cubicBezTo>
                    <a:pt x="211" y="44"/>
                    <a:pt x="207" y="43"/>
                    <a:pt x="205" y="40"/>
                  </a:cubicBezTo>
                  <a:cubicBezTo>
                    <a:pt x="201" y="34"/>
                    <a:pt x="202" y="27"/>
                    <a:pt x="207" y="23"/>
                  </a:cubicBezTo>
                  <a:cubicBezTo>
                    <a:pt x="217" y="16"/>
                    <a:pt x="226" y="9"/>
                    <a:pt x="235" y="4"/>
                  </a:cubicBezTo>
                  <a:cubicBezTo>
                    <a:pt x="241" y="0"/>
                    <a:pt x="248" y="2"/>
                    <a:pt x="252" y="8"/>
                  </a:cubicBezTo>
                  <a:cubicBezTo>
                    <a:pt x="255" y="13"/>
                    <a:pt x="253" y="21"/>
                    <a:pt x="248" y="24"/>
                  </a:cubicBezTo>
                  <a:cubicBezTo>
                    <a:pt x="240" y="29"/>
                    <a:pt x="231" y="35"/>
                    <a:pt x="222" y="42"/>
                  </a:cubicBezTo>
                  <a:cubicBezTo>
                    <a:pt x="220" y="44"/>
                    <a:pt x="217" y="44"/>
                    <a:pt x="215" y="44"/>
                  </a:cubicBezTo>
                  <a:close/>
                </a:path>
              </a:pathLst>
            </a:custGeom>
            <a:solidFill>
              <a:srgbClr val="525D7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87" name="Freeform 149">
              <a:extLst>
                <a:ext uri="{FF2B5EF4-FFF2-40B4-BE49-F238E27FC236}">
                  <a16:creationId xmlns:a16="http://schemas.microsoft.com/office/drawing/2014/main" id="{12088A21-BFEA-C941-820B-C834B87A6E18}"/>
                </a:ext>
              </a:extLst>
            </p:cNvPr>
            <p:cNvSpPr>
              <a:spLocks noChangeAspect="1" noEditPoints="1"/>
            </p:cNvSpPr>
            <p:nvPr/>
          </p:nvSpPr>
          <p:spPr bwMode="auto">
            <a:xfrm>
              <a:off x="7340600" y="4432301"/>
              <a:ext cx="304800" cy="588963"/>
            </a:xfrm>
            <a:custGeom>
              <a:avLst/>
              <a:gdLst>
                <a:gd name="T0" fmla="*/ 172 w 185"/>
                <a:gd name="T1" fmla="*/ 357 h 357"/>
                <a:gd name="T2" fmla="*/ 167 w 185"/>
                <a:gd name="T3" fmla="*/ 356 h 357"/>
                <a:gd name="T4" fmla="*/ 137 w 185"/>
                <a:gd name="T5" fmla="*/ 342 h 357"/>
                <a:gd name="T6" fmla="*/ 132 w 185"/>
                <a:gd name="T7" fmla="*/ 326 h 357"/>
                <a:gd name="T8" fmla="*/ 148 w 185"/>
                <a:gd name="T9" fmla="*/ 321 h 357"/>
                <a:gd name="T10" fmla="*/ 177 w 185"/>
                <a:gd name="T11" fmla="*/ 334 h 357"/>
                <a:gd name="T12" fmla="*/ 183 w 185"/>
                <a:gd name="T13" fmla="*/ 350 h 357"/>
                <a:gd name="T14" fmla="*/ 172 w 185"/>
                <a:gd name="T15" fmla="*/ 357 h 357"/>
                <a:gd name="T16" fmla="*/ 87 w 185"/>
                <a:gd name="T17" fmla="*/ 310 h 357"/>
                <a:gd name="T18" fmla="*/ 80 w 185"/>
                <a:gd name="T19" fmla="*/ 307 h 357"/>
                <a:gd name="T20" fmla="*/ 54 w 185"/>
                <a:gd name="T21" fmla="*/ 285 h 357"/>
                <a:gd name="T22" fmla="*/ 54 w 185"/>
                <a:gd name="T23" fmla="*/ 268 h 357"/>
                <a:gd name="T24" fmla="*/ 71 w 185"/>
                <a:gd name="T25" fmla="*/ 268 h 357"/>
                <a:gd name="T26" fmla="*/ 95 w 185"/>
                <a:gd name="T27" fmla="*/ 288 h 357"/>
                <a:gd name="T28" fmla="*/ 97 w 185"/>
                <a:gd name="T29" fmla="*/ 305 h 357"/>
                <a:gd name="T30" fmla="*/ 87 w 185"/>
                <a:gd name="T31" fmla="*/ 310 h 357"/>
                <a:gd name="T32" fmla="*/ 26 w 185"/>
                <a:gd name="T33" fmla="*/ 236 h 357"/>
                <a:gd name="T34" fmla="*/ 15 w 185"/>
                <a:gd name="T35" fmla="*/ 229 h 357"/>
                <a:gd name="T36" fmla="*/ 4 w 185"/>
                <a:gd name="T37" fmla="*/ 196 h 357"/>
                <a:gd name="T38" fmla="*/ 13 w 185"/>
                <a:gd name="T39" fmla="*/ 181 h 357"/>
                <a:gd name="T40" fmla="*/ 28 w 185"/>
                <a:gd name="T41" fmla="*/ 190 h 357"/>
                <a:gd name="T42" fmla="*/ 37 w 185"/>
                <a:gd name="T43" fmla="*/ 219 h 357"/>
                <a:gd name="T44" fmla="*/ 31 w 185"/>
                <a:gd name="T45" fmla="*/ 235 h 357"/>
                <a:gd name="T46" fmla="*/ 26 w 185"/>
                <a:gd name="T47" fmla="*/ 236 h 357"/>
                <a:gd name="T48" fmla="*/ 13 w 185"/>
                <a:gd name="T49" fmla="*/ 141 h 357"/>
                <a:gd name="T50" fmla="*/ 12 w 185"/>
                <a:gd name="T51" fmla="*/ 141 h 357"/>
                <a:gd name="T52" fmla="*/ 1 w 185"/>
                <a:gd name="T53" fmla="*/ 127 h 357"/>
                <a:gd name="T54" fmla="*/ 8 w 185"/>
                <a:gd name="T55" fmla="*/ 94 h 357"/>
                <a:gd name="T56" fmla="*/ 24 w 185"/>
                <a:gd name="T57" fmla="*/ 86 h 357"/>
                <a:gd name="T58" fmla="*/ 32 w 185"/>
                <a:gd name="T59" fmla="*/ 101 h 357"/>
                <a:gd name="T60" fmla="*/ 25 w 185"/>
                <a:gd name="T61" fmla="*/ 130 h 357"/>
                <a:gd name="T62" fmla="*/ 13 w 185"/>
                <a:gd name="T63" fmla="*/ 141 h 357"/>
                <a:gd name="T64" fmla="*/ 48 w 185"/>
                <a:gd name="T65" fmla="*/ 51 h 357"/>
                <a:gd name="T66" fmla="*/ 41 w 185"/>
                <a:gd name="T67" fmla="*/ 49 h 357"/>
                <a:gd name="T68" fmla="*/ 38 w 185"/>
                <a:gd name="T69" fmla="*/ 32 h 357"/>
                <a:gd name="T70" fmla="*/ 58 w 185"/>
                <a:gd name="T71" fmla="*/ 5 h 357"/>
                <a:gd name="T72" fmla="*/ 76 w 185"/>
                <a:gd name="T73" fmla="*/ 4 h 357"/>
                <a:gd name="T74" fmla="*/ 76 w 185"/>
                <a:gd name="T75" fmla="*/ 21 h 357"/>
                <a:gd name="T76" fmla="*/ 58 w 185"/>
                <a:gd name="T77" fmla="*/ 46 h 357"/>
                <a:gd name="T78" fmla="*/ 48 w 185"/>
                <a:gd name="T79" fmla="*/ 51 h 3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85" h="357">
                  <a:moveTo>
                    <a:pt x="172" y="357"/>
                  </a:moveTo>
                  <a:cubicBezTo>
                    <a:pt x="170" y="357"/>
                    <a:pt x="168" y="357"/>
                    <a:pt x="167" y="356"/>
                  </a:cubicBezTo>
                  <a:cubicBezTo>
                    <a:pt x="156" y="351"/>
                    <a:pt x="146" y="347"/>
                    <a:pt x="137" y="342"/>
                  </a:cubicBezTo>
                  <a:cubicBezTo>
                    <a:pt x="131" y="339"/>
                    <a:pt x="129" y="332"/>
                    <a:pt x="132" y="326"/>
                  </a:cubicBezTo>
                  <a:cubicBezTo>
                    <a:pt x="135" y="320"/>
                    <a:pt x="142" y="317"/>
                    <a:pt x="148" y="321"/>
                  </a:cubicBezTo>
                  <a:cubicBezTo>
                    <a:pt x="157" y="325"/>
                    <a:pt x="166" y="329"/>
                    <a:pt x="177" y="334"/>
                  </a:cubicBezTo>
                  <a:cubicBezTo>
                    <a:pt x="183" y="337"/>
                    <a:pt x="185" y="344"/>
                    <a:pt x="183" y="350"/>
                  </a:cubicBezTo>
                  <a:cubicBezTo>
                    <a:pt x="181" y="355"/>
                    <a:pt x="176" y="357"/>
                    <a:pt x="172" y="357"/>
                  </a:cubicBezTo>
                  <a:close/>
                  <a:moveTo>
                    <a:pt x="87" y="310"/>
                  </a:moveTo>
                  <a:cubicBezTo>
                    <a:pt x="85" y="310"/>
                    <a:pt x="82" y="309"/>
                    <a:pt x="80" y="307"/>
                  </a:cubicBezTo>
                  <a:cubicBezTo>
                    <a:pt x="71" y="300"/>
                    <a:pt x="62" y="293"/>
                    <a:pt x="54" y="285"/>
                  </a:cubicBezTo>
                  <a:cubicBezTo>
                    <a:pt x="49" y="280"/>
                    <a:pt x="49" y="273"/>
                    <a:pt x="54" y="268"/>
                  </a:cubicBezTo>
                  <a:cubicBezTo>
                    <a:pt x="59" y="263"/>
                    <a:pt x="67" y="263"/>
                    <a:pt x="71" y="268"/>
                  </a:cubicBezTo>
                  <a:cubicBezTo>
                    <a:pt x="78" y="275"/>
                    <a:pt x="86" y="281"/>
                    <a:pt x="95" y="288"/>
                  </a:cubicBezTo>
                  <a:cubicBezTo>
                    <a:pt x="100" y="292"/>
                    <a:pt x="101" y="300"/>
                    <a:pt x="97" y="305"/>
                  </a:cubicBezTo>
                  <a:cubicBezTo>
                    <a:pt x="95" y="308"/>
                    <a:pt x="91" y="310"/>
                    <a:pt x="87" y="310"/>
                  </a:cubicBezTo>
                  <a:close/>
                  <a:moveTo>
                    <a:pt x="26" y="236"/>
                  </a:moveTo>
                  <a:cubicBezTo>
                    <a:pt x="21" y="236"/>
                    <a:pt x="17" y="233"/>
                    <a:pt x="15" y="229"/>
                  </a:cubicBezTo>
                  <a:cubicBezTo>
                    <a:pt x="10" y="218"/>
                    <a:pt x="7" y="207"/>
                    <a:pt x="4" y="196"/>
                  </a:cubicBezTo>
                  <a:cubicBezTo>
                    <a:pt x="3" y="189"/>
                    <a:pt x="7" y="183"/>
                    <a:pt x="13" y="181"/>
                  </a:cubicBezTo>
                  <a:cubicBezTo>
                    <a:pt x="20" y="180"/>
                    <a:pt x="26" y="184"/>
                    <a:pt x="28" y="190"/>
                  </a:cubicBezTo>
                  <a:cubicBezTo>
                    <a:pt x="30" y="200"/>
                    <a:pt x="33" y="210"/>
                    <a:pt x="37" y="219"/>
                  </a:cubicBezTo>
                  <a:cubicBezTo>
                    <a:pt x="40" y="225"/>
                    <a:pt x="37" y="232"/>
                    <a:pt x="31" y="235"/>
                  </a:cubicBezTo>
                  <a:cubicBezTo>
                    <a:pt x="29" y="236"/>
                    <a:pt x="28" y="236"/>
                    <a:pt x="26" y="236"/>
                  </a:cubicBezTo>
                  <a:close/>
                  <a:moveTo>
                    <a:pt x="13" y="141"/>
                  </a:moveTo>
                  <a:cubicBezTo>
                    <a:pt x="13" y="141"/>
                    <a:pt x="12" y="141"/>
                    <a:pt x="12" y="141"/>
                  </a:cubicBezTo>
                  <a:cubicBezTo>
                    <a:pt x="5" y="140"/>
                    <a:pt x="0" y="134"/>
                    <a:pt x="1" y="127"/>
                  </a:cubicBezTo>
                  <a:cubicBezTo>
                    <a:pt x="3" y="116"/>
                    <a:pt x="5" y="105"/>
                    <a:pt x="8" y="94"/>
                  </a:cubicBezTo>
                  <a:cubicBezTo>
                    <a:pt x="10" y="87"/>
                    <a:pt x="17" y="84"/>
                    <a:pt x="24" y="86"/>
                  </a:cubicBezTo>
                  <a:cubicBezTo>
                    <a:pt x="30" y="87"/>
                    <a:pt x="34" y="94"/>
                    <a:pt x="32" y="101"/>
                  </a:cubicBezTo>
                  <a:cubicBezTo>
                    <a:pt x="29" y="110"/>
                    <a:pt x="27" y="120"/>
                    <a:pt x="25" y="130"/>
                  </a:cubicBezTo>
                  <a:cubicBezTo>
                    <a:pt x="25" y="136"/>
                    <a:pt x="19" y="141"/>
                    <a:pt x="13" y="141"/>
                  </a:cubicBezTo>
                  <a:close/>
                  <a:moveTo>
                    <a:pt x="48" y="51"/>
                  </a:moveTo>
                  <a:cubicBezTo>
                    <a:pt x="45" y="51"/>
                    <a:pt x="43" y="50"/>
                    <a:pt x="41" y="49"/>
                  </a:cubicBezTo>
                  <a:cubicBezTo>
                    <a:pt x="35" y="45"/>
                    <a:pt x="34" y="38"/>
                    <a:pt x="38" y="32"/>
                  </a:cubicBezTo>
                  <a:cubicBezTo>
                    <a:pt x="44" y="23"/>
                    <a:pt x="51" y="14"/>
                    <a:pt x="58" y="5"/>
                  </a:cubicBezTo>
                  <a:cubicBezTo>
                    <a:pt x="63" y="0"/>
                    <a:pt x="71" y="0"/>
                    <a:pt x="76" y="4"/>
                  </a:cubicBezTo>
                  <a:cubicBezTo>
                    <a:pt x="81" y="9"/>
                    <a:pt x="81" y="16"/>
                    <a:pt x="76" y="21"/>
                  </a:cubicBezTo>
                  <a:cubicBezTo>
                    <a:pt x="70" y="29"/>
                    <a:pt x="63" y="37"/>
                    <a:pt x="58" y="46"/>
                  </a:cubicBezTo>
                  <a:cubicBezTo>
                    <a:pt x="55" y="49"/>
                    <a:pt x="52" y="51"/>
                    <a:pt x="48" y="51"/>
                  </a:cubicBezTo>
                  <a:close/>
                </a:path>
              </a:pathLst>
            </a:custGeom>
            <a:solidFill>
              <a:srgbClr val="525D7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88" name="Freeform 150">
              <a:extLst>
                <a:ext uri="{FF2B5EF4-FFF2-40B4-BE49-F238E27FC236}">
                  <a16:creationId xmlns:a16="http://schemas.microsoft.com/office/drawing/2014/main" id="{CD3DFA97-4A69-A046-A8DA-F6B327A5277F}"/>
                </a:ext>
              </a:extLst>
            </p:cNvPr>
            <p:cNvSpPr>
              <a:spLocks noChangeAspect="1" noEditPoints="1"/>
            </p:cNvSpPr>
            <p:nvPr/>
          </p:nvSpPr>
          <p:spPr bwMode="auto">
            <a:xfrm>
              <a:off x="11233150" y="2525713"/>
              <a:ext cx="449262" cy="496888"/>
            </a:xfrm>
            <a:custGeom>
              <a:avLst/>
              <a:gdLst>
                <a:gd name="T0" fmla="*/ 260 w 272"/>
                <a:gd name="T1" fmla="*/ 301 h 301"/>
                <a:gd name="T2" fmla="*/ 248 w 272"/>
                <a:gd name="T3" fmla="*/ 290 h 301"/>
                <a:gd name="T4" fmla="*/ 246 w 272"/>
                <a:gd name="T5" fmla="*/ 258 h 301"/>
                <a:gd name="T6" fmla="*/ 257 w 272"/>
                <a:gd name="T7" fmla="*/ 245 h 301"/>
                <a:gd name="T8" fmla="*/ 270 w 272"/>
                <a:gd name="T9" fmla="*/ 256 h 301"/>
                <a:gd name="T10" fmla="*/ 272 w 272"/>
                <a:gd name="T11" fmla="*/ 289 h 301"/>
                <a:gd name="T12" fmla="*/ 260 w 272"/>
                <a:gd name="T13" fmla="*/ 301 h 301"/>
                <a:gd name="T14" fmla="*/ 246 w 272"/>
                <a:gd name="T15" fmla="*/ 205 h 301"/>
                <a:gd name="T16" fmla="*/ 235 w 272"/>
                <a:gd name="T17" fmla="*/ 197 h 301"/>
                <a:gd name="T18" fmla="*/ 225 w 272"/>
                <a:gd name="T19" fmla="*/ 167 h 301"/>
                <a:gd name="T20" fmla="*/ 232 w 272"/>
                <a:gd name="T21" fmla="*/ 151 h 301"/>
                <a:gd name="T22" fmla="*/ 248 w 272"/>
                <a:gd name="T23" fmla="*/ 158 h 301"/>
                <a:gd name="T24" fmla="*/ 258 w 272"/>
                <a:gd name="T25" fmla="*/ 190 h 301"/>
                <a:gd name="T26" fmla="*/ 249 w 272"/>
                <a:gd name="T27" fmla="*/ 205 h 301"/>
                <a:gd name="T28" fmla="*/ 246 w 272"/>
                <a:gd name="T29" fmla="*/ 205 h 301"/>
                <a:gd name="T30" fmla="*/ 207 w 272"/>
                <a:gd name="T31" fmla="*/ 117 h 301"/>
                <a:gd name="T32" fmla="*/ 197 w 272"/>
                <a:gd name="T33" fmla="*/ 112 h 301"/>
                <a:gd name="T34" fmla="*/ 178 w 272"/>
                <a:gd name="T35" fmla="*/ 87 h 301"/>
                <a:gd name="T36" fmla="*/ 179 w 272"/>
                <a:gd name="T37" fmla="*/ 70 h 301"/>
                <a:gd name="T38" fmla="*/ 196 w 272"/>
                <a:gd name="T39" fmla="*/ 71 h 301"/>
                <a:gd name="T40" fmla="*/ 217 w 272"/>
                <a:gd name="T41" fmla="*/ 98 h 301"/>
                <a:gd name="T42" fmla="*/ 214 w 272"/>
                <a:gd name="T43" fmla="*/ 115 h 301"/>
                <a:gd name="T44" fmla="*/ 207 w 272"/>
                <a:gd name="T45" fmla="*/ 117 h 301"/>
                <a:gd name="T46" fmla="*/ 137 w 272"/>
                <a:gd name="T47" fmla="*/ 51 h 301"/>
                <a:gd name="T48" fmla="*/ 131 w 272"/>
                <a:gd name="T49" fmla="*/ 49 h 301"/>
                <a:gd name="T50" fmla="*/ 104 w 272"/>
                <a:gd name="T51" fmla="*/ 36 h 301"/>
                <a:gd name="T52" fmla="*/ 97 w 272"/>
                <a:gd name="T53" fmla="*/ 20 h 301"/>
                <a:gd name="T54" fmla="*/ 112 w 272"/>
                <a:gd name="T55" fmla="*/ 13 h 301"/>
                <a:gd name="T56" fmla="*/ 144 w 272"/>
                <a:gd name="T57" fmla="*/ 28 h 301"/>
                <a:gd name="T58" fmla="*/ 148 w 272"/>
                <a:gd name="T59" fmla="*/ 44 h 301"/>
                <a:gd name="T60" fmla="*/ 137 w 272"/>
                <a:gd name="T61" fmla="*/ 51 h 301"/>
                <a:gd name="T62" fmla="*/ 13 w 272"/>
                <a:gd name="T63" fmla="*/ 27 h 301"/>
                <a:gd name="T64" fmla="*/ 1 w 272"/>
                <a:gd name="T65" fmla="*/ 16 h 301"/>
                <a:gd name="T66" fmla="*/ 11 w 272"/>
                <a:gd name="T67" fmla="*/ 3 h 301"/>
                <a:gd name="T68" fmla="*/ 45 w 272"/>
                <a:gd name="T69" fmla="*/ 1 h 301"/>
                <a:gd name="T70" fmla="*/ 57 w 272"/>
                <a:gd name="T71" fmla="*/ 13 h 301"/>
                <a:gd name="T72" fmla="*/ 45 w 272"/>
                <a:gd name="T73" fmla="*/ 25 h 301"/>
                <a:gd name="T74" fmla="*/ 14 w 272"/>
                <a:gd name="T75" fmla="*/ 27 h 301"/>
                <a:gd name="T76" fmla="*/ 13 w 272"/>
                <a:gd name="T77" fmla="*/ 27 h 3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72" h="301">
                  <a:moveTo>
                    <a:pt x="260" y="301"/>
                  </a:moveTo>
                  <a:cubicBezTo>
                    <a:pt x="253" y="301"/>
                    <a:pt x="248" y="296"/>
                    <a:pt x="248" y="290"/>
                  </a:cubicBezTo>
                  <a:cubicBezTo>
                    <a:pt x="247" y="279"/>
                    <a:pt x="247" y="268"/>
                    <a:pt x="246" y="258"/>
                  </a:cubicBezTo>
                  <a:cubicBezTo>
                    <a:pt x="245" y="251"/>
                    <a:pt x="250" y="246"/>
                    <a:pt x="257" y="245"/>
                  </a:cubicBezTo>
                  <a:cubicBezTo>
                    <a:pt x="263" y="244"/>
                    <a:pt x="269" y="249"/>
                    <a:pt x="270" y="256"/>
                  </a:cubicBezTo>
                  <a:cubicBezTo>
                    <a:pt x="271" y="267"/>
                    <a:pt x="272" y="278"/>
                    <a:pt x="272" y="289"/>
                  </a:cubicBezTo>
                  <a:cubicBezTo>
                    <a:pt x="272" y="296"/>
                    <a:pt x="267" y="301"/>
                    <a:pt x="260" y="301"/>
                  </a:cubicBezTo>
                  <a:close/>
                  <a:moveTo>
                    <a:pt x="246" y="205"/>
                  </a:moveTo>
                  <a:cubicBezTo>
                    <a:pt x="241" y="205"/>
                    <a:pt x="236" y="202"/>
                    <a:pt x="235" y="197"/>
                  </a:cubicBezTo>
                  <a:cubicBezTo>
                    <a:pt x="232" y="186"/>
                    <a:pt x="228" y="176"/>
                    <a:pt x="225" y="167"/>
                  </a:cubicBezTo>
                  <a:cubicBezTo>
                    <a:pt x="222" y="161"/>
                    <a:pt x="226" y="154"/>
                    <a:pt x="232" y="151"/>
                  </a:cubicBezTo>
                  <a:cubicBezTo>
                    <a:pt x="238" y="149"/>
                    <a:pt x="245" y="152"/>
                    <a:pt x="248" y="158"/>
                  </a:cubicBezTo>
                  <a:cubicBezTo>
                    <a:pt x="251" y="168"/>
                    <a:pt x="255" y="179"/>
                    <a:pt x="258" y="190"/>
                  </a:cubicBezTo>
                  <a:cubicBezTo>
                    <a:pt x="260" y="197"/>
                    <a:pt x="256" y="203"/>
                    <a:pt x="249" y="205"/>
                  </a:cubicBezTo>
                  <a:cubicBezTo>
                    <a:pt x="248" y="205"/>
                    <a:pt x="247" y="205"/>
                    <a:pt x="246" y="205"/>
                  </a:cubicBezTo>
                  <a:close/>
                  <a:moveTo>
                    <a:pt x="207" y="117"/>
                  </a:moveTo>
                  <a:cubicBezTo>
                    <a:pt x="203" y="117"/>
                    <a:pt x="199" y="115"/>
                    <a:pt x="197" y="112"/>
                  </a:cubicBezTo>
                  <a:cubicBezTo>
                    <a:pt x="191" y="103"/>
                    <a:pt x="185" y="95"/>
                    <a:pt x="178" y="87"/>
                  </a:cubicBezTo>
                  <a:cubicBezTo>
                    <a:pt x="174" y="82"/>
                    <a:pt x="174" y="75"/>
                    <a:pt x="179" y="70"/>
                  </a:cubicBezTo>
                  <a:cubicBezTo>
                    <a:pt x="184" y="66"/>
                    <a:pt x="192" y="66"/>
                    <a:pt x="196" y="71"/>
                  </a:cubicBezTo>
                  <a:cubicBezTo>
                    <a:pt x="204" y="80"/>
                    <a:pt x="211" y="89"/>
                    <a:pt x="217" y="98"/>
                  </a:cubicBezTo>
                  <a:cubicBezTo>
                    <a:pt x="221" y="104"/>
                    <a:pt x="219" y="111"/>
                    <a:pt x="214" y="115"/>
                  </a:cubicBezTo>
                  <a:cubicBezTo>
                    <a:pt x="212" y="117"/>
                    <a:pt x="209" y="117"/>
                    <a:pt x="207" y="117"/>
                  </a:cubicBezTo>
                  <a:close/>
                  <a:moveTo>
                    <a:pt x="137" y="51"/>
                  </a:moveTo>
                  <a:cubicBezTo>
                    <a:pt x="135" y="51"/>
                    <a:pt x="133" y="50"/>
                    <a:pt x="131" y="49"/>
                  </a:cubicBezTo>
                  <a:cubicBezTo>
                    <a:pt x="123" y="44"/>
                    <a:pt x="113" y="39"/>
                    <a:pt x="104" y="36"/>
                  </a:cubicBezTo>
                  <a:cubicBezTo>
                    <a:pt x="98" y="34"/>
                    <a:pt x="95" y="27"/>
                    <a:pt x="97" y="20"/>
                  </a:cubicBezTo>
                  <a:cubicBezTo>
                    <a:pt x="99" y="14"/>
                    <a:pt x="106" y="11"/>
                    <a:pt x="112" y="13"/>
                  </a:cubicBezTo>
                  <a:cubicBezTo>
                    <a:pt x="123" y="17"/>
                    <a:pt x="134" y="22"/>
                    <a:pt x="144" y="28"/>
                  </a:cubicBezTo>
                  <a:cubicBezTo>
                    <a:pt x="149" y="31"/>
                    <a:pt x="151" y="39"/>
                    <a:pt x="148" y="44"/>
                  </a:cubicBezTo>
                  <a:cubicBezTo>
                    <a:pt x="146" y="48"/>
                    <a:pt x="142" y="51"/>
                    <a:pt x="137" y="51"/>
                  </a:cubicBezTo>
                  <a:close/>
                  <a:moveTo>
                    <a:pt x="13" y="27"/>
                  </a:moveTo>
                  <a:cubicBezTo>
                    <a:pt x="7" y="27"/>
                    <a:pt x="2" y="22"/>
                    <a:pt x="1" y="16"/>
                  </a:cubicBezTo>
                  <a:cubicBezTo>
                    <a:pt x="0" y="10"/>
                    <a:pt x="4" y="4"/>
                    <a:pt x="11" y="3"/>
                  </a:cubicBezTo>
                  <a:cubicBezTo>
                    <a:pt x="22" y="1"/>
                    <a:pt x="34" y="0"/>
                    <a:pt x="45" y="1"/>
                  </a:cubicBezTo>
                  <a:cubicBezTo>
                    <a:pt x="52" y="1"/>
                    <a:pt x="57" y="6"/>
                    <a:pt x="57" y="13"/>
                  </a:cubicBezTo>
                  <a:cubicBezTo>
                    <a:pt x="57" y="20"/>
                    <a:pt x="51" y="25"/>
                    <a:pt x="45" y="25"/>
                  </a:cubicBezTo>
                  <a:cubicBezTo>
                    <a:pt x="35" y="25"/>
                    <a:pt x="24" y="25"/>
                    <a:pt x="14" y="27"/>
                  </a:cubicBezTo>
                  <a:cubicBezTo>
                    <a:pt x="14" y="27"/>
                    <a:pt x="13" y="27"/>
                    <a:pt x="13" y="27"/>
                  </a:cubicBezTo>
                  <a:close/>
                </a:path>
              </a:pathLst>
            </a:custGeom>
            <a:solidFill>
              <a:srgbClr val="525D7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89" name="Freeform 151">
              <a:extLst>
                <a:ext uri="{FF2B5EF4-FFF2-40B4-BE49-F238E27FC236}">
                  <a16:creationId xmlns:a16="http://schemas.microsoft.com/office/drawing/2014/main" id="{540CD9F5-BD18-1244-805F-2E3E4C196C8C}"/>
                </a:ext>
              </a:extLst>
            </p:cNvPr>
            <p:cNvSpPr>
              <a:spLocks noChangeAspect="1" noEditPoints="1"/>
            </p:cNvSpPr>
            <p:nvPr/>
          </p:nvSpPr>
          <p:spPr bwMode="auto">
            <a:xfrm>
              <a:off x="8504238" y="1954213"/>
              <a:ext cx="127000" cy="123825"/>
            </a:xfrm>
            <a:custGeom>
              <a:avLst/>
              <a:gdLst>
                <a:gd name="T0" fmla="*/ 38 w 77"/>
                <a:gd name="T1" fmla="*/ 75 h 75"/>
                <a:gd name="T2" fmla="*/ 0 w 77"/>
                <a:gd name="T3" fmla="*/ 37 h 75"/>
                <a:gd name="T4" fmla="*/ 25 w 77"/>
                <a:gd name="T5" fmla="*/ 0 h 75"/>
                <a:gd name="T6" fmla="*/ 27 w 77"/>
                <a:gd name="T7" fmla="*/ 0 h 75"/>
                <a:gd name="T8" fmla="*/ 27 w 77"/>
                <a:gd name="T9" fmla="*/ 0 h 75"/>
                <a:gd name="T10" fmla="*/ 36 w 77"/>
                <a:gd name="T11" fmla="*/ 1 h 75"/>
                <a:gd name="T12" fmla="*/ 59 w 77"/>
                <a:gd name="T13" fmla="*/ 5 h 75"/>
                <a:gd name="T14" fmla="*/ 77 w 77"/>
                <a:gd name="T15" fmla="*/ 33 h 75"/>
                <a:gd name="T16" fmla="*/ 38 w 77"/>
                <a:gd name="T17" fmla="*/ 75 h 75"/>
                <a:gd name="T18" fmla="*/ 27 w 77"/>
                <a:gd name="T19" fmla="*/ 24 h 75"/>
                <a:gd name="T20" fmla="*/ 25 w 77"/>
                <a:gd name="T21" fmla="*/ 37 h 75"/>
                <a:gd name="T22" fmla="*/ 38 w 77"/>
                <a:gd name="T23" fmla="*/ 51 h 75"/>
                <a:gd name="T24" fmla="*/ 52 w 77"/>
                <a:gd name="T25" fmla="*/ 33 h 75"/>
                <a:gd name="T26" fmla="*/ 51 w 77"/>
                <a:gd name="T27" fmla="*/ 28 h 75"/>
                <a:gd name="T28" fmla="*/ 34 w 77"/>
                <a:gd name="T29" fmla="*/ 25 h 75"/>
                <a:gd name="T30" fmla="*/ 27 w 77"/>
                <a:gd name="T31" fmla="*/ 24 h 75"/>
                <a:gd name="T32" fmla="*/ 24 w 77"/>
                <a:gd name="T33" fmla="*/ 24 h 75"/>
                <a:gd name="T34" fmla="*/ 24 w 77"/>
                <a:gd name="T35" fmla="*/ 24 h 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7" h="75">
                  <a:moveTo>
                    <a:pt x="38" y="75"/>
                  </a:moveTo>
                  <a:cubicBezTo>
                    <a:pt x="16" y="75"/>
                    <a:pt x="0" y="59"/>
                    <a:pt x="0" y="37"/>
                  </a:cubicBezTo>
                  <a:cubicBezTo>
                    <a:pt x="0" y="19"/>
                    <a:pt x="8" y="0"/>
                    <a:pt x="25" y="0"/>
                  </a:cubicBezTo>
                  <a:cubicBezTo>
                    <a:pt x="25" y="0"/>
                    <a:pt x="26" y="0"/>
                    <a:pt x="27" y="0"/>
                  </a:cubicBezTo>
                  <a:lnTo>
                    <a:pt x="27" y="0"/>
                  </a:lnTo>
                  <a:cubicBezTo>
                    <a:pt x="30" y="0"/>
                    <a:pt x="33" y="1"/>
                    <a:pt x="36" y="1"/>
                  </a:cubicBezTo>
                  <a:cubicBezTo>
                    <a:pt x="43" y="2"/>
                    <a:pt x="50" y="2"/>
                    <a:pt x="59" y="5"/>
                  </a:cubicBezTo>
                  <a:cubicBezTo>
                    <a:pt x="67" y="7"/>
                    <a:pt x="77" y="16"/>
                    <a:pt x="77" y="33"/>
                  </a:cubicBezTo>
                  <a:cubicBezTo>
                    <a:pt x="77" y="61"/>
                    <a:pt x="57" y="75"/>
                    <a:pt x="38" y="75"/>
                  </a:cubicBezTo>
                  <a:close/>
                  <a:moveTo>
                    <a:pt x="27" y="24"/>
                  </a:moveTo>
                  <a:cubicBezTo>
                    <a:pt x="26" y="27"/>
                    <a:pt x="25" y="32"/>
                    <a:pt x="25" y="37"/>
                  </a:cubicBezTo>
                  <a:cubicBezTo>
                    <a:pt x="25" y="49"/>
                    <a:pt x="33" y="51"/>
                    <a:pt x="38" y="51"/>
                  </a:cubicBezTo>
                  <a:cubicBezTo>
                    <a:pt x="42" y="51"/>
                    <a:pt x="52" y="49"/>
                    <a:pt x="52" y="33"/>
                  </a:cubicBezTo>
                  <a:cubicBezTo>
                    <a:pt x="52" y="30"/>
                    <a:pt x="52" y="28"/>
                    <a:pt x="51" y="28"/>
                  </a:cubicBezTo>
                  <a:cubicBezTo>
                    <a:pt x="45" y="26"/>
                    <a:pt x="40" y="26"/>
                    <a:pt x="34" y="25"/>
                  </a:cubicBezTo>
                  <a:cubicBezTo>
                    <a:pt x="32" y="25"/>
                    <a:pt x="29" y="25"/>
                    <a:pt x="27" y="24"/>
                  </a:cubicBezTo>
                  <a:close/>
                  <a:moveTo>
                    <a:pt x="24" y="24"/>
                  </a:moveTo>
                  <a:lnTo>
                    <a:pt x="24" y="24"/>
                  </a:lnTo>
                  <a:close/>
                </a:path>
              </a:pathLst>
            </a:custGeom>
            <a:solidFill>
              <a:srgbClr val="525D7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90" name="Freeform 152">
              <a:extLst>
                <a:ext uri="{FF2B5EF4-FFF2-40B4-BE49-F238E27FC236}">
                  <a16:creationId xmlns:a16="http://schemas.microsoft.com/office/drawing/2014/main" id="{842DC9AF-621B-1C49-8FEA-1B591AA21061}"/>
                </a:ext>
              </a:extLst>
            </p:cNvPr>
            <p:cNvSpPr>
              <a:spLocks noChangeAspect="1" noEditPoints="1"/>
            </p:cNvSpPr>
            <p:nvPr/>
          </p:nvSpPr>
          <p:spPr bwMode="auto">
            <a:xfrm>
              <a:off x="9588500" y="5902326"/>
              <a:ext cx="158750" cy="142875"/>
            </a:xfrm>
            <a:custGeom>
              <a:avLst/>
              <a:gdLst>
                <a:gd name="T0" fmla="*/ 49 w 96"/>
                <a:gd name="T1" fmla="*/ 86 h 86"/>
                <a:gd name="T2" fmla="*/ 0 w 96"/>
                <a:gd name="T3" fmla="*/ 45 h 86"/>
                <a:gd name="T4" fmla="*/ 34 w 96"/>
                <a:gd name="T5" fmla="*/ 0 h 86"/>
                <a:gd name="T6" fmla="*/ 42 w 96"/>
                <a:gd name="T7" fmla="*/ 0 h 86"/>
                <a:gd name="T8" fmla="*/ 96 w 96"/>
                <a:gd name="T9" fmla="*/ 42 h 86"/>
                <a:gd name="T10" fmla="*/ 96 w 96"/>
                <a:gd name="T11" fmla="*/ 49 h 86"/>
                <a:gd name="T12" fmla="*/ 95 w 96"/>
                <a:gd name="T13" fmla="*/ 55 h 86"/>
                <a:gd name="T14" fmla="*/ 49 w 96"/>
                <a:gd name="T15" fmla="*/ 86 h 86"/>
                <a:gd name="T16" fmla="*/ 42 w 96"/>
                <a:gd name="T17" fmla="*/ 24 h 86"/>
                <a:gd name="T18" fmla="*/ 37 w 96"/>
                <a:gd name="T19" fmla="*/ 24 h 86"/>
                <a:gd name="T20" fmla="*/ 37 w 96"/>
                <a:gd name="T21" fmla="*/ 24 h 86"/>
                <a:gd name="T22" fmla="*/ 24 w 96"/>
                <a:gd name="T23" fmla="*/ 45 h 86"/>
                <a:gd name="T24" fmla="*/ 49 w 96"/>
                <a:gd name="T25" fmla="*/ 62 h 86"/>
                <a:gd name="T26" fmla="*/ 71 w 96"/>
                <a:gd name="T27" fmla="*/ 54 h 86"/>
                <a:gd name="T28" fmla="*/ 72 w 96"/>
                <a:gd name="T29" fmla="*/ 47 h 86"/>
                <a:gd name="T30" fmla="*/ 72 w 96"/>
                <a:gd name="T31" fmla="*/ 42 h 86"/>
                <a:gd name="T32" fmla="*/ 42 w 96"/>
                <a:gd name="T33" fmla="*/ 24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96" h="86">
                  <a:moveTo>
                    <a:pt x="49" y="86"/>
                  </a:moveTo>
                  <a:cubicBezTo>
                    <a:pt x="24" y="86"/>
                    <a:pt x="0" y="72"/>
                    <a:pt x="0" y="45"/>
                  </a:cubicBezTo>
                  <a:cubicBezTo>
                    <a:pt x="0" y="21"/>
                    <a:pt x="14" y="3"/>
                    <a:pt x="34" y="0"/>
                  </a:cubicBezTo>
                  <a:cubicBezTo>
                    <a:pt x="37" y="0"/>
                    <a:pt x="40" y="0"/>
                    <a:pt x="42" y="0"/>
                  </a:cubicBezTo>
                  <a:cubicBezTo>
                    <a:pt x="75" y="0"/>
                    <a:pt x="96" y="21"/>
                    <a:pt x="96" y="42"/>
                  </a:cubicBezTo>
                  <a:cubicBezTo>
                    <a:pt x="96" y="44"/>
                    <a:pt x="96" y="46"/>
                    <a:pt x="96" y="49"/>
                  </a:cubicBezTo>
                  <a:cubicBezTo>
                    <a:pt x="96" y="51"/>
                    <a:pt x="95" y="53"/>
                    <a:pt x="95" y="55"/>
                  </a:cubicBezTo>
                  <a:cubicBezTo>
                    <a:pt x="95" y="71"/>
                    <a:pt x="73" y="86"/>
                    <a:pt x="49" y="86"/>
                  </a:cubicBezTo>
                  <a:close/>
                  <a:moveTo>
                    <a:pt x="42" y="24"/>
                  </a:moveTo>
                  <a:cubicBezTo>
                    <a:pt x="41" y="24"/>
                    <a:pt x="39" y="24"/>
                    <a:pt x="37" y="24"/>
                  </a:cubicBezTo>
                  <a:lnTo>
                    <a:pt x="37" y="24"/>
                  </a:lnTo>
                  <a:cubicBezTo>
                    <a:pt x="25" y="26"/>
                    <a:pt x="24" y="41"/>
                    <a:pt x="24" y="45"/>
                  </a:cubicBezTo>
                  <a:cubicBezTo>
                    <a:pt x="24" y="58"/>
                    <a:pt x="40" y="62"/>
                    <a:pt x="49" y="62"/>
                  </a:cubicBezTo>
                  <a:cubicBezTo>
                    <a:pt x="60" y="62"/>
                    <a:pt x="69" y="56"/>
                    <a:pt x="71" y="54"/>
                  </a:cubicBezTo>
                  <a:cubicBezTo>
                    <a:pt x="71" y="51"/>
                    <a:pt x="71" y="49"/>
                    <a:pt x="72" y="47"/>
                  </a:cubicBezTo>
                  <a:cubicBezTo>
                    <a:pt x="72" y="45"/>
                    <a:pt x="72" y="43"/>
                    <a:pt x="72" y="42"/>
                  </a:cubicBezTo>
                  <a:cubicBezTo>
                    <a:pt x="72" y="35"/>
                    <a:pt x="62" y="24"/>
                    <a:pt x="42" y="24"/>
                  </a:cubicBezTo>
                  <a:close/>
                </a:path>
              </a:pathLst>
            </a:custGeom>
            <a:solidFill>
              <a:srgbClr val="525D7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91" name="Freeform 153">
              <a:extLst>
                <a:ext uri="{FF2B5EF4-FFF2-40B4-BE49-F238E27FC236}">
                  <a16:creationId xmlns:a16="http://schemas.microsoft.com/office/drawing/2014/main" id="{3F3E6BAC-3CB6-3945-ACD7-5A64D54B341D}"/>
                </a:ext>
              </a:extLst>
            </p:cNvPr>
            <p:cNvSpPr>
              <a:spLocks noChangeAspect="1"/>
            </p:cNvSpPr>
            <p:nvPr/>
          </p:nvSpPr>
          <p:spPr bwMode="auto">
            <a:xfrm>
              <a:off x="11390313" y="2112963"/>
              <a:ext cx="46037" cy="207963"/>
            </a:xfrm>
            <a:custGeom>
              <a:avLst/>
              <a:gdLst>
                <a:gd name="T0" fmla="*/ 15 w 28"/>
                <a:gd name="T1" fmla="*/ 126 h 126"/>
                <a:gd name="T2" fmla="*/ 3 w 28"/>
                <a:gd name="T3" fmla="*/ 116 h 126"/>
                <a:gd name="T4" fmla="*/ 0 w 28"/>
                <a:gd name="T5" fmla="*/ 84 h 126"/>
                <a:gd name="T6" fmla="*/ 2 w 28"/>
                <a:gd name="T7" fmla="*/ 47 h 126"/>
                <a:gd name="T8" fmla="*/ 4 w 28"/>
                <a:gd name="T9" fmla="*/ 12 h 126"/>
                <a:gd name="T10" fmla="*/ 16 w 28"/>
                <a:gd name="T11" fmla="*/ 0 h 126"/>
                <a:gd name="T12" fmla="*/ 28 w 28"/>
                <a:gd name="T13" fmla="*/ 12 h 126"/>
                <a:gd name="T14" fmla="*/ 26 w 28"/>
                <a:gd name="T15" fmla="*/ 49 h 126"/>
                <a:gd name="T16" fmla="*/ 25 w 28"/>
                <a:gd name="T17" fmla="*/ 84 h 126"/>
                <a:gd name="T18" fmla="*/ 27 w 28"/>
                <a:gd name="T19" fmla="*/ 112 h 126"/>
                <a:gd name="T20" fmla="*/ 17 w 28"/>
                <a:gd name="T21" fmla="*/ 126 h 126"/>
                <a:gd name="T22" fmla="*/ 15 w 28"/>
                <a:gd name="T23" fmla="*/ 12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28" h="126">
                  <a:moveTo>
                    <a:pt x="15" y="126"/>
                  </a:moveTo>
                  <a:cubicBezTo>
                    <a:pt x="9" y="126"/>
                    <a:pt x="4" y="122"/>
                    <a:pt x="3" y="116"/>
                  </a:cubicBezTo>
                  <a:cubicBezTo>
                    <a:pt x="1" y="106"/>
                    <a:pt x="0" y="96"/>
                    <a:pt x="0" y="84"/>
                  </a:cubicBezTo>
                  <a:cubicBezTo>
                    <a:pt x="0" y="71"/>
                    <a:pt x="1" y="59"/>
                    <a:pt x="2" y="47"/>
                  </a:cubicBezTo>
                  <a:cubicBezTo>
                    <a:pt x="3" y="35"/>
                    <a:pt x="4" y="23"/>
                    <a:pt x="4" y="12"/>
                  </a:cubicBezTo>
                  <a:cubicBezTo>
                    <a:pt x="4" y="5"/>
                    <a:pt x="9" y="0"/>
                    <a:pt x="16" y="0"/>
                  </a:cubicBezTo>
                  <a:cubicBezTo>
                    <a:pt x="23" y="0"/>
                    <a:pt x="28" y="5"/>
                    <a:pt x="28" y="12"/>
                  </a:cubicBezTo>
                  <a:cubicBezTo>
                    <a:pt x="28" y="24"/>
                    <a:pt x="27" y="37"/>
                    <a:pt x="26" y="49"/>
                  </a:cubicBezTo>
                  <a:cubicBezTo>
                    <a:pt x="26" y="60"/>
                    <a:pt x="25" y="72"/>
                    <a:pt x="25" y="84"/>
                  </a:cubicBezTo>
                  <a:cubicBezTo>
                    <a:pt x="25" y="94"/>
                    <a:pt x="25" y="103"/>
                    <a:pt x="27" y="112"/>
                  </a:cubicBezTo>
                  <a:cubicBezTo>
                    <a:pt x="28" y="118"/>
                    <a:pt x="24" y="125"/>
                    <a:pt x="17" y="126"/>
                  </a:cubicBezTo>
                  <a:cubicBezTo>
                    <a:pt x="16" y="126"/>
                    <a:pt x="16" y="126"/>
                    <a:pt x="15" y="126"/>
                  </a:cubicBezTo>
                  <a:close/>
                </a:path>
              </a:pathLst>
            </a:custGeom>
            <a:solidFill>
              <a:srgbClr val="525D7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92" name="Freeform 154">
              <a:extLst>
                <a:ext uri="{FF2B5EF4-FFF2-40B4-BE49-F238E27FC236}">
                  <a16:creationId xmlns:a16="http://schemas.microsoft.com/office/drawing/2014/main" id="{1C5B8E41-5940-2441-BA50-DDC8B818B2F2}"/>
                </a:ext>
              </a:extLst>
            </p:cNvPr>
            <p:cNvSpPr>
              <a:spLocks noChangeAspect="1"/>
            </p:cNvSpPr>
            <p:nvPr/>
          </p:nvSpPr>
          <p:spPr bwMode="auto">
            <a:xfrm>
              <a:off x="11314113" y="2193926"/>
              <a:ext cx="174625" cy="47625"/>
            </a:xfrm>
            <a:custGeom>
              <a:avLst/>
              <a:gdLst>
                <a:gd name="T0" fmla="*/ 92 w 106"/>
                <a:gd name="T1" fmla="*/ 29 h 29"/>
                <a:gd name="T2" fmla="*/ 88 w 106"/>
                <a:gd name="T3" fmla="*/ 28 h 29"/>
                <a:gd name="T4" fmla="*/ 57 w 106"/>
                <a:gd name="T5" fmla="*/ 24 h 29"/>
                <a:gd name="T6" fmla="*/ 41 w 106"/>
                <a:gd name="T7" fmla="*/ 25 h 29"/>
                <a:gd name="T8" fmla="*/ 11 w 106"/>
                <a:gd name="T9" fmla="*/ 25 h 29"/>
                <a:gd name="T10" fmla="*/ 0 w 106"/>
                <a:gd name="T11" fmla="*/ 12 h 29"/>
                <a:gd name="T12" fmla="*/ 13 w 106"/>
                <a:gd name="T13" fmla="*/ 0 h 29"/>
                <a:gd name="T14" fmla="*/ 41 w 106"/>
                <a:gd name="T15" fmla="*/ 0 h 29"/>
                <a:gd name="T16" fmla="*/ 57 w 106"/>
                <a:gd name="T17" fmla="*/ 0 h 29"/>
                <a:gd name="T18" fmla="*/ 96 w 106"/>
                <a:gd name="T19" fmla="*/ 5 h 29"/>
                <a:gd name="T20" fmla="*/ 104 w 106"/>
                <a:gd name="T21" fmla="*/ 20 h 29"/>
                <a:gd name="T22" fmla="*/ 92 w 106"/>
                <a:gd name="T23" fmla="*/ 29 h 2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106" h="29">
                  <a:moveTo>
                    <a:pt x="92" y="29"/>
                  </a:moveTo>
                  <a:cubicBezTo>
                    <a:pt x="91" y="29"/>
                    <a:pt x="90" y="28"/>
                    <a:pt x="88" y="28"/>
                  </a:cubicBezTo>
                  <a:cubicBezTo>
                    <a:pt x="80" y="26"/>
                    <a:pt x="70" y="24"/>
                    <a:pt x="57" y="24"/>
                  </a:cubicBezTo>
                  <a:cubicBezTo>
                    <a:pt x="52" y="24"/>
                    <a:pt x="47" y="25"/>
                    <a:pt x="41" y="25"/>
                  </a:cubicBezTo>
                  <a:cubicBezTo>
                    <a:pt x="31" y="25"/>
                    <a:pt x="21" y="25"/>
                    <a:pt x="11" y="25"/>
                  </a:cubicBezTo>
                  <a:cubicBezTo>
                    <a:pt x="5" y="24"/>
                    <a:pt x="0" y="18"/>
                    <a:pt x="0" y="12"/>
                  </a:cubicBezTo>
                  <a:cubicBezTo>
                    <a:pt x="1" y="5"/>
                    <a:pt x="6" y="0"/>
                    <a:pt x="13" y="0"/>
                  </a:cubicBezTo>
                  <a:cubicBezTo>
                    <a:pt x="22" y="1"/>
                    <a:pt x="31" y="1"/>
                    <a:pt x="41" y="0"/>
                  </a:cubicBezTo>
                  <a:cubicBezTo>
                    <a:pt x="46" y="0"/>
                    <a:pt x="52" y="0"/>
                    <a:pt x="57" y="0"/>
                  </a:cubicBezTo>
                  <a:cubicBezTo>
                    <a:pt x="68" y="0"/>
                    <a:pt x="82" y="1"/>
                    <a:pt x="96" y="5"/>
                  </a:cubicBezTo>
                  <a:cubicBezTo>
                    <a:pt x="102" y="7"/>
                    <a:pt x="106" y="14"/>
                    <a:pt x="104" y="20"/>
                  </a:cubicBezTo>
                  <a:cubicBezTo>
                    <a:pt x="102" y="25"/>
                    <a:pt x="97" y="29"/>
                    <a:pt x="92" y="29"/>
                  </a:cubicBezTo>
                  <a:close/>
                </a:path>
              </a:pathLst>
            </a:custGeom>
            <a:solidFill>
              <a:srgbClr val="525D7D"/>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93" name="Freeform 155">
              <a:extLst>
                <a:ext uri="{FF2B5EF4-FFF2-40B4-BE49-F238E27FC236}">
                  <a16:creationId xmlns:a16="http://schemas.microsoft.com/office/drawing/2014/main" id="{20E62EE2-050F-8041-B440-22CBB1D9D615}"/>
                </a:ext>
              </a:extLst>
            </p:cNvPr>
            <p:cNvSpPr>
              <a:spLocks noChangeAspect="1"/>
            </p:cNvSpPr>
            <p:nvPr/>
          </p:nvSpPr>
          <p:spPr bwMode="auto">
            <a:xfrm>
              <a:off x="7362825" y="3759201"/>
              <a:ext cx="50800" cy="69850"/>
            </a:xfrm>
            <a:custGeom>
              <a:avLst/>
              <a:gdLst>
                <a:gd name="T0" fmla="*/ 31 w 31"/>
                <a:gd name="T1" fmla="*/ 37 h 42"/>
                <a:gd name="T2" fmla="*/ 0 w 31"/>
                <a:gd name="T3" fmla="*/ 0 h 42"/>
                <a:gd name="T4" fmla="*/ 0 w 31"/>
                <a:gd name="T5" fmla="*/ 12 h 42"/>
                <a:gd name="T6" fmla="*/ 26 w 31"/>
                <a:gd name="T7" fmla="*/ 42 h 42"/>
                <a:gd name="T8" fmla="*/ 31 w 31"/>
                <a:gd name="T9" fmla="*/ 37 h 42"/>
              </a:gdLst>
              <a:ahLst/>
              <a:cxnLst>
                <a:cxn ang="0">
                  <a:pos x="T0" y="T1"/>
                </a:cxn>
                <a:cxn ang="0">
                  <a:pos x="T2" y="T3"/>
                </a:cxn>
                <a:cxn ang="0">
                  <a:pos x="T4" y="T5"/>
                </a:cxn>
                <a:cxn ang="0">
                  <a:pos x="T6" y="T7"/>
                </a:cxn>
                <a:cxn ang="0">
                  <a:pos x="T8" y="T9"/>
                </a:cxn>
              </a:cxnLst>
              <a:rect l="0" t="0" r="r" b="b"/>
              <a:pathLst>
                <a:path w="31" h="42">
                  <a:moveTo>
                    <a:pt x="31" y="37"/>
                  </a:moveTo>
                  <a:cubicBezTo>
                    <a:pt x="21" y="26"/>
                    <a:pt x="11" y="14"/>
                    <a:pt x="0" y="0"/>
                  </a:cubicBezTo>
                  <a:cubicBezTo>
                    <a:pt x="0" y="4"/>
                    <a:pt x="0" y="8"/>
                    <a:pt x="0" y="12"/>
                  </a:cubicBezTo>
                  <a:cubicBezTo>
                    <a:pt x="9" y="23"/>
                    <a:pt x="17" y="33"/>
                    <a:pt x="26" y="42"/>
                  </a:cubicBezTo>
                  <a:lnTo>
                    <a:pt x="31" y="37"/>
                  </a:lnTo>
                  <a:close/>
                </a:path>
              </a:pathLst>
            </a:custGeom>
            <a:solidFill>
              <a:srgbClr val="D9D5EB"/>
            </a:solidFill>
            <a:ln w="0">
              <a:noFill/>
              <a:prstDash val="solid"/>
              <a:round/>
              <a:headEnd/>
              <a:tailEnd/>
            </a:ln>
          </p:spPr>
          <p:txBody>
            <a:bodyPr vert="horz" wrap="square" lIns="91440" tIns="45720" rIns="91440" bIns="45720" numCol="1" anchor="t" anchorCtr="0" compatLnSpc="1">
              <a:prstTxWarp prst="textNoShape">
                <a:avLst/>
              </a:prstTxWarp>
            </a:bodyPr>
            <a:lstStyle/>
            <a:p>
              <a:endParaRPr lang="en-IN">
                <a:latin typeface="Helvetica Neue" panose="02000503000000020004" pitchFamily="2" charset="0"/>
                <a:ea typeface="Helvetica Neue" panose="02000503000000020004" pitchFamily="2" charset="0"/>
                <a:cs typeface="Helvetica Neue" panose="02000503000000020004" pitchFamily="2" charset="0"/>
              </a:endParaRPr>
            </a:p>
          </p:txBody>
        </p:sp>
      </p:grpSp>
      <p:grpSp>
        <p:nvGrpSpPr>
          <p:cNvPr id="127" name="Group 126">
            <a:extLst>
              <a:ext uri="{FF2B5EF4-FFF2-40B4-BE49-F238E27FC236}">
                <a16:creationId xmlns:a16="http://schemas.microsoft.com/office/drawing/2014/main" id="{B2C1561A-27AD-448C-A796-6F49031160B8}"/>
              </a:ext>
            </a:extLst>
          </p:cNvPr>
          <p:cNvGrpSpPr/>
          <p:nvPr/>
        </p:nvGrpSpPr>
        <p:grpSpPr>
          <a:xfrm>
            <a:off x="685445" y="2385014"/>
            <a:ext cx="5317780" cy="2791300"/>
            <a:chOff x="1614175" y="3438208"/>
            <a:chExt cx="5317780" cy="2791300"/>
          </a:xfrm>
        </p:grpSpPr>
        <p:sp>
          <p:nvSpPr>
            <p:cNvPr id="128" name="Rectangle 127">
              <a:extLst>
                <a:ext uri="{FF2B5EF4-FFF2-40B4-BE49-F238E27FC236}">
                  <a16:creationId xmlns:a16="http://schemas.microsoft.com/office/drawing/2014/main" id="{54786C38-B69C-49AB-8022-F7603F4AF1C6}"/>
                </a:ext>
              </a:extLst>
            </p:cNvPr>
            <p:cNvSpPr/>
            <p:nvPr/>
          </p:nvSpPr>
          <p:spPr>
            <a:xfrm>
              <a:off x="1614175" y="4384708"/>
              <a:ext cx="5317780" cy="1844800"/>
            </a:xfrm>
            <a:prstGeom prst="rect">
              <a:avLst/>
            </a:prstGeom>
          </p:spPr>
          <p:txBody>
            <a:bodyPr wrap="square">
              <a:spAutoFit/>
            </a:bodyPr>
            <a:lstStyle/>
            <a:p>
              <a:pPr>
                <a:lnSpc>
                  <a:spcPct val="120000"/>
                </a:lnSpc>
              </a:pPr>
              <a:r>
                <a:rPr lang="fr-BE" sz="1200" dirty="0">
                  <a:solidFill>
                    <a:schemeClr val="bg1">
                      <a:lumMod val="50000"/>
                    </a:schemeClr>
                  </a:solidFill>
                  <a:latin typeface="Helvetica Neue" panose="02000503000000020004" pitchFamily="2" charset="0"/>
                  <a:ea typeface="Helvetica Neue" panose="02000503000000020004" pitchFamily="2" charset="0"/>
                  <a:cs typeface="Helvetica Neue" panose="02000503000000020004" pitchFamily="2" charset="0"/>
                </a:rPr>
                <a:t>Éprouvée scientifiquement, TMA est une méthode qui offre rapidement et de façon objective une connaissance des comportements humains. L’idée derrière cette méthode est la suivante : les personnes fonctionnent de façon optimale et apprennent mieux lorsqu’elles travaillent au plus près de leurs talents. C’est pourquoi il est important de mettre en adéquation les talents et les tâches des personnes. Tentez de renforcer les talents, et réfléchissez aux solutions alternatives en cas de tâches auxquelles une personne n’est pas prédisposée.</a:t>
              </a:r>
            </a:p>
          </p:txBody>
        </p:sp>
        <p:sp>
          <p:nvSpPr>
            <p:cNvPr id="130" name="Text Placeholder 2">
              <a:extLst>
                <a:ext uri="{FF2B5EF4-FFF2-40B4-BE49-F238E27FC236}">
                  <a16:creationId xmlns:a16="http://schemas.microsoft.com/office/drawing/2014/main" id="{955FFC64-B84B-44D6-A7D9-CFC9DF3D5306}"/>
                </a:ext>
              </a:extLst>
            </p:cNvPr>
            <p:cNvSpPr txBox="1">
              <a:spLocks/>
            </p:cNvSpPr>
            <p:nvPr/>
          </p:nvSpPr>
          <p:spPr>
            <a:xfrm>
              <a:off x="1614175" y="3438208"/>
              <a:ext cx="5280356" cy="1031558"/>
            </a:xfrm>
            <a:prstGeom prst="rect">
              <a:avLst/>
            </a:prstGeom>
          </p:spPr>
          <p:txBody>
            <a:bodyPr/>
            <a:lstStyle>
              <a:lvl1pPr marL="0" indent="0" algn="ctr" defTabSz="1460754" rtl="0" eaLnBrk="1" latinLnBrk="0" hangingPunct="1">
                <a:lnSpc>
                  <a:spcPct val="90000"/>
                </a:lnSpc>
                <a:spcBef>
                  <a:spcPts val="1598"/>
                </a:spcBef>
                <a:buFont typeface="Arial" panose="020B0604020202020204" pitchFamily="34" charset="0"/>
                <a:buNone/>
                <a:defRPr sz="4000" kern="1200">
                  <a:solidFill>
                    <a:schemeClr val="tx1">
                      <a:lumMod val="65000"/>
                      <a:lumOff val="35000"/>
                    </a:schemeClr>
                  </a:solidFill>
                  <a:latin typeface="+mn-lt"/>
                  <a:ea typeface="+mn-ea"/>
                  <a:cs typeface="+mn-cs"/>
                </a:defRPr>
              </a:lvl1pPr>
              <a:lvl2pPr marL="1095566" indent="-365189" algn="l" defTabSz="1460754" rtl="0" eaLnBrk="1" latinLnBrk="0" hangingPunct="1">
                <a:lnSpc>
                  <a:spcPct val="90000"/>
                </a:lnSpc>
                <a:spcBef>
                  <a:spcPts val="799"/>
                </a:spcBef>
                <a:buFont typeface="Arial" panose="020B0604020202020204" pitchFamily="34" charset="0"/>
                <a:buChar char="•"/>
                <a:defRPr sz="3834" kern="1200">
                  <a:solidFill>
                    <a:schemeClr val="tx1"/>
                  </a:solidFill>
                  <a:latin typeface="+mn-lt"/>
                  <a:ea typeface="+mn-ea"/>
                  <a:cs typeface="+mn-cs"/>
                </a:defRPr>
              </a:lvl2pPr>
              <a:lvl3pPr marL="1825943" indent="-365189" algn="l" defTabSz="1460754" rtl="0" eaLnBrk="1" latinLnBrk="0" hangingPunct="1">
                <a:lnSpc>
                  <a:spcPct val="90000"/>
                </a:lnSpc>
                <a:spcBef>
                  <a:spcPts val="799"/>
                </a:spcBef>
                <a:buFont typeface="Arial" panose="020B0604020202020204" pitchFamily="34" charset="0"/>
                <a:buChar char="•"/>
                <a:defRPr sz="3195" kern="1200">
                  <a:solidFill>
                    <a:schemeClr val="tx1"/>
                  </a:solidFill>
                  <a:latin typeface="+mn-lt"/>
                  <a:ea typeface="+mn-ea"/>
                  <a:cs typeface="+mn-cs"/>
                </a:defRPr>
              </a:lvl3pPr>
              <a:lvl4pPr marL="2556320"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4pPr>
              <a:lvl5pPr marL="3286697"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5pPr>
              <a:lvl6pPr marL="4017074"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6pPr>
              <a:lvl7pPr marL="4747451"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7pPr>
              <a:lvl8pPr marL="5477828"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8pPr>
              <a:lvl9pPr marL="6208205"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9pPr>
            </a:lstStyle>
            <a:p>
              <a:pPr algn="l">
                <a:lnSpc>
                  <a:spcPct val="120000"/>
                </a:lnSpc>
              </a:pPr>
              <a:r>
                <a:rPr lang="fr-BE" sz="1200" dirty="0">
                  <a:solidFill>
                    <a:schemeClr val="bg1">
                      <a:lumMod val="50000"/>
                    </a:schemeClr>
                  </a:solidFill>
                  <a:latin typeface="Helvetica Neue" panose="02000503000000020004" pitchFamily="2" charset="0"/>
                </a:rPr>
                <a:t>TMA est une plateforme en ligne d’expérience autour des talents, axée sur les organisations et sur les talents de leurs employés. Chaque année, TMA aide plus de 500 000 personnes à l’international à développer leurs talents, leurs compétences et leurs carrières. </a:t>
              </a:r>
            </a:p>
          </p:txBody>
        </p:sp>
      </p:grpSp>
      <p:sp>
        <p:nvSpPr>
          <p:cNvPr id="132" name="Text Placeholder 2">
            <a:extLst>
              <a:ext uri="{FF2B5EF4-FFF2-40B4-BE49-F238E27FC236}">
                <a16:creationId xmlns:a16="http://schemas.microsoft.com/office/drawing/2014/main" id="{3B0CAED7-6EAC-4217-BF3C-424AE6E18705}"/>
              </a:ext>
            </a:extLst>
          </p:cNvPr>
          <p:cNvSpPr txBox="1">
            <a:spLocks/>
          </p:cNvSpPr>
          <p:nvPr/>
        </p:nvSpPr>
        <p:spPr>
          <a:xfrm>
            <a:off x="634187" y="986072"/>
            <a:ext cx="5882388" cy="1340916"/>
          </a:xfrm>
          <a:prstGeom prst="rect">
            <a:avLst/>
          </a:prstGeom>
        </p:spPr>
        <p:txBody>
          <a:bodyPr/>
          <a:lstStyle>
            <a:lvl1pPr marL="0" indent="0" algn="ctr" defTabSz="1460754" rtl="0" eaLnBrk="1" latinLnBrk="0" hangingPunct="1">
              <a:lnSpc>
                <a:spcPct val="90000"/>
              </a:lnSpc>
              <a:spcBef>
                <a:spcPts val="1598"/>
              </a:spcBef>
              <a:buFont typeface="Arial" panose="020B0604020202020204" pitchFamily="34" charset="0"/>
              <a:buNone/>
              <a:defRPr sz="4000" kern="1200">
                <a:solidFill>
                  <a:schemeClr val="tx1">
                    <a:lumMod val="65000"/>
                    <a:lumOff val="35000"/>
                  </a:schemeClr>
                </a:solidFill>
                <a:latin typeface="+mn-lt"/>
                <a:ea typeface="+mn-ea"/>
                <a:cs typeface="+mn-cs"/>
              </a:defRPr>
            </a:lvl1pPr>
            <a:lvl2pPr marL="1095566" indent="-365189" algn="l" defTabSz="1460754" rtl="0" eaLnBrk="1" latinLnBrk="0" hangingPunct="1">
              <a:lnSpc>
                <a:spcPct val="90000"/>
              </a:lnSpc>
              <a:spcBef>
                <a:spcPts val="799"/>
              </a:spcBef>
              <a:buFont typeface="Arial" panose="020B0604020202020204" pitchFamily="34" charset="0"/>
              <a:buChar char="•"/>
              <a:defRPr sz="3834" kern="1200">
                <a:solidFill>
                  <a:schemeClr val="tx1"/>
                </a:solidFill>
                <a:latin typeface="+mn-lt"/>
                <a:ea typeface="+mn-ea"/>
                <a:cs typeface="+mn-cs"/>
              </a:defRPr>
            </a:lvl2pPr>
            <a:lvl3pPr marL="1825943" indent="-365189" algn="l" defTabSz="1460754" rtl="0" eaLnBrk="1" latinLnBrk="0" hangingPunct="1">
              <a:lnSpc>
                <a:spcPct val="90000"/>
              </a:lnSpc>
              <a:spcBef>
                <a:spcPts val="799"/>
              </a:spcBef>
              <a:buFont typeface="Arial" panose="020B0604020202020204" pitchFamily="34" charset="0"/>
              <a:buChar char="•"/>
              <a:defRPr sz="3195" kern="1200">
                <a:solidFill>
                  <a:schemeClr val="tx1"/>
                </a:solidFill>
                <a:latin typeface="+mn-lt"/>
                <a:ea typeface="+mn-ea"/>
                <a:cs typeface="+mn-cs"/>
              </a:defRPr>
            </a:lvl3pPr>
            <a:lvl4pPr marL="2556320"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4pPr>
            <a:lvl5pPr marL="3286697"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5pPr>
            <a:lvl6pPr marL="4017074"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6pPr>
            <a:lvl7pPr marL="4747451"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7pPr>
            <a:lvl8pPr marL="5477828"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8pPr>
            <a:lvl9pPr marL="6208205"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9pPr>
          </a:lstStyle>
          <a:p>
            <a:pPr algn="l"/>
            <a:r>
              <a:rPr lang="en-US" dirty="0">
                <a:gradFill>
                  <a:gsLst>
                    <a:gs pos="100000">
                      <a:schemeClr val="accent1"/>
                    </a:gs>
                    <a:gs pos="0">
                      <a:schemeClr val="accent1">
                        <a:lumMod val="75000"/>
                      </a:schemeClr>
                    </a:gs>
                  </a:gsLst>
                  <a:lin ang="2700000" scaled="1"/>
                </a:gradFill>
                <a:latin typeface="Helvetica Neue" panose="02000503000000020004" pitchFamily="2" charset="0"/>
                <a:ea typeface="Helvetica Neue" panose="02000503000000020004" pitchFamily="2" charset="0"/>
                <a:cs typeface="Helvetica Neue" panose="02000503000000020004" pitchFamily="2" charset="0"/>
              </a:rPr>
              <a:t>TMA </a:t>
            </a:r>
            <a:r>
              <a:rPr lang="en-US" dirty="0">
                <a:latin typeface="Helvetica Neue" panose="02000503000000020004" pitchFamily="2" charset="0"/>
                <a:ea typeface="Helvetica Neue" panose="02000503000000020004" pitchFamily="2" charset="0"/>
                <a:cs typeface="Helvetica Neue" panose="02000503000000020004" pitchFamily="2" charset="0"/>
              </a:rPr>
              <a:t>La</a:t>
            </a:r>
            <a:r>
              <a:rPr lang="en-US" dirty="0">
                <a:gradFill>
                  <a:gsLst>
                    <a:gs pos="100000">
                      <a:schemeClr val="accent1"/>
                    </a:gs>
                    <a:gs pos="0">
                      <a:schemeClr val="accent1">
                        <a:lumMod val="75000"/>
                      </a:schemeClr>
                    </a:gs>
                  </a:gsLst>
                  <a:lin ang="2700000" scaled="1"/>
                </a:gradFill>
                <a:latin typeface="Helvetica Neue" panose="02000503000000020004" pitchFamily="2" charset="0"/>
                <a:ea typeface="Helvetica Neue" panose="02000503000000020004" pitchFamily="2" charset="0"/>
                <a:cs typeface="Helvetica Neue" panose="02000503000000020004" pitchFamily="2" charset="0"/>
              </a:rPr>
              <a:t> </a:t>
            </a:r>
            <a:r>
              <a:rPr lang="en-US" dirty="0" err="1">
                <a:latin typeface="Helvetica Neue" panose="02000503000000020004" pitchFamily="2" charset="0"/>
                <a:ea typeface="Helvetica Neue" panose="02000503000000020004" pitchFamily="2" charset="0"/>
                <a:cs typeface="Helvetica Neue" panose="02000503000000020004" pitchFamily="2" charset="0"/>
              </a:rPr>
              <a:t>plateforme</a:t>
            </a:r>
            <a:r>
              <a:rPr lang="en-US" dirty="0">
                <a:latin typeface="Helvetica Neue" panose="02000503000000020004" pitchFamily="2" charset="0"/>
                <a:ea typeface="Helvetica Neue" panose="02000503000000020004" pitchFamily="2" charset="0"/>
                <a:cs typeface="Helvetica Neue" panose="02000503000000020004" pitchFamily="2" charset="0"/>
              </a:rPr>
              <a:t> de gestion des talents </a:t>
            </a:r>
            <a:endParaRPr lang="id-ID"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39" name="TextBox 138">
            <a:extLst>
              <a:ext uri="{FF2B5EF4-FFF2-40B4-BE49-F238E27FC236}">
                <a16:creationId xmlns:a16="http://schemas.microsoft.com/office/drawing/2014/main" id="{41FF9729-8EBA-2448-9F61-060453765FA8}"/>
              </a:ext>
            </a:extLst>
          </p:cNvPr>
          <p:cNvSpPr txBox="1"/>
          <p:nvPr/>
        </p:nvSpPr>
        <p:spPr>
          <a:xfrm>
            <a:off x="4397188" y="6293224"/>
            <a:ext cx="184731" cy="369332"/>
          </a:xfrm>
          <a:prstGeom prst="rect">
            <a:avLst/>
          </a:prstGeom>
          <a:noFill/>
        </p:spPr>
        <p:txBody>
          <a:bodyPr wrap="none" rtlCol="0">
            <a:spAutoFit/>
          </a:bodyPr>
          <a:lstStyle/>
          <a:p>
            <a:endParaRPr lang="en-AT" dirty="0">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294" name="Afbeelding 293">
            <a:extLst>
              <a:ext uri="{FF2B5EF4-FFF2-40B4-BE49-F238E27FC236}">
                <a16:creationId xmlns:a16="http://schemas.microsoft.com/office/drawing/2014/main" id="{BCBD6713-7B0F-458C-A9E7-7C94475C77AC}"/>
              </a:ext>
            </a:extLst>
          </p:cNvPr>
          <p:cNvPicPr>
            <a:picLocks noChangeAspect="1"/>
          </p:cNvPicPr>
          <p:nvPr/>
        </p:nvPicPr>
        <p:blipFill>
          <a:blip r:embed="rId2"/>
          <a:stretch>
            <a:fillRect/>
          </a:stretch>
        </p:blipFill>
        <p:spPr>
          <a:xfrm>
            <a:off x="229840" y="193013"/>
            <a:ext cx="1237595" cy="542591"/>
          </a:xfrm>
          <a:prstGeom prst="rect">
            <a:avLst/>
          </a:prstGeom>
        </p:spPr>
      </p:pic>
    </p:spTree>
    <p:extLst>
      <p:ext uri="{BB962C8B-B14F-4D97-AF65-F5344CB8AC3E}">
        <p14:creationId xmlns:p14="http://schemas.microsoft.com/office/powerpoint/2010/main" val="131985559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0">
              <a:schemeClr val="accent1">
                <a:lumMod val="40000"/>
                <a:lumOff val="60000"/>
              </a:schemeClr>
            </a:gs>
            <a:gs pos="46000">
              <a:schemeClr val="accent1">
                <a:lumMod val="95000"/>
                <a:lumOff val="5000"/>
              </a:schemeClr>
            </a:gs>
            <a:gs pos="100000">
              <a:schemeClr val="accent1">
                <a:lumMod val="60000"/>
              </a:schemeClr>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71E4E66B-2D85-4BC5-894F-E2CE3BA13A89}"/>
              </a:ext>
            </a:extLst>
          </p:cNvPr>
          <p:cNvSpPr/>
          <p:nvPr/>
        </p:nvSpPr>
        <p:spPr>
          <a:xfrm rot="2700000">
            <a:off x="1878481" y="4348681"/>
            <a:ext cx="8208638" cy="8208638"/>
          </a:xfrm>
          <a:prstGeom prst="roundRect">
            <a:avLst>
              <a:gd name="adj" fmla="val 22917"/>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6" name="pasted-image.tiff">
            <a:extLst>
              <a:ext uri="{FF2B5EF4-FFF2-40B4-BE49-F238E27FC236}">
                <a16:creationId xmlns:a16="http://schemas.microsoft.com/office/drawing/2014/main" id="{B23E81B5-2C5D-4CF3-A69E-3832E4685E7E}"/>
              </a:ext>
            </a:extLst>
          </p:cNvPr>
          <p:cNvPicPr>
            <a:picLocks noChangeAspect="1"/>
          </p:cNvPicPr>
          <p:nvPr/>
        </p:nvPicPr>
        <p:blipFill>
          <a:blip r:embed="rId2"/>
          <a:stretch>
            <a:fillRect/>
          </a:stretch>
        </p:blipFill>
        <p:spPr>
          <a:xfrm>
            <a:off x="1961485" y="4260286"/>
            <a:ext cx="9086223" cy="4965198"/>
          </a:xfrm>
          <a:prstGeom prst="rect">
            <a:avLst/>
          </a:prstGeom>
          <a:ln w="12700">
            <a:miter lim="400000"/>
          </a:ln>
          <a:effectLst>
            <a:outerShdw blurRad="1270000" dir="5400000" sx="90000" sy="-19000" rotWithShape="0">
              <a:prstClr val="black">
                <a:alpha val="40000"/>
              </a:prstClr>
            </a:outerShdw>
          </a:effectLst>
        </p:spPr>
      </p:pic>
      <p:sp>
        <p:nvSpPr>
          <p:cNvPr id="26" name="Rectangle 25">
            <a:extLst>
              <a:ext uri="{FF2B5EF4-FFF2-40B4-BE49-F238E27FC236}">
                <a16:creationId xmlns:a16="http://schemas.microsoft.com/office/drawing/2014/main" id="{652EA681-5578-484C-9C3A-B006D682B733}"/>
              </a:ext>
            </a:extLst>
          </p:cNvPr>
          <p:cNvSpPr/>
          <p:nvPr/>
        </p:nvSpPr>
        <p:spPr>
          <a:xfrm>
            <a:off x="625049" y="2574897"/>
            <a:ext cx="4134643" cy="1844800"/>
          </a:xfrm>
          <a:prstGeom prst="rect">
            <a:avLst/>
          </a:prstGeom>
        </p:spPr>
        <p:txBody>
          <a:bodyPr wrap="square">
            <a:spAutoFit/>
          </a:bodyPr>
          <a:lstStyle/>
          <a:p>
            <a:pPr>
              <a:lnSpc>
                <a:spcPct val="120000"/>
              </a:lnSpc>
            </a:pPr>
            <a:r>
              <a:rPr lang="fr-BE" sz="12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TMA a développé un tableau de bord qui permet de comprendre comment optimiser la relation entre un manager et ses collaborateurs. Pour ce faire, nous avons inclus de simples aperçus issus de la méthode TMA, validée scientifiquement. Après avoir lu les instructions, le manager peut travailler sur le développement individuel et d’équipe,  avec pour objectif de stimuler la coopération et d’améliorer les résultats.</a:t>
            </a:r>
          </a:p>
        </p:txBody>
      </p:sp>
      <p:grpSp>
        <p:nvGrpSpPr>
          <p:cNvPr id="27" name="Group 26">
            <a:extLst>
              <a:ext uri="{FF2B5EF4-FFF2-40B4-BE49-F238E27FC236}">
                <a16:creationId xmlns:a16="http://schemas.microsoft.com/office/drawing/2014/main" id="{46397F27-5716-4111-957F-155EDDB22CE5}"/>
              </a:ext>
            </a:extLst>
          </p:cNvPr>
          <p:cNvGrpSpPr/>
          <p:nvPr/>
        </p:nvGrpSpPr>
        <p:grpSpPr>
          <a:xfrm>
            <a:off x="600170" y="1092040"/>
            <a:ext cx="5839251" cy="971987"/>
            <a:chOff x="1082068" y="1823640"/>
            <a:chExt cx="5420151" cy="971987"/>
          </a:xfrm>
        </p:grpSpPr>
        <p:sp>
          <p:nvSpPr>
            <p:cNvPr id="28" name="Text Placeholder 2">
              <a:extLst>
                <a:ext uri="{FF2B5EF4-FFF2-40B4-BE49-F238E27FC236}">
                  <a16:creationId xmlns:a16="http://schemas.microsoft.com/office/drawing/2014/main" id="{FDF5D13B-8D52-4726-BCE9-FE197F4ED016}"/>
                </a:ext>
              </a:extLst>
            </p:cNvPr>
            <p:cNvSpPr txBox="1">
              <a:spLocks/>
            </p:cNvSpPr>
            <p:nvPr/>
          </p:nvSpPr>
          <p:spPr>
            <a:xfrm>
              <a:off x="1082068" y="2113871"/>
              <a:ext cx="5420151" cy="681756"/>
            </a:xfrm>
            <a:prstGeom prst="rect">
              <a:avLst/>
            </a:prstGeom>
          </p:spPr>
          <p:txBody>
            <a:bodyPr/>
            <a:lstStyle>
              <a:lvl1pPr marL="0" indent="0" algn="ctr" defTabSz="1460754" rtl="0" eaLnBrk="1" latinLnBrk="0" hangingPunct="1">
                <a:lnSpc>
                  <a:spcPct val="90000"/>
                </a:lnSpc>
                <a:spcBef>
                  <a:spcPts val="1598"/>
                </a:spcBef>
                <a:buFont typeface="Arial" panose="020B0604020202020204" pitchFamily="34" charset="0"/>
                <a:buNone/>
                <a:defRPr sz="4000" kern="1200">
                  <a:solidFill>
                    <a:schemeClr val="tx1">
                      <a:lumMod val="65000"/>
                      <a:lumOff val="35000"/>
                    </a:schemeClr>
                  </a:solidFill>
                  <a:latin typeface="+mn-lt"/>
                  <a:ea typeface="+mn-ea"/>
                  <a:cs typeface="+mn-cs"/>
                </a:defRPr>
              </a:lvl1pPr>
              <a:lvl2pPr marL="1095566" indent="-365189" algn="l" defTabSz="1460754" rtl="0" eaLnBrk="1" latinLnBrk="0" hangingPunct="1">
                <a:lnSpc>
                  <a:spcPct val="90000"/>
                </a:lnSpc>
                <a:spcBef>
                  <a:spcPts val="799"/>
                </a:spcBef>
                <a:buFont typeface="Arial" panose="020B0604020202020204" pitchFamily="34" charset="0"/>
                <a:buChar char="•"/>
                <a:defRPr sz="3834" kern="1200">
                  <a:solidFill>
                    <a:schemeClr val="tx1"/>
                  </a:solidFill>
                  <a:latin typeface="+mn-lt"/>
                  <a:ea typeface="+mn-ea"/>
                  <a:cs typeface="+mn-cs"/>
                </a:defRPr>
              </a:lvl2pPr>
              <a:lvl3pPr marL="1825943" indent="-365189" algn="l" defTabSz="1460754" rtl="0" eaLnBrk="1" latinLnBrk="0" hangingPunct="1">
                <a:lnSpc>
                  <a:spcPct val="90000"/>
                </a:lnSpc>
                <a:spcBef>
                  <a:spcPts val="799"/>
                </a:spcBef>
                <a:buFont typeface="Arial" panose="020B0604020202020204" pitchFamily="34" charset="0"/>
                <a:buChar char="•"/>
                <a:defRPr sz="3195" kern="1200">
                  <a:solidFill>
                    <a:schemeClr val="tx1"/>
                  </a:solidFill>
                  <a:latin typeface="+mn-lt"/>
                  <a:ea typeface="+mn-ea"/>
                  <a:cs typeface="+mn-cs"/>
                </a:defRPr>
              </a:lvl3pPr>
              <a:lvl4pPr marL="2556320"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4pPr>
              <a:lvl5pPr marL="3286697"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5pPr>
              <a:lvl6pPr marL="4017074"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6pPr>
              <a:lvl7pPr marL="4747451"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7pPr>
              <a:lvl8pPr marL="5477828"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8pPr>
              <a:lvl9pPr marL="6208205"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9pPr>
            </a:lstStyle>
            <a:p>
              <a:pPr algn="l"/>
              <a:r>
                <a:rPr lang="en-US"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Du </a:t>
              </a:r>
              <a:r>
                <a:rPr lang="en-US" dirty="0" err="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vrai</a:t>
              </a:r>
              <a:r>
                <a:rPr lang="en-US"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 </a:t>
              </a:r>
              <a:r>
                <a:rPr lang="en-US" dirty="0" err="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contenu</a:t>
              </a:r>
              <a:r>
                <a:rPr lang="en-US"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 </a:t>
              </a:r>
              <a:br>
                <a:rPr lang="en-US"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br>
              <a:r>
                <a:rPr lang="en-US"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simple et </a:t>
              </a:r>
              <a:r>
                <a:rPr lang="en-US" dirty="0" err="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efficace</a:t>
              </a:r>
              <a:endParaRPr lang="en-US"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9" name="Text Placeholder 2">
              <a:extLst>
                <a:ext uri="{FF2B5EF4-FFF2-40B4-BE49-F238E27FC236}">
                  <a16:creationId xmlns:a16="http://schemas.microsoft.com/office/drawing/2014/main" id="{5D8828D9-69E4-441B-994F-C25E13ACA3DB}"/>
                </a:ext>
              </a:extLst>
            </p:cNvPr>
            <p:cNvSpPr txBox="1">
              <a:spLocks/>
            </p:cNvSpPr>
            <p:nvPr/>
          </p:nvSpPr>
          <p:spPr>
            <a:xfrm flipH="1">
              <a:off x="1105162" y="1823640"/>
              <a:ext cx="3420981" cy="475747"/>
            </a:xfrm>
            <a:prstGeom prst="rect">
              <a:avLst/>
            </a:prstGeom>
          </p:spPr>
          <p:txBody>
            <a:bodyPr/>
            <a:lstStyle>
              <a:lvl1pPr marL="0" indent="0" algn="ctr" defTabSz="1460754" rtl="0" eaLnBrk="1" latinLnBrk="0" hangingPunct="1">
                <a:lnSpc>
                  <a:spcPct val="90000"/>
                </a:lnSpc>
                <a:spcBef>
                  <a:spcPts val="1598"/>
                </a:spcBef>
                <a:buFont typeface="Arial" panose="020B0604020202020204" pitchFamily="34" charset="0"/>
                <a:buNone/>
                <a:defRPr sz="4000" kern="1200">
                  <a:solidFill>
                    <a:schemeClr val="tx1">
                      <a:lumMod val="65000"/>
                      <a:lumOff val="35000"/>
                    </a:schemeClr>
                  </a:solidFill>
                  <a:latin typeface="+mn-lt"/>
                  <a:ea typeface="+mn-ea"/>
                  <a:cs typeface="+mn-cs"/>
                </a:defRPr>
              </a:lvl1pPr>
              <a:lvl2pPr marL="1095566" indent="-365189" algn="l" defTabSz="1460754" rtl="0" eaLnBrk="1" latinLnBrk="0" hangingPunct="1">
                <a:lnSpc>
                  <a:spcPct val="90000"/>
                </a:lnSpc>
                <a:spcBef>
                  <a:spcPts val="799"/>
                </a:spcBef>
                <a:buFont typeface="Arial" panose="020B0604020202020204" pitchFamily="34" charset="0"/>
                <a:buChar char="•"/>
                <a:defRPr sz="3834" kern="1200">
                  <a:solidFill>
                    <a:schemeClr val="tx1"/>
                  </a:solidFill>
                  <a:latin typeface="+mn-lt"/>
                  <a:ea typeface="+mn-ea"/>
                  <a:cs typeface="+mn-cs"/>
                </a:defRPr>
              </a:lvl2pPr>
              <a:lvl3pPr marL="1825943" indent="-365189" algn="l" defTabSz="1460754" rtl="0" eaLnBrk="1" latinLnBrk="0" hangingPunct="1">
                <a:lnSpc>
                  <a:spcPct val="90000"/>
                </a:lnSpc>
                <a:spcBef>
                  <a:spcPts val="799"/>
                </a:spcBef>
                <a:buFont typeface="Arial" panose="020B0604020202020204" pitchFamily="34" charset="0"/>
                <a:buChar char="•"/>
                <a:defRPr sz="3195" kern="1200">
                  <a:solidFill>
                    <a:schemeClr val="tx1"/>
                  </a:solidFill>
                  <a:latin typeface="+mn-lt"/>
                  <a:ea typeface="+mn-ea"/>
                  <a:cs typeface="+mn-cs"/>
                </a:defRPr>
              </a:lvl3pPr>
              <a:lvl4pPr marL="2556320"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4pPr>
              <a:lvl5pPr marL="3286697"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5pPr>
              <a:lvl6pPr marL="4017074"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6pPr>
              <a:lvl7pPr marL="4747451"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7pPr>
              <a:lvl8pPr marL="5477828"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8pPr>
              <a:lvl9pPr marL="6208205"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9pPr>
            </a:lstStyle>
            <a:p>
              <a:pPr algn="l"/>
              <a:r>
                <a:rPr lang="en-US" sz="1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Tableau de bord du manager TMA</a:t>
              </a:r>
              <a:endParaRPr lang="id-ID" sz="1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grpSp>
      <p:cxnSp>
        <p:nvCxnSpPr>
          <p:cNvPr id="63" name="Straight Connector 62">
            <a:extLst>
              <a:ext uri="{FF2B5EF4-FFF2-40B4-BE49-F238E27FC236}">
                <a16:creationId xmlns:a16="http://schemas.microsoft.com/office/drawing/2014/main" id="{C23019EA-AEC8-4378-9F87-EBA8E4B10214}"/>
              </a:ext>
            </a:extLst>
          </p:cNvPr>
          <p:cNvCxnSpPr>
            <a:cxnSpLocks/>
          </p:cNvCxnSpPr>
          <p:nvPr/>
        </p:nvCxnSpPr>
        <p:spPr>
          <a:xfrm>
            <a:off x="321470" y="818623"/>
            <a:ext cx="6142830" cy="0"/>
          </a:xfrm>
          <a:prstGeom prst="line">
            <a:avLst/>
          </a:prstGeom>
          <a:ln>
            <a:solidFill>
              <a:schemeClr val="bg1">
                <a:lumMod val="95000"/>
                <a:alpha val="10000"/>
              </a:schemeClr>
            </a:solidFill>
          </a:ln>
        </p:spPr>
        <p:style>
          <a:lnRef idx="1">
            <a:schemeClr val="accent1"/>
          </a:lnRef>
          <a:fillRef idx="0">
            <a:schemeClr val="accent1"/>
          </a:fillRef>
          <a:effectRef idx="0">
            <a:schemeClr val="accent1"/>
          </a:effectRef>
          <a:fontRef idx="minor">
            <a:schemeClr val="tx1"/>
          </a:fontRef>
        </p:style>
      </p:cxnSp>
      <p:pic>
        <p:nvPicPr>
          <p:cNvPr id="9" name="Picture Placeholder 8" descr="Chart, bar chart&#10;&#10;Description automatically generated">
            <a:extLst>
              <a:ext uri="{FF2B5EF4-FFF2-40B4-BE49-F238E27FC236}">
                <a16:creationId xmlns:a16="http://schemas.microsoft.com/office/drawing/2014/main" id="{4B99DBF0-E8FC-7341-BEFF-0B29A25DCF46}"/>
              </a:ext>
            </a:extLst>
          </p:cNvPr>
          <p:cNvPicPr>
            <a:picLocks noGrp="1" noChangeAspect="1"/>
          </p:cNvPicPr>
          <p:nvPr>
            <p:ph type="pic" sz="quarter" idx="13"/>
          </p:nvPr>
        </p:nvPicPr>
        <p:blipFill>
          <a:blip r:embed="rId3">
            <a:extLst>
              <a:ext uri="{28A0092B-C50C-407E-A947-70E740481C1C}">
                <a14:useLocalDpi xmlns:a14="http://schemas.microsoft.com/office/drawing/2010/main" val="0"/>
              </a:ext>
            </a:extLst>
          </a:blip>
          <a:srcRect t="29" b="29"/>
          <a:stretch>
            <a:fillRect/>
          </a:stretch>
        </p:blipFill>
        <p:spPr/>
      </p:pic>
      <p:pic>
        <p:nvPicPr>
          <p:cNvPr id="10" name="Afbeelding 9">
            <a:extLst>
              <a:ext uri="{FF2B5EF4-FFF2-40B4-BE49-F238E27FC236}">
                <a16:creationId xmlns:a16="http://schemas.microsoft.com/office/drawing/2014/main" id="{B8196FA6-33A1-4C3A-B754-19FB77587B65}"/>
              </a:ext>
            </a:extLst>
          </p:cNvPr>
          <p:cNvPicPr>
            <a:picLocks noChangeAspect="1"/>
          </p:cNvPicPr>
          <p:nvPr/>
        </p:nvPicPr>
        <p:blipFill>
          <a:blip r:embed="rId4"/>
          <a:stretch>
            <a:fillRect/>
          </a:stretch>
        </p:blipFill>
        <p:spPr>
          <a:xfrm>
            <a:off x="229840" y="193013"/>
            <a:ext cx="1237595" cy="542591"/>
          </a:xfrm>
          <a:prstGeom prst="rect">
            <a:avLst/>
          </a:prstGeom>
        </p:spPr>
      </p:pic>
    </p:spTree>
    <p:extLst>
      <p:ext uri="{BB962C8B-B14F-4D97-AF65-F5344CB8AC3E}">
        <p14:creationId xmlns:p14="http://schemas.microsoft.com/office/powerpoint/2010/main" val="234625560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0">
              <a:schemeClr val="accent1">
                <a:lumMod val="40000"/>
                <a:lumOff val="60000"/>
              </a:schemeClr>
            </a:gs>
            <a:gs pos="46000">
              <a:schemeClr val="accent1">
                <a:lumMod val="95000"/>
                <a:lumOff val="5000"/>
              </a:schemeClr>
            </a:gs>
            <a:gs pos="100000">
              <a:schemeClr val="accent1">
                <a:lumMod val="60000"/>
              </a:schemeClr>
            </a:gs>
          </a:gsLst>
          <a:path path="circle">
            <a:fillToRect l="50000" t="130000" r="50000" b="-30000"/>
          </a:path>
          <a:tileRect/>
        </a:gradFill>
        <a:effectLst/>
      </p:bgPr>
    </p:bg>
    <p:spTree>
      <p:nvGrpSpPr>
        <p:cNvPr id="1" name=""/>
        <p:cNvGrpSpPr/>
        <p:nvPr/>
      </p:nvGrpSpPr>
      <p:grpSpPr>
        <a:xfrm>
          <a:off x="0" y="0"/>
          <a:ext cx="0" cy="0"/>
          <a:chOff x="0" y="0"/>
          <a:chExt cx="0" cy="0"/>
        </a:xfrm>
      </p:grpSpPr>
      <p:sp>
        <p:nvSpPr>
          <p:cNvPr id="8" name="Rectangle 7">
            <a:extLst>
              <a:ext uri="{FF2B5EF4-FFF2-40B4-BE49-F238E27FC236}">
                <a16:creationId xmlns:a16="http://schemas.microsoft.com/office/drawing/2014/main" id="{52DE72CA-6011-42DF-BDD3-49F00C235413}"/>
              </a:ext>
            </a:extLst>
          </p:cNvPr>
          <p:cNvSpPr/>
          <p:nvPr/>
        </p:nvSpPr>
        <p:spPr>
          <a:xfrm>
            <a:off x="582669" y="2528946"/>
            <a:ext cx="2465331" cy="4220130"/>
          </a:xfrm>
          <a:prstGeom prst="rect">
            <a:avLst/>
          </a:prstGeom>
        </p:spPr>
        <p:txBody>
          <a:bodyPr wrap="square">
            <a:spAutoFit/>
          </a:bodyPr>
          <a:lstStyle/>
          <a:p>
            <a:pPr>
              <a:lnSpc>
                <a:spcPct val="130000"/>
              </a:lnSpc>
            </a:pPr>
            <a:r>
              <a:rPr lang="fr-BE" sz="16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Vous souhaitez découvrir le fonctionnement de la méthode TMA dans la pratique ? Nous disposons d’une vaste bibliothèque incluant plus des témoignages d’organisations et leurs expériences avec la méthode TMA. Cliquez </a:t>
            </a:r>
            <a:r>
              <a:rPr lang="fr-BE" sz="1600" b="1" u="sng"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hlinkClick r:id="rId2"/>
              </a:rPr>
              <a:t>ici</a:t>
            </a:r>
            <a:r>
              <a:rPr lang="fr-BE" sz="16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 pour en savoir plus. </a:t>
            </a:r>
          </a:p>
        </p:txBody>
      </p:sp>
      <p:sp>
        <p:nvSpPr>
          <p:cNvPr id="10" name="Text Placeholder 2">
            <a:extLst>
              <a:ext uri="{FF2B5EF4-FFF2-40B4-BE49-F238E27FC236}">
                <a16:creationId xmlns:a16="http://schemas.microsoft.com/office/drawing/2014/main" id="{E352DB00-D6E8-48B8-A644-479DAA328BB1}"/>
              </a:ext>
            </a:extLst>
          </p:cNvPr>
          <p:cNvSpPr txBox="1">
            <a:spLocks/>
          </p:cNvSpPr>
          <p:nvPr/>
        </p:nvSpPr>
        <p:spPr>
          <a:xfrm>
            <a:off x="582669" y="1668378"/>
            <a:ext cx="3420981" cy="987344"/>
          </a:xfrm>
          <a:prstGeom prst="rect">
            <a:avLst/>
          </a:prstGeom>
        </p:spPr>
        <p:txBody>
          <a:bodyPr/>
          <a:lstStyle>
            <a:lvl1pPr marL="0" indent="0" algn="ctr" defTabSz="1460754" rtl="0" eaLnBrk="1" latinLnBrk="0" hangingPunct="1">
              <a:lnSpc>
                <a:spcPct val="90000"/>
              </a:lnSpc>
              <a:spcBef>
                <a:spcPts val="1598"/>
              </a:spcBef>
              <a:buFont typeface="Arial" panose="020B0604020202020204" pitchFamily="34" charset="0"/>
              <a:buNone/>
              <a:defRPr sz="4000" kern="1200">
                <a:solidFill>
                  <a:schemeClr val="tx1">
                    <a:lumMod val="65000"/>
                    <a:lumOff val="35000"/>
                  </a:schemeClr>
                </a:solidFill>
                <a:latin typeface="+mn-lt"/>
                <a:ea typeface="+mn-ea"/>
                <a:cs typeface="+mn-cs"/>
              </a:defRPr>
            </a:lvl1pPr>
            <a:lvl2pPr marL="1095566" indent="-365189" algn="l" defTabSz="1460754" rtl="0" eaLnBrk="1" latinLnBrk="0" hangingPunct="1">
              <a:lnSpc>
                <a:spcPct val="90000"/>
              </a:lnSpc>
              <a:spcBef>
                <a:spcPts val="799"/>
              </a:spcBef>
              <a:buFont typeface="Arial" panose="020B0604020202020204" pitchFamily="34" charset="0"/>
              <a:buChar char="•"/>
              <a:defRPr sz="3834" kern="1200">
                <a:solidFill>
                  <a:schemeClr val="tx1"/>
                </a:solidFill>
                <a:latin typeface="+mn-lt"/>
                <a:ea typeface="+mn-ea"/>
                <a:cs typeface="+mn-cs"/>
              </a:defRPr>
            </a:lvl2pPr>
            <a:lvl3pPr marL="1825943" indent="-365189" algn="l" defTabSz="1460754" rtl="0" eaLnBrk="1" latinLnBrk="0" hangingPunct="1">
              <a:lnSpc>
                <a:spcPct val="90000"/>
              </a:lnSpc>
              <a:spcBef>
                <a:spcPts val="799"/>
              </a:spcBef>
              <a:buFont typeface="Arial" panose="020B0604020202020204" pitchFamily="34" charset="0"/>
              <a:buChar char="•"/>
              <a:defRPr sz="3195" kern="1200">
                <a:solidFill>
                  <a:schemeClr val="tx1"/>
                </a:solidFill>
                <a:latin typeface="+mn-lt"/>
                <a:ea typeface="+mn-ea"/>
                <a:cs typeface="+mn-cs"/>
              </a:defRPr>
            </a:lvl3pPr>
            <a:lvl4pPr marL="2556320"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4pPr>
            <a:lvl5pPr marL="3286697"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5pPr>
            <a:lvl6pPr marL="4017074"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6pPr>
            <a:lvl7pPr marL="4747451"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7pPr>
            <a:lvl8pPr marL="5477828"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8pPr>
            <a:lvl9pPr marL="6208205"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9pPr>
          </a:lstStyle>
          <a:p>
            <a:pPr algn="l"/>
            <a:r>
              <a:rPr lang="en-US" sz="36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Cas pratiques</a:t>
            </a:r>
            <a:endParaRPr lang="id-ID" sz="36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grpSp>
        <p:nvGrpSpPr>
          <p:cNvPr id="2" name="Group 1">
            <a:extLst>
              <a:ext uri="{FF2B5EF4-FFF2-40B4-BE49-F238E27FC236}">
                <a16:creationId xmlns:a16="http://schemas.microsoft.com/office/drawing/2014/main" id="{A2794359-79AB-EB44-96D2-013DAEBEC143}"/>
              </a:ext>
            </a:extLst>
          </p:cNvPr>
          <p:cNvGrpSpPr/>
          <p:nvPr/>
        </p:nvGrpSpPr>
        <p:grpSpPr>
          <a:xfrm>
            <a:off x="3156420" y="2058669"/>
            <a:ext cx="3397644" cy="6178953"/>
            <a:chOff x="3903782" y="1049443"/>
            <a:chExt cx="2705709" cy="4920602"/>
          </a:xfrm>
        </p:grpSpPr>
        <p:pic>
          <p:nvPicPr>
            <p:cNvPr id="12" name="Picture 11" descr="A picture containing icon&#10;&#10;Description automatically generated">
              <a:extLst>
                <a:ext uri="{FF2B5EF4-FFF2-40B4-BE49-F238E27FC236}">
                  <a16:creationId xmlns:a16="http://schemas.microsoft.com/office/drawing/2014/main" id="{99CA9E99-9B63-C241-90EF-F394D948887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9490" y="5106445"/>
              <a:ext cx="1270000" cy="863600"/>
            </a:xfrm>
            <a:prstGeom prst="rect">
              <a:avLst/>
            </a:prstGeom>
          </p:spPr>
        </p:pic>
        <p:pic>
          <p:nvPicPr>
            <p:cNvPr id="13" name="Picture 12" descr="Logo&#10;&#10;Description automatically generated">
              <a:extLst>
                <a:ext uri="{FF2B5EF4-FFF2-40B4-BE49-F238E27FC236}">
                  <a16:creationId xmlns:a16="http://schemas.microsoft.com/office/drawing/2014/main" id="{B3DDEDC7-B6D6-894F-BAAE-8646A6CA54A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339491" y="1049443"/>
              <a:ext cx="1270000" cy="774700"/>
            </a:xfrm>
            <a:prstGeom prst="rect">
              <a:avLst/>
            </a:prstGeom>
          </p:spPr>
        </p:pic>
        <p:pic>
          <p:nvPicPr>
            <p:cNvPr id="14" name="Picture 13" descr="A picture containing text, clipart&#10;&#10;Description automatically generated">
              <a:extLst>
                <a:ext uri="{FF2B5EF4-FFF2-40B4-BE49-F238E27FC236}">
                  <a16:creationId xmlns:a16="http://schemas.microsoft.com/office/drawing/2014/main" id="{DCA23042-7711-0C4B-AF8C-DFD0424364F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903782" y="1894276"/>
              <a:ext cx="1270000" cy="381000"/>
            </a:xfrm>
            <a:prstGeom prst="rect">
              <a:avLst/>
            </a:prstGeom>
          </p:spPr>
        </p:pic>
        <p:pic>
          <p:nvPicPr>
            <p:cNvPr id="15" name="Picture 14" descr="A picture containing text, clipart&#10;&#10;Description automatically generated">
              <a:extLst>
                <a:ext uri="{FF2B5EF4-FFF2-40B4-BE49-F238E27FC236}">
                  <a16:creationId xmlns:a16="http://schemas.microsoft.com/office/drawing/2014/main" id="{73AA7A0D-444C-D447-819C-E809BB5E8F3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339491" y="2252213"/>
              <a:ext cx="1270000" cy="431800"/>
            </a:xfrm>
            <a:prstGeom prst="rect">
              <a:avLst/>
            </a:prstGeom>
          </p:spPr>
        </p:pic>
        <p:pic>
          <p:nvPicPr>
            <p:cNvPr id="16" name="Picture 15" descr="Logo&#10;&#10;Description automatically generated">
              <a:extLst>
                <a:ext uri="{FF2B5EF4-FFF2-40B4-BE49-F238E27FC236}">
                  <a16:creationId xmlns:a16="http://schemas.microsoft.com/office/drawing/2014/main" id="{788C11FD-84AD-814C-B90A-19FB2885F79D}"/>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3986123" y="4461529"/>
              <a:ext cx="1270000" cy="431800"/>
            </a:xfrm>
            <a:prstGeom prst="rect">
              <a:avLst/>
            </a:prstGeom>
          </p:spPr>
        </p:pic>
        <p:pic>
          <p:nvPicPr>
            <p:cNvPr id="17" name="Picture 16" descr="A picture containing text, clipart&#10;&#10;Description automatically generated">
              <a:extLst>
                <a:ext uri="{FF2B5EF4-FFF2-40B4-BE49-F238E27FC236}">
                  <a16:creationId xmlns:a16="http://schemas.microsoft.com/office/drawing/2014/main" id="{D71CF12F-5116-9242-9219-82902FF22A1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5233369" y="4076941"/>
              <a:ext cx="1270000" cy="317500"/>
            </a:xfrm>
            <a:prstGeom prst="rect">
              <a:avLst/>
            </a:prstGeom>
          </p:spPr>
        </p:pic>
        <p:pic>
          <p:nvPicPr>
            <p:cNvPr id="18" name="Picture 17">
              <a:extLst>
                <a:ext uri="{FF2B5EF4-FFF2-40B4-BE49-F238E27FC236}">
                  <a16:creationId xmlns:a16="http://schemas.microsoft.com/office/drawing/2014/main" id="{65605ABE-C5F6-A443-838F-47FAB3FED2D5}"/>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5339491" y="3304946"/>
              <a:ext cx="1270000" cy="190500"/>
            </a:xfrm>
            <a:prstGeom prst="rect">
              <a:avLst/>
            </a:prstGeom>
          </p:spPr>
        </p:pic>
        <p:pic>
          <p:nvPicPr>
            <p:cNvPr id="19" name="Picture 18" descr="A picture containing text, clipart&#10;&#10;Description automatically generated">
              <a:extLst>
                <a:ext uri="{FF2B5EF4-FFF2-40B4-BE49-F238E27FC236}">
                  <a16:creationId xmlns:a16="http://schemas.microsoft.com/office/drawing/2014/main" id="{6C27DCB1-A37A-3041-9C8C-3036E136FFF2}"/>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4008587" y="2705187"/>
              <a:ext cx="1094819" cy="361291"/>
            </a:xfrm>
            <a:prstGeom prst="rect">
              <a:avLst/>
            </a:prstGeom>
          </p:spPr>
        </p:pic>
      </p:grpSp>
      <p:pic>
        <p:nvPicPr>
          <p:cNvPr id="1028" name="Picture 4">
            <a:extLst>
              <a:ext uri="{FF2B5EF4-FFF2-40B4-BE49-F238E27FC236}">
                <a16:creationId xmlns:a16="http://schemas.microsoft.com/office/drawing/2014/main" id="{2570C34C-B676-4F29-B55D-667A40C179AD}"/>
              </a:ext>
            </a:extLst>
          </p:cNvPr>
          <p:cNvPicPr>
            <a:picLocks noChangeAspect="1" noChangeArrowheads="1"/>
          </p:cNvPicPr>
          <p:nvPr/>
        </p:nvPicPr>
        <p:blipFill>
          <a:blip r:embed="rId11">
            <a:lum bright="70000" contrast="-70000"/>
            <a:extLst>
              <a:ext uri="{BEBA8EAE-BF5A-486C-A8C5-ECC9F3942E4B}">
                <a14:imgProps xmlns:a14="http://schemas.microsoft.com/office/drawing/2010/main">
                  <a14:imgLayer r:embed="rId12">
                    <a14:imgEffect>
                      <a14:sharpenSoften amount="-50000"/>
                    </a14:imgEffect>
                    <a14:imgEffect>
                      <a14:saturation sat="29000"/>
                    </a14:imgEffect>
                  </a14:imgLayer>
                </a14:imgProps>
              </a:ext>
              <a:ext uri="{28A0092B-C50C-407E-A947-70E740481C1C}">
                <a14:useLocalDpi xmlns:a14="http://schemas.microsoft.com/office/drawing/2010/main" val="0"/>
              </a:ext>
            </a:extLst>
          </a:blip>
          <a:srcRect/>
          <a:stretch>
            <a:fillRect/>
          </a:stretch>
        </p:blipFill>
        <p:spPr bwMode="auto">
          <a:xfrm>
            <a:off x="3134425" y="7431167"/>
            <a:ext cx="1881291" cy="352742"/>
          </a:xfrm>
          <a:prstGeom prst="rect">
            <a:avLst/>
          </a:prstGeom>
          <a:noFill/>
        </p:spPr>
      </p:pic>
      <p:pic>
        <p:nvPicPr>
          <p:cNvPr id="5" name="Afbeelding 4">
            <a:extLst>
              <a:ext uri="{FF2B5EF4-FFF2-40B4-BE49-F238E27FC236}">
                <a16:creationId xmlns:a16="http://schemas.microsoft.com/office/drawing/2014/main" id="{C7D899D2-CAC4-4E78-9551-8191E89F4CDC}"/>
              </a:ext>
            </a:extLst>
          </p:cNvPr>
          <p:cNvPicPr>
            <a:picLocks noChangeAspect="1"/>
          </p:cNvPicPr>
          <p:nvPr/>
        </p:nvPicPr>
        <p:blipFill rotWithShape="1">
          <a:blip r:embed="rId13">
            <a:extLst>
              <a:ext uri="{BEBA8EAE-BF5A-486C-A8C5-ECC9F3942E4B}">
                <a14:imgProps xmlns:a14="http://schemas.microsoft.com/office/drawing/2010/main">
                  <a14:imgLayer r:embed="rId14">
                    <a14:imgEffect>
                      <a14:sharpenSoften amount="-50000"/>
                    </a14:imgEffect>
                    <a14:imgEffect>
                      <a14:colorTemperature colorTemp="4700"/>
                    </a14:imgEffect>
                  </a14:imgLayer>
                </a14:imgProps>
              </a:ext>
            </a:extLst>
          </a:blip>
          <a:srcRect l="1644" t="12959" r="1735" b="5142"/>
          <a:stretch/>
        </p:blipFill>
        <p:spPr>
          <a:xfrm>
            <a:off x="3426241" y="5222987"/>
            <a:ext cx="1374799" cy="481764"/>
          </a:xfrm>
          <a:prstGeom prst="rect">
            <a:avLst/>
          </a:prstGeom>
        </p:spPr>
      </p:pic>
      <p:pic>
        <p:nvPicPr>
          <p:cNvPr id="21" name="Afbeelding 20">
            <a:extLst>
              <a:ext uri="{FF2B5EF4-FFF2-40B4-BE49-F238E27FC236}">
                <a16:creationId xmlns:a16="http://schemas.microsoft.com/office/drawing/2014/main" id="{AAE9FE33-D60A-4EEF-ADB4-8AB4ADB5B3BD}"/>
              </a:ext>
            </a:extLst>
          </p:cNvPr>
          <p:cNvPicPr>
            <a:picLocks noChangeAspect="1"/>
          </p:cNvPicPr>
          <p:nvPr/>
        </p:nvPicPr>
        <p:blipFill>
          <a:blip r:embed="rId15"/>
          <a:stretch>
            <a:fillRect/>
          </a:stretch>
        </p:blipFill>
        <p:spPr>
          <a:xfrm>
            <a:off x="229840" y="193013"/>
            <a:ext cx="1237595" cy="542591"/>
          </a:xfrm>
          <a:prstGeom prst="rect">
            <a:avLst/>
          </a:prstGeom>
        </p:spPr>
      </p:pic>
    </p:spTree>
    <p:extLst>
      <p:ext uri="{BB962C8B-B14F-4D97-AF65-F5344CB8AC3E}">
        <p14:creationId xmlns:p14="http://schemas.microsoft.com/office/powerpoint/2010/main" val="132539477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Rectangle: Rounded Corners 4">
            <a:extLst>
              <a:ext uri="{FF2B5EF4-FFF2-40B4-BE49-F238E27FC236}">
                <a16:creationId xmlns:a16="http://schemas.microsoft.com/office/drawing/2014/main" id="{AA9D69AC-856B-4EEF-BCAA-58CD00917938}"/>
              </a:ext>
            </a:extLst>
          </p:cNvPr>
          <p:cNvSpPr/>
          <p:nvPr/>
        </p:nvSpPr>
        <p:spPr>
          <a:xfrm>
            <a:off x="574006" y="5205462"/>
            <a:ext cx="5709989" cy="3973787"/>
          </a:xfrm>
          <a:prstGeom prst="roundRect">
            <a:avLst>
              <a:gd name="adj" fmla="val 0"/>
            </a:avLst>
          </a:prstGeom>
          <a:noFill/>
          <a:ln w="25400">
            <a:solidFill>
              <a:schemeClr val="bg1">
                <a:lumMod val="8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4" name="Rectangle 3">
            <a:extLst>
              <a:ext uri="{FF2B5EF4-FFF2-40B4-BE49-F238E27FC236}">
                <a16:creationId xmlns:a16="http://schemas.microsoft.com/office/drawing/2014/main" id="{BAA5C92E-736F-4FB0-8CFC-2ECEDE134D3F}"/>
              </a:ext>
            </a:extLst>
          </p:cNvPr>
          <p:cNvSpPr/>
          <p:nvPr/>
        </p:nvSpPr>
        <p:spPr>
          <a:xfrm rot="16200000">
            <a:off x="3127311" y="1523999"/>
            <a:ext cx="603380" cy="6858004"/>
          </a:xfrm>
          <a:prstGeom prst="rect">
            <a:avLst/>
          </a:prstGeom>
          <a:gradFill>
            <a:gsLst>
              <a:gs pos="5000">
                <a:schemeClr val="accent1"/>
              </a:gs>
              <a:gs pos="100000">
                <a:schemeClr val="accent1">
                  <a:lumMod val="75000"/>
                </a:schemeClr>
              </a:gs>
            </a:gsLst>
            <a:lin ang="27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Helvetica Neue" panose="02000503000000020004" pitchFamily="2" charset="0"/>
              <a:ea typeface="Helvetica Neue" panose="02000503000000020004" pitchFamily="2" charset="0"/>
              <a:cs typeface="Helvetica Neue" panose="02000503000000020004" pitchFamily="2" charset="0"/>
            </a:endParaRPr>
          </a:p>
        </p:txBody>
      </p:sp>
      <p:grpSp>
        <p:nvGrpSpPr>
          <p:cNvPr id="22" name="Group 21">
            <a:extLst>
              <a:ext uri="{FF2B5EF4-FFF2-40B4-BE49-F238E27FC236}">
                <a16:creationId xmlns:a16="http://schemas.microsoft.com/office/drawing/2014/main" id="{60C344FF-57D6-4443-8AE5-910BB6526A2A}"/>
              </a:ext>
            </a:extLst>
          </p:cNvPr>
          <p:cNvGrpSpPr/>
          <p:nvPr/>
        </p:nvGrpSpPr>
        <p:grpSpPr>
          <a:xfrm>
            <a:off x="1005240" y="7874254"/>
            <a:ext cx="2286334" cy="666615"/>
            <a:chOff x="9393173" y="6729242"/>
            <a:chExt cx="5065111" cy="1476808"/>
          </a:xfrm>
        </p:grpSpPr>
        <p:sp>
          <p:nvSpPr>
            <p:cNvPr id="23" name="Rectangle 22">
              <a:extLst>
                <a:ext uri="{FF2B5EF4-FFF2-40B4-BE49-F238E27FC236}">
                  <a16:creationId xmlns:a16="http://schemas.microsoft.com/office/drawing/2014/main" id="{37BF803A-15E5-4BEF-BF03-1F4894BFD1D3}"/>
                </a:ext>
              </a:extLst>
            </p:cNvPr>
            <p:cNvSpPr/>
            <p:nvPr/>
          </p:nvSpPr>
          <p:spPr>
            <a:xfrm flipH="1">
              <a:off x="9657998" y="7524206"/>
              <a:ext cx="4800286" cy="681844"/>
            </a:xfrm>
            <a:prstGeom prst="rect">
              <a:avLst/>
            </a:prstGeom>
          </p:spPr>
          <p:txBody>
            <a:bodyPr wrap="square">
              <a:spAutoFit/>
            </a:bodyPr>
            <a:lstStyle/>
            <a:p>
              <a:pPr>
                <a:spcBef>
                  <a:spcPts val="1200"/>
                </a:spcBef>
              </a:pPr>
              <a:r>
                <a:rPr lang="nl-NL" sz="1400" dirty="0">
                  <a:solidFill>
                    <a:schemeClr val="bg1">
                      <a:lumMod val="50000"/>
                    </a:schemeClr>
                  </a:solidFill>
                  <a:latin typeface="Helvetica Neue" panose="02000503000000020004" pitchFamily="2" charset="0"/>
                  <a:ea typeface="Helvetica Neue" panose="02000503000000020004" pitchFamily="2" charset="0"/>
                  <a:cs typeface="Helvetica Neue" panose="02000503000000020004" pitchFamily="2" charset="0"/>
                </a:rPr>
                <a:t>01 82 88 67 49</a:t>
              </a:r>
              <a:endParaRPr lang="id-ID" sz="1400" dirty="0">
                <a:solidFill>
                  <a:schemeClr val="bg1">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4" name="TextBox 23">
              <a:extLst>
                <a:ext uri="{FF2B5EF4-FFF2-40B4-BE49-F238E27FC236}">
                  <a16:creationId xmlns:a16="http://schemas.microsoft.com/office/drawing/2014/main" id="{971BF95B-F197-4EA9-9B74-A6D969925F55}"/>
                </a:ext>
              </a:extLst>
            </p:cNvPr>
            <p:cNvSpPr txBox="1"/>
            <p:nvPr/>
          </p:nvSpPr>
          <p:spPr>
            <a:xfrm>
              <a:off x="9770295" y="6729242"/>
              <a:ext cx="3495929" cy="750027"/>
            </a:xfrm>
            <a:prstGeom prst="rect">
              <a:avLst/>
            </a:prstGeom>
            <a:noFill/>
          </p:spPr>
          <p:txBody>
            <a:bodyPr wrap="square" rtlCol="0">
              <a:spAutoFit/>
            </a:bodyPr>
            <a:lstStyle/>
            <a:p>
              <a:r>
                <a:rPr lang="en-US" sz="1600" b="1" i="1" dirty="0" err="1">
                  <a:solidFill>
                    <a:schemeClr val="bg1">
                      <a:lumMod val="50000"/>
                    </a:schemeClr>
                  </a:solidFill>
                  <a:latin typeface="Helvetica Neue" panose="02000503000000020004" pitchFamily="2" charset="0"/>
                  <a:ea typeface="Helvetica Neue" panose="02000503000000020004" pitchFamily="2" charset="0"/>
                  <a:cs typeface="Helvetica Neue" panose="02000503000000020004" pitchFamily="2" charset="0"/>
                </a:rPr>
                <a:t>Appelez</a:t>
              </a:r>
              <a:r>
                <a:rPr lang="en-US" sz="1600" b="1" i="1" dirty="0">
                  <a:solidFill>
                    <a:schemeClr val="bg1">
                      <a:lumMod val="50000"/>
                    </a:schemeClr>
                  </a:solidFill>
                  <a:latin typeface="Helvetica Neue" panose="02000503000000020004" pitchFamily="2" charset="0"/>
                  <a:ea typeface="Helvetica Neue" panose="02000503000000020004" pitchFamily="2" charset="0"/>
                  <a:cs typeface="Helvetica Neue" panose="02000503000000020004" pitchFamily="2" charset="0"/>
                </a:rPr>
                <a:t>-nous</a:t>
              </a:r>
              <a:endParaRPr lang="id-ID" sz="1600" b="1" i="1" dirty="0">
                <a:solidFill>
                  <a:schemeClr val="bg1">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5" name="Freeform 76">
              <a:extLst>
                <a:ext uri="{FF2B5EF4-FFF2-40B4-BE49-F238E27FC236}">
                  <a16:creationId xmlns:a16="http://schemas.microsoft.com/office/drawing/2014/main" id="{05DFB7FB-9A77-45C8-84BE-6CC4787B81D1}"/>
                </a:ext>
              </a:extLst>
            </p:cNvPr>
            <p:cNvSpPr>
              <a:spLocks noChangeArrowheads="1"/>
            </p:cNvSpPr>
            <p:nvPr/>
          </p:nvSpPr>
          <p:spPr bwMode="auto">
            <a:xfrm>
              <a:off x="9393173" y="6883475"/>
              <a:ext cx="264824" cy="456816"/>
            </a:xfrm>
            <a:custGeom>
              <a:avLst/>
              <a:gdLst>
                <a:gd name="T0" fmla="*/ 106806 w 283"/>
                <a:gd name="T1" fmla="*/ 0 h 489"/>
                <a:gd name="T2" fmla="*/ 106806 w 283"/>
                <a:gd name="T3" fmla="*/ 0 h 489"/>
                <a:gd name="T4" fmla="*/ 19746 w 283"/>
                <a:gd name="T5" fmla="*/ 0 h 489"/>
                <a:gd name="T6" fmla="*/ 0 w 283"/>
                <a:gd name="T7" fmla="*/ 19712 h 489"/>
                <a:gd name="T8" fmla="*/ 0 w 283"/>
                <a:gd name="T9" fmla="*/ 194435 h 489"/>
                <a:gd name="T10" fmla="*/ 19746 w 283"/>
                <a:gd name="T11" fmla="*/ 218627 h 489"/>
                <a:gd name="T12" fmla="*/ 106806 w 283"/>
                <a:gd name="T13" fmla="*/ 218627 h 489"/>
                <a:gd name="T14" fmla="*/ 126551 w 283"/>
                <a:gd name="T15" fmla="*/ 194435 h 489"/>
                <a:gd name="T16" fmla="*/ 126551 w 283"/>
                <a:gd name="T17" fmla="*/ 19712 h 489"/>
                <a:gd name="T18" fmla="*/ 106806 w 283"/>
                <a:gd name="T19" fmla="*/ 0 h 489"/>
                <a:gd name="T20" fmla="*/ 63276 w 283"/>
                <a:gd name="T21" fmla="*/ 206083 h 489"/>
                <a:gd name="T22" fmla="*/ 63276 w 283"/>
                <a:gd name="T23" fmla="*/ 206083 h 489"/>
                <a:gd name="T24" fmla="*/ 47569 w 283"/>
                <a:gd name="T25" fmla="*/ 198467 h 489"/>
                <a:gd name="T26" fmla="*/ 63276 w 283"/>
                <a:gd name="T27" fmla="*/ 186371 h 489"/>
                <a:gd name="T28" fmla="*/ 78982 w 283"/>
                <a:gd name="T29" fmla="*/ 198467 h 489"/>
                <a:gd name="T30" fmla="*/ 63276 w 283"/>
                <a:gd name="T31" fmla="*/ 206083 h 489"/>
                <a:gd name="T32" fmla="*/ 110845 w 283"/>
                <a:gd name="T33" fmla="*/ 174722 h 489"/>
                <a:gd name="T34" fmla="*/ 110845 w 283"/>
                <a:gd name="T35" fmla="*/ 174722 h 489"/>
                <a:gd name="T36" fmla="*/ 15707 w 283"/>
                <a:gd name="T37" fmla="*/ 174722 h 489"/>
                <a:gd name="T38" fmla="*/ 15707 w 283"/>
                <a:gd name="T39" fmla="*/ 27776 h 489"/>
                <a:gd name="T40" fmla="*/ 110845 w 283"/>
                <a:gd name="T41" fmla="*/ 27776 h 489"/>
                <a:gd name="T42" fmla="*/ 110845 w 283"/>
                <a:gd name="T43" fmla="*/ 174722 h 489"/>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283" h="489">
                  <a:moveTo>
                    <a:pt x="238" y="0"/>
                  </a:moveTo>
                  <a:lnTo>
                    <a:pt x="238" y="0"/>
                  </a:lnTo>
                  <a:cubicBezTo>
                    <a:pt x="44" y="0"/>
                    <a:pt x="44" y="0"/>
                    <a:pt x="44" y="0"/>
                  </a:cubicBezTo>
                  <a:cubicBezTo>
                    <a:pt x="17" y="0"/>
                    <a:pt x="0" y="18"/>
                    <a:pt x="0" y="44"/>
                  </a:cubicBezTo>
                  <a:cubicBezTo>
                    <a:pt x="0" y="434"/>
                    <a:pt x="0" y="434"/>
                    <a:pt x="0" y="434"/>
                  </a:cubicBezTo>
                  <a:cubicBezTo>
                    <a:pt x="0" y="460"/>
                    <a:pt x="17" y="488"/>
                    <a:pt x="44" y="488"/>
                  </a:cubicBezTo>
                  <a:cubicBezTo>
                    <a:pt x="238" y="488"/>
                    <a:pt x="238" y="488"/>
                    <a:pt x="238" y="488"/>
                  </a:cubicBezTo>
                  <a:cubicBezTo>
                    <a:pt x="265" y="488"/>
                    <a:pt x="282" y="460"/>
                    <a:pt x="282" y="434"/>
                  </a:cubicBezTo>
                  <a:cubicBezTo>
                    <a:pt x="282" y="44"/>
                    <a:pt x="282" y="44"/>
                    <a:pt x="282" y="44"/>
                  </a:cubicBezTo>
                  <a:cubicBezTo>
                    <a:pt x="282" y="18"/>
                    <a:pt x="265" y="0"/>
                    <a:pt x="238" y="0"/>
                  </a:cubicBezTo>
                  <a:close/>
                  <a:moveTo>
                    <a:pt x="141" y="460"/>
                  </a:moveTo>
                  <a:lnTo>
                    <a:pt x="141" y="460"/>
                  </a:lnTo>
                  <a:cubicBezTo>
                    <a:pt x="123" y="460"/>
                    <a:pt x="106" y="451"/>
                    <a:pt x="106" y="443"/>
                  </a:cubicBezTo>
                  <a:cubicBezTo>
                    <a:pt x="106" y="425"/>
                    <a:pt x="123" y="416"/>
                    <a:pt x="141" y="416"/>
                  </a:cubicBezTo>
                  <a:cubicBezTo>
                    <a:pt x="159" y="416"/>
                    <a:pt x="176" y="425"/>
                    <a:pt x="176" y="443"/>
                  </a:cubicBezTo>
                  <a:cubicBezTo>
                    <a:pt x="176" y="451"/>
                    <a:pt x="159" y="460"/>
                    <a:pt x="141" y="460"/>
                  </a:cubicBezTo>
                  <a:close/>
                  <a:moveTo>
                    <a:pt x="247" y="390"/>
                  </a:moveTo>
                  <a:lnTo>
                    <a:pt x="247" y="390"/>
                  </a:lnTo>
                  <a:cubicBezTo>
                    <a:pt x="35" y="390"/>
                    <a:pt x="35" y="390"/>
                    <a:pt x="35" y="390"/>
                  </a:cubicBezTo>
                  <a:cubicBezTo>
                    <a:pt x="35" y="62"/>
                    <a:pt x="35" y="62"/>
                    <a:pt x="35" y="62"/>
                  </a:cubicBezTo>
                  <a:cubicBezTo>
                    <a:pt x="247" y="62"/>
                    <a:pt x="247" y="62"/>
                    <a:pt x="247" y="62"/>
                  </a:cubicBezTo>
                  <a:lnTo>
                    <a:pt x="247" y="390"/>
                  </a:lnTo>
                  <a:close/>
                </a:path>
              </a:pathLst>
            </a:custGeom>
            <a:solidFill>
              <a:schemeClr val="tx1">
                <a:lumMod val="65000"/>
                <a:lumOff val="35000"/>
              </a:schemeClr>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wrap="none" lIns="34290" tIns="17145" rIns="34290" bIns="17145" anchor="ctr"/>
            <a:lstStyle/>
            <a:p>
              <a:endParaRPr lang="en-US" sz="2000" dirty="0">
                <a:solidFill>
                  <a:schemeClr val="bg1">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grpSp>
      <p:sp>
        <p:nvSpPr>
          <p:cNvPr id="27" name="Freeform 51">
            <a:extLst>
              <a:ext uri="{FF2B5EF4-FFF2-40B4-BE49-F238E27FC236}">
                <a16:creationId xmlns:a16="http://schemas.microsoft.com/office/drawing/2014/main" id="{377AD424-3107-4B8E-909B-65AD960EDDBC}"/>
              </a:ext>
            </a:extLst>
          </p:cNvPr>
          <p:cNvSpPr>
            <a:spLocks noChangeArrowheads="1"/>
          </p:cNvSpPr>
          <p:nvPr/>
        </p:nvSpPr>
        <p:spPr bwMode="auto">
          <a:xfrm>
            <a:off x="2950934" y="7991163"/>
            <a:ext cx="195745" cy="121033"/>
          </a:xfrm>
          <a:custGeom>
            <a:avLst/>
            <a:gdLst>
              <a:gd name="T0" fmla="*/ 8120 w 461"/>
              <a:gd name="T1" fmla="*/ 12182 h 285"/>
              <a:gd name="T2" fmla="*/ 8120 w 461"/>
              <a:gd name="T3" fmla="*/ 12182 h 285"/>
              <a:gd name="T4" fmla="*/ 91576 w 461"/>
              <a:gd name="T5" fmla="*/ 56398 h 285"/>
              <a:gd name="T6" fmla="*/ 104207 w 461"/>
              <a:gd name="T7" fmla="*/ 60008 h 285"/>
              <a:gd name="T8" fmla="*/ 111876 w 461"/>
              <a:gd name="T9" fmla="*/ 56398 h 285"/>
              <a:gd name="T10" fmla="*/ 195783 w 461"/>
              <a:gd name="T11" fmla="*/ 12182 h 285"/>
              <a:gd name="T12" fmla="*/ 199843 w 461"/>
              <a:gd name="T13" fmla="*/ 0 h 285"/>
              <a:gd name="T14" fmla="*/ 8120 w 461"/>
              <a:gd name="T15" fmla="*/ 0 h 285"/>
              <a:gd name="T16" fmla="*/ 8120 w 461"/>
              <a:gd name="T17" fmla="*/ 12182 h 285"/>
              <a:gd name="T18" fmla="*/ 199843 w 461"/>
              <a:gd name="T19" fmla="*/ 36095 h 285"/>
              <a:gd name="T20" fmla="*/ 199843 w 461"/>
              <a:gd name="T21" fmla="*/ 36095 h 285"/>
              <a:gd name="T22" fmla="*/ 111876 w 461"/>
              <a:gd name="T23" fmla="*/ 80311 h 285"/>
              <a:gd name="T24" fmla="*/ 104207 w 461"/>
              <a:gd name="T25" fmla="*/ 80311 h 285"/>
              <a:gd name="T26" fmla="*/ 91576 w 461"/>
              <a:gd name="T27" fmla="*/ 80311 h 285"/>
              <a:gd name="T28" fmla="*/ 8120 w 461"/>
              <a:gd name="T29" fmla="*/ 36095 h 285"/>
              <a:gd name="T30" fmla="*/ 4060 w 461"/>
              <a:gd name="T31" fmla="*/ 36095 h 285"/>
              <a:gd name="T32" fmla="*/ 4060 w 461"/>
              <a:gd name="T33" fmla="*/ 120015 h 285"/>
              <a:gd name="T34" fmla="*/ 15789 w 461"/>
              <a:gd name="T35" fmla="*/ 128137 h 285"/>
              <a:gd name="T36" fmla="*/ 191723 w 461"/>
              <a:gd name="T37" fmla="*/ 128137 h 285"/>
              <a:gd name="T38" fmla="*/ 203903 w 461"/>
              <a:gd name="T39" fmla="*/ 120015 h 285"/>
              <a:gd name="T40" fmla="*/ 203903 w 461"/>
              <a:gd name="T41" fmla="*/ 36095 h 285"/>
              <a:gd name="T42" fmla="*/ 199843 w 461"/>
              <a:gd name="T43" fmla="*/ 36095 h 285"/>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Lst>
            <a:ahLst/>
            <a:cxnLst>
              <a:cxn ang="T44">
                <a:pos x="T0" y="T1"/>
              </a:cxn>
              <a:cxn ang="T45">
                <a:pos x="T2" y="T3"/>
              </a:cxn>
              <a:cxn ang="T46">
                <a:pos x="T4" y="T5"/>
              </a:cxn>
              <a:cxn ang="T47">
                <a:pos x="T6" y="T7"/>
              </a:cxn>
              <a:cxn ang="T48">
                <a:pos x="T8" y="T9"/>
              </a:cxn>
              <a:cxn ang="T49">
                <a:pos x="T10" y="T11"/>
              </a:cxn>
              <a:cxn ang="T50">
                <a:pos x="T12" y="T13"/>
              </a:cxn>
              <a:cxn ang="T51">
                <a:pos x="T14" y="T15"/>
              </a:cxn>
              <a:cxn ang="T52">
                <a:pos x="T16" y="T17"/>
              </a:cxn>
              <a:cxn ang="T53">
                <a:pos x="T18" y="T19"/>
              </a:cxn>
              <a:cxn ang="T54">
                <a:pos x="T20" y="T21"/>
              </a:cxn>
              <a:cxn ang="T55">
                <a:pos x="T22" y="T23"/>
              </a:cxn>
              <a:cxn ang="T56">
                <a:pos x="T24" y="T25"/>
              </a:cxn>
              <a:cxn ang="T57">
                <a:pos x="T26" y="T27"/>
              </a:cxn>
              <a:cxn ang="T58">
                <a:pos x="T28" y="T29"/>
              </a:cxn>
              <a:cxn ang="T59">
                <a:pos x="T30" y="T31"/>
              </a:cxn>
              <a:cxn ang="T60">
                <a:pos x="T32" y="T33"/>
              </a:cxn>
              <a:cxn ang="T61">
                <a:pos x="T34" y="T35"/>
              </a:cxn>
              <a:cxn ang="T62">
                <a:pos x="T36" y="T37"/>
              </a:cxn>
              <a:cxn ang="T63">
                <a:pos x="T38" y="T39"/>
              </a:cxn>
              <a:cxn ang="T64">
                <a:pos x="T40" y="T41"/>
              </a:cxn>
              <a:cxn ang="T65">
                <a:pos x="T42" y="T43"/>
              </a:cxn>
            </a:cxnLst>
            <a:rect l="0" t="0" r="r" b="b"/>
            <a:pathLst>
              <a:path w="461" h="285">
                <a:moveTo>
                  <a:pt x="18" y="27"/>
                </a:moveTo>
                <a:lnTo>
                  <a:pt x="18" y="27"/>
                </a:lnTo>
                <a:cubicBezTo>
                  <a:pt x="35" y="35"/>
                  <a:pt x="203" y="125"/>
                  <a:pt x="203" y="125"/>
                </a:cubicBezTo>
                <a:cubicBezTo>
                  <a:pt x="212" y="133"/>
                  <a:pt x="221" y="133"/>
                  <a:pt x="231" y="133"/>
                </a:cubicBezTo>
                <a:cubicBezTo>
                  <a:pt x="239" y="133"/>
                  <a:pt x="248" y="133"/>
                  <a:pt x="248" y="125"/>
                </a:cubicBezTo>
                <a:cubicBezTo>
                  <a:pt x="256" y="125"/>
                  <a:pt x="425" y="35"/>
                  <a:pt x="434" y="27"/>
                </a:cubicBezTo>
                <a:cubicBezTo>
                  <a:pt x="452" y="18"/>
                  <a:pt x="460" y="0"/>
                  <a:pt x="443" y="0"/>
                </a:cubicBezTo>
                <a:cubicBezTo>
                  <a:pt x="18" y="0"/>
                  <a:pt x="18" y="0"/>
                  <a:pt x="18" y="0"/>
                </a:cubicBezTo>
                <a:cubicBezTo>
                  <a:pt x="0" y="0"/>
                  <a:pt x="9" y="18"/>
                  <a:pt x="18" y="27"/>
                </a:cubicBezTo>
                <a:close/>
                <a:moveTo>
                  <a:pt x="443" y="80"/>
                </a:moveTo>
                <a:lnTo>
                  <a:pt x="443" y="80"/>
                </a:lnTo>
                <a:cubicBezTo>
                  <a:pt x="434" y="80"/>
                  <a:pt x="256" y="169"/>
                  <a:pt x="248" y="178"/>
                </a:cubicBezTo>
                <a:cubicBezTo>
                  <a:pt x="248" y="178"/>
                  <a:pt x="239" y="178"/>
                  <a:pt x="231" y="178"/>
                </a:cubicBezTo>
                <a:cubicBezTo>
                  <a:pt x="221" y="178"/>
                  <a:pt x="212" y="178"/>
                  <a:pt x="203" y="178"/>
                </a:cubicBezTo>
                <a:cubicBezTo>
                  <a:pt x="194" y="169"/>
                  <a:pt x="27" y="80"/>
                  <a:pt x="18" y="80"/>
                </a:cubicBezTo>
                <a:cubicBezTo>
                  <a:pt x="9" y="72"/>
                  <a:pt x="9" y="80"/>
                  <a:pt x="9" y="80"/>
                </a:cubicBezTo>
                <a:cubicBezTo>
                  <a:pt x="9" y="88"/>
                  <a:pt x="9" y="266"/>
                  <a:pt x="9" y="266"/>
                </a:cubicBezTo>
                <a:cubicBezTo>
                  <a:pt x="9" y="275"/>
                  <a:pt x="18" y="284"/>
                  <a:pt x="35" y="284"/>
                </a:cubicBezTo>
                <a:cubicBezTo>
                  <a:pt x="425" y="284"/>
                  <a:pt x="425" y="284"/>
                  <a:pt x="425" y="284"/>
                </a:cubicBezTo>
                <a:cubicBezTo>
                  <a:pt x="443" y="284"/>
                  <a:pt x="452" y="275"/>
                  <a:pt x="452" y="266"/>
                </a:cubicBezTo>
                <a:cubicBezTo>
                  <a:pt x="452" y="266"/>
                  <a:pt x="452" y="88"/>
                  <a:pt x="452" y="80"/>
                </a:cubicBezTo>
                <a:cubicBezTo>
                  <a:pt x="452" y="80"/>
                  <a:pt x="452" y="72"/>
                  <a:pt x="443" y="80"/>
                </a:cubicBezTo>
                <a:close/>
              </a:path>
            </a:pathLst>
          </a:custGeom>
          <a:solidFill>
            <a:schemeClr val="tx1">
              <a:lumMod val="65000"/>
              <a:lumOff val="35000"/>
            </a:schemeClr>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wrap="none" lIns="34290" tIns="17145" rIns="34290" bIns="17145" anchor="ctr"/>
          <a:lstStyle/>
          <a:p>
            <a:endParaRPr lang="en-US" sz="2000" dirty="0">
              <a:solidFill>
                <a:schemeClr val="bg1">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8" name="Rectangle 27">
            <a:extLst>
              <a:ext uri="{FF2B5EF4-FFF2-40B4-BE49-F238E27FC236}">
                <a16:creationId xmlns:a16="http://schemas.microsoft.com/office/drawing/2014/main" id="{6A6C5A92-908D-4D1C-8EFE-F49B0EB8EA22}"/>
              </a:ext>
            </a:extLst>
          </p:cNvPr>
          <p:cNvSpPr/>
          <p:nvPr/>
        </p:nvSpPr>
        <p:spPr>
          <a:xfrm flipH="1">
            <a:off x="2682814" y="8219552"/>
            <a:ext cx="2531397" cy="307777"/>
          </a:xfrm>
          <a:prstGeom prst="rect">
            <a:avLst/>
          </a:prstGeom>
        </p:spPr>
        <p:txBody>
          <a:bodyPr wrap="square">
            <a:spAutoFit/>
          </a:bodyPr>
          <a:lstStyle/>
          <a:p>
            <a:pPr>
              <a:spcBef>
                <a:spcPts val="1200"/>
              </a:spcBef>
            </a:pPr>
            <a:r>
              <a:rPr lang="en-US" sz="1400" dirty="0">
                <a:solidFill>
                  <a:schemeClr val="bg1">
                    <a:lumMod val="50000"/>
                  </a:schemeClr>
                </a:solidFill>
                <a:latin typeface="Helvetica Neue" panose="02000503000000020004" pitchFamily="2" charset="0"/>
                <a:ea typeface="Helvetica Neue" panose="02000503000000020004" pitchFamily="2" charset="0"/>
                <a:cs typeface="Helvetica Neue" panose="02000503000000020004" pitchFamily="2" charset="0"/>
              </a:rPr>
              <a:t>info@methodetma.fr</a:t>
            </a:r>
          </a:p>
        </p:txBody>
      </p:sp>
      <p:sp>
        <p:nvSpPr>
          <p:cNvPr id="29" name="TextBox 28">
            <a:extLst>
              <a:ext uri="{FF2B5EF4-FFF2-40B4-BE49-F238E27FC236}">
                <a16:creationId xmlns:a16="http://schemas.microsoft.com/office/drawing/2014/main" id="{122EF39D-5354-4C06-A4FE-627AED5249EE}"/>
              </a:ext>
            </a:extLst>
          </p:cNvPr>
          <p:cNvSpPr txBox="1"/>
          <p:nvPr/>
        </p:nvSpPr>
        <p:spPr>
          <a:xfrm>
            <a:off x="3266931" y="7851624"/>
            <a:ext cx="1179179" cy="338554"/>
          </a:xfrm>
          <a:prstGeom prst="rect">
            <a:avLst/>
          </a:prstGeom>
          <a:noFill/>
        </p:spPr>
        <p:txBody>
          <a:bodyPr wrap="square" rtlCol="0">
            <a:spAutoFit/>
          </a:bodyPr>
          <a:lstStyle/>
          <a:p>
            <a:r>
              <a:rPr lang="en-US" sz="1600" b="1" i="1" dirty="0">
                <a:solidFill>
                  <a:schemeClr val="bg1">
                    <a:lumMod val="50000"/>
                  </a:schemeClr>
                </a:solidFill>
                <a:latin typeface="Helvetica Neue" panose="02000503000000020004" pitchFamily="2" charset="0"/>
                <a:ea typeface="Helvetica Neue" panose="02000503000000020004" pitchFamily="2" charset="0"/>
                <a:cs typeface="Helvetica Neue" panose="02000503000000020004" pitchFamily="2" charset="0"/>
              </a:rPr>
              <a:t>E-mail</a:t>
            </a:r>
            <a:endParaRPr lang="id-ID" sz="1600" b="1" i="1" dirty="0">
              <a:solidFill>
                <a:schemeClr val="bg1">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31" name="Rectangle 30">
            <a:extLst>
              <a:ext uri="{FF2B5EF4-FFF2-40B4-BE49-F238E27FC236}">
                <a16:creationId xmlns:a16="http://schemas.microsoft.com/office/drawing/2014/main" id="{F695C7DB-CCE1-4C90-8CFB-4714BFA056AD}"/>
              </a:ext>
            </a:extLst>
          </p:cNvPr>
          <p:cNvSpPr/>
          <p:nvPr/>
        </p:nvSpPr>
        <p:spPr>
          <a:xfrm>
            <a:off x="927709" y="6022508"/>
            <a:ext cx="2512637" cy="400110"/>
          </a:xfrm>
          <a:prstGeom prst="rect">
            <a:avLst/>
          </a:prstGeom>
        </p:spPr>
        <p:txBody>
          <a:bodyPr wrap="square">
            <a:spAutoFit/>
          </a:bodyPr>
          <a:lstStyle/>
          <a:p>
            <a:r>
              <a:rPr lang="en-US" sz="2000" dirty="0">
                <a:solidFill>
                  <a:schemeClr val="bg1">
                    <a:lumMod val="50000"/>
                  </a:schemeClr>
                </a:solidFill>
                <a:latin typeface="Helvetica Neue" panose="02000503000000020004" pitchFamily="2" charset="0"/>
              </a:rPr>
              <a:t>CONTACT</a:t>
            </a:r>
          </a:p>
        </p:txBody>
      </p:sp>
      <p:sp>
        <p:nvSpPr>
          <p:cNvPr id="32" name="TextBox 31">
            <a:extLst>
              <a:ext uri="{FF2B5EF4-FFF2-40B4-BE49-F238E27FC236}">
                <a16:creationId xmlns:a16="http://schemas.microsoft.com/office/drawing/2014/main" id="{3706C3FF-0E5C-46AD-A68B-2D9C348C9594}"/>
              </a:ext>
            </a:extLst>
          </p:cNvPr>
          <p:cNvSpPr txBox="1"/>
          <p:nvPr/>
        </p:nvSpPr>
        <p:spPr>
          <a:xfrm>
            <a:off x="927709" y="5663040"/>
            <a:ext cx="2856021" cy="276999"/>
          </a:xfrm>
          <a:prstGeom prst="rect">
            <a:avLst/>
          </a:prstGeom>
          <a:noFill/>
        </p:spPr>
        <p:txBody>
          <a:bodyPr wrap="square" rtlCol="0">
            <a:spAutoFit/>
          </a:bodyPr>
          <a:lstStyle/>
          <a:p>
            <a:r>
              <a:rPr lang="en-US" sz="1200" spc="600" dirty="0" err="1">
                <a:solidFill>
                  <a:schemeClr val="bg1">
                    <a:lumMod val="50000"/>
                  </a:schemeClr>
                </a:solidFill>
                <a:latin typeface="Helvetica Neue" panose="02000503000000020004" pitchFamily="2" charset="0"/>
                <a:ea typeface="Helvetica Neue" panose="02000503000000020004" pitchFamily="2" charset="0"/>
                <a:cs typeface="Helvetica Neue" panose="02000503000000020004" pitchFamily="2" charset="0"/>
              </a:rPr>
              <a:t>Méthode</a:t>
            </a:r>
            <a:r>
              <a:rPr lang="en-US" sz="1200" spc="600" dirty="0">
                <a:solidFill>
                  <a:schemeClr val="bg1">
                    <a:lumMod val="50000"/>
                  </a:schemeClr>
                </a:solidFill>
                <a:latin typeface="Helvetica Neue" panose="02000503000000020004" pitchFamily="2" charset="0"/>
                <a:ea typeface="Helvetica Neue" panose="02000503000000020004" pitchFamily="2" charset="0"/>
                <a:cs typeface="Helvetica Neue" panose="02000503000000020004" pitchFamily="2" charset="0"/>
              </a:rPr>
              <a:t> TMA</a:t>
            </a:r>
            <a:endParaRPr lang="id-ID" sz="1200" spc="600" dirty="0">
              <a:solidFill>
                <a:schemeClr val="bg1">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grpSp>
        <p:nvGrpSpPr>
          <p:cNvPr id="6" name="Group 5">
            <a:extLst>
              <a:ext uri="{FF2B5EF4-FFF2-40B4-BE49-F238E27FC236}">
                <a16:creationId xmlns:a16="http://schemas.microsoft.com/office/drawing/2014/main" id="{C0E00F78-39A1-443C-9DAB-DC6E65918E2D}"/>
              </a:ext>
            </a:extLst>
          </p:cNvPr>
          <p:cNvGrpSpPr/>
          <p:nvPr/>
        </p:nvGrpSpPr>
        <p:grpSpPr>
          <a:xfrm>
            <a:off x="6129754" y="7000311"/>
            <a:ext cx="384088" cy="384088"/>
            <a:chOff x="16199544" y="6146350"/>
            <a:chExt cx="850902" cy="850902"/>
          </a:xfrm>
        </p:grpSpPr>
        <p:sp>
          <p:nvSpPr>
            <p:cNvPr id="7" name="Rectangle 6">
              <a:extLst>
                <a:ext uri="{FF2B5EF4-FFF2-40B4-BE49-F238E27FC236}">
                  <a16:creationId xmlns:a16="http://schemas.microsoft.com/office/drawing/2014/main" id="{3F618D1D-C8F5-48A7-B128-B3014D7586D8}"/>
                </a:ext>
              </a:extLst>
            </p:cNvPr>
            <p:cNvSpPr/>
            <p:nvPr/>
          </p:nvSpPr>
          <p:spPr>
            <a:xfrm>
              <a:off x="16199544" y="6146350"/>
              <a:ext cx="850902" cy="850902"/>
            </a:xfrm>
            <a:prstGeom prst="rect">
              <a:avLst/>
            </a:prstGeom>
            <a:solidFill>
              <a:schemeClr val="bg1"/>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8" name="Rectangle 7">
              <a:extLst>
                <a:ext uri="{FF2B5EF4-FFF2-40B4-BE49-F238E27FC236}">
                  <a16:creationId xmlns:a16="http://schemas.microsoft.com/office/drawing/2014/main" id="{7026DFF3-4AA3-4D1B-AFFC-2BC828BAA24B}"/>
                </a:ext>
              </a:extLst>
            </p:cNvPr>
            <p:cNvSpPr/>
            <p:nvPr/>
          </p:nvSpPr>
          <p:spPr>
            <a:xfrm>
              <a:off x="16348801" y="6295607"/>
              <a:ext cx="552389" cy="552389"/>
            </a:xfrm>
            <a:prstGeom prst="rect">
              <a:avLst/>
            </a:prstGeom>
            <a:solidFill>
              <a:schemeClr val="bg1">
                <a:lumMod val="8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9" name="Freeform 5">
              <a:extLst>
                <a:ext uri="{FF2B5EF4-FFF2-40B4-BE49-F238E27FC236}">
                  <a16:creationId xmlns:a16="http://schemas.microsoft.com/office/drawing/2014/main" id="{68B05576-CCAC-483F-9C41-3BE0460AD8B9}"/>
                </a:ext>
              </a:extLst>
            </p:cNvPr>
            <p:cNvSpPr>
              <a:spLocks noChangeArrowheads="1"/>
            </p:cNvSpPr>
            <p:nvPr/>
          </p:nvSpPr>
          <p:spPr bwMode="auto">
            <a:xfrm>
              <a:off x="16567957" y="6473081"/>
              <a:ext cx="114076" cy="197440"/>
            </a:xfrm>
            <a:custGeom>
              <a:avLst/>
              <a:gdLst>
                <a:gd name="T0" fmla="*/ 917464 w 228"/>
                <a:gd name="T1" fmla="*/ 6378503 h 396"/>
                <a:gd name="T2" fmla="*/ 917464 w 228"/>
                <a:gd name="T3" fmla="*/ 6378503 h 396"/>
                <a:gd name="T4" fmla="*/ 20449952 w 228"/>
                <a:gd name="T5" fmla="*/ 25644259 h 396"/>
                <a:gd name="T6" fmla="*/ 917464 w 228"/>
                <a:gd name="T7" fmla="*/ 45951270 h 396"/>
                <a:gd name="T8" fmla="*/ 917464 w 228"/>
                <a:gd name="T9" fmla="*/ 45951270 h 396"/>
                <a:gd name="T10" fmla="*/ 0 w 228"/>
                <a:gd name="T11" fmla="*/ 47773648 h 396"/>
                <a:gd name="T12" fmla="*/ 3801645 w 228"/>
                <a:gd name="T13" fmla="*/ 51418403 h 396"/>
                <a:gd name="T14" fmla="*/ 6554398 w 228"/>
                <a:gd name="T15" fmla="*/ 50507395 h 396"/>
                <a:gd name="T16" fmla="*/ 6554398 w 228"/>
                <a:gd name="T17" fmla="*/ 50507395 h 396"/>
                <a:gd name="T18" fmla="*/ 28839639 w 228"/>
                <a:gd name="T19" fmla="*/ 28507892 h 396"/>
                <a:gd name="T20" fmla="*/ 28839639 w 228"/>
                <a:gd name="T21" fmla="*/ 28507892 h 396"/>
                <a:gd name="T22" fmla="*/ 29757103 w 228"/>
                <a:gd name="T23" fmla="*/ 25644259 h 396"/>
                <a:gd name="T24" fmla="*/ 29757103 w 228"/>
                <a:gd name="T25" fmla="*/ 25644259 h 396"/>
                <a:gd name="T26" fmla="*/ 29757103 w 228"/>
                <a:gd name="T27" fmla="*/ 25644259 h 396"/>
                <a:gd name="T28" fmla="*/ 28839639 w 228"/>
                <a:gd name="T29" fmla="*/ 22910511 h 396"/>
                <a:gd name="T30" fmla="*/ 28839639 w 228"/>
                <a:gd name="T31" fmla="*/ 22910511 h 396"/>
                <a:gd name="T32" fmla="*/ 6554398 w 228"/>
                <a:gd name="T33" fmla="*/ 911369 h 396"/>
                <a:gd name="T34" fmla="*/ 6554398 w 228"/>
                <a:gd name="T35" fmla="*/ 911369 h 396"/>
                <a:gd name="T36" fmla="*/ 3801645 w 228"/>
                <a:gd name="T37" fmla="*/ 0 h 396"/>
                <a:gd name="T38" fmla="*/ 0 w 228"/>
                <a:gd name="T39" fmla="*/ 3644756 h 396"/>
                <a:gd name="T40" fmla="*/ 917464 w 228"/>
                <a:gd name="T41" fmla="*/ 6378503 h 39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Lst>
              <a:ahLst/>
              <a:cxnLst>
                <a:cxn ang="T42">
                  <a:pos x="T0" y="T1"/>
                </a:cxn>
                <a:cxn ang="T43">
                  <a:pos x="T2" y="T3"/>
                </a:cxn>
                <a:cxn ang="T44">
                  <a:pos x="T4" y="T5"/>
                </a:cxn>
                <a:cxn ang="T45">
                  <a:pos x="T6" y="T7"/>
                </a:cxn>
                <a:cxn ang="T46">
                  <a:pos x="T8" y="T9"/>
                </a:cxn>
                <a:cxn ang="T47">
                  <a:pos x="T10" y="T11"/>
                </a:cxn>
                <a:cxn ang="T48">
                  <a:pos x="T12" y="T13"/>
                </a:cxn>
                <a:cxn ang="T49">
                  <a:pos x="T14" y="T15"/>
                </a:cxn>
                <a:cxn ang="T50">
                  <a:pos x="T16" y="T17"/>
                </a:cxn>
                <a:cxn ang="T51">
                  <a:pos x="T18" y="T19"/>
                </a:cxn>
                <a:cxn ang="T52">
                  <a:pos x="T20" y="T21"/>
                </a:cxn>
                <a:cxn ang="T53">
                  <a:pos x="T22" y="T23"/>
                </a:cxn>
                <a:cxn ang="T54">
                  <a:pos x="T24" y="T25"/>
                </a:cxn>
                <a:cxn ang="T55">
                  <a:pos x="T26" y="T27"/>
                </a:cxn>
                <a:cxn ang="T56">
                  <a:pos x="T28" y="T29"/>
                </a:cxn>
                <a:cxn ang="T57">
                  <a:pos x="T30" y="T31"/>
                </a:cxn>
                <a:cxn ang="T58">
                  <a:pos x="T32" y="T33"/>
                </a:cxn>
                <a:cxn ang="T59">
                  <a:pos x="T34" y="T35"/>
                </a:cxn>
                <a:cxn ang="T60">
                  <a:pos x="T36" y="T37"/>
                </a:cxn>
                <a:cxn ang="T61">
                  <a:pos x="T38" y="T39"/>
                </a:cxn>
                <a:cxn ang="T62">
                  <a:pos x="T40" y="T41"/>
                </a:cxn>
              </a:cxnLst>
              <a:rect l="0" t="0" r="r" b="b"/>
              <a:pathLst>
                <a:path w="228" h="396">
                  <a:moveTo>
                    <a:pt x="7" y="49"/>
                  </a:moveTo>
                  <a:lnTo>
                    <a:pt x="7" y="49"/>
                  </a:lnTo>
                  <a:cubicBezTo>
                    <a:pt x="156" y="197"/>
                    <a:pt x="156" y="197"/>
                    <a:pt x="156" y="197"/>
                  </a:cubicBezTo>
                  <a:cubicBezTo>
                    <a:pt x="7" y="353"/>
                    <a:pt x="7" y="353"/>
                    <a:pt x="7" y="353"/>
                  </a:cubicBezTo>
                  <a:cubicBezTo>
                    <a:pt x="0" y="353"/>
                    <a:pt x="0" y="360"/>
                    <a:pt x="0" y="367"/>
                  </a:cubicBezTo>
                  <a:cubicBezTo>
                    <a:pt x="0" y="388"/>
                    <a:pt x="15" y="395"/>
                    <a:pt x="29" y="395"/>
                  </a:cubicBezTo>
                  <a:cubicBezTo>
                    <a:pt x="36" y="395"/>
                    <a:pt x="43" y="395"/>
                    <a:pt x="50" y="388"/>
                  </a:cubicBezTo>
                  <a:cubicBezTo>
                    <a:pt x="220" y="219"/>
                    <a:pt x="220" y="219"/>
                    <a:pt x="220" y="219"/>
                  </a:cubicBezTo>
                  <a:cubicBezTo>
                    <a:pt x="227" y="212"/>
                    <a:pt x="227" y="205"/>
                    <a:pt x="227" y="197"/>
                  </a:cubicBezTo>
                  <a:cubicBezTo>
                    <a:pt x="227" y="190"/>
                    <a:pt x="227" y="183"/>
                    <a:pt x="220" y="176"/>
                  </a:cubicBezTo>
                  <a:cubicBezTo>
                    <a:pt x="50" y="7"/>
                    <a:pt x="50" y="7"/>
                    <a:pt x="50" y="7"/>
                  </a:cubicBezTo>
                  <a:cubicBezTo>
                    <a:pt x="43" y="7"/>
                    <a:pt x="36" y="0"/>
                    <a:pt x="29" y="0"/>
                  </a:cubicBezTo>
                  <a:cubicBezTo>
                    <a:pt x="15" y="0"/>
                    <a:pt x="0" y="14"/>
                    <a:pt x="0" y="28"/>
                  </a:cubicBezTo>
                  <a:cubicBezTo>
                    <a:pt x="0" y="42"/>
                    <a:pt x="7" y="49"/>
                    <a:pt x="7" y="49"/>
                  </a:cubicBezTo>
                </a:path>
              </a:pathLst>
            </a:custGeom>
            <a:solidFill>
              <a:schemeClr val="bg1"/>
            </a:solidFill>
            <a:ln>
              <a:noFill/>
            </a:ln>
            <a:extLst>
              <a:ext uri="{91240B29-F687-4f45-9708-019B960494DF}">
                <a14:hiddenLine xmlns="" xmlns:a14="http://schemas.microsoft.com/office/drawing/2010/main" w="9525">
                  <a:solidFill>
                    <a:srgbClr val="000000"/>
                  </a:solidFill>
                  <a:round/>
                  <a:headEnd/>
                  <a:tailEnd/>
                </a14:hiddenLine>
              </a:ext>
            </a:extLst>
          </p:spPr>
          <p:txBody>
            <a:bodyPr wrap="none" anchor="ctr"/>
            <a:lstStyle/>
            <a:p>
              <a:endParaRPr lang="en-US" dirty="0">
                <a:latin typeface="Helvetica Neue" panose="02000503000000020004" pitchFamily="2" charset="0"/>
                <a:ea typeface="Helvetica Neue" panose="02000503000000020004" pitchFamily="2" charset="0"/>
                <a:cs typeface="Helvetica Neue" panose="02000503000000020004" pitchFamily="2" charset="0"/>
              </a:endParaRPr>
            </a:p>
          </p:txBody>
        </p:sp>
      </p:grpSp>
      <p:sp>
        <p:nvSpPr>
          <p:cNvPr id="30" name="Rectangle 29">
            <a:extLst>
              <a:ext uri="{FF2B5EF4-FFF2-40B4-BE49-F238E27FC236}">
                <a16:creationId xmlns:a16="http://schemas.microsoft.com/office/drawing/2014/main" id="{58F4C51B-3D07-47C3-93F2-81687095A861}"/>
              </a:ext>
            </a:extLst>
          </p:cNvPr>
          <p:cNvSpPr/>
          <p:nvPr/>
        </p:nvSpPr>
        <p:spPr>
          <a:xfrm>
            <a:off x="927709" y="6447121"/>
            <a:ext cx="5020892" cy="1401602"/>
          </a:xfrm>
          <a:prstGeom prst="rect">
            <a:avLst/>
          </a:prstGeom>
        </p:spPr>
        <p:txBody>
          <a:bodyPr wrap="square">
            <a:spAutoFit/>
          </a:bodyPr>
          <a:lstStyle/>
          <a:p>
            <a:pPr>
              <a:lnSpc>
                <a:spcPct val="120000"/>
              </a:lnSpc>
            </a:pPr>
            <a:r>
              <a:rPr lang="fr-BE" sz="1200" dirty="0">
                <a:solidFill>
                  <a:schemeClr val="bg1">
                    <a:lumMod val="65000"/>
                  </a:schemeClr>
                </a:solidFill>
                <a:latin typeface="Helvetica Neue" panose="02000503000000020004" pitchFamily="2" charset="0"/>
                <a:ea typeface="Helvetica Neue" panose="02000503000000020004" pitchFamily="2" charset="0"/>
                <a:cs typeface="Helvetica Neue" panose="02000503000000020004" pitchFamily="2" charset="0"/>
              </a:rPr>
              <a:t>Vous souhaitez vous aussi découvrir ce que la méthode TMA peut signifier pour le développement de votre organisation, de vos équipes et des individus ? Nous vous assistons volontiers par le biais d’une démonstration sans engagement de la plateforme TMA.</a:t>
            </a:r>
          </a:p>
          <a:p>
            <a:pPr>
              <a:lnSpc>
                <a:spcPct val="120000"/>
              </a:lnSpc>
            </a:pPr>
            <a:r>
              <a:rPr lang="fr-BE" sz="1200" dirty="0">
                <a:solidFill>
                  <a:schemeClr val="bg1">
                    <a:lumMod val="65000"/>
                  </a:schemeClr>
                </a:solidFill>
                <a:latin typeface="Helvetica Neue" panose="02000503000000020004" pitchFamily="2" charset="0"/>
                <a:ea typeface="Helvetica Neue" panose="02000503000000020004" pitchFamily="2" charset="0"/>
                <a:cs typeface="Helvetica Neue" panose="02000503000000020004" pitchFamily="2" charset="0"/>
              </a:rPr>
              <a:t>Saviez-vous qu’avec la licence TMA, vous disposez de tous les outils pour accompagner vos collaborateurs ? Et ce sans limite !</a:t>
            </a:r>
          </a:p>
        </p:txBody>
      </p:sp>
      <p:sp>
        <p:nvSpPr>
          <p:cNvPr id="40" name="Rectangle 39">
            <a:hlinkClick r:id="rId2"/>
            <a:extLst>
              <a:ext uri="{FF2B5EF4-FFF2-40B4-BE49-F238E27FC236}">
                <a16:creationId xmlns:a16="http://schemas.microsoft.com/office/drawing/2014/main" id="{E5AA52AD-411D-AB49-A1D4-FC4270FF2DB3}"/>
              </a:ext>
            </a:extLst>
          </p:cNvPr>
          <p:cNvSpPr/>
          <p:nvPr/>
        </p:nvSpPr>
        <p:spPr>
          <a:xfrm flipH="1">
            <a:off x="4491972" y="8226296"/>
            <a:ext cx="2326915" cy="307777"/>
          </a:xfrm>
          <a:prstGeom prst="rect">
            <a:avLst/>
          </a:prstGeom>
        </p:spPr>
        <p:txBody>
          <a:bodyPr wrap="square">
            <a:spAutoFit/>
          </a:bodyPr>
          <a:lstStyle/>
          <a:p>
            <a:pPr>
              <a:spcBef>
                <a:spcPts val="1200"/>
              </a:spcBef>
            </a:pPr>
            <a:r>
              <a:rPr lang="en-US" sz="1400" dirty="0">
                <a:solidFill>
                  <a:schemeClr val="bg1">
                    <a:lumMod val="50000"/>
                  </a:schemeClr>
                </a:solidFill>
                <a:latin typeface="Helvetica Neue" panose="02000503000000020004" pitchFamily="2" charset="0"/>
                <a:ea typeface="Helvetica Neue" panose="02000503000000020004" pitchFamily="2" charset="0"/>
                <a:cs typeface="Helvetica Neue" panose="02000503000000020004" pitchFamily="2" charset="0"/>
              </a:rPr>
              <a:t>www.methodetma.fr</a:t>
            </a:r>
          </a:p>
        </p:txBody>
      </p:sp>
      <p:sp>
        <p:nvSpPr>
          <p:cNvPr id="41" name="TextBox 40">
            <a:extLst>
              <a:ext uri="{FF2B5EF4-FFF2-40B4-BE49-F238E27FC236}">
                <a16:creationId xmlns:a16="http://schemas.microsoft.com/office/drawing/2014/main" id="{426539E3-BA8B-974D-968B-09BF239280DE}"/>
              </a:ext>
            </a:extLst>
          </p:cNvPr>
          <p:cNvSpPr txBox="1"/>
          <p:nvPr/>
        </p:nvSpPr>
        <p:spPr>
          <a:xfrm>
            <a:off x="4959549" y="7855467"/>
            <a:ext cx="1103398" cy="338554"/>
          </a:xfrm>
          <a:prstGeom prst="rect">
            <a:avLst/>
          </a:prstGeom>
          <a:noFill/>
        </p:spPr>
        <p:txBody>
          <a:bodyPr wrap="square" rtlCol="0">
            <a:spAutoFit/>
          </a:bodyPr>
          <a:lstStyle/>
          <a:p>
            <a:r>
              <a:rPr lang="en-US" sz="1600" b="1" i="1" dirty="0">
                <a:solidFill>
                  <a:schemeClr val="bg1">
                    <a:lumMod val="50000"/>
                  </a:schemeClr>
                </a:solidFill>
                <a:latin typeface="Helvetica Neue" panose="02000503000000020004" pitchFamily="2" charset="0"/>
                <a:ea typeface="Helvetica Neue" panose="02000503000000020004" pitchFamily="2" charset="0"/>
                <a:cs typeface="Helvetica Neue" panose="02000503000000020004" pitchFamily="2" charset="0"/>
              </a:rPr>
              <a:t>Site web</a:t>
            </a:r>
            <a:endParaRPr lang="id-ID" sz="1600" b="1" i="1" dirty="0">
              <a:solidFill>
                <a:schemeClr val="bg1">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11" name="Graphic 10" descr="Wereld met effen opvulling">
            <a:extLst>
              <a:ext uri="{FF2B5EF4-FFF2-40B4-BE49-F238E27FC236}">
                <a16:creationId xmlns:a16="http://schemas.microsoft.com/office/drawing/2014/main" id="{658D6803-2D72-4E0F-872D-3CE82A749CD4}"/>
              </a:ext>
            </a:extLst>
          </p:cNvPr>
          <p:cNvPicPr>
            <a:picLocks noChangeAspect="1"/>
          </p:cNvPicPr>
          <p:nvPr/>
        </p:nvPicPr>
        <p:blipFill>
          <a:blip>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a:off x="4797075" y="7916681"/>
            <a:ext cx="239233" cy="247174"/>
          </a:xfrm>
          <a:prstGeom prst="rect">
            <a:avLst/>
          </a:prstGeom>
        </p:spPr>
      </p:pic>
      <p:pic>
        <p:nvPicPr>
          <p:cNvPr id="13" name="Afbeelding 12">
            <a:extLst>
              <a:ext uri="{FF2B5EF4-FFF2-40B4-BE49-F238E27FC236}">
                <a16:creationId xmlns:a16="http://schemas.microsoft.com/office/drawing/2014/main" id="{EB5EA7F6-0F7E-4D52-885B-021809BAEC5D}"/>
              </a:ext>
            </a:extLst>
          </p:cNvPr>
          <p:cNvPicPr>
            <a:picLocks noChangeAspect="1"/>
          </p:cNvPicPr>
          <p:nvPr/>
        </p:nvPicPr>
        <p:blipFill rotWithShape="1">
          <a:blip r:embed="rId4"/>
          <a:srcRect t="10897"/>
          <a:stretch/>
        </p:blipFill>
        <p:spPr>
          <a:xfrm>
            <a:off x="-9534" y="803424"/>
            <a:ext cx="6858000" cy="3828378"/>
          </a:xfrm>
          <a:prstGeom prst="rect">
            <a:avLst/>
          </a:prstGeom>
        </p:spPr>
      </p:pic>
      <p:grpSp>
        <p:nvGrpSpPr>
          <p:cNvPr id="36" name="Group 35">
            <a:extLst>
              <a:ext uri="{FF2B5EF4-FFF2-40B4-BE49-F238E27FC236}">
                <a16:creationId xmlns:a16="http://schemas.microsoft.com/office/drawing/2014/main" id="{BF6ABD7A-D9AA-004B-9430-E592ADCF71F5}"/>
              </a:ext>
            </a:extLst>
          </p:cNvPr>
          <p:cNvGrpSpPr/>
          <p:nvPr/>
        </p:nvGrpSpPr>
        <p:grpSpPr>
          <a:xfrm>
            <a:off x="891431" y="2976074"/>
            <a:ext cx="2546724" cy="832187"/>
            <a:chOff x="2155638" y="2572139"/>
            <a:chExt cx="2546724" cy="832187"/>
          </a:xfrm>
        </p:grpSpPr>
        <p:sp>
          <p:nvSpPr>
            <p:cNvPr id="16" name="Speech Bubble: Rectangle 15">
              <a:extLst>
                <a:ext uri="{FF2B5EF4-FFF2-40B4-BE49-F238E27FC236}">
                  <a16:creationId xmlns:a16="http://schemas.microsoft.com/office/drawing/2014/main" id="{6305FBDC-D987-4BFB-B28C-0C0D32786A94}"/>
                </a:ext>
              </a:extLst>
            </p:cNvPr>
            <p:cNvSpPr/>
            <p:nvPr/>
          </p:nvSpPr>
          <p:spPr>
            <a:xfrm>
              <a:off x="2155638" y="2572139"/>
              <a:ext cx="2546724" cy="832187"/>
            </a:xfrm>
            <a:prstGeom prst="wedgeRectCallout">
              <a:avLst>
                <a:gd name="adj1" fmla="val 29262"/>
                <a:gd name="adj2" fmla="val -89960"/>
              </a:avLst>
            </a:prstGeom>
            <a:solidFill>
              <a:schemeClr val="tx1">
                <a:lumMod val="75000"/>
                <a:lumOff val="25000"/>
              </a:schemeClr>
            </a:solidFill>
            <a:ln>
              <a:noFill/>
            </a:ln>
            <a:effectLst>
              <a:outerShdw blurRad="533400" dist="520700" dir="11400000" sx="80000" sy="80000" algn="r" rotWithShape="0">
                <a:prstClr val="black">
                  <a:alpha val="38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8" name="Freeform 2">
              <a:extLst>
                <a:ext uri="{FF2B5EF4-FFF2-40B4-BE49-F238E27FC236}">
                  <a16:creationId xmlns:a16="http://schemas.microsoft.com/office/drawing/2014/main" id="{8AE9255F-A389-4ED7-9BDD-37B5F46820AF}"/>
                </a:ext>
              </a:extLst>
            </p:cNvPr>
            <p:cNvSpPr>
              <a:spLocks noChangeArrowheads="1"/>
            </p:cNvSpPr>
            <p:nvPr/>
          </p:nvSpPr>
          <p:spPr bwMode="auto">
            <a:xfrm>
              <a:off x="2355709" y="2824601"/>
              <a:ext cx="145580" cy="244737"/>
            </a:xfrm>
            <a:custGeom>
              <a:avLst/>
              <a:gdLst>
                <a:gd name="T0" fmla="*/ 55786 w 249"/>
                <a:gd name="T1" fmla="*/ 0 h 400"/>
                <a:gd name="T2" fmla="*/ 55786 w 249"/>
                <a:gd name="T3" fmla="*/ 0 h 400"/>
                <a:gd name="T4" fmla="*/ 0 w 249"/>
                <a:gd name="T5" fmla="*/ 56059 h 400"/>
                <a:gd name="T6" fmla="*/ 55786 w 249"/>
                <a:gd name="T7" fmla="*/ 178940 h 400"/>
                <a:gd name="T8" fmla="*/ 110679 w 249"/>
                <a:gd name="T9" fmla="*/ 56059 h 400"/>
                <a:gd name="T10" fmla="*/ 55786 w 249"/>
                <a:gd name="T11" fmla="*/ 0 h 400"/>
                <a:gd name="T12" fmla="*/ 55786 w 249"/>
                <a:gd name="T13" fmla="*/ 87900 h 400"/>
                <a:gd name="T14" fmla="*/ 55786 w 249"/>
                <a:gd name="T15" fmla="*/ 87900 h 400"/>
                <a:gd name="T16" fmla="*/ 23653 w 249"/>
                <a:gd name="T17" fmla="*/ 56059 h 400"/>
                <a:gd name="T18" fmla="*/ 55786 w 249"/>
                <a:gd name="T19" fmla="*/ 24217 h 400"/>
                <a:gd name="T20" fmla="*/ 87026 w 249"/>
                <a:gd name="T21" fmla="*/ 56059 h 400"/>
                <a:gd name="T22" fmla="*/ 55786 w 249"/>
                <a:gd name="T23" fmla="*/ 87900 h 400"/>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249" h="400">
                  <a:moveTo>
                    <a:pt x="125" y="0"/>
                  </a:moveTo>
                  <a:lnTo>
                    <a:pt x="125" y="0"/>
                  </a:lnTo>
                  <a:cubicBezTo>
                    <a:pt x="53" y="0"/>
                    <a:pt x="0" y="54"/>
                    <a:pt x="0" y="125"/>
                  </a:cubicBezTo>
                  <a:cubicBezTo>
                    <a:pt x="0" y="240"/>
                    <a:pt x="125" y="399"/>
                    <a:pt x="125" y="399"/>
                  </a:cubicBezTo>
                  <a:cubicBezTo>
                    <a:pt x="125" y="399"/>
                    <a:pt x="248" y="240"/>
                    <a:pt x="248" y="125"/>
                  </a:cubicBezTo>
                  <a:cubicBezTo>
                    <a:pt x="248" y="54"/>
                    <a:pt x="195" y="0"/>
                    <a:pt x="125" y="0"/>
                  </a:cubicBezTo>
                  <a:close/>
                  <a:moveTo>
                    <a:pt x="125" y="196"/>
                  </a:moveTo>
                  <a:lnTo>
                    <a:pt x="125" y="196"/>
                  </a:lnTo>
                  <a:cubicBezTo>
                    <a:pt x="88" y="196"/>
                    <a:pt x="53" y="160"/>
                    <a:pt x="53" y="125"/>
                  </a:cubicBezTo>
                  <a:cubicBezTo>
                    <a:pt x="53" y="89"/>
                    <a:pt x="88" y="54"/>
                    <a:pt x="125" y="54"/>
                  </a:cubicBezTo>
                  <a:cubicBezTo>
                    <a:pt x="159" y="54"/>
                    <a:pt x="195" y="89"/>
                    <a:pt x="195" y="125"/>
                  </a:cubicBezTo>
                  <a:cubicBezTo>
                    <a:pt x="195" y="160"/>
                    <a:pt x="159" y="196"/>
                    <a:pt x="125" y="196"/>
                  </a:cubicBezTo>
                  <a:close/>
                </a:path>
              </a:pathLst>
            </a:custGeom>
            <a:solidFill>
              <a:schemeClr val="bg1"/>
            </a:solidFill>
            <a:ln>
              <a:noFill/>
            </a:ln>
            <a:effectLst/>
            <a:extLst>
              <a:ext uri="{91240B29-F687-4f45-9708-019B960494DF}">
                <a14:hiddenLine xmlns:a14="http://schemas.microsoft.com/office/drawing/2010/main" xmlns="" w="9525" cap="flat">
                  <a:solidFill>
                    <a:srgbClr val="808080"/>
                  </a:solidFill>
                  <a:bevel/>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txBody>
            <a:bodyPr wrap="none" lIns="34290" tIns="17145" rIns="34290" bIns="17145" anchor="ctr"/>
            <a:lstStyle/>
            <a:p>
              <a:endParaRPr lang="en-US"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9" name="Rectangle 18">
              <a:extLst>
                <a:ext uri="{FF2B5EF4-FFF2-40B4-BE49-F238E27FC236}">
                  <a16:creationId xmlns:a16="http://schemas.microsoft.com/office/drawing/2014/main" id="{15C61CB5-0918-435E-9A91-779DBB25815E}"/>
                </a:ext>
              </a:extLst>
            </p:cNvPr>
            <p:cNvSpPr/>
            <p:nvPr/>
          </p:nvSpPr>
          <p:spPr>
            <a:xfrm flipH="1">
              <a:off x="2568661" y="2971990"/>
              <a:ext cx="2003522" cy="369332"/>
            </a:xfrm>
            <a:prstGeom prst="rect">
              <a:avLst/>
            </a:prstGeom>
          </p:spPr>
          <p:txBody>
            <a:bodyPr wrap="square">
              <a:spAutoFit/>
            </a:bodyPr>
            <a:lstStyle/>
            <a:p>
              <a:pPr>
                <a:spcBef>
                  <a:spcPts val="1200"/>
                </a:spcBef>
              </a:pPr>
              <a:r>
                <a:rPr lang="fr-FR" sz="9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91 Rue du Faubourg Saint-Honoré, 75008 Paris</a:t>
              </a:r>
              <a:endParaRPr lang="en-US" sz="9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0" name="TextBox 19">
              <a:extLst>
                <a:ext uri="{FF2B5EF4-FFF2-40B4-BE49-F238E27FC236}">
                  <a16:creationId xmlns:a16="http://schemas.microsoft.com/office/drawing/2014/main" id="{F15C88D2-7F73-4B98-82BE-C391F64F0897}"/>
                </a:ext>
              </a:extLst>
            </p:cNvPr>
            <p:cNvSpPr txBox="1"/>
            <p:nvPr/>
          </p:nvSpPr>
          <p:spPr>
            <a:xfrm>
              <a:off x="2568661" y="2651070"/>
              <a:ext cx="1415761" cy="400110"/>
            </a:xfrm>
            <a:prstGeom prst="rect">
              <a:avLst/>
            </a:prstGeom>
            <a:noFill/>
          </p:spPr>
          <p:txBody>
            <a:bodyPr wrap="square" rtlCol="0">
              <a:spAutoFit/>
            </a:bodyPr>
            <a:lstStyle/>
            <a:p>
              <a:r>
                <a:rPr lang="en-US" sz="2000" b="1" i="1" dirty="0" err="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Adresse</a:t>
              </a:r>
              <a:endParaRPr lang="id-ID" sz="2000" b="1" i="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grpSp>
      <p:pic>
        <p:nvPicPr>
          <p:cNvPr id="37" name="Afbeelding 36">
            <a:extLst>
              <a:ext uri="{FF2B5EF4-FFF2-40B4-BE49-F238E27FC236}">
                <a16:creationId xmlns:a16="http://schemas.microsoft.com/office/drawing/2014/main" id="{5A57417A-BBE1-44A7-9AF2-9B8197EF7027}"/>
              </a:ext>
            </a:extLst>
          </p:cNvPr>
          <p:cNvPicPr>
            <a:picLocks noChangeAspect="1"/>
          </p:cNvPicPr>
          <p:nvPr/>
        </p:nvPicPr>
        <p:blipFill>
          <a:blip r:embed="rId5"/>
          <a:stretch>
            <a:fillRect/>
          </a:stretch>
        </p:blipFill>
        <p:spPr>
          <a:xfrm>
            <a:off x="229840" y="193013"/>
            <a:ext cx="1237595" cy="542591"/>
          </a:xfrm>
          <a:prstGeom prst="rect">
            <a:avLst/>
          </a:prstGeom>
        </p:spPr>
      </p:pic>
    </p:spTree>
    <p:extLst>
      <p:ext uri="{BB962C8B-B14F-4D97-AF65-F5344CB8AC3E}">
        <p14:creationId xmlns:p14="http://schemas.microsoft.com/office/powerpoint/2010/main" val="126292012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6" name="Rectangle: Top Corners Rounded 6">
            <a:extLst>
              <a:ext uri="{FF2B5EF4-FFF2-40B4-BE49-F238E27FC236}">
                <a16:creationId xmlns:a16="http://schemas.microsoft.com/office/drawing/2014/main" id="{7CE033DD-217D-EE49-AF05-02B4B7027872}"/>
              </a:ext>
            </a:extLst>
          </p:cNvPr>
          <p:cNvSpPr/>
          <p:nvPr/>
        </p:nvSpPr>
        <p:spPr>
          <a:xfrm rot="16200000">
            <a:off x="2907061" y="-786941"/>
            <a:ext cx="2153257" cy="5748622"/>
          </a:xfrm>
          <a:prstGeom prst="round2SameRect">
            <a:avLst>
              <a:gd name="adj1" fmla="val 50000"/>
              <a:gd name="adj2" fmla="val 0"/>
            </a:avLst>
          </a:prstGeom>
          <a:gradFill flip="none" rotWithShape="1">
            <a:gsLst>
              <a:gs pos="0">
                <a:schemeClr val="accent1">
                  <a:lumMod val="40000"/>
                  <a:lumOff val="60000"/>
                </a:schemeClr>
              </a:gs>
              <a:gs pos="46000">
                <a:schemeClr val="accent1">
                  <a:lumMod val="95000"/>
                  <a:lumOff val="5000"/>
                </a:schemeClr>
              </a:gs>
              <a:gs pos="100000">
                <a:schemeClr val="accent1">
                  <a:lumMod val="60000"/>
                </a:schemeClr>
              </a:gs>
            </a:gsLst>
            <a:path path="circle">
              <a:fillToRect l="50000" t="130000" r="50000" b="-30000"/>
            </a:path>
            <a:tileRect/>
          </a:gradFill>
          <a:ln>
            <a:noFill/>
          </a:ln>
          <a:effectLst>
            <a:outerShdw blurRad="685800" dist="393700" dir="5400000" sx="81000" sy="81000" algn="t" rotWithShape="0">
              <a:schemeClr val="accent4">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7" name="TextBox 6">
            <a:extLst>
              <a:ext uri="{FF2B5EF4-FFF2-40B4-BE49-F238E27FC236}">
                <a16:creationId xmlns:a16="http://schemas.microsoft.com/office/drawing/2014/main" id="{70B8D3D1-20AA-734B-8937-9B577D589F9E}"/>
              </a:ext>
            </a:extLst>
          </p:cNvPr>
          <p:cNvSpPr txBox="1"/>
          <p:nvPr/>
        </p:nvSpPr>
        <p:spPr>
          <a:xfrm>
            <a:off x="2823868" y="1146321"/>
            <a:ext cx="3759697" cy="1754326"/>
          </a:xfrm>
          <a:prstGeom prst="rect">
            <a:avLst/>
          </a:prstGeom>
          <a:noFill/>
        </p:spPr>
        <p:txBody>
          <a:bodyPr wrap="square" rtlCol="0">
            <a:spAutoFit/>
          </a:bodyPr>
          <a:lstStyle/>
          <a:p>
            <a:r>
              <a:rPr lang="fr-FR" sz="12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Méthode TMA</a:t>
            </a:r>
          </a:p>
          <a:p>
            <a:r>
              <a:rPr lang="fr-FR" sz="32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clés de réussite pour la gestion des talents</a:t>
            </a:r>
          </a:p>
        </p:txBody>
      </p:sp>
      <p:sp>
        <p:nvSpPr>
          <p:cNvPr id="9" name="TextBox 8">
            <a:extLst>
              <a:ext uri="{FF2B5EF4-FFF2-40B4-BE49-F238E27FC236}">
                <a16:creationId xmlns:a16="http://schemas.microsoft.com/office/drawing/2014/main" id="{0112C39F-E9D3-3D46-AD1E-28011D1B31E8}"/>
              </a:ext>
            </a:extLst>
          </p:cNvPr>
          <p:cNvSpPr txBox="1"/>
          <p:nvPr/>
        </p:nvSpPr>
        <p:spPr>
          <a:xfrm>
            <a:off x="1102470" y="1212216"/>
            <a:ext cx="1983657" cy="1569660"/>
          </a:xfrm>
          <a:prstGeom prst="rect">
            <a:avLst/>
          </a:prstGeom>
          <a:noFill/>
        </p:spPr>
        <p:txBody>
          <a:bodyPr wrap="square" rtlCol="0">
            <a:spAutoFit/>
          </a:bodyPr>
          <a:lstStyle/>
          <a:p>
            <a:pPr algn="ctr"/>
            <a:r>
              <a:rPr lang="en-US" sz="9600" b="1" dirty="0">
                <a:solidFill>
                  <a:schemeClr val="bg1">
                    <a:alpha val="40000"/>
                  </a:schemeClr>
                </a:solidFill>
                <a:latin typeface="Helvetica Neue" panose="02000503000000020004" pitchFamily="2" charset="0"/>
                <a:ea typeface="Helvetica Neue" panose="02000503000000020004" pitchFamily="2" charset="0"/>
                <a:cs typeface="Helvetica Neue" panose="02000503000000020004" pitchFamily="2" charset="0"/>
              </a:rPr>
              <a:t>7</a:t>
            </a:r>
          </a:p>
        </p:txBody>
      </p:sp>
      <p:pic>
        <p:nvPicPr>
          <p:cNvPr id="11" name="Picture 10" descr="A picture containing text, posing, group&#10;&#10;Description automatically generated">
            <a:extLst>
              <a:ext uri="{FF2B5EF4-FFF2-40B4-BE49-F238E27FC236}">
                <a16:creationId xmlns:a16="http://schemas.microsoft.com/office/drawing/2014/main" id="{7E742836-8524-5D4C-94A7-9292242BDDC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121" y="3874741"/>
            <a:ext cx="6873121" cy="4790357"/>
          </a:xfrm>
          <a:prstGeom prst="rect">
            <a:avLst/>
          </a:prstGeom>
        </p:spPr>
      </p:pic>
      <p:pic>
        <p:nvPicPr>
          <p:cNvPr id="3" name="Afbeelding 2">
            <a:extLst>
              <a:ext uri="{FF2B5EF4-FFF2-40B4-BE49-F238E27FC236}">
                <a16:creationId xmlns:a16="http://schemas.microsoft.com/office/drawing/2014/main" id="{02DA6013-5CCD-42CF-8D4D-9761E9385972}"/>
              </a:ext>
            </a:extLst>
          </p:cNvPr>
          <p:cNvPicPr>
            <a:picLocks noChangeAspect="1"/>
          </p:cNvPicPr>
          <p:nvPr/>
        </p:nvPicPr>
        <p:blipFill>
          <a:blip r:embed="rId3"/>
          <a:stretch>
            <a:fillRect/>
          </a:stretch>
        </p:blipFill>
        <p:spPr>
          <a:xfrm>
            <a:off x="229840" y="193013"/>
            <a:ext cx="1237595" cy="542591"/>
          </a:xfrm>
          <a:prstGeom prst="rect">
            <a:avLst/>
          </a:prstGeom>
        </p:spPr>
      </p:pic>
    </p:spTree>
    <p:extLst>
      <p:ext uri="{BB962C8B-B14F-4D97-AF65-F5344CB8AC3E}">
        <p14:creationId xmlns:p14="http://schemas.microsoft.com/office/powerpoint/2010/main" val="382467210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0">
              <a:schemeClr val="accent1">
                <a:lumMod val="40000"/>
                <a:lumOff val="60000"/>
              </a:schemeClr>
            </a:gs>
            <a:gs pos="46000">
              <a:schemeClr val="accent1">
                <a:lumMod val="95000"/>
                <a:lumOff val="5000"/>
              </a:schemeClr>
            </a:gs>
            <a:gs pos="100000">
              <a:schemeClr val="accent1">
                <a:lumMod val="60000"/>
              </a:schemeClr>
            </a:gs>
          </a:gsLst>
          <a:path path="circle">
            <a:fillToRect l="50000" t="130000" r="50000" b="-30000"/>
          </a:path>
          <a:tileRect/>
        </a:gradFill>
        <a:effectLst/>
      </p:bgPr>
    </p:bg>
    <p:spTree>
      <p:nvGrpSpPr>
        <p:cNvPr id="1" name=""/>
        <p:cNvGrpSpPr/>
        <p:nvPr/>
      </p:nvGrpSpPr>
      <p:grpSpPr>
        <a:xfrm>
          <a:off x="0" y="0"/>
          <a:ext cx="0" cy="0"/>
          <a:chOff x="0" y="0"/>
          <a:chExt cx="0" cy="0"/>
        </a:xfrm>
      </p:grpSpPr>
      <p:grpSp>
        <p:nvGrpSpPr>
          <p:cNvPr id="12" name="Group 11">
            <a:extLst>
              <a:ext uri="{FF2B5EF4-FFF2-40B4-BE49-F238E27FC236}">
                <a16:creationId xmlns:a16="http://schemas.microsoft.com/office/drawing/2014/main" id="{4F7A0751-FA3C-4058-A58F-A7EF796F614E}"/>
              </a:ext>
            </a:extLst>
          </p:cNvPr>
          <p:cNvGrpSpPr/>
          <p:nvPr/>
        </p:nvGrpSpPr>
        <p:grpSpPr>
          <a:xfrm>
            <a:off x="198120" y="2605051"/>
            <a:ext cx="6461760" cy="3869264"/>
            <a:chOff x="198120" y="2810174"/>
            <a:chExt cx="6461760" cy="3869264"/>
          </a:xfrm>
        </p:grpSpPr>
        <p:sp>
          <p:nvSpPr>
            <p:cNvPr id="2" name="TextBox 1">
              <a:extLst>
                <a:ext uri="{FF2B5EF4-FFF2-40B4-BE49-F238E27FC236}">
                  <a16:creationId xmlns:a16="http://schemas.microsoft.com/office/drawing/2014/main" id="{407EDE0B-8606-4484-8990-221D70A8BEC0}"/>
                </a:ext>
              </a:extLst>
            </p:cNvPr>
            <p:cNvSpPr txBox="1"/>
            <p:nvPr/>
          </p:nvSpPr>
          <p:spPr>
            <a:xfrm>
              <a:off x="198120" y="2810174"/>
              <a:ext cx="6461760" cy="1569660"/>
            </a:xfrm>
            <a:prstGeom prst="rect">
              <a:avLst/>
            </a:prstGeom>
            <a:noFill/>
          </p:spPr>
          <p:txBody>
            <a:bodyPr wrap="square" rtlCol="0">
              <a:spAutoFit/>
            </a:bodyPr>
            <a:lstStyle/>
            <a:p>
              <a:pPr algn="ctr"/>
              <a:r>
                <a:rPr lang="en-US" sz="4800" b="1" dirty="0" err="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Lorsque</a:t>
              </a:r>
              <a:r>
                <a:rPr lang="en-US" sz="48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 les talents </a:t>
              </a:r>
              <a:r>
                <a:rPr lang="en-US" sz="4800" b="1" dirty="0" err="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interagissent</a:t>
              </a:r>
              <a:endParaRPr lang="en-US" sz="48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5" name="TextBox 4">
              <a:extLst>
                <a:ext uri="{FF2B5EF4-FFF2-40B4-BE49-F238E27FC236}">
                  <a16:creationId xmlns:a16="http://schemas.microsoft.com/office/drawing/2014/main" id="{987B1BA0-B01D-4E92-BA25-8DFC409C7434}"/>
                </a:ext>
              </a:extLst>
            </p:cNvPr>
            <p:cNvSpPr txBox="1"/>
            <p:nvPr/>
          </p:nvSpPr>
          <p:spPr>
            <a:xfrm>
              <a:off x="361950" y="4379834"/>
              <a:ext cx="6134100" cy="2299604"/>
            </a:xfrm>
            <a:prstGeom prst="rect">
              <a:avLst/>
            </a:prstGeom>
            <a:noFill/>
          </p:spPr>
          <p:txBody>
            <a:bodyPr wrap="square" rtlCol="0">
              <a:spAutoFit/>
            </a:bodyPr>
            <a:lstStyle/>
            <a:p>
              <a:pPr algn="ctr">
                <a:lnSpc>
                  <a:spcPct val="130000"/>
                </a:lnSpc>
              </a:pPr>
              <a:r>
                <a:rPr lang="fr-FR" sz="1600" dirty="0">
                  <a:solidFill>
                    <a:schemeClr val="bg1">
                      <a:lumMod val="95000"/>
                    </a:schemeClr>
                  </a:solidFill>
                  <a:latin typeface="Helvetica Neue" panose="02000503000000020004" pitchFamily="2" charset="0"/>
                  <a:ea typeface="Helvetica Neue" panose="02000503000000020004" pitchFamily="2" charset="0"/>
                  <a:cs typeface="Helvetica Neue" panose="02000503000000020004" pitchFamily="2" charset="0"/>
                </a:rPr>
                <a:t>Une organisation, c’est avant tout un groupe de personnes douées, qui travaillent ensemble avec leurs talents comme outils.  Ceci dit, lesdits talents ne sont pas toujours au cœur de l’organisation des équipes. Et quel rôle joue le manager ? Comment composer, mettre en adéquation et gérer les équipes en mettant les talents au cœur des préoccupations?</a:t>
              </a:r>
            </a:p>
            <a:p>
              <a:pPr algn="ctr">
                <a:lnSpc>
                  <a:spcPct val="130000"/>
                </a:lnSpc>
              </a:pPr>
              <a:r>
                <a:rPr lang="fr-FR" sz="1600" dirty="0">
                  <a:solidFill>
                    <a:schemeClr val="bg1">
                      <a:lumMod val="95000"/>
                    </a:schemeClr>
                  </a:solidFill>
                  <a:latin typeface="Helvetica Neue" panose="02000503000000020004" pitchFamily="2" charset="0"/>
                  <a:ea typeface="Helvetica Neue" panose="02000503000000020004" pitchFamily="2" charset="0"/>
                  <a:cs typeface="Helvetica Neue" panose="02000503000000020004" pitchFamily="2" charset="0"/>
                </a:rPr>
                <a:t> </a:t>
              </a:r>
            </a:p>
          </p:txBody>
        </p:sp>
      </p:grpSp>
      <p:pic>
        <p:nvPicPr>
          <p:cNvPr id="6" name="Afbeelding 5">
            <a:extLst>
              <a:ext uri="{FF2B5EF4-FFF2-40B4-BE49-F238E27FC236}">
                <a16:creationId xmlns:a16="http://schemas.microsoft.com/office/drawing/2014/main" id="{19B17E9E-5A91-4DC4-9125-8F08D193807E}"/>
              </a:ext>
            </a:extLst>
          </p:cNvPr>
          <p:cNvPicPr>
            <a:picLocks noChangeAspect="1"/>
          </p:cNvPicPr>
          <p:nvPr/>
        </p:nvPicPr>
        <p:blipFill>
          <a:blip r:embed="rId2"/>
          <a:stretch>
            <a:fillRect/>
          </a:stretch>
        </p:blipFill>
        <p:spPr>
          <a:xfrm>
            <a:off x="229840" y="193013"/>
            <a:ext cx="1237595" cy="542591"/>
          </a:xfrm>
          <a:prstGeom prst="rect">
            <a:avLst/>
          </a:prstGeom>
        </p:spPr>
      </p:pic>
    </p:spTree>
    <p:extLst>
      <p:ext uri="{BB962C8B-B14F-4D97-AF65-F5344CB8AC3E}">
        <p14:creationId xmlns:p14="http://schemas.microsoft.com/office/powerpoint/2010/main" val="3198501780"/>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8" name="Oval 17">
            <a:extLst>
              <a:ext uri="{FF2B5EF4-FFF2-40B4-BE49-F238E27FC236}">
                <a16:creationId xmlns:a16="http://schemas.microsoft.com/office/drawing/2014/main" id="{D52D9617-3C8A-47F7-AEA5-BA73F9185EC6}"/>
              </a:ext>
            </a:extLst>
          </p:cNvPr>
          <p:cNvSpPr/>
          <p:nvPr/>
        </p:nvSpPr>
        <p:spPr>
          <a:xfrm>
            <a:off x="208410" y="6409093"/>
            <a:ext cx="2100031" cy="2100029"/>
          </a:xfrm>
          <a:prstGeom prst="ellipse">
            <a:avLst/>
          </a:prstGeom>
          <a:solidFill>
            <a:schemeClr val="bg1"/>
          </a:solidFill>
          <a:ln>
            <a:noFill/>
          </a:ln>
          <a:effectLst>
            <a:outerShdw blurRad="1270000" dist="927100" dir="10800000" sx="70000" sy="70000" algn="r" rotWithShape="0">
              <a:schemeClr val="bg1">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1" name="Rectangle 20">
            <a:extLst>
              <a:ext uri="{FF2B5EF4-FFF2-40B4-BE49-F238E27FC236}">
                <a16:creationId xmlns:a16="http://schemas.microsoft.com/office/drawing/2014/main" id="{2A88507B-F111-438D-8CDF-430CBFAB0887}"/>
              </a:ext>
            </a:extLst>
          </p:cNvPr>
          <p:cNvSpPr/>
          <p:nvPr/>
        </p:nvSpPr>
        <p:spPr>
          <a:xfrm>
            <a:off x="505848" y="7050256"/>
            <a:ext cx="1530952" cy="1077218"/>
          </a:xfrm>
          <a:prstGeom prst="rect">
            <a:avLst/>
          </a:prstGeom>
        </p:spPr>
        <p:txBody>
          <a:bodyPr wrap="square">
            <a:spAutoFit/>
          </a:bodyPr>
          <a:lstStyle/>
          <a:p>
            <a:r>
              <a:rPr lang="fr-FR" sz="1600" b="1" dirty="0">
                <a:solidFill>
                  <a:schemeClr val="bg1">
                    <a:lumMod val="65000"/>
                  </a:schemeClr>
                </a:solidFill>
                <a:latin typeface="Helvetica Neue" panose="02000503000000020004" pitchFamily="2" charset="0"/>
                <a:ea typeface="Helvetica Neue" panose="02000503000000020004" pitchFamily="2" charset="0"/>
                <a:cs typeface="Helvetica Neue" panose="02000503000000020004" pitchFamily="2" charset="0"/>
              </a:rPr>
              <a:t>Adopter une conduite orientée sur les talents</a:t>
            </a:r>
          </a:p>
        </p:txBody>
      </p:sp>
      <p:sp>
        <p:nvSpPr>
          <p:cNvPr id="23" name="Oval 22">
            <a:extLst>
              <a:ext uri="{FF2B5EF4-FFF2-40B4-BE49-F238E27FC236}">
                <a16:creationId xmlns:a16="http://schemas.microsoft.com/office/drawing/2014/main" id="{61AC874B-AF5F-40AE-8AD3-DDB987F9B018}"/>
              </a:ext>
            </a:extLst>
          </p:cNvPr>
          <p:cNvSpPr/>
          <p:nvPr/>
        </p:nvSpPr>
        <p:spPr>
          <a:xfrm>
            <a:off x="1850840" y="6674106"/>
            <a:ext cx="2100031" cy="2100029"/>
          </a:xfrm>
          <a:prstGeom prst="ellipse">
            <a:avLst/>
          </a:prstGeom>
          <a:solidFill>
            <a:schemeClr val="bg1"/>
          </a:solidFill>
          <a:ln>
            <a:noFill/>
          </a:ln>
          <a:effectLst>
            <a:outerShdw blurRad="1270000" dist="927100" dir="10800000" sx="70000" sy="70000" algn="r" rotWithShape="0">
              <a:schemeClr val="bg1">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6" name="Rectangle 25">
            <a:extLst>
              <a:ext uri="{FF2B5EF4-FFF2-40B4-BE49-F238E27FC236}">
                <a16:creationId xmlns:a16="http://schemas.microsoft.com/office/drawing/2014/main" id="{D2B39A76-5CFD-4464-8EC6-DE25AECAC80C}"/>
              </a:ext>
            </a:extLst>
          </p:cNvPr>
          <p:cNvSpPr/>
          <p:nvPr/>
        </p:nvSpPr>
        <p:spPr>
          <a:xfrm>
            <a:off x="2036800" y="6737227"/>
            <a:ext cx="1455892" cy="1323439"/>
          </a:xfrm>
          <a:prstGeom prst="rect">
            <a:avLst/>
          </a:prstGeom>
        </p:spPr>
        <p:txBody>
          <a:bodyPr wrap="square">
            <a:spAutoFit/>
          </a:bodyPr>
          <a:lstStyle/>
          <a:p>
            <a:r>
              <a:rPr lang="fr-FR" sz="1600" b="1" dirty="0">
                <a:solidFill>
                  <a:schemeClr val="bg1">
                    <a:lumMod val="65000"/>
                  </a:schemeClr>
                </a:solidFill>
                <a:latin typeface="Helvetica Neue" panose="02000503000000020004" pitchFamily="2" charset="0"/>
                <a:ea typeface="Helvetica Neue" panose="02000503000000020004" pitchFamily="2" charset="0"/>
                <a:cs typeface="Helvetica Neue" panose="02000503000000020004" pitchFamily="2" charset="0"/>
              </a:rPr>
              <a:t>Sélectionner  et trouver l’adéquation sur la base des talents </a:t>
            </a:r>
          </a:p>
        </p:txBody>
      </p:sp>
      <p:sp>
        <p:nvSpPr>
          <p:cNvPr id="28" name="Oval 27">
            <a:extLst>
              <a:ext uri="{FF2B5EF4-FFF2-40B4-BE49-F238E27FC236}">
                <a16:creationId xmlns:a16="http://schemas.microsoft.com/office/drawing/2014/main" id="{BEB1E4E9-A07E-4ADF-9EFD-73DC5DCB24AA}"/>
              </a:ext>
            </a:extLst>
          </p:cNvPr>
          <p:cNvSpPr/>
          <p:nvPr/>
        </p:nvSpPr>
        <p:spPr>
          <a:xfrm>
            <a:off x="3515662" y="6237290"/>
            <a:ext cx="2100031" cy="2100029"/>
          </a:xfrm>
          <a:prstGeom prst="ellipse">
            <a:avLst/>
          </a:prstGeom>
          <a:solidFill>
            <a:schemeClr val="bg1"/>
          </a:solidFill>
          <a:ln>
            <a:noFill/>
          </a:ln>
          <a:effectLst>
            <a:outerShdw blurRad="1270000" dist="927100" dir="10800000" sx="70000" sy="70000" algn="r" rotWithShape="0">
              <a:schemeClr val="bg1">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31" name="Rectangle 30">
            <a:extLst>
              <a:ext uri="{FF2B5EF4-FFF2-40B4-BE49-F238E27FC236}">
                <a16:creationId xmlns:a16="http://schemas.microsoft.com/office/drawing/2014/main" id="{14D97314-8356-4CD8-A14C-96972839159C}"/>
              </a:ext>
            </a:extLst>
          </p:cNvPr>
          <p:cNvSpPr/>
          <p:nvPr/>
        </p:nvSpPr>
        <p:spPr>
          <a:xfrm>
            <a:off x="3515662" y="7224874"/>
            <a:ext cx="1411669" cy="830997"/>
          </a:xfrm>
          <a:prstGeom prst="rect">
            <a:avLst/>
          </a:prstGeom>
        </p:spPr>
        <p:txBody>
          <a:bodyPr wrap="square">
            <a:spAutoFit/>
          </a:bodyPr>
          <a:lstStyle/>
          <a:p>
            <a:r>
              <a:rPr lang="fr-FR" sz="1600" b="1">
                <a:solidFill>
                  <a:schemeClr val="bg1">
                    <a:lumMod val="65000"/>
                  </a:schemeClr>
                </a:solidFill>
                <a:latin typeface="Helvetica Neue" panose="02000503000000020004" pitchFamily="2" charset="0"/>
                <a:ea typeface="Helvetica Neue" panose="02000503000000020004" pitchFamily="2" charset="0"/>
                <a:cs typeface="Helvetica Neue" panose="02000503000000020004" pitchFamily="2" charset="0"/>
              </a:rPr>
              <a:t>Coacher sur la base des talents </a:t>
            </a:r>
          </a:p>
        </p:txBody>
      </p:sp>
      <p:sp>
        <p:nvSpPr>
          <p:cNvPr id="47" name="Rectangle 46">
            <a:extLst>
              <a:ext uri="{FF2B5EF4-FFF2-40B4-BE49-F238E27FC236}">
                <a16:creationId xmlns:a16="http://schemas.microsoft.com/office/drawing/2014/main" id="{D114E01F-91AB-B843-872F-6929ABA17C55}"/>
              </a:ext>
            </a:extLst>
          </p:cNvPr>
          <p:cNvSpPr/>
          <p:nvPr/>
        </p:nvSpPr>
        <p:spPr>
          <a:xfrm>
            <a:off x="5067232" y="7620664"/>
            <a:ext cx="1246219" cy="674031"/>
          </a:xfrm>
          <a:prstGeom prst="rect">
            <a:avLst/>
          </a:prstGeom>
        </p:spPr>
        <p:txBody>
          <a:bodyPr wrap="square">
            <a:spAutoFit/>
          </a:bodyPr>
          <a:lstStyle/>
          <a:p>
            <a:pPr>
              <a:lnSpc>
                <a:spcPct val="120000"/>
              </a:lnSpc>
            </a:pPr>
            <a:r>
              <a:rPr lang="fr-FR" sz="1050">
                <a:solidFill>
                  <a:schemeClr val="bg1">
                    <a:lumMod val="65000"/>
                  </a:schemeClr>
                </a:solidFill>
                <a:latin typeface="Helvetica Neue" panose="02000503000000020004" pitchFamily="2" charset="0"/>
                <a:ea typeface="Helvetica Neue" panose="02000503000000020004" pitchFamily="2" charset="0"/>
                <a:cs typeface="Helvetica Neue" panose="02000503000000020004" pitchFamily="2" charset="0"/>
              </a:rPr>
              <a:t>A wonderful serenity has taken possession</a:t>
            </a:r>
          </a:p>
        </p:txBody>
      </p:sp>
      <p:sp>
        <p:nvSpPr>
          <p:cNvPr id="44" name="Oval 43">
            <a:extLst>
              <a:ext uri="{FF2B5EF4-FFF2-40B4-BE49-F238E27FC236}">
                <a16:creationId xmlns:a16="http://schemas.microsoft.com/office/drawing/2014/main" id="{28269C43-32A1-CC4D-8463-B0D86DF5BC9B}"/>
              </a:ext>
            </a:extLst>
          </p:cNvPr>
          <p:cNvSpPr/>
          <p:nvPr/>
        </p:nvSpPr>
        <p:spPr>
          <a:xfrm>
            <a:off x="4916961" y="6717607"/>
            <a:ext cx="1941039" cy="2100029"/>
          </a:xfrm>
          <a:prstGeom prst="ellipse">
            <a:avLst/>
          </a:prstGeom>
          <a:solidFill>
            <a:schemeClr val="bg1"/>
          </a:solidFill>
          <a:ln>
            <a:noFill/>
          </a:ln>
          <a:effectLst>
            <a:outerShdw blurRad="1270000" dist="927100" dir="10800000" sx="70000" sy="70000" algn="r" rotWithShape="0">
              <a:schemeClr val="bg1">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35" name="Rectangle 34">
            <a:extLst>
              <a:ext uri="{FF2B5EF4-FFF2-40B4-BE49-F238E27FC236}">
                <a16:creationId xmlns:a16="http://schemas.microsoft.com/office/drawing/2014/main" id="{B2740A69-00E8-44A4-B7DF-8FC676EDE9FD}"/>
              </a:ext>
            </a:extLst>
          </p:cNvPr>
          <p:cNvSpPr/>
          <p:nvPr/>
        </p:nvSpPr>
        <p:spPr>
          <a:xfrm>
            <a:off x="440271" y="6155870"/>
            <a:ext cx="824813" cy="1107996"/>
          </a:xfrm>
          <a:prstGeom prst="rect">
            <a:avLst/>
          </a:prstGeom>
        </p:spPr>
        <p:txBody>
          <a:bodyPr wrap="square">
            <a:spAutoFit/>
          </a:bodyPr>
          <a:lstStyle/>
          <a:p>
            <a:pPr algn="ctr"/>
            <a:r>
              <a:rPr lang="fr-FR" sz="6600" b="1" dirty="0">
                <a:gradFill>
                  <a:gsLst>
                    <a:gs pos="100000">
                      <a:schemeClr val="accent4"/>
                    </a:gs>
                    <a:gs pos="0">
                      <a:schemeClr val="accent4">
                        <a:lumMod val="75000"/>
                      </a:schemeClr>
                    </a:gs>
                  </a:gsLst>
                  <a:lin ang="2700000" scaled="1"/>
                </a:gradFill>
                <a:latin typeface="Helvetica Neue" panose="02000503000000020004" pitchFamily="2" charset="0"/>
                <a:ea typeface="Helvetica Neue" panose="02000503000000020004" pitchFamily="2" charset="0"/>
                <a:cs typeface="Helvetica Neue" panose="02000503000000020004" pitchFamily="2" charset="0"/>
              </a:rPr>
              <a:t>4</a:t>
            </a:r>
            <a:endParaRPr lang="fr-FR" sz="6600" b="1" i="0" dirty="0">
              <a:gradFill>
                <a:gsLst>
                  <a:gs pos="100000">
                    <a:schemeClr val="accent4"/>
                  </a:gs>
                  <a:gs pos="0">
                    <a:schemeClr val="accent4">
                      <a:lumMod val="75000"/>
                    </a:schemeClr>
                  </a:gs>
                </a:gsLst>
                <a:lin ang="2700000" scaled="1"/>
              </a:gra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36" name="Rectangle 35">
            <a:extLst>
              <a:ext uri="{FF2B5EF4-FFF2-40B4-BE49-F238E27FC236}">
                <a16:creationId xmlns:a16="http://schemas.microsoft.com/office/drawing/2014/main" id="{726FB645-5642-490D-8D9B-B67988E80A42}"/>
              </a:ext>
            </a:extLst>
          </p:cNvPr>
          <p:cNvSpPr/>
          <p:nvPr/>
        </p:nvSpPr>
        <p:spPr>
          <a:xfrm>
            <a:off x="2311824" y="7955124"/>
            <a:ext cx="824813" cy="1107996"/>
          </a:xfrm>
          <a:prstGeom prst="rect">
            <a:avLst/>
          </a:prstGeom>
        </p:spPr>
        <p:txBody>
          <a:bodyPr wrap="square">
            <a:spAutoFit/>
          </a:bodyPr>
          <a:lstStyle/>
          <a:p>
            <a:pPr algn="ctr"/>
            <a:r>
              <a:rPr lang="fr-FR" sz="6600" b="1" dirty="0">
                <a:gradFill>
                  <a:gsLst>
                    <a:gs pos="100000">
                      <a:schemeClr val="accent5"/>
                    </a:gs>
                    <a:gs pos="0">
                      <a:schemeClr val="accent5">
                        <a:lumMod val="75000"/>
                      </a:schemeClr>
                    </a:gs>
                  </a:gsLst>
                  <a:lin ang="2700000" scaled="1"/>
                </a:gradFill>
                <a:latin typeface="Helvetica Neue" panose="02000503000000020004" pitchFamily="2" charset="0"/>
                <a:ea typeface="Helvetica Neue" panose="02000503000000020004" pitchFamily="2" charset="0"/>
                <a:cs typeface="Helvetica Neue" panose="02000503000000020004" pitchFamily="2" charset="0"/>
              </a:rPr>
              <a:t>5</a:t>
            </a:r>
            <a:endParaRPr lang="fr-FR" sz="6600" b="1" i="0" dirty="0">
              <a:gradFill>
                <a:gsLst>
                  <a:gs pos="100000">
                    <a:schemeClr val="accent5"/>
                  </a:gs>
                  <a:gs pos="0">
                    <a:schemeClr val="accent5">
                      <a:lumMod val="75000"/>
                    </a:schemeClr>
                  </a:gs>
                </a:gsLst>
                <a:lin ang="2700000" scaled="1"/>
              </a:gra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37" name="Rectangle 36">
            <a:extLst>
              <a:ext uri="{FF2B5EF4-FFF2-40B4-BE49-F238E27FC236}">
                <a16:creationId xmlns:a16="http://schemas.microsoft.com/office/drawing/2014/main" id="{DEAB3169-8747-4971-A329-C7CDC425ABD2}"/>
              </a:ext>
            </a:extLst>
          </p:cNvPr>
          <p:cNvSpPr/>
          <p:nvPr/>
        </p:nvSpPr>
        <p:spPr>
          <a:xfrm>
            <a:off x="3684837" y="6310375"/>
            <a:ext cx="824813" cy="1107996"/>
          </a:xfrm>
          <a:prstGeom prst="rect">
            <a:avLst/>
          </a:prstGeom>
        </p:spPr>
        <p:txBody>
          <a:bodyPr wrap="square">
            <a:spAutoFit/>
          </a:bodyPr>
          <a:lstStyle/>
          <a:p>
            <a:pPr algn="ctr"/>
            <a:r>
              <a:rPr lang="fr-FR" sz="6600" b="1" i="0" dirty="0">
                <a:gradFill>
                  <a:gsLst>
                    <a:gs pos="100000">
                      <a:schemeClr val="accent6"/>
                    </a:gs>
                    <a:gs pos="0">
                      <a:schemeClr val="accent6">
                        <a:lumMod val="75000"/>
                      </a:schemeClr>
                    </a:gs>
                  </a:gsLst>
                  <a:lin ang="2700000" scaled="1"/>
                </a:gradFill>
                <a:latin typeface="Helvetica Neue" panose="02000503000000020004" pitchFamily="2" charset="0"/>
                <a:ea typeface="Helvetica Neue" panose="02000503000000020004" pitchFamily="2" charset="0"/>
                <a:cs typeface="Helvetica Neue" panose="02000503000000020004" pitchFamily="2" charset="0"/>
              </a:rPr>
              <a:t>6</a:t>
            </a:r>
          </a:p>
        </p:txBody>
      </p:sp>
      <p:sp>
        <p:nvSpPr>
          <p:cNvPr id="48" name="Rectangle 47">
            <a:extLst>
              <a:ext uri="{FF2B5EF4-FFF2-40B4-BE49-F238E27FC236}">
                <a16:creationId xmlns:a16="http://schemas.microsoft.com/office/drawing/2014/main" id="{B39F88A2-26A1-714F-A5A9-C8C58DEE2ECC}"/>
              </a:ext>
            </a:extLst>
          </p:cNvPr>
          <p:cNvSpPr/>
          <p:nvPr/>
        </p:nvSpPr>
        <p:spPr>
          <a:xfrm>
            <a:off x="5420922" y="6390700"/>
            <a:ext cx="824813" cy="1107996"/>
          </a:xfrm>
          <a:prstGeom prst="rect">
            <a:avLst/>
          </a:prstGeom>
          <a:noFill/>
          <a:ln>
            <a:noFill/>
          </a:ln>
        </p:spPr>
        <p:txBody>
          <a:bodyPr wrap="square">
            <a:spAutoFit/>
          </a:bodyPr>
          <a:lstStyle/>
          <a:p>
            <a:pPr algn="ctr"/>
            <a:r>
              <a:rPr lang="fr-FR" sz="6600" b="1" dirty="0">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latin typeface="Helvetica Neue" panose="02000503000000020004" pitchFamily="2" charset="0"/>
                <a:ea typeface="Helvetica Neue" panose="02000503000000020004" pitchFamily="2" charset="0"/>
                <a:cs typeface="Helvetica Neue" panose="02000503000000020004" pitchFamily="2" charset="0"/>
              </a:rPr>
              <a:t>7</a:t>
            </a:r>
            <a:endParaRPr lang="fr-FR" sz="6600" b="1" i="0" dirty="0">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3" name="Oval 2">
            <a:extLst>
              <a:ext uri="{FF2B5EF4-FFF2-40B4-BE49-F238E27FC236}">
                <a16:creationId xmlns:a16="http://schemas.microsoft.com/office/drawing/2014/main" id="{74BC8BFA-738D-42E2-A8D0-8BC3B32643FA}"/>
              </a:ext>
            </a:extLst>
          </p:cNvPr>
          <p:cNvSpPr/>
          <p:nvPr/>
        </p:nvSpPr>
        <p:spPr>
          <a:xfrm>
            <a:off x="761185" y="3649387"/>
            <a:ext cx="2100031" cy="2100029"/>
          </a:xfrm>
          <a:prstGeom prst="ellipse">
            <a:avLst/>
          </a:prstGeom>
          <a:solidFill>
            <a:schemeClr val="bg1"/>
          </a:solidFill>
          <a:ln>
            <a:noFill/>
          </a:ln>
          <a:effectLst>
            <a:outerShdw blurRad="1270000" dist="927100" dir="10800000" sx="70000" sy="70000" algn="r" rotWithShape="0">
              <a:schemeClr val="bg1">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6" name="Rectangle 5">
            <a:extLst>
              <a:ext uri="{FF2B5EF4-FFF2-40B4-BE49-F238E27FC236}">
                <a16:creationId xmlns:a16="http://schemas.microsoft.com/office/drawing/2014/main" id="{7C4F54DF-AEB9-432E-9245-3C7B01348948}"/>
              </a:ext>
            </a:extLst>
          </p:cNvPr>
          <p:cNvSpPr/>
          <p:nvPr/>
        </p:nvSpPr>
        <p:spPr>
          <a:xfrm>
            <a:off x="820384" y="4564469"/>
            <a:ext cx="1578334" cy="830997"/>
          </a:xfrm>
          <a:prstGeom prst="rect">
            <a:avLst/>
          </a:prstGeom>
        </p:spPr>
        <p:txBody>
          <a:bodyPr wrap="square">
            <a:spAutoFit/>
          </a:bodyPr>
          <a:lstStyle/>
          <a:p>
            <a:r>
              <a:rPr lang="fr-FR" sz="1600" b="1" dirty="0">
                <a:solidFill>
                  <a:schemeClr val="bg1">
                    <a:lumMod val="65000"/>
                  </a:schemeClr>
                </a:solidFill>
                <a:latin typeface="Helvetica Neue" panose="02000503000000020004" pitchFamily="2" charset="0"/>
                <a:ea typeface="Helvetica Neue" panose="02000503000000020004" pitchFamily="2" charset="0"/>
                <a:cs typeface="Helvetica Neue" panose="02000503000000020004" pitchFamily="2" charset="0"/>
              </a:rPr>
              <a:t>Mettre l’accent sur la collaboration </a:t>
            </a:r>
          </a:p>
        </p:txBody>
      </p:sp>
      <p:sp>
        <p:nvSpPr>
          <p:cNvPr id="8" name="Oval 7">
            <a:extLst>
              <a:ext uri="{FF2B5EF4-FFF2-40B4-BE49-F238E27FC236}">
                <a16:creationId xmlns:a16="http://schemas.microsoft.com/office/drawing/2014/main" id="{4F7A3639-5D8F-476F-93F8-B7AD216B1BA7}"/>
              </a:ext>
            </a:extLst>
          </p:cNvPr>
          <p:cNvSpPr/>
          <p:nvPr/>
        </p:nvSpPr>
        <p:spPr>
          <a:xfrm>
            <a:off x="2378985" y="3649387"/>
            <a:ext cx="2100031" cy="2100029"/>
          </a:xfrm>
          <a:prstGeom prst="ellipse">
            <a:avLst/>
          </a:prstGeom>
          <a:solidFill>
            <a:schemeClr val="bg1"/>
          </a:solidFill>
          <a:ln>
            <a:noFill/>
          </a:ln>
          <a:effectLst>
            <a:outerShdw blurRad="1270000" dist="927100" dir="10800000" sx="70000" sy="70000" algn="r" rotWithShape="0">
              <a:schemeClr val="bg1">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1" name="Rectangle 10">
            <a:extLst>
              <a:ext uri="{FF2B5EF4-FFF2-40B4-BE49-F238E27FC236}">
                <a16:creationId xmlns:a16="http://schemas.microsoft.com/office/drawing/2014/main" id="{424F3628-9FFE-4102-9534-5A6464583146}"/>
              </a:ext>
            </a:extLst>
          </p:cNvPr>
          <p:cNvSpPr/>
          <p:nvPr/>
        </p:nvSpPr>
        <p:spPr>
          <a:xfrm>
            <a:off x="2642404" y="4253109"/>
            <a:ext cx="1419263" cy="830997"/>
          </a:xfrm>
          <a:prstGeom prst="rect">
            <a:avLst/>
          </a:prstGeom>
        </p:spPr>
        <p:txBody>
          <a:bodyPr wrap="square">
            <a:spAutoFit/>
          </a:bodyPr>
          <a:lstStyle/>
          <a:p>
            <a:r>
              <a:rPr lang="fr-FR" sz="1600" b="1" dirty="0">
                <a:solidFill>
                  <a:schemeClr val="bg1">
                    <a:lumMod val="65000"/>
                  </a:schemeClr>
                </a:solidFill>
                <a:latin typeface="Helvetica Neue" panose="02000503000000020004" pitchFamily="2" charset="0"/>
                <a:ea typeface="Helvetica Neue" panose="02000503000000020004" pitchFamily="2" charset="0"/>
                <a:cs typeface="Helvetica Neue" panose="02000503000000020004" pitchFamily="2" charset="0"/>
              </a:rPr>
              <a:t>Développer des équipes au top </a:t>
            </a:r>
          </a:p>
        </p:txBody>
      </p:sp>
      <p:sp>
        <p:nvSpPr>
          <p:cNvPr id="13" name="Oval 12">
            <a:extLst>
              <a:ext uri="{FF2B5EF4-FFF2-40B4-BE49-F238E27FC236}">
                <a16:creationId xmlns:a16="http://schemas.microsoft.com/office/drawing/2014/main" id="{426263C7-0AD1-4001-92DE-367CA0228296}"/>
              </a:ext>
            </a:extLst>
          </p:cNvPr>
          <p:cNvSpPr/>
          <p:nvPr/>
        </p:nvSpPr>
        <p:spPr>
          <a:xfrm>
            <a:off x="3996784" y="3432815"/>
            <a:ext cx="2100031" cy="2100029"/>
          </a:xfrm>
          <a:prstGeom prst="ellipse">
            <a:avLst/>
          </a:prstGeom>
          <a:solidFill>
            <a:schemeClr val="bg1"/>
          </a:solidFill>
          <a:ln>
            <a:noFill/>
          </a:ln>
          <a:effectLst>
            <a:outerShdw blurRad="1270000" dist="927100" dir="10800000" sx="70000" sy="70000" algn="r" rotWithShape="0">
              <a:schemeClr val="bg1">
                <a:lumMod val="7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fr-FR" sz="120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6" name="Rectangle 15">
            <a:extLst>
              <a:ext uri="{FF2B5EF4-FFF2-40B4-BE49-F238E27FC236}">
                <a16:creationId xmlns:a16="http://schemas.microsoft.com/office/drawing/2014/main" id="{D4EBE6FC-05B3-4D54-B16D-46C969D1D462}"/>
              </a:ext>
            </a:extLst>
          </p:cNvPr>
          <p:cNvSpPr/>
          <p:nvPr/>
        </p:nvSpPr>
        <p:spPr>
          <a:xfrm>
            <a:off x="4311480" y="4257490"/>
            <a:ext cx="1649511" cy="584775"/>
          </a:xfrm>
          <a:prstGeom prst="rect">
            <a:avLst/>
          </a:prstGeom>
        </p:spPr>
        <p:txBody>
          <a:bodyPr wrap="square">
            <a:spAutoFit/>
          </a:bodyPr>
          <a:lstStyle/>
          <a:p>
            <a:r>
              <a:rPr lang="fr-FR" sz="1600" b="1" dirty="0">
                <a:solidFill>
                  <a:schemeClr val="bg1">
                    <a:lumMod val="65000"/>
                  </a:schemeClr>
                </a:solidFill>
                <a:latin typeface="Helvetica Neue" panose="02000503000000020004" pitchFamily="2" charset="0"/>
                <a:ea typeface="Helvetica Neue" panose="02000503000000020004" pitchFamily="2" charset="0"/>
                <a:cs typeface="Helvetica Neue" panose="02000503000000020004" pitchFamily="2" charset="0"/>
              </a:rPr>
              <a:t>Gérer la valeur ajoutée</a:t>
            </a:r>
          </a:p>
        </p:txBody>
      </p:sp>
      <p:sp>
        <p:nvSpPr>
          <p:cNvPr id="32" name="Rectangle 31">
            <a:extLst>
              <a:ext uri="{FF2B5EF4-FFF2-40B4-BE49-F238E27FC236}">
                <a16:creationId xmlns:a16="http://schemas.microsoft.com/office/drawing/2014/main" id="{8EE0814B-32C5-4E18-988D-786EFEFEF852}"/>
              </a:ext>
            </a:extLst>
          </p:cNvPr>
          <p:cNvSpPr/>
          <p:nvPr/>
        </p:nvSpPr>
        <p:spPr>
          <a:xfrm>
            <a:off x="851550" y="3591557"/>
            <a:ext cx="824813" cy="1107996"/>
          </a:xfrm>
          <a:prstGeom prst="rect">
            <a:avLst/>
          </a:prstGeom>
        </p:spPr>
        <p:txBody>
          <a:bodyPr wrap="square">
            <a:spAutoFit/>
          </a:bodyPr>
          <a:lstStyle/>
          <a:p>
            <a:pPr algn="ctr"/>
            <a:r>
              <a:rPr lang="fr-FR" sz="6600" b="1" dirty="0">
                <a:gradFill>
                  <a:gsLst>
                    <a:gs pos="100000">
                      <a:schemeClr val="accent1"/>
                    </a:gs>
                    <a:gs pos="0">
                      <a:schemeClr val="accent1">
                        <a:lumMod val="75000"/>
                      </a:schemeClr>
                    </a:gs>
                  </a:gsLst>
                  <a:lin ang="2700000" scaled="1"/>
                </a:gradFill>
                <a:latin typeface="Helvetica Neue" panose="02000503000000020004" pitchFamily="2" charset="0"/>
                <a:ea typeface="Helvetica Neue" panose="02000503000000020004" pitchFamily="2" charset="0"/>
                <a:cs typeface="Helvetica Neue" panose="02000503000000020004" pitchFamily="2" charset="0"/>
              </a:rPr>
              <a:t>1</a:t>
            </a:r>
            <a:endParaRPr lang="fr-FR" sz="6600" b="1" i="0" dirty="0">
              <a:gradFill>
                <a:gsLst>
                  <a:gs pos="100000">
                    <a:schemeClr val="accent1"/>
                  </a:gs>
                  <a:gs pos="0">
                    <a:schemeClr val="accent1">
                      <a:lumMod val="75000"/>
                    </a:schemeClr>
                  </a:gs>
                </a:gsLst>
                <a:lin ang="2700000" scaled="1"/>
              </a:gra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33" name="Rectangle 32">
            <a:extLst>
              <a:ext uri="{FF2B5EF4-FFF2-40B4-BE49-F238E27FC236}">
                <a16:creationId xmlns:a16="http://schemas.microsoft.com/office/drawing/2014/main" id="{92594200-072B-4EEB-AC09-5DE3ECC6CD8A}"/>
              </a:ext>
            </a:extLst>
          </p:cNvPr>
          <p:cNvSpPr/>
          <p:nvPr/>
        </p:nvSpPr>
        <p:spPr>
          <a:xfrm>
            <a:off x="2820660" y="4885357"/>
            <a:ext cx="824813" cy="1107996"/>
          </a:xfrm>
          <a:prstGeom prst="rect">
            <a:avLst/>
          </a:prstGeom>
        </p:spPr>
        <p:txBody>
          <a:bodyPr wrap="square">
            <a:spAutoFit/>
          </a:bodyPr>
          <a:lstStyle/>
          <a:p>
            <a:pPr algn="ctr"/>
            <a:r>
              <a:rPr lang="fr-FR" sz="6600" b="1" i="0" dirty="0">
                <a:gradFill>
                  <a:gsLst>
                    <a:gs pos="100000">
                      <a:schemeClr val="accent2"/>
                    </a:gs>
                    <a:gs pos="0">
                      <a:schemeClr val="accent2">
                        <a:lumMod val="75000"/>
                      </a:schemeClr>
                    </a:gs>
                  </a:gsLst>
                  <a:lin ang="2700000" scaled="1"/>
                </a:gradFill>
                <a:latin typeface="Helvetica Neue" panose="02000503000000020004" pitchFamily="2" charset="0"/>
                <a:ea typeface="Helvetica Neue" panose="02000503000000020004" pitchFamily="2" charset="0"/>
                <a:cs typeface="Helvetica Neue" panose="02000503000000020004" pitchFamily="2" charset="0"/>
              </a:rPr>
              <a:t>2</a:t>
            </a:r>
          </a:p>
        </p:txBody>
      </p:sp>
      <p:sp>
        <p:nvSpPr>
          <p:cNvPr id="34" name="Rectangle 33">
            <a:extLst>
              <a:ext uri="{FF2B5EF4-FFF2-40B4-BE49-F238E27FC236}">
                <a16:creationId xmlns:a16="http://schemas.microsoft.com/office/drawing/2014/main" id="{8795C2C9-3C85-45A4-961A-0E4A27109A16}"/>
              </a:ext>
            </a:extLst>
          </p:cNvPr>
          <p:cNvSpPr/>
          <p:nvPr/>
        </p:nvSpPr>
        <p:spPr>
          <a:xfrm>
            <a:off x="4634392" y="3349532"/>
            <a:ext cx="824813" cy="1107996"/>
          </a:xfrm>
          <a:prstGeom prst="rect">
            <a:avLst/>
          </a:prstGeom>
        </p:spPr>
        <p:txBody>
          <a:bodyPr wrap="square">
            <a:spAutoFit/>
          </a:bodyPr>
          <a:lstStyle/>
          <a:p>
            <a:pPr algn="ctr"/>
            <a:r>
              <a:rPr lang="fr-FR" sz="6600" b="1" i="0" dirty="0">
                <a:gradFill>
                  <a:gsLst>
                    <a:gs pos="100000">
                      <a:schemeClr val="accent3"/>
                    </a:gs>
                    <a:gs pos="0">
                      <a:schemeClr val="accent3">
                        <a:lumMod val="75000"/>
                      </a:schemeClr>
                    </a:gs>
                  </a:gsLst>
                  <a:lin ang="2700000" scaled="1"/>
                </a:gradFill>
                <a:latin typeface="Helvetica Neue" panose="02000503000000020004" pitchFamily="2" charset="0"/>
                <a:ea typeface="Helvetica Neue" panose="02000503000000020004" pitchFamily="2" charset="0"/>
                <a:cs typeface="Helvetica Neue" panose="02000503000000020004" pitchFamily="2" charset="0"/>
              </a:rPr>
              <a:t>3</a:t>
            </a:r>
          </a:p>
        </p:txBody>
      </p:sp>
      <p:grpSp>
        <p:nvGrpSpPr>
          <p:cNvPr id="38" name="Group 37">
            <a:extLst>
              <a:ext uri="{FF2B5EF4-FFF2-40B4-BE49-F238E27FC236}">
                <a16:creationId xmlns:a16="http://schemas.microsoft.com/office/drawing/2014/main" id="{ADB53420-75CE-4A28-955A-DC1597CF2F13}"/>
              </a:ext>
            </a:extLst>
          </p:cNvPr>
          <p:cNvGrpSpPr/>
          <p:nvPr/>
        </p:nvGrpSpPr>
        <p:grpSpPr>
          <a:xfrm>
            <a:off x="1104184" y="733488"/>
            <a:ext cx="4920690" cy="995390"/>
            <a:chOff x="3771184" y="1550461"/>
            <a:chExt cx="4920690" cy="995390"/>
          </a:xfrm>
        </p:grpSpPr>
        <p:sp>
          <p:nvSpPr>
            <p:cNvPr id="39" name="Text Placeholder 2">
              <a:extLst>
                <a:ext uri="{FF2B5EF4-FFF2-40B4-BE49-F238E27FC236}">
                  <a16:creationId xmlns:a16="http://schemas.microsoft.com/office/drawing/2014/main" id="{BADC8D3C-8D77-4791-9E04-5A7072A26C41}"/>
                </a:ext>
              </a:extLst>
            </p:cNvPr>
            <p:cNvSpPr txBox="1">
              <a:spLocks/>
            </p:cNvSpPr>
            <p:nvPr/>
          </p:nvSpPr>
          <p:spPr>
            <a:xfrm>
              <a:off x="3771184" y="1823213"/>
              <a:ext cx="4920690" cy="722638"/>
            </a:xfrm>
            <a:prstGeom prst="rect">
              <a:avLst/>
            </a:prstGeom>
          </p:spPr>
          <p:txBody>
            <a:bodyPr/>
            <a:lstStyle>
              <a:lvl1pPr marL="0" indent="0" algn="ctr" defTabSz="1460754" rtl="0" eaLnBrk="1" latinLnBrk="0" hangingPunct="1">
                <a:lnSpc>
                  <a:spcPct val="90000"/>
                </a:lnSpc>
                <a:spcBef>
                  <a:spcPts val="1598"/>
                </a:spcBef>
                <a:buFont typeface="Arial" panose="020B0604020202020204" pitchFamily="34" charset="0"/>
                <a:buNone/>
                <a:defRPr sz="4000" kern="1200">
                  <a:solidFill>
                    <a:schemeClr val="tx1">
                      <a:lumMod val="65000"/>
                      <a:lumOff val="35000"/>
                    </a:schemeClr>
                  </a:solidFill>
                  <a:latin typeface="+mn-lt"/>
                  <a:ea typeface="+mn-ea"/>
                  <a:cs typeface="+mn-cs"/>
                </a:defRPr>
              </a:lvl1pPr>
              <a:lvl2pPr marL="1095566" indent="-365189" algn="l" defTabSz="1460754" rtl="0" eaLnBrk="1" latinLnBrk="0" hangingPunct="1">
                <a:lnSpc>
                  <a:spcPct val="90000"/>
                </a:lnSpc>
                <a:spcBef>
                  <a:spcPts val="799"/>
                </a:spcBef>
                <a:buFont typeface="Arial" panose="020B0604020202020204" pitchFamily="34" charset="0"/>
                <a:buChar char="•"/>
                <a:defRPr sz="3834" kern="1200">
                  <a:solidFill>
                    <a:schemeClr val="tx1"/>
                  </a:solidFill>
                  <a:latin typeface="+mn-lt"/>
                  <a:ea typeface="+mn-ea"/>
                  <a:cs typeface="+mn-cs"/>
                </a:defRPr>
              </a:lvl2pPr>
              <a:lvl3pPr marL="1825943" indent="-365189" algn="l" defTabSz="1460754" rtl="0" eaLnBrk="1" latinLnBrk="0" hangingPunct="1">
                <a:lnSpc>
                  <a:spcPct val="90000"/>
                </a:lnSpc>
                <a:spcBef>
                  <a:spcPts val="799"/>
                </a:spcBef>
                <a:buFont typeface="Arial" panose="020B0604020202020204" pitchFamily="34" charset="0"/>
                <a:buChar char="•"/>
                <a:defRPr sz="3195" kern="1200">
                  <a:solidFill>
                    <a:schemeClr val="tx1"/>
                  </a:solidFill>
                  <a:latin typeface="+mn-lt"/>
                  <a:ea typeface="+mn-ea"/>
                  <a:cs typeface="+mn-cs"/>
                </a:defRPr>
              </a:lvl3pPr>
              <a:lvl4pPr marL="2556320"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4pPr>
              <a:lvl5pPr marL="3286697"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5pPr>
              <a:lvl6pPr marL="4017074"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6pPr>
              <a:lvl7pPr marL="4747451"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7pPr>
              <a:lvl8pPr marL="5477828"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8pPr>
              <a:lvl9pPr marL="6208205"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9pPr>
            </a:lstStyle>
            <a:p>
              <a:r>
                <a:rPr lang="fr-FR" dirty="0">
                  <a:latin typeface="Helvetica Neue" panose="02000503000000020004" pitchFamily="2" charset="0"/>
                  <a:ea typeface="Helvetica Neue" panose="02000503000000020004" pitchFamily="2" charset="0"/>
                  <a:cs typeface="Helvetica Neue" panose="02000503000000020004" pitchFamily="2" charset="0"/>
                </a:rPr>
                <a:t>Gestion des équipes</a:t>
              </a:r>
            </a:p>
          </p:txBody>
        </p:sp>
        <p:sp>
          <p:nvSpPr>
            <p:cNvPr id="40" name="Text Placeholder 2">
              <a:extLst>
                <a:ext uri="{FF2B5EF4-FFF2-40B4-BE49-F238E27FC236}">
                  <a16:creationId xmlns:a16="http://schemas.microsoft.com/office/drawing/2014/main" id="{9C226616-061B-465E-80E8-77569B065918}"/>
                </a:ext>
              </a:extLst>
            </p:cNvPr>
            <p:cNvSpPr txBox="1">
              <a:spLocks/>
            </p:cNvSpPr>
            <p:nvPr/>
          </p:nvSpPr>
          <p:spPr>
            <a:xfrm flipH="1">
              <a:off x="5308596" y="1550461"/>
              <a:ext cx="1574804" cy="281416"/>
            </a:xfrm>
            <a:prstGeom prst="rect">
              <a:avLst/>
            </a:prstGeom>
            <a:solidFill>
              <a:schemeClr val="bg1"/>
            </a:solidFill>
          </p:spPr>
          <p:txBody>
            <a:bodyPr/>
            <a:lstStyle>
              <a:lvl1pPr marL="0" indent="0" algn="ctr" defTabSz="1460754" rtl="0" eaLnBrk="1" latinLnBrk="0" hangingPunct="1">
                <a:lnSpc>
                  <a:spcPct val="90000"/>
                </a:lnSpc>
                <a:spcBef>
                  <a:spcPts val="1598"/>
                </a:spcBef>
                <a:buFont typeface="Arial" panose="020B0604020202020204" pitchFamily="34" charset="0"/>
                <a:buNone/>
                <a:defRPr sz="4000" kern="1200">
                  <a:solidFill>
                    <a:schemeClr val="tx1">
                      <a:lumMod val="65000"/>
                      <a:lumOff val="35000"/>
                    </a:schemeClr>
                  </a:solidFill>
                  <a:latin typeface="+mn-lt"/>
                  <a:ea typeface="+mn-ea"/>
                  <a:cs typeface="+mn-cs"/>
                </a:defRPr>
              </a:lvl1pPr>
              <a:lvl2pPr marL="1095566" indent="-365189" algn="l" defTabSz="1460754" rtl="0" eaLnBrk="1" latinLnBrk="0" hangingPunct="1">
                <a:lnSpc>
                  <a:spcPct val="90000"/>
                </a:lnSpc>
                <a:spcBef>
                  <a:spcPts val="799"/>
                </a:spcBef>
                <a:buFont typeface="Arial" panose="020B0604020202020204" pitchFamily="34" charset="0"/>
                <a:buChar char="•"/>
                <a:defRPr sz="3834" kern="1200">
                  <a:solidFill>
                    <a:schemeClr val="tx1"/>
                  </a:solidFill>
                  <a:latin typeface="+mn-lt"/>
                  <a:ea typeface="+mn-ea"/>
                  <a:cs typeface="+mn-cs"/>
                </a:defRPr>
              </a:lvl2pPr>
              <a:lvl3pPr marL="1825943" indent="-365189" algn="l" defTabSz="1460754" rtl="0" eaLnBrk="1" latinLnBrk="0" hangingPunct="1">
                <a:lnSpc>
                  <a:spcPct val="90000"/>
                </a:lnSpc>
                <a:spcBef>
                  <a:spcPts val="799"/>
                </a:spcBef>
                <a:buFont typeface="Arial" panose="020B0604020202020204" pitchFamily="34" charset="0"/>
                <a:buChar char="•"/>
                <a:defRPr sz="3195" kern="1200">
                  <a:solidFill>
                    <a:schemeClr val="tx1"/>
                  </a:solidFill>
                  <a:latin typeface="+mn-lt"/>
                  <a:ea typeface="+mn-ea"/>
                  <a:cs typeface="+mn-cs"/>
                </a:defRPr>
              </a:lvl3pPr>
              <a:lvl4pPr marL="2556320"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4pPr>
              <a:lvl5pPr marL="3286697"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5pPr>
              <a:lvl6pPr marL="4017074"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6pPr>
              <a:lvl7pPr marL="4747451"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7pPr>
              <a:lvl8pPr marL="5477828"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8pPr>
              <a:lvl9pPr marL="6208205"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9pPr>
            </a:lstStyle>
            <a:p>
              <a:r>
                <a:rPr lang="fr-FR" sz="1400">
                  <a:solidFill>
                    <a:schemeClr val="bg1">
                      <a:lumMod val="65000"/>
                    </a:schemeClr>
                  </a:solidFill>
                  <a:latin typeface="Helvetica Neue" panose="02000503000000020004" pitchFamily="2" charset="0"/>
                  <a:ea typeface="Helvetica Neue" panose="02000503000000020004" pitchFamily="2" charset="0"/>
                  <a:cs typeface="Helvetica Neue" panose="02000503000000020004" pitchFamily="2" charset="0"/>
                </a:rPr>
                <a:t>MÉTHODE TMA</a:t>
              </a:r>
            </a:p>
          </p:txBody>
        </p:sp>
      </p:grpSp>
      <p:sp>
        <p:nvSpPr>
          <p:cNvPr id="41" name="Rectangle 40">
            <a:extLst>
              <a:ext uri="{FF2B5EF4-FFF2-40B4-BE49-F238E27FC236}">
                <a16:creationId xmlns:a16="http://schemas.microsoft.com/office/drawing/2014/main" id="{37ADD861-6FAD-431C-A714-AE9C0813948B}"/>
              </a:ext>
            </a:extLst>
          </p:cNvPr>
          <p:cNvSpPr/>
          <p:nvPr/>
        </p:nvSpPr>
        <p:spPr>
          <a:xfrm>
            <a:off x="640623" y="1591546"/>
            <a:ext cx="5576750" cy="2056204"/>
          </a:xfrm>
          <a:prstGeom prst="rect">
            <a:avLst/>
          </a:prstGeom>
        </p:spPr>
        <p:txBody>
          <a:bodyPr wrap="square">
            <a:spAutoFit/>
          </a:bodyPr>
          <a:lstStyle/>
          <a:p>
            <a:pPr algn="just">
              <a:lnSpc>
                <a:spcPct val="120000"/>
              </a:lnSpc>
            </a:pPr>
            <a:r>
              <a:rPr lang="fr-FR" dirty="0">
                <a:solidFill>
                  <a:schemeClr val="bg1">
                    <a:lumMod val="50000"/>
                  </a:schemeClr>
                </a:solidFill>
                <a:latin typeface="Helvetica Neue" panose="02000503000000020004" pitchFamily="2" charset="0"/>
                <a:ea typeface="Helvetica Neue" panose="02000503000000020004" pitchFamily="2" charset="0"/>
                <a:cs typeface="Helvetica Neue" panose="02000503000000020004" pitchFamily="2" charset="0"/>
              </a:rPr>
              <a:t>Cet e-book concis s’adresse aux managers qui souhaitent placer les talents au cœur de l’organisation des équipes, les faire s’exprimer au mieux et piloter ainsi les équipes vers la réussite. Sept facteurs sont essentiels au succès de cette approche.</a:t>
            </a:r>
          </a:p>
        </p:txBody>
      </p:sp>
      <p:sp>
        <p:nvSpPr>
          <p:cNvPr id="52" name="Rectangle 51">
            <a:extLst>
              <a:ext uri="{FF2B5EF4-FFF2-40B4-BE49-F238E27FC236}">
                <a16:creationId xmlns:a16="http://schemas.microsoft.com/office/drawing/2014/main" id="{07CF9800-DC5E-BC4B-968A-EE2CBA60C296}"/>
              </a:ext>
            </a:extLst>
          </p:cNvPr>
          <p:cNvSpPr/>
          <p:nvPr/>
        </p:nvSpPr>
        <p:spPr>
          <a:xfrm>
            <a:off x="5102880" y="7401897"/>
            <a:ext cx="1755120" cy="1077218"/>
          </a:xfrm>
          <a:prstGeom prst="rect">
            <a:avLst/>
          </a:prstGeom>
        </p:spPr>
        <p:txBody>
          <a:bodyPr wrap="square">
            <a:spAutoFit/>
          </a:bodyPr>
          <a:lstStyle/>
          <a:p>
            <a:r>
              <a:rPr lang="fr-FR" sz="1600" b="1" dirty="0">
                <a:solidFill>
                  <a:schemeClr val="bg1">
                    <a:lumMod val="65000"/>
                  </a:schemeClr>
                </a:solidFill>
                <a:latin typeface="Helvetica Neue" panose="02000503000000020004" pitchFamily="2" charset="0"/>
                <a:ea typeface="Helvetica Neue" panose="02000503000000020004" pitchFamily="2" charset="0"/>
                <a:cs typeface="Helvetica Neue" panose="02000503000000020004" pitchFamily="2" charset="0"/>
              </a:rPr>
              <a:t>Stimuler un développement en toute autonomie</a:t>
            </a:r>
          </a:p>
        </p:txBody>
      </p:sp>
      <p:pic>
        <p:nvPicPr>
          <p:cNvPr id="29" name="Afbeelding 28">
            <a:extLst>
              <a:ext uri="{FF2B5EF4-FFF2-40B4-BE49-F238E27FC236}">
                <a16:creationId xmlns:a16="http://schemas.microsoft.com/office/drawing/2014/main" id="{EE396550-B2A0-4F6E-B90E-3E3862C40179}"/>
              </a:ext>
            </a:extLst>
          </p:cNvPr>
          <p:cNvPicPr>
            <a:picLocks noChangeAspect="1"/>
          </p:cNvPicPr>
          <p:nvPr/>
        </p:nvPicPr>
        <p:blipFill>
          <a:blip r:embed="rId2"/>
          <a:stretch>
            <a:fillRect/>
          </a:stretch>
        </p:blipFill>
        <p:spPr>
          <a:xfrm>
            <a:off x="229840" y="193013"/>
            <a:ext cx="1237595" cy="542591"/>
          </a:xfrm>
          <a:prstGeom prst="rect">
            <a:avLst/>
          </a:prstGeom>
        </p:spPr>
      </p:pic>
    </p:spTree>
    <p:extLst>
      <p:ext uri="{BB962C8B-B14F-4D97-AF65-F5344CB8AC3E}">
        <p14:creationId xmlns:p14="http://schemas.microsoft.com/office/powerpoint/2010/main" val="1277850372"/>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23" name="Text Placeholder 2">
            <a:extLst>
              <a:ext uri="{FF2B5EF4-FFF2-40B4-BE49-F238E27FC236}">
                <a16:creationId xmlns:a16="http://schemas.microsoft.com/office/drawing/2014/main" id="{4FAA7A2E-9C21-45F4-8C5B-755E469AA047}"/>
              </a:ext>
            </a:extLst>
          </p:cNvPr>
          <p:cNvSpPr txBox="1">
            <a:spLocks/>
          </p:cNvSpPr>
          <p:nvPr/>
        </p:nvSpPr>
        <p:spPr>
          <a:xfrm>
            <a:off x="738376" y="996146"/>
            <a:ext cx="5217256" cy="1340916"/>
          </a:xfrm>
          <a:prstGeom prst="rect">
            <a:avLst/>
          </a:prstGeom>
        </p:spPr>
        <p:txBody>
          <a:bodyPr/>
          <a:lstStyle>
            <a:lvl1pPr marL="0" indent="0" algn="ctr" defTabSz="1460754" rtl="0" eaLnBrk="1" latinLnBrk="0" hangingPunct="1">
              <a:lnSpc>
                <a:spcPct val="90000"/>
              </a:lnSpc>
              <a:spcBef>
                <a:spcPts val="1598"/>
              </a:spcBef>
              <a:buFont typeface="Arial" panose="020B0604020202020204" pitchFamily="34" charset="0"/>
              <a:buNone/>
              <a:defRPr sz="4000" kern="1200">
                <a:solidFill>
                  <a:schemeClr val="tx1">
                    <a:lumMod val="65000"/>
                    <a:lumOff val="35000"/>
                  </a:schemeClr>
                </a:solidFill>
                <a:latin typeface="+mn-lt"/>
                <a:ea typeface="+mn-ea"/>
                <a:cs typeface="+mn-cs"/>
              </a:defRPr>
            </a:lvl1pPr>
            <a:lvl2pPr marL="1095566" indent="-365189" algn="l" defTabSz="1460754" rtl="0" eaLnBrk="1" latinLnBrk="0" hangingPunct="1">
              <a:lnSpc>
                <a:spcPct val="90000"/>
              </a:lnSpc>
              <a:spcBef>
                <a:spcPts val="799"/>
              </a:spcBef>
              <a:buFont typeface="Arial" panose="020B0604020202020204" pitchFamily="34" charset="0"/>
              <a:buChar char="•"/>
              <a:defRPr sz="3834" kern="1200">
                <a:solidFill>
                  <a:schemeClr val="tx1"/>
                </a:solidFill>
                <a:latin typeface="+mn-lt"/>
                <a:ea typeface="+mn-ea"/>
                <a:cs typeface="+mn-cs"/>
              </a:defRPr>
            </a:lvl2pPr>
            <a:lvl3pPr marL="1825943" indent="-365189" algn="l" defTabSz="1460754" rtl="0" eaLnBrk="1" latinLnBrk="0" hangingPunct="1">
              <a:lnSpc>
                <a:spcPct val="90000"/>
              </a:lnSpc>
              <a:spcBef>
                <a:spcPts val="799"/>
              </a:spcBef>
              <a:buFont typeface="Arial" panose="020B0604020202020204" pitchFamily="34" charset="0"/>
              <a:buChar char="•"/>
              <a:defRPr sz="3195" kern="1200">
                <a:solidFill>
                  <a:schemeClr val="tx1"/>
                </a:solidFill>
                <a:latin typeface="+mn-lt"/>
                <a:ea typeface="+mn-ea"/>
                <a:cs typeface="+mn-cs"/>
              </a:defRPr>
            </a:lvl3pPr>
            <a:lvl4pPr marL="2556320"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4pPr>
            <a:lvl5pPr marL="3286697"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5pPr>
            <a:lvl6pPr marL="4017074"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6pPr>
            <a:lvl7pPr marL="4747451"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7pPr>
            <a:lvl8pPr marL="5477828"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8pPr>
            <a:lvl9pPr marL="6208205"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9pPr>
          </a:lstStyle>
          <a:p>
            <a:pPr algn="l"/>
            <a:r>
              <a:rPr lang="fr-FR" dirty="0">
                <a:gradFill>
                  <a:gsLst>
                    <a:gs pos="100000">
                      <a:schemeClr val="accent1"/>
                    </a:gs>
                    <a:gs pos="0">
                      <a:schemeClr val="accent1">
                        <a:lumMod val="75000"/>
                      </a:schemeClr>
                    </a:gs>
                  </a:gsLst>
                  <a:lin ang="2700000" scaled="1"/>
                </a:gradFill>
                <a:latin typeface="Helvetica Neue" panose="02000503000000020004" pitchFamily="2" charset="0"/>
                <a:ea typeface="Helvetica Neue" panose="02000503000000020004" pitchFamily="2" charset="0"/>
                <a:cs typeface="Helvetica Neue" panose="02000503000000020004" pitchFamily="2" charset="0"/>
              </a:rPr>
              <a:t>Mettre l’accent </a:t>
            </a:r>
            <a:br>
              <a:rPr lang="fr-FR" dirty="0">
                <a:gradFill>
                  <a:gsLst>
                    <a:gs pos="100000">
                      <a:schemeClr val="accent1"/>
                    </a:gs>
                    <a:gs pos="0">
                      <a:schemeClr val="accent1">
                        <a:lumMod val="75000"/>
                      </a:schemeClr>
                    </a:gs>
                  </a:gsLst>
                  <a:lin ang="2700000" scaled="1"/>
                </a:gradFill>
                <a:latin typeface="Helvetica Neue" panose="02000503000000020004" pitchFamily="2" charset="0"/>
                <a:ea typeface="Helvetica Neue" panose="02000503000000020004" pitchFamily="2" charset="0"/>
                <a:cs typeface="Helvetica Neue" panose="02000503000000020004" pitchFamily="2" charset="0"/>
              </a:rPr>
            </a:br>
            <a:r>
              <a:rPr lang="fr-FR" dirty="0">
                <a:latin typeface="Helvetica Neue" panose="02000503000000020004" pitchFamily="2" charset="0"/>
                <a:ea typeface="Helvetica Neue" panose="02000503000000020004" pitchFamily="2" charset="0"/>
                <a:cs typeface="Helvetica Neue" panose="02000503000000020004" pitchFamily="2" charset="0"/>
              </a:rPr>
              <a:t>sur la collaboration</a:t>
            </a:r>
          </a:p>
        </p:txBody>
      </p:sp>
      <p:sp>
        <p:nvSpPr>
          <p:cNvPr id="125" name="Rectangle 124">
            <a:extLst>
              <a:ext uri="{FF2B5EF4-FFF2-40B4-BE49-F238E27FC236}">
                <a16:creationId xmlns:a16="http://schemas.microsoft.com/office/drawing/2014/main" id="{CC5A5A68-6109-4203-A052-4C44B0997702}"/>
              </a:ext>
            </a:extLst>
          </p:cNvPr>
          <p:cNvSpPr/>
          <p:nvPr/>
        </p:nvSpPr>
        <p:spPr>
          <a:xfrm>
            <a:off x="738376" y="2273220"/>
            <a:ext cx="5554201" cy="2951449"/>
          </a:xfrm>
          <a:prstGeom prst="rect">
            <a:avLst/>
          </a:prstGeom>
        </p:spPr>
        <p:txBody>
          <a:bodyPr wrap="square">
            <a:spAutoFit/>
          </a:bodyPr>
          <a:lstStyle/>
          <a:p>
            <a:pPr>
              <a:lnSpc>
                <a:spcPct val="120000"/>
              </a:lnSpc>
            </a:pPr>
            <a:r>
              <a:rPr lang="fr-FR" sz="1200" dirty="0">
                <a:solidFill>
                  <a:schemeClr val="bg1">
                    <a:lumMod val="50000"/>
                  </a:schemeClr>
                </a:solidFill>
                <a:latin typeface="Helvetica Neue" panose="02000503000000020004" pitchFamily="2" charset="0"/>
                <a:ea typeface="Helvetica Neue" panose="02000503000000020004" pitchFamily="2" charset="0"/>
                <a:cs typeface="Helvetica Neue" panose="02000503000000020004" pitchFamily="2" charset="0"/>
              </a:rPr>
              <a:t>La quintessence d’une organisation réside dans ses équipes, et ce pour une raison évidente : elles sont constituées de personnes dépendantes les unes des autres, lesquelles doivent, en travaillant ensemble, se montrer performantes. Plus que de simples constituantes d’un organigramme, elles forment des groupes flexibles dont la dynamique est axée sur la réalisation de tâches et de projets.  </a:t>
            </a:r>
          </a:p>
          <a:p>
            <a:pPr>
              <a:lnSpc>
                <a:spcPct val="120000"/>
              </a:lnSpc>
            </a:pPr>
            <a:r>
              <a:rPr lang="fr-FR" sz="1200" dirty="0">
                <a:solidFill>
                  <a:schemeClr val="bg1">
                    <a:lumMod val="50000"/>
                  </a:schemeClr>
                </a:solidFill>
                <a:latin typeface="Helvetica Neue" panose="02000503000000020004" pitchFamily="2" charset="0"/>
                <a:ea typeface="Helvetica Neue" panose="02000503000000020004" pitchFamily="2" charset="0"/>
                <a:cs typeface="Helvetica Neue" panose="02000503000000020004" pitchFamily="2" charset="0"/>
              </a:rPr>
              <a:t>Dans ce cadre, chaque professionnel doit un jour où l’autre former un partenariat. Quelle que soit la qualité des individus pris séparément, seule une collaboration efficace est en mesure de générer des résultats. D’autre part, les équipes constituent un facteur important en matière d’engagement. Différentes études révèlent que l’engagement d’un(e) employé(e) augmente fortement lorsqu’il-elle a le sentiment de faire partie d’une équipe.</a:t>
            </a:r>
          </a:p>
          <a:p>
            <a:pPr>
              <a:lnSpc>
                <a:spcPct val="120000"/>
              </a:lnSpc>
            </a:pPr>
            <a:endParaRPr lang="fr-FR" sz="1200" dirty="0">
              <a:solidFill>
                <a:schemeClr val="bg1">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grpSp>
        <p:nvGrpSpPr>
          <p:cNvPr id="139" name="Group 138">
            <a:extLst>
              <a:ext uri="{FF2B5EF4-FFF2-40B4-BE49-F238E27FC236}">
                <a16:creationId xmlns:a16="http://schemas.microsoft.com/office/drawing/2014/main" id="{78ACDB3B-7700-48BD-BD25-53FCA8F45325}"/>
              </a:ext>
            </a:extLst>
          </p:cNvPr>
          <p:cNvGrpSpPr/>
          <p:nvPr/>
        </p:nvGrpSpPr>
        <p:grpSpPr>
          <a:xfrm>
            <a:off x="295529" y="5397399"/>
            <a:ext cx="3931668" cy="3644922"/>
            <a:chOff x="402470" y="5293289"/>
            <a:chExt cx="4256024" cy="3945622"/>
          </a:xfrm>
        </p:grpSpPr>
        <p:grpSp>
          <p:nvGrpSpPr>
            <p:cNvPr id="2" name="Group 1">
              <a:extLst>
                <a:ext uri="{FF2B5EF4-FFF2-40B4-BE49-F238E27FC236}">
                  <a16:creationId xmlns:a16="http://schemas.microsoft.com/office/drawing/2014/main" id="{6199C1A7-4D0D-422A-B34E-1D07618A4E3C}"/>
                </a:ext>
              </a:extLst>
            </p:cNvPr>
            <p:cNvGrpSpPr>
              <a:grpSpLocks noChangeAspect="1"/>
            </p:cNvGrpSpPr>
            <p:nvPr/>
          </p:nvGrpSpPr>
          <p:grpSpPr bwMode="auto">
            <a:xfrm>
              <a:off x="402470" y="6683878"/>
              <a:ext cx="4256024" cy="2555033"/>
              <a:chOff x="3966" y="1701"/>
              <a:chExt cx="3000" cy="1801"/>
            </a:xfrm>
          </p:grpSpPr>
          <p:sp>
            <p:nvSpPr>
              <p:cNvPr id="3" name="Freeform 10">
                <a:extLst>
                  <a:ext uri="{FF2B5EF4-FFF2-40B4-BE49-F238E27FC236}">
                    <a16:creationId xmlns:a16="http://schemas.microsoft.com/office/drawing/2014/main" id="{108FA34B-7B36-4D7D-A87D-DBD4F830DD76}"/>
                  </a:ext>
                </a:extLst>
              </p:cNvPr>
              <p:cNvSpPr>
                <a:spLocks/>
              </p:cNvSpPr>
              <p:nvPr/>
            </p:nvSpPr>
            <p:spPr bwMode="auto">
              <a:xfrm>
                <a:off x="4560" y="1701"/>
                <a:ext cx="804" cy="231"/>
              </a:xfrm>
              <a:custGeom>
                <a:avLst/>
                <a:gdLst>
                  <a:gd name="T0" fmla="*/ 0 w 455"/>
                  <a:gd name="T1" fmla="*/ 131 h 131"/>
                  <a:gd name="T2" fmla="*/ 455 w 455"/>
                  <a:gd name="T3" fmla="*/ 131 h 131"/>
                  <a:gd name="T4" fmla="*/ 455 w 455"/>
                  <a:gd name="T5" fmla="*/ 85 h 131"/>
                  <a:gd name="T6" fmla="*/ 452 w 455"/>
                  <a:gd name="T7" fmla="*/ 85 h 131"/>
                  <a:gd name="T8" fmla="*/ 446 w 455"/>
                  <a:gd name="T9" fmla="*/ 89 h 131"/>
                  <a:gd name="T10" fmla="*/ 428 w 455"/>
                  <a:gd name="T11" fmla="*/ 96 h 131"/>
                  <a:gd name="T12" fmla="*/ 407 w 455"/>
                  <a:gd name="T13" fmla="*/ 89 h 131"/>
                  <a:gd name="T14" fmla="*/ 397 w 455"/>
                  <a:gd name="T15" fmla="*/ 65 h 131"/>
                  <a:gd name="T16" fmla="*/ 407 w 455"/>
                  <a:gd name="T17" fmla="*/ 42 h 131"/>
                  <a:gd name="T18" fmla="*/ 428 w 455"/>
                  <a:gd name="T19" fmla="*/ 35 h 131"/>
                  <a:gd name="T20" fmla="*/ 446 w 455"/>
                  <a:gd name="T21" fmla="*/ 43 h 131"/>
                  <a:gd name="T22" fmla="*/ 453 w 455"/>
                  <a:gd name="T23" fmla="*/ 48 h 131"/>
                  <a:gd name="T24" fmla="*/ 455 w 455"/>
                  <a:gd name="T25" fmla="*/ 48 h 131"/>
                  <a:gd name="T26" fmla="*/ 455 w 455"/>
                  <a:gd name="T27" fmla="*/ 0 h 131"/>
                  <a:gd name="T28" fmla="*/ 0 w 455"/>
                  <a:gd name="T29" fmla="*/ 0 h 131"/>
                  <a:gd name="T30" fmla="*/ 0 w 455"/>
                  <a:gd name="T31" fmla="*/ 131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55" h="131">
                    <a:moveTo>
                      <a:pt x="0" y="131"/>
                    </a:moveTo>
                    <a:cubicBezTo>
                      <a:pt x="455" y="131"/>
                      <a:pt x="455" y="131"/>
                      <a:pt x="455" y="131"/>
                    </a:cubicBezTo>
                    <a:cubicBezTo>
                      <a:pt x="455" y="85"/>
                      <a:pt x="455" y="85"/>
                      <a:pt x="455" y="85"/>
                    </a:cubicBezTo>
                    <a:cubicBezTo>
                      <a:pt x="452" y="85"/>
                      <a:pt x="452" y="85"/>
                      <a:pt x="452" y="85"/>
                    </a:cubicBezTo>
                    <a:cubicBezTo>
                      <a:pt x="451" y="85"/>
                      <a:pt x="450" y="86"/>
                      <a:pt x="446" y="89"/>
                    </a:cubicBezTo>
                    <a:cubicBezTo>
                      <a:pt x="442" y="92"/>
                      <a:pt x="435" y="96"/>
                      <a:pt x="428" y="96"/>
                    </a:cubicBezTo>
                    <a:cubicBezTo>
                      <a:pt x="421" y="96"/>
                      <a:pt x="413" y="95"/>
                      <a:pt x="407" y="89"/>
                    </a:cubicBezTo>
                    <a:cubicBezTo>
                      <a:pt x="401" y="85"/>
                      <a:pt x="397" y="76"/>
                      <a:pt x="397" y="65"/>
                    </a:cubicBezTo>
                    <a:cubicBezTo>
                      <a:pt x="397" y="55"/>
                      <a:pt x="401" y="47"/>
                      <a:pt x="407" y="42"/>
                    </a:cubicBezTo>
                    <a:cubicBezTo>
                      <a:pt x="413" y="37"/>
                      <a:pt x="421" y="35"/>
                      <a:pt x="428" y="35"/>
                    </a:cubicBezTo>
                    <a:cubicBezTo>
                      <a:pt x="436" y="35"/>
                      <a:pt x="442" y="40"/>
                      <a:pt x="446" y="43"/>
                    </a:cubicBezTo>
                    <a:cubicBezTo>
                      <a:pt x="451" y="47"/>
                      <a:pt x="452" y="47"/>
                      <a:pt x="453" y="48"/>
                    </a:cubicBezTo>
                    <a:cubicBezTo>
                      <a:pt x="455" y="48"/>
                      <a:pt x="455" y="48"/>
                      <a:pt x="455" y="48"/>
                    </a:cubicBezTo>
                    <a:cubicBezTo>
                      <a:pt x="455" y="0"/>
                      <a:pt x="455" y="0"/>
                      <a:pt x="455" y="0"/>
                    </a:cubicBezTo>
                    <a:cubicBezTo>
                      <a:pt x="0" y="0"/>
                      <a:pt x="0" y="0"/>
                      <a:pt x="0" y="0"/>
                    </a:cubicBezTo>
                    <a:lnTo>
                      <a:pt x="0" y="131"/>
                    </a:lnTo>
                    <a:close/>
                  </a:path>
                </a:pathLst>
              </a:custGeom>
              <a:gradFill>
                <a:gsLst>
                  <a:gs pos="100000">
                    <a:schemeClr val="accent4">
                      <a:lumMod val="75000"/>
                    </a:schemeClr>
                  </a:gs>
                  <a:gs pos="0">
                    <a:schemeClr val="accent4"/>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4" name="Freeform 11">
                <a:extLst>
                  <a:ext uri="{FF2B5EF4-FFF2-40B4-BE49-F238E27FC236}">
                    <a16:creationId xmlns:a16="http://schemas.microsoft.com/office/drawing/2014/main" id="{9C425BF1-7F84-4583-AF5B-4D257391EE83}"/>
                  </a:ext>
                </a:extLst>
              </p:cNvPr>
              <p:cNvSpPr>
                <a:spLocks/>
              </p:cNvSpPr>
              <p:nvPr/>
            </p:nvSpPr>
            <p:spPr bwMode="auto">
              <a:xfrm>
                <a:off x="5282" y="1701"/>
                <a:ext cx="677" cy="231"/>
              </a:xfrm>
              <a:custGeom>
                <a:avLst/>
                <a:gdLst>
                  <a:gd name="T0" fmla="*/ 377 w 383"/>
                  <a:gd name="T1" fmla="*/ 51 h 131"/>
                  <a:gd name="T2" fmla="*/ 364 w 383"/>
                  <a:gd name="T3" fmla="*/ 47 h 131"/>
                  <a:gd name="T4" fmla="*/ 353 w 383"/>
                  <a:gd name="T5" fmla="*/ 52 h 131"/>
                  <a:gd name="T6" fmla="*/ 340 w 383"/>
                  <a:gd name="T7" fmla="*/ 60 h 131"/>
                  <a:gd name="T8" fmla="*/ 340 w 383"/>
                  <a:gd name="T9" fmla="*/ 60 h 131"/>
                  <a:gd name="T10" fmla="*/ 322 w 383"/>
                  <a:gd name="T11" fmla="*/ 60 h 131"/>
                  <a:gd name="T12" fmla="*/ 322 w 383"/>
                  <a:gd name="T13" fmla="*/ 0 h 131"/>
                  <a:gd name="T14" fmla="*/ 62 w 383"/>
                  <a:gd name="T15" fmla="*/ 0 h 131"/>
                  <a:gd name="T16" fmla="*/ 62 w 383"/>
                  <a:gd name="T17" fmla="*/ 60 h 131"/>
                  <a:gd name="T18" fmla="*/ 43 w 383"/>
                  <a:gd name="T19" fmla="*/ 60 h 131"/>
                  <a:gd name="T20" fmla="*/ 43 w 383"/>
                  <a:gd name="T21" fmla="*/ 60 h 131"/>
                  <a:gd name="T22" fmla="*/ 30 w 383"/>
                  <a:gd name="T23" fmla="*/ 52 h 131"/>
                  <a:gd name="T24" fmla="*/ 19 w 383"/>
                  <a:gd name="T25" fmla="*/ 47 h 131"/>
                  <a:gd name="T26" fmla="*/ 6 w 383"/>
                  <a:gd name="T27" fmla="*/ 51 h 131"/>
                  <a:gd name="T28" fmla="*/ 0 w 383"/>
                  <a:gd name="T29" fmla="*/ 66 h 131"/>
                  <a:gd name="T30" fmla="*/ 5 w 383"/>
                  <a:gd name="T31" fmla="*/ 80 h 131"/>
                  <a:gd name="T32" fmla="*/ 19 w 383"/>
                  <a:gd name="T33" fmla="*/ 84 h 131"/>
                  <a:gd name="T34" fmla="*/ 30 w 383"/>
                  <a:gd name="T35" fmla="*/ 80 h 131"/>
                  <a:gd name="T36" fmla="*/ 43 w 383"/>
                  <a:gd name="T37" fmla="*/ 73 h 131"/>
                  <a:gd name="T38" fmla="*/ 62 w 383"/>
                  <a:gd name="T39" fmla="*/ 73 h 131"/>
                  <a:gd name="T40" fmla="*/ 62 w 383"/>
                  <a:gd name="T41" fmla="*/ 131 h 131"/>
                  <a:gd name="T42" fmla="*/ 322 w 383"/>
                  <a:gd name="T43" fmla="*/ 131 h 131"/>
                  <a:gd name="T44" fmla="*/ 322 w 383"/>
                  <a:gd name="T45" fmla="*/ 73 h 131"/>
                  <a:gd name="T46" fmla="*/ 340 w 383"/>
                  <a:gd name="T47" fmla="*/ 73 h 131"/>
                  <a:gd name="T48" fmla="*/ 353 w 383"/>
                  <a:gd name="T49" fmla="*/ 80 h 131"/>
                  <a:gd name="T50" fmla="*/ 364 w 383"/>
                  <a:gd name="T51" fmla="*/ 84 h 131"/>
                  <a:gd name="T52" fmla="*/ 378 w 383"/>
                  <a:gd name="T53" fmla="*/ 80 h 131"/>
                  <a:gd name="T54" fmla="*/ 383 w 383"/>
                  <a:gd name="T55" fmla="*/ 66 h 131"/>
                  <a:gd name="T56" fmla="*/ 377 w 383"/>
                  <a:gd name="T57" fmla="*/ 51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383" h="131">
                    <a:moveTo>
                      <a:pt x="377" y="51"/>
                    </a:moveTo>
                    <a:cubicBezTo>
                      <a:pt x="374" y="49"/>
                      <a:pt x="370" y="47"/>
                      <a:pt x="364" y="47"/>
                    </a:cubicBezTo>
                    <a:cubicBezTo>
                      <a:pt x="360" y="47"/>
                      <a:pt x="357" y="49"/>
                      <a:pt x="353" y="52"/>
                    </a:cubicBezTo>
                    <a:cubicBezTo>
                      <a:pt x="350" y="55"/>
                      <a:pt x="346" y="59"/>
                      <a:pt x="340" y="60"/>
                    </a:cubicBezTo>
                    <a:cubicBezTo>
                      <a:pt x="340" y="60"/>
                      <a:pt x="340" y="60"/>
                      <a:pt x="340" y="60"/>
                    </a:cubicBezTo>
                    <a:cubicBezTo>
                      <a:pt x="322" y="60"/>
                      <a:pt x="322" y="60"/>
                      <a:pt x="322" y="60"/>
                    </a:cubicBezTo>
                    <a:cubicBezTo>
                      <a:pt x="322" y="0"/>
                      <a:pt x="322" y="0"/>
                      <a:pt x="322" y="0"/>
                    </a:cubicBezTo>
                    <a:cubicBezTo>
                      <a:pt x="62" y="0"/>
                      <a:pt x="62" y="0"/>
                      <a:pt x="62" y="0"/>
                    </a:cubicBezTo>
                    <a:cubicBezTo>
                      <a:pt x="62" y="60"/>
                      <a:pt x="62" y="60"/>
                      <a:pt x="62" y="60"/>
                    </a:cubicBezTo>
                    <a:cubicBezTo>
                      <a:pt x="43" y="60"/>
                      <a:pt x="43" y="60"/>
                      <a:pt x="43" y="60"/>
                    </a:cubicBezTo>
                    <a:cubicBezTo>
                      <a:pt x="43" y="60"/>
                      <a:pt x="43" y="60"/>
                      <a:pt x="43" y="60"/>
                    </a:cubicBezTo>
                    <a:cubicBezTo>
                      <a:pt x="37" y="59"/>
                      <a:pt x="33" y="55"/>
                      <a:pt x="30" y="52"/>
                    </a:cubicBezTo>
                    <a:cubicBezTo>
                      <a:pt x="26" y="49"/>
                      <a:pt x="23" y="47"/>
                      <a:pt x="19" y="47"/>
                    </a:cubicBezTo>
                    <a:cubicBezTo>
                      <a:pt x="13" y="47"/>
                      <a:pt x="9" y="49"/>
                      <a:pt x="6" y="51"/>
                    </a:cubicBezTo>
                    <a:cubicBezTo>
                      <a:pt x="2" y="54"/>
                      <a:pt x="0" y="58"/>
                      <a:pt x="0" y="66"/>
                    </a:cubicBezTo>
                    <a:cubicBezTo>
                      <a:pt x="0" y="73"/>
                      <a:pt x="2" y="77"/>
                      <a:pt x="5" y="80"/>
                    </a:cubicBezTo>
                    <a:cubicBezTo>
                      <a:pt x="9" y="83"/>
                      <a:pt x="14" y="84"/>
                      <a:pt x="19" y="84"/>
                    </a:cubicBezTo>
                    <a:cubicBezTo>
                      <a:pt x="23" y="84"/>
                      <a:pt x="26" y="82"/>
                      <a:pt x="30" y="80"/>
                    </a:cubicBezTo>
                    <a:cubicBezTo>
                      <a:pt x="33" y="77"/>
                      <a:pt x="37" y="73"/>
                      <a:pt x="43" y="73"/>
                    </a:cubicBezTo>
                    <a:cubicBezTo>
                      <a:pt x="62" y="73"/>
                      <a:pt x="62" y="73"/>
                      <a:pt x="62" y="73"/>
                    </a:cubicBezTo>
                    <a:cubicBezTo>
                      <a:pt x="62" y="131"/>
                      <a:pt x="62" y="131"/>
                      <a:pt x="62" y="131"/>
                    </a:cubicBezTo>
                    <a:cubicBezTo>
                      <a:pt x="322" y="131"/>
                      <a:pt x="322" y="131"/>
                      <a:pt x="322" y="131"/>
                    </a:cubicBezTo>
                    <a:cubicBezTo>
                      <a:pt x="322" y="73"/>
                      <a:pt x="322" y="73"/>
                      <a:pt x="322" y="73"/>
                    </a:cubicBezTo>
                    <a:cubicBezTo>
                      <a:pt x="340" y="73"/>
                      <a:pt x="340" y="73"/>
                      <a:pt x="340" y="73"/>
                    </a:cubicBezTo>
                    <a:cubicBezTo>
                      <a:pt x="346" y="73"/>
                      <a:pt x="350" y="77"/>
                      <a:pt x="353" y="80"/>
                    </a:cubicBezTo>
                    <a:cubicBezTo>
                      <a:pt x="357" y="82"/>
                      <a:pt x="360" y="84"/>
                      <a:pt x="364" y="84"/>
                    </a:cubicBezTo>
                    <a:cubicBezTo>
                      <a:pt x="369" y="84"/>
                      <a:pt x="374" y="83"/>
                      <a:pt x="378" y="80"/>
                    </a:cubicBezTo>
                    <a:cubicBezTo>
                      <a:pt x="381" y="77"/>
                      <a:pt x="383" y="73"/>
                      <a:pt x="383" y="66"/>
                    </a:cubicBezTo>
                    <a:cubicBezTo>
                      <a:pt x="383" y="58"/>
                      <a:pt x="381" y="54"/>
                      <a:pt x="377" y="51"/>
                    </a:cubicBezTo>
                    <a:close/>
                  </a:path>
                </a:pathLst>
              </a:custGeom>
              <a:gradFill>
                <a:gsLst>
                  <a:gs pos="100000">
                    <a:schemeClr val="accent4">
                      <a:lumMod val="75000"/>
                    </a:schemeClr>
                  </a:gs>
                  <a:gs pos="0">
                    <a:schemeClr val="accent4"/>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5" name="Freeform 12">
                <a:extLst>
                  <a:ext uri="{FF2B5EF4-FFF2-40B4-BE49-F238E27FC236}">
                    <a16:creationId xmlns:a16="http://schemas.microsoft.com/office/drawing/2014/main" id="{78A90CAA-435D-4303-BC47-9DEE6A9F5898}"/>
                  </a:ext>
                </a:extLst>
              </p:cNvPr>
              <p:cNvSpPr>
                <a:spLocks/>
              </p:cNvSpPr>
              <p:nvPr/>
            </p:nvSpPr>
            <p:spPr bwMode="auto">
              <a:xfrm>
                <a:off x="5879" y="1701"/>
                <a:ext cx="493" cy="231"/>
              </a:xfrm>
              <a:custGeom>
                <a:avLst/>
                <a:gdLst>
                  <a:gd name="T0" fmla="*/ 0 w 279"/>
                  <a:gd name="T1" fmla="*/ 48 h 131"/>
                  <a:gd name="T2" fmla="*/ 1 w 279"/>
                  <a:gd name="T3" fmla="*/ 48 h 131"/>
                  <a:gd name="T4" fmla="*/ 8 w 279"/>
                  <a:gd name="T5" fmla="*/ 43 h 131"/>
                  <a:gd name="T6" fmla="*/ 26 w 279"/>
                  <a:gd name="T7" fmla="*/ 35 h 131"/>
                  <a:gd name="T8" fmla="*/ 47 w 279"/>
                  <a:gd name="T9" fmla="*/ 42 h 131"/>
                  <a:gd name="T10" fmla="*/ 57 w 279"/>
                  <a:gd name="T11" fmla="*/ 65 h 131"/>
                  <a:gd name="T12" fmla="*/ 47 w 279"/>
                  <a:gd name="T13" fmla="*/ 89 h 131"/>
                  <a:gd name="T14" fmla="*/ 26 w 279"/>
                  <a:gd name="T15" fmla="*/ 96 h 131"/>
                  <a:gd name="T16" fmla="*/ 8 w 279"/>
                  <a:gd name="T17" fmla="*/ 89 h 131"/>
                  <a:gd name="T18" fmla="*/ 2 w 279"/>
                  <a:gd name="T19" fmla="*/ 85 h 131"/>
                  <a:gd name="T20" fmla="*/ 0 w 279"/>
                  <a:gd name="T21" fmla="*/ 85 h 131"/>
                  <a:gd name="T22" fmla="*/ 0 w 279"/>
                  <a:gd name="T23" fmla="*/ 131 h 131"/>
                  <a:gd name="T24" fmla="*/ 279 w 279"/>
                  <a:gd name="T25" fmla="*/ 131 h 131"/>
                  <a:gd name="T26" fmla="*/ 279 w 279"/>
                  <a:gd name="T27" fmla="*/ 0 h 131"/>
                  <a:gd name="T28" fmla="*/ 0 w 279"/>
                  <a:gd name="T29" fmla="*/ 0 h 131"/>
                  <a:gd name="T30" fmla="*/ 0 w 279"/>
                  <a:gd name="T31" fmla="*/ 48 h 1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279" h="131">
                    <a:moveTo>
                      <a:pt x="0" y="48"/>
                    </a:moveTo>
                    <a:cubicBezTo>
                      <a:pt x="1" y="48"/>
                      <a:pt x="1" y="48"/>
                      <a:pt x="1" y="48"/>
                    </a:cubicBezTo>
                    <a:cubicBezTo>
                      <a:pt x="2" y="47"/>
                      <a:pt x="3" y="47"/>
                      <a:pt x="8" y="43"/>
                    </a:cubicBezTo>
                    <a:cubicBezTo>
                      <a:pt x="12" y="40"/>
                      <a:pt x="18" y="35"/>
                      <a:pt x="26" y="35"/>
                    </a:cubicBezTo>
                    <a:cubicBezTo>
                      <a:pt x="33" y="35"/>
                      <a:pt x="41" y="37"/>
                      <a:pt x="47" y="42"/>
                    </a:cubicBezTo>
                    <a:cubicBezTo>
                      <a:pt x="53" y="47"/>
                      <a:pt x="57" y="55"/>
                      <a:pt x="57" y="65"/>
                    </a:cubicBezTo>
                    <a:cubicBezTo>
                      <a:pt x="57" y="76"/>
                      <a:pt x="53" y="85"/>
                      <a:pt x="47" y="89"/>
                    </a:cubicBezTo>
                    <a:cubicBezTo>
                      <a:pt x="41" y="95"/>
                      <a:pt x="33" y="96"/>
                      <a:pt x="26" y="96"/>
                    </a:cubicBezTo>
                    <a:cubicBezTo>
                      <a:pt x="19" y="96"/>
                      <a:pt x="12" y="92"/>
                      <a:pt x="8" y="89"/>
                    </a:cubicBezTo>
                    <a:cubicBezTo>
                      <a:pt x="4" y="86"/>
                      <a:pt x="3" y="85"/>
                      <a:pt x="2" y="85"/>
                    </a:cubicBezTo>
                    <a:cubicBezTo>
                      <a:pt x="0" y="85"/>
                      <a:pt x="0" y="85"/>
                      <a:pt x="0" y="85"/>
                    </a:cubicBezTo>
                    <a:cubicBezTo>
                      <a:pt x="0" y="131"/>
                      <a:pt x="0" y="131"/>
                      <a:pt x="0" y="131"/>
                    </a:cubicBezTo>
                    <a:cubicBezTo>
                      <a:pt x="279" y="131"/>
                      <a:pt x="279" y="131"/>
                      <a:pt x="279" y="131"/>
                    </a:cubicBezTo>
                    <a:cubicBezTo>
                      <a:pt x="279" y="0"/>
                      <a:pt x="279" y="0"/>
                      <a:pt x="279" y="0"/>
                    </a:cubicBezTo>
                    <a:cubicBezTo>
                      <a:pt x="0" y="0"/>
                      <a:pt x="0" y="0"/>
                      <a:pt x="0" y="0"/>
                    </a:cubicBezTo>
                    <a:lnTo>
                      <a:pt x="0" y="48"/>
                    </a:lnTo>
                    <a:close/>
                  </a:path>
                </a:pathLst>
              </a:custGeom>
              <a:gradFill>
                <a:gsLst>
                  <a:gs pos="100000">
                    <a:schemeClr val="accent4">
                      <a:lumMod val="75000"/>
                    </a:schemeClr>
                  </a:gs>
                  <a:gs pos="0">
                    <a:schemeClr val="accent4"/>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6" name="Freeform 13">
                <a:extLst>
                  <a:ext uri="{FF2B5EF4-FFF2-40B4-BE49-F238E27FC236}">
                    <a16:creationId xmlns:a16="http://schemas.microsoft.com/office/drawing/2014/main" id="{6FC76890-34F0-434C-ACB1-0CD3C7591CAD}"/>
                  </a:ext>
                </a:extLst>
              </p:cNvPr>
              <p:cNvSpPr>
                <a:spLocks/>
              </p:cNvSpPr>
              <p:nvPr/>
            </p:nvSpPr>
            <p:spPr bwMode="auto">
              <a:xfrm>
                <a:off x="4441" y="1960"/>
                <a:ext cx="703" cy="48"/>
              </a:xfrm>
              <a:custGeom>
                <a:avLst/>
                <a:gdLst>
                  <a:gd name="T0" fmla="*/ 393 w 398"/>
                  <a:gd name="T1" fmla="*/ 9 h 27"/>
                  <a:gd name="T2" fmla="*/ 380 w 398"/>
                  <a:gd name="T3" fmla="*/ 8 h 27"/>
                  <a:gd name="T4" fmla="*/ 367 w 398"/>
                  <a:gd name="T5" fmla="*/ 9 h 27"/>
                  <a:gd name="T6" fmla="*/ 353 w 398"/>
                  <a:gd name="T7" fmla="*/ 10 h 27"/>
                  <a:gd name="T8" fmla="*/ 329 w 398"/>
                  <a:gd name="T9" fmla="*/ 10 h 27"/>
                  <a:gd name="T10" fmla="*/ 340 w 398"/>
                  <a:gd name="T11" fmla="*/ 0 h 27"/>
                  <a:gd name="T12" fmla="*/ 59 w 398"/>
                  <a:gd name="T13" fmla="*/ 0 h 27"/>
                  <a:gd name="T14" fmla="*/ 0 w 398"/>
                  <a:gd name="T15" fmla="*/ 27 h 27"/>
                  <a:gd name="T16" fmla="*/ 312 w 398"/>
                  <a:gd name="T17" fmla="*/ 27 h 27"/>
                  <a:gd name="T18" fmla="*/ 327 w 398"/>
                  <a:gd name="T19" fmla="*/ 13 h 27"/>
                  <a:gd name="T20" fmla="*/ 349 w 398"/>
                  <a:gd name="T21" fmla="*/ 13 h 27"/>
                  <a:gd name="T22" fmla="*/ 350 w 398"/>
                  <a:gd name="T23" fmla="*/ 13 h 27"/>
                  <a:gd name="T24" fmla="*/ 363 w 398"/>
                  <a:gd name="T25" fmla="*/ 14 h 27"/>
                  <a:gd name="T26" fmla="*/ 374 w 398"/>
                  <a:gd name="T27" fmla="*/ 15 h 27"/>
                  <a:gd name="T28" fmla="*/ 389 w 398"/>
                  <a:gd name="T29" fmla="*/ 15 h 27"/>
                  <a:gd name="T30" fmla="*/ 397 w 398"/>
                  <a:gd name="T31" fmla="*/ 12 h 27"/>
                  <a:gd name="T32" fmla="*/ 393 w 398"/>
                  <a:gd name="T33" fmla="*/ 9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398" h="27">
                    <a:moveTo>
                      <a:pt x="393" y="9"/>
                    </a:moveTo>
                    <a:cubicBezTo>
                      <a:pt x="390" y="9"/>
                      <a:pt x="385" y="8"/>
                      <a:pt x="380" y="8"/>
                    </a:cubicBezTo>
                    <a:cubicBezTo>
                      <a:pt x="375" y="8"/>
                      <a:pt x="372" y="9"/>
                      <a:pt x="367" y="9"/>
                    </a:cubicBezTo>
                    <a:cubicBezTo>
                      <a:pt x="363" y="10"/>
                      <a:pt x="359" y="10"/>
                      <a:pt x="353" y="10"/>
                    </a:cubicBezTo>
                    <a:cubicBezTo>
                      <a:pt x="329" y="10"/>
                      <a:pt x="329" y="10"/>
                      <a:pt x="329" y="10"/>
                    </a:cubicBezTo>
                    <a:cubicBezTo>
                      <a:pt x="340" y="0"/>
                      <a:pt x="340" y="0"/>
                      <a:pt x="340" y="0"/>
                    </a:cubicBezTo>
                    <a:cubicBezTo>
                      <a:pt x="59" y="0"/>
                      <a:pt x="59" y="0"/>
                      <a:pt x="59" y="0"/>
                    </a:cubicBezTo>
                    <a:cubicBezTo>
                      <a:pt x="0" y="27"/>
                      <a:pt x="0" y="27"/>
                      <a:pt x="0" y="27"/>
                    </a:cubicBezTo>
                    <a:cubicBezTo>
                      <a:pt x="312" y="27"/>
                      <a:pt x="312" y="27"/>
                      <a:pt x="312" y="27"/>
                    </a:cubicBezTo>
                    <a:cubicBezTo>
                      <a:pt x="327" y="13"/>
                      <a:pt x="327" y="13"/>
                      <a:pt x="327" y="13"/>
                    </a:cubicBezTo>
                    <a:cubicBezTo>
                      <a:pt x="349" y="13"/>
                      <a:pt x="349" y="13"/>
                      <a:pt x="349" y="13"/>
                    </a:cubicBezTo>
                    <a:cubicBezTo>
                      <a:pt x="350" y="13"/>
                      <a:pt x="350" y="13"/>
                      <a:pt x="350" y="13"/>
                    </a:cubicBezTo>
                    <a:cubicBezTo>
                      <a:pt x="356" y="13"/>
                      <a:pt x="359" y="14"/>
                      <a:pt x="363" y="14"/>
                    </a:cubicBezTo>
                    <a:cubicBezTo>
                      <a:pt x="366" y="15"/>
                      <a:pt x="369" y="15"/>
                      <a:pt x="374" y="15"/>
                    </a:cubicBezTo>
                    <a:cubicBezTo>
                      <a:pt x="380" y="15"/>
                      <a:pt x="385" y="15"/>
                      <a:pt x="389" y="15"/>
                    </a:cubicBezTo>
                    <a:cubicBezTo>
                      <a:pt x="393" y="14"/>
                      <a:pt x="396" y="13"/>
                      <a:pt x="397" y="12"/>
                    </a:cubicBezTo>
                    <a:cubicBezTo>
                      <a:pt x="398" y="10"/>
                      <a:pt x="396" y="10"/>
                      <a:pt x="393" y="9"/>
                    </a:cubicBezTo>
                    <a:close/>
                  </a:path>
                </a:pathLst>
              </a:custGeom>
              <a:solidFill>
                <a:schemeClr val="accent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7" name="Freeform 14">
                <a:extLst>
                  <a:ext uri="{FF2B5EF4-FFF2-40B4-BE49-F238E27FC236}">
                    <a16:creationId xmlns:a16="http://schemas.microsoft.com/office/drawing/2014/main" id="{2CDCB13D-C06A-4097-9F4D-72B48053C163}"/>
                  </a:ext>
                </a:extLst>
              </p:cNvPr>
              <p:cNvSpPr>
                <a:spLocks/>
              </p:cNvSpPr>
              <p:nvPr/>
            </p:nvSpPr>
            <p:spPr bwMode="auto">
              <a:xfrm>
                <a:off x="5023" y="1960"/>
                <a:ext cx="743" cy="48"/>
              </a:xfrm>
              <a:custGeom>
                <a:avLst/>
                <a:gdLst>
                  <a:gd name="T0" fmla="*/ 412 w 421"/>
                  <a:gd name="T1" fmla="*/ 15 h 27"/>
                  <a:gd name="T2" fmla="*/ 405 w 421"/>
                  <a:gd name="T3" fmla="*/ 16 h 27"/>
                  <a:gd name="T4" fmla="*/ 386 w 421"/>
                  <a:gd name="T5" fmla="*/ 18 h 27"/>
                  <a:gd name="T6" fmla="*/ 362 w 421"/>
                  <a:gd name="T7" fmla="*/ 16 h 27"/>
                  <a:gd name="T8" fmla="*/ 350 w 421"/>
                  <a:gd name="T9" fmla="*/ 12 h 27"/>
                  <a:gd name="T10" fmla="*/ 358 w 421"/>
                  <a:gd name="T11" fmla="*/ 7 h 27"/>
                  <a:gd name="T12" fmla="*/ 380 w 421"/>
                  <a:gd name="T13" fmla="*/ 6 h 27"/>
                  <a:gd name="T14" fmla="*/ 399 w 421"/>
                  <a:gd name="T15" fmla="*/ 7 h 27"/>
                  <a:gd name="T16" fmla="*/ 406 w 421"/>
                  <a:gd name="T17" fmla="*/ 8 h 27"/>
                  <a:gd name="T18" fmla="*/ 409 w 421"/>
                  <a:gd name="T19" fmla="*/ 8 h 27"/>
                  <a:gd name="T20" fmla="*/ 403 w 421"/>
                  <a:gd name="T21" fmla="*/ 0 h 27"/>
                  <a:gd name="T22" fmla="*/ 25 w 421"/>
                  <a:gd name="T23" fmla="*/ 0 h 27"/>
                  <a:gd name="T24" fmla="*/ 18 w 421"/>
                  <a:gd name="T25" fmla="*/ 8 h 27"/>
                  <a:gd name="T26" fmla="*/ 26 w 421"/>
                  <a:gd name="T27" fmla="*/ 8 h 27"/>
                  <a:gd name="T28" fmla="*/ 33 w 421"/>
                  <a:gd name="T29" fmla="*/ 7 h 27"/>
                  <a:gd name="T30" fmla="*/ 53 w 421"/>
                  <a:gd name="T31" fmla="*/ 6 h 27"/>
                  <a:gd name="T32" fmla="*/ 74 w 421"/>
                  <a:gd name="T33" fmla="*/ 7 h 27"/>
                  <a:gd name="T34" fmla="*/ 81 w 421"/>
                  <a:gd name="T35" fmla="*/ 12 h 27"/>
                  <a:gd name="T36" fmla="*/ 67 w 421"/>
                  <a:gd name="T37" fmla="*/ 16 h 27"/>
                  <a:gd name="T38" fmla="*/ 43 w 421"/>
                  <a:gd name="T39" fmla="*/ 18 h 27"/>
                  <a:gd name="T40" fmla="*/ 24 w 421"/>
                  <a:gd name="T41" fmla="*/ 16 h 27"/>
                  <a:gd name="T42" fmla="*/ 17 w 421"/>
                  <a:gd name="T43" fmla="*/ 15 h 27"/>
                  <a:gd name="T44" fmla="*/ 11 w 421"/>
                  <a:gd name="T45" fmla="*/ 15 h 27"/>
                  <a:gd name="T46" fmla="*/ 0 w 421"/>
                  <a:gd name="T47" fmla="*/ 27 h 27"/>
                  <a:gd name="T48" fmla="*/ 421 w 421"/>
                  <a:gd name="T49" fmla="*/ 27 h 27"/>
                  <a:gd name="T50" fmla="*/ 413 w 421"/>
                  <a:gd name="T51" fmla="*/ 15 h 27"/>
                  <a:gd name="T52" fmla="*/ 412 w 421"/>
                  <a:gd name="T53" fmla="*/ 15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21" h="27">
                    <a:moveTo>
                      <a:pt x="412" y="15"/>
                    </a:moveTo>
                    <a:cubicBezTo>
                      <a:pt x="411" y="15"/>
                      <a:pt x="410" y="15"/>
                      <a:pt x="405" y="16"/>
                    </a:cubicBezTo>
                    <a:cubicBezTo>
                      <a:pt x="401" y="17"/>
                      <a:pt x="395" y="18"/>
                      <a:pt x="386" y="18"/>
                    </a:cubicBezTo>
                    <a:cubicBezTo>
                      <a:pt x="378" y="18"/>
                      <a:pt x="370" y="17"/>
                      <a:pt x="362" y="16"/>
                    </a:cubicBezTo>
                    <a:cubicBezTo>
                      <a:pt x="356" y="15"/>
                      <a:pt x="351" y="14"/>
                      <a:pt x="350" y="12"/>
                    </a:cubicBezTo>
                    <a:cubicBezTo>
                      <a:pt x="349" y="10"/>
                      <a:pt x="352" y="8"/>
                      <a:pt x="358" y="7"/>
                    </a:cubicBezTo>
                    <a:cubicBezTo>
                      <a:pt x="364" y="6"/>
                      <a:pt x="372" y="6"/>
                      <a:pt x="380" y="6"/>
                    </a:cubicBezTo>
                    <a:cubicBezTo>
                      <a:pt x="388" y="6"/>
                      <a:pt x="395" y="7"/>
                      <a:pt x="399" y="7"/>
                    </a:cubicBezTo>
                    <a:cubicBezTo>
                      <a:pt x="404" y="8"/>
                      <a:pt x="405" y="8"/>
                      <a:pt x="406" y="8"/>
                    </a:cubicBezTo>
                    <a:cubicBezTo>
                      <a:pt x="409" y="8"/>
                      <a:pt x="409" y="8"/>
                      <a:pt x="409" y="8"/>
                    </a:cubicBezTo>
                    <a:cubicBezTo>
                      <a:pt x="403" y="0"/>
                      <a:pt x="403" y="0"/>
                      <a:pt x="403" y="0"/>
                    </a:cubicBezTo>
                    <a:cubicBezTo>
                      <a:pt x="25" y="0"/>
                      <a:pt x="25" y="0"/>
                      <a:pt x="25" y="0"/>
                    </a:cubicBezTo>
                    <a:cubicBezTo>
                      <a:pt x="18" y="8"/>
                      <a:pt x="18" y="8"/>
                      <a:pt x="18" y="8"/>
                    </a:cubicBezTo>
                    <a:cubicBezTo>
                      <a:pt x="26" y="8"/>
                      <a:pt x="26" y="8"/>
                      <a:pt x="26" y="8"/>
                    </a:cubicBezTo>
                    <a:cubicBezTo>
                      <a:pt x="27" y="8"/>
                      <a:pt x="27" y="8"/>
                      <a:pt x="33" y="7"/>
                    </a:cubicBezTo>
                    <a:cubicBezTo>
                      <a:pt x="37" y="7"/>
                      <a:pt x="45" y="6"/>
                      <a:pt x="53" y="6"/>
                    </a:cubicBezTo>
                    <a:cubicBezTo>
                      <a:pt x="60" y="6"/>
                      <a:pt x="68" y="6"/>
                      <a:pt x="74" y="7"/>
                    </a:cubicBezTo>
                    <a:cubicBezTo>
                      <a:pt x="79" y="8"/>
                      <a:pt x="83" y="10"/>
                      <a:pt x="81" y="12"/>
                    </a:cubicBezTo>
                    <a:cubicBezTo>
                      <a:pt x="80" y="14"/>
                      <a:pt x="74" y="15"/>
                      <a:pt x="67" y="16"/>
                    </a:cubicBezTo>
                    <a:cubicBezTo>
                      <a:pt x="59" y="17"/>
                      <a:pt x="51" y="18"/>
                      <a:pt x="43" y="18"/>
                    </a:cubicBezTo>
                    <a:cubicBezTo>
                      <a:pt x="34" y="18"/>
                      <a:pt x="28" y="17"/>
                      <a:pt x="24" y="16"/>
                    </a:cubicBezTo>
                    <a:cubicBezTo>
                      <a:pt x="20" y="15"/>
                      <a:pt x="19" y="15"/>
                      <a:pt x="17" y="15"/>
                    </a:cubicBezTo>
                    <a:cubicBezTo>
                      <a:pt x="11" y="15"/>
                      <a:pt x="11" y="15"/>
                      <a:pt x="11" y="15"/>
                    </a:cubicBezTo>
                    <a:cubicBezTo>
                      <a:pt x="0" y="27"/>
                      <a:pt x="0" y="27"/>
                      <a:pt x="0" y="27"/>
                    </a:cubicBezTo>
                    <a:cubicBezTo>
                      <a:pt x="421" y="27"/>
                      <a:pt x="421" y="27"/>
                      <a:pt x="421" y="27"/>
                    </a:cubicBezTo>
                    <a:cubicBezTo>
                      <a:pt x="413" y="15"/>
                      <a:pt x="413" y="15"/>
                      <a:pt x="413" y="15"/>
                    </a:cubicBezTo>
                    <a:lnTo>
                      <a:pt x="412" y="15"/>
                    </a:lnTo>
                    <a:close/>
                  </a:path>
                </a:pathLst>
              </a:custGeom>
              <a:solidFill>
                <a:schemeClr val="accent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8" name="Freeform 15">
                <a:extLst>
                  <a:ext uri="{FF2B5EF4-FFF2-40B4-BE49-F238E27FC236}">
                    <a16:creationId xmlns:a16="http://schemas.microsoft.com/office/drawing/2014/main" id="{1259248C-B104-4172-8A2B-74D64E17E40F}"/>
                  </a:ext>
                </a:extLst>
              </p:cNvPr>
              <p:cNvSpPr>
                <a:spLocks/>
              </p:cNvSpPr>
              <p:nvPr/>
            </p:nvSpPr>
            <p:spPr bwMode="auto">
              <a:xfrm>
                <a:off x="5662" y="1960"/>
                <a:ext cx="829" cy="48"/>
              </a:xfrm>
              <a:custGeom>
                <a:avLst/>
                <a:gdLst>
                  <a:gd name="T0" fmla="*/ 56 w 469"/>
                  <a:gd name="T1" fmla="*/ 0 h 27"/>
                  <a:gd name="T2" fmla="*/ 63 w 469"/>
                  <a:gd name="T3" fmla="*/ 10 h 27"/>
                  <a:gd name="T4" fmla="*/ 45 w 469"/>
                  <a:gd name="T5" fmla="*/ 10 h 27"/>
                  <a:gd name="T6" fmla="*/ 31 w 469"/>
                  <a:gd name="T7" fmla="*/ 9 h 27"/>
                  <a:gd name="T8" fmla="*/ 19 w 469"/>
                  <a:gd name="T9" fmla="*/ 8 h 27"/>
                  <a:gd name="T10" fmla="*/ 5 w 469"/>
                  <a:gd name="T11" fmla="*/ 9 h 27"/>
                  <a:gd name="T12" fmla="*/ 0 w 469"/>
                  <a:gd name="T13" fmla="*/ 12 h 27"/>
                  <a:gd name="T14" fmla="*/ 8 w 469"/>
                  <a:gd name="T15" fmla="*/ 15 h 27"/>
                  <a:gd name="T16" fmla="*/ 22 w 469"/>
                  <a:gd name="T17" fmla="*/ 15 h 27"/>
                  <a:gd name="T18" fmla="*/ 34 w 469"/>
                  <a:gd name="T19" fmla="*/ 14 h 27"/>
                  <a:gd name="T20" fmla="*/ 47 w 469"/>
                  <a:gd name="T21" fmla="*/ 13 h 27"/>
                  <a:gd name="T22" fmla="*/ 48 w 469"/>
                  <a:gd name="T23" fmla="*/ 13 h 27"/>
                  <a:gd name="T24" fmla="*/ 65 w 469"/>
                  <a:gd name="T25" fmla="*/ 13 h 27"/>
                  <a:gd name="T26" fmla="*/ 75 w 469"/>
                  <a:gd name="T27" fmla="*/ 27 h 27"/>
                  <a:gd name="T28" fmla="*/ 469 w 469"/>
                  <a:gd name="T29" fmla="*/ 27 h 27"/>
                  <a:gd name="T30" fmla="*/ 410 w 469"/>
                  <a:gd name="T31" fmla="*/ 0 h 27"/>
                  <a:gd name="T32" fmla="*/ 56 w 469"/>
                  <a:gd name="T33" fmla="*/ 0 h 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9" h="27">
                    <a:moveTo>
                      <a:pt x="56" y="0"/>
                    </a:moveTo>
                    <a:cubicBezTo>
                      <a:pt x="63" y="10"/>
                      <a:pt x="63" y="10"/>
                      <a:pt x="63" y="10"/>
                    </a:cubicBezTo>
                    <a:cubicBezTo>
                      <a:pt x="45" y="10"/>
                      <a:pt x="45" y="10"/>
                      <a:pt x="45" y="10"/>
                    </a:cubicBezTo>
                    <a:cubicBezTo>
                      <a:pt x="39" y="10"/>
                      <a:pt x="35" y="10"/>
                      <a:pt x="31" y="9"/>
                    </a:cubicBezTo>
                    <a:cubicBezTo>
                      <a:pt x="27" y="9"/>
                      <a:pt x="23" y="8"/>
                      <a:pt x="19" y="8"/>
                    </a:cubicBezTo>
                    <a:cubicBezTo>
                      <a:pt x="13" y="8"/>
                      <a:pt x="8" y="9"/>
                      <a:pt x="5" y="9"/>
                    </a:cubicBezTo>
                    <a:cubicBezTo>
                      <a:pt x="2" y="10"/>
                      <a:pt x="0" y="10"/>
                      <a:pt x="0" y="12"/>
                    </a:cubicBezTo>
                    <a:cubicBezTo>
                      <a:pt x="1" y="13"/>
                      <a:pt x="4" y="14"/>
                      <a:pt x="8" y="15"/>
                    </a:cubicBezTo>
                    <a:cubicBezTo>
                      <a:pt x="12" y="15"/>
                      <a:pt x="17" y="15"/>
                      <a:pt x="22" y="15"/>
                    </a:cubicBezTo>
                    <a:cubicBezTo>
                      <a:pt x="27" y="15"/>
                      <a:pt x="30" y="15"/>
                      <a:pt x="34" y="14"/>
                    </a:cubicBezTo>
                    <a:cubicBezTo>
                      <a:pt x="37" y="14"/>
                      <a:pt x="41" y="13"/>
                      <a:pt x="47" y="13"/>
                    </a:cubicBezTo>
                    <a:cubicBezTo>
                      <a:pt x="48" y="13"/>
                      <a:pt x="48" y="13"/>
                      <a:pt x="48" y="13"/>
                    </a:cubicBezTo>
                    <a:cubicBezTo>
                      <a:pt x="65" y="13"/>
                      <a:pt x="65" y="13"/>
                      <a:pt x="65" y="13"/>
                    </a:cubicBezTo>
                    <a:cubicBezTo>
                      <a:pt x="75" y="27"/>
                      <a:pt x="75" y="27"/>
                      <a:pt x="75" y="27"/>
                    </a:cubicBezTo>
                    <a:cubicBezTo>
                      <a:pt x="469" y="27"/>
                      <a:pt x="469" y="27"/>
                      <a:pt x="469" y="27"/>
                    </a:cubicBezTo>
                    <a:cubicBezTo>
                      <a:pt x="410" y="0"/>
                      <a:pt x="410" y="0"/>
                      <a:pt x="410" y="0"/>
                    </a:cubicBezTo>
                    <a:lnTo>
                      <a:pt x="56" y="0"/>
                    </a:lnTo>
                    <a:close/>
                  </a:path>
                </a:pathLst>
              </a:custGeom>
              <a:solidFill>
                <a:schemeClr val="accent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9" name="Freeform 16">
                <a:extLst>
                  <a:ext uri="{FF2B5EF4-FFF2-40B4-BE49-F238E27FC236}">
                    <a16:creationId xmlns:a16="http://schemas.microsoft.com/office/drawing/2014/main" id="{7736EF0C-12DA-42BC-975C-EE2C4EBEBB51}"/>
                  </a:ext>
                </a:extLst>
              </p:cNvPr>
              <p:cNvSpPr>
                <a:spLocks/>
              </p:cNvSpPr>
              <p:nvPr/>
            </p:nvSpPr>
            <p:spPr bwMode="auto">
              <a:xfrm>
                <a:off x="4441" y="2042"/>
                <a:ext cx="553" cy="249"/>
              </a:xfrm>
              <a:custGeom>
                <a:avLst/>
                <a:gdLst>
                  <a:gd name="T0" fmla="*/ 0 w 313"/>
                  <a:gd name="T1" fmla="*/ 141 h 141"/>
                  <a:gd name="T2" fmla="*/ 313 w 313"/>
                  <a:gd name="T3" fmla="*/ 141 h 141"/>
                  <a:gd name="T4" fmla="*/ 313 w 313"/>
                  <a:gd name="T5" fmla="*/ 94 h 141"/>
                  <a:gd name="T6" fmla="*/ 302 w 313"/>
                  <a:gd name="T7" fmla="*/ 94 h 141"/>
                  <a:gd name="T8" fmla="*/ 295 w 313"/>
                  <a:gd name="T9" fmla="*/ 98 h 141"/>
                  <a:gd name="T10" fmla="*/ 273 w 313"/>
                  <a:gd name="T11" fmla="*/ 106 h 141"/>
                  <a:gd name="T12" fmla="*/ 249 w 313"/>
                  <a:gd name="T13" fmla="*/ 99 h 141"/>
                  <a:gd name="T14" fmla="*/ 237 w 313"/>
                  <a:gd name="T15" fmla="*/ 70 h 141"/>
                  <a:gd name="T16" fmla="*/ 249 w 313"/>
                  <a:gd name="T17" fmla="*/ 43 h 141"/>
                  <a:gd name="T18" fmla="*/ 273 w 313"/>
                  <a:gd name="T19" fmla="*/ 35 h 141"/>
                  <a:gd name="T20" fmla="*/ 295 w 313"/>
                  <a:gd name="T21" fmla="*/ 44 h 141"/>
                  <a:gd name="T22" fmla="*/ 303 w 313"/>
                  <a:gd name="T23" fmla="*/ 49 h 141"/>
                  <a:gd name="T24" fmla="*/ 313 w 313"/>
                  <a:gd name="T25" fmla="*/ 49 h 141"/>
                  <a:gd name="T26" fmla="*/ 313 w 313"/>
                  <a:gd name="T27" fmla="*/ 0 h 141"/>
                  <a:gd name="T28" fmla="*/ 0 w 313"/>
                  <a:gd name="T29" fmla="*/ 0 h 141"/>
                  <a:gd name="T30" fmla="*/ 0 w 313"/>
                  <a:gd name="T31" fmla="*/ 141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3" h="141">
                    <a:moveTo>
                      <a:pt x="0" y="141"/>
                    </a:moveTo>
                    <a:cubicBezTo>
                      <a:pt x="313" y="141"/>
                      <a:pt x="313" y="141"/>
                      <a:pt x="313" y="141"/>
                    </a:cubicBezTo>
                    <a:cubicBezTo>
                      <a:pt x="313" y="94"/>
                      <a:pt x="313" y="94"/>
                      <a:pt x="313" y="94"/>
                    </a:cubicBezTo>
                    <a:cubicBezTo>
                      <a:pt x="302" y="94"/>
                      <a:pt x="302" y="94"/>
                      <a:pt x="302" y="94"/>
                    </a:cubicBezTo>
                    <a:cubicBezTo>
                      <a:pt x="301" y="94"/>
                      <a:pt x="300" y="94"/>
                      <a:pt x="295" y="98"/>
                    </a:cubicBezTo>
                    <a:cubicBezTo>
                      <a:pt x="290" y="102"/>
                      <a:pt x="283" y="106"/>
                      <a:pt x="273" y="106"/>
                    </a:cubicBezTo>
                    <a:cubicBezTo>
                      <a:pt x="265" y="106"/>
                      <a:pt x="256" y="105"/>
                      <a:pt x="249" y="99"/>
                    </a:cubicBezTo>
                    <a:cubicBezTo>
                      <a:pt x="242" y="93"/>
                      <a:pt x="237" y="82"/>
                      <a:pt x="237" y="70"/>
                    </a:cubicBezTo>
                    <a:cubicBezTo>
                      <a:pt x="237" y="58"/>
                      <a:pt x="242" y="48"/>
                      <a:pt x="249" y="43"/>
                    </a:cubicBezTo>
                    <a:cubicBezTo>
                      <a:pt x="256" y="37"/>
                      <a:pt x="265" y="35"/>
                      <a:pt x="273" y="35"/>
                    </a:cubicBezTo>
                    <a:cubicBezTo>
                      <a:pt x="283" y="35"/>
                      <a:pt x="290" y="40"/>
                      <a:pt x="295" y="44"/>
                    </a:cubicBezTo>
                    <a:cubicBezTo>
                      <a:pt x="301" y="48"/>
                      <a:pt x="302" y="49"/>
                      <a:pt x="303" y="49"/>
                    </a:cubicBezTo>
                    <a:cubicBezTo>
                      <a:pt x="313" y="49"/>
                      <a:pt x="313" y="49"/>
                      <a:pt x="313" y="49"/>
                    </a:cubicBezTo>
                    <a:cubicBezTo>
                      <a:pt x="313" y="0"/>
                      <a:pt x="313" y="0"/>
                      <a:pt x="313" y="0"/>
                    </a:cubicBezTo>
                    <a:cubicBezTo>
                      <a:pt x="0" y="0"/>
                      <a:pt x="0" y="0"/>
                      <a:pt x="0" y="0"/>
                    </a:cubicBezTo>
                    <a:lnTo>
                      <a:pt x="0" y="141"/>
                    </a:lnTo>
                    <a:close/>
                  </a:path>
                </a:pathLst>
              </a:custGeom>
              <a:gradFill>
                <a:gsLst>
                  <a:gs pos="100000">
                    <a:schemeClr val="accent3">
                      <a:lumMod val="75000"/>
                    </a:schemeClr>
                  </a:gs>
                  <a:gs pos="0">
                    <a:schemeClr val="accent3"/>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0" name="Freeform 17">
                <a:extLst>
                  <a:ext uri="{FF2B5EF4-FFF2-40B4-BE49-F238E27FC236}">
                    <a16:creationId xmlns:a16="http://schemas.microsoft.com/office/drawing/2014/main" id="{3B0C932B-2BFD-4780-A8F1-3EC77111D250}"/>
                  </a:ext>
                </a:extLst>
              </p:cNvPr>
              <p:cNvSpPr>
                <a:spLocks/>
              </p:cNvSpPr>
              <p:nvPr/>
            </p:nvSpPr>
            <p:spPr bwMode="auto">
              <a:xfrm>
                <a:off x="4885" y="2042"/>
                <a:ext cx="1010" cy="249"/>
              </a:xfrm>
              <a:custGeom>
                <a:avLst/>
                <a:gdLst>
                  <a:gd name="T0" fmla="*/ 566 w 572"/>
                  <a:gd name="T1" fmla="*/ 53 h 141"/>
                  <a:gd name="T2" fmla="*/ 550 w 572"/>
                  <a:gd name="T3" fmla="*/ 49 h 141"/>
                  <a:gd name="T4" fmla="*/ 537 w 572"/>
                  <a:gd name="T5" fmla="*/ 55 h 141"/>
                  <a:gd name="T6" fmla="*/ 522 w 572"/>
                  <a:gd name="T7" fmla="*/ 63 h 141"/>
                  <a:gd name="T8" fmla="*/ 521 w 572"/>
                  <a:gd name="T9" fmla="*/ 63 h 141"/>
                  <a:gd name="T10" fmla="*/ 499 w 572"/>
                  <a:gd name="T11" fmla="*/ 63 h 141"/>
                  <a:gd name="T12" fmla="*/ 499 w 572"/>
                  <a:gd name="T13" fmla="*/ 0 h 141"/>
                  <a:gd name="T14" fmla="*/ 78 w 572"/>
                  <a:gd name="T15" fmla="*/ 0 h 141"/>
                  <a:gd name="T16" fmla="*/ 78 w 572"/>
                  <a:gd name="T17" fmla="*/ 63 h 141"/>
                  <a:gd name="T18" fmla="*/ 52 w 572"/>
                  <a:gd name="T19" fmla="*/ 63 h 141"/>
                  <a:gd name="T20" fmla="*/ 51 w 572"/>
                  <a:gd name="T21" fmla="*/ 63 h 141"/>
                  <a:gd name="T22" fmla="*/ 35 w 572"/>
                  <a:gd name="T23" fmla="*/ 55 h 141"/>
                  <a:gd name="T24" fmla="*/ 22 w 572"/>
                  <a:gd name="T25" fmla="*/ 49 h 141"/>
                  <a:gd name="T26" fmla="*/ 7 w 572"/>
                  <a:gd name="T27" fmla="*/ 53 h 141"/>
                  <a:gd name="T28" fmla="*/ 0 w 572"/>
                  <a:gd name="T29" fmla="*/ 71 h 141"/>
                  <a:gd name="T30" fmla="*/ 7 w 572"/>
                  <a:gd name="T31" fmla="*/ 88 h 141"/>
                  <a:gd name="T32" fmla="*/ 22 w 572"/>
                  <a:gd name="T33" fmla="*/ 92 h 141"/>
                  <a:gd name="T34" fmla="*/ 35 w 572"/>
                  <a:gd name="T35" fmla="*/ 87 h 141"/>
                  <a:gd name="T36" fmla="*/ 51 w 572"/>
                  <a:gd name="T37" fmla="*/ 80 h 141"/>
                  <a:gd name="T38" fmla="*/ 78 w 572"/>
                  <a:gd name="T39" fmla="*/ 80 h 141"/>
                  <a:gd name="T40" fmla="*/ 78 w 572"/>
                  <a:gd name="T41" fmla="*/ 141 h 141"/>
                  <a:gd name="T42" fmla="*/ 499 w 572"/>
                  <a:gd name="T43" fmla="*/ 141 h 141"/>
                  <a:gd name="T44" fmla="*/ 499 w 572"/>
                  <a:gd name="T45" fmla="*/ 80 h 141"/>
                  <a:gd name="T46" fmla="*/ 522 w 572"/>
                  <a:gd name="T47" fmla="*/ 80 h 141"/>
                  <a:gd name="T48" fmla="*/ 537 w 572"/>
                  <a:gd name="T49" fmla="*/ 87 h 141"/>
                  <a:gd name="T50" fmla="*/ 550 w 572"/>
                  <a:gd name="T51" fmla="*/ 92 h 141"/>
                  <a:gd name="T52" fmla="*/ 566 w 572"/>
                  <a:gd name="T53" fmla="*/ 88 h 141"/>
                  <a:gd name="T54" fmla="*/ 572 w 572"/>
                  <a:gd name="T55" fmla="*/ 71 h 141"/>
                  <a:gd name="T56" fmla="*/ 566 w 572"/>
                  <a:gd name="T57" fmla="*/ 53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572" h="141">
                    <a:moveTo>
                      <a:pt x="566" y="53"/>
                    </a:moveTo>
                    <a:cubicBezTo>
                      <a:pt x="562" y="50"/>
                      <a:pt x="556" y="49"/>
                      <a:pt x="550" y="49"/>
                    </a:cubicBezTo>
                    <a:cubicBezTo>
                      <a:pt x="545" y="49"/>
                      <a:pt x="541" y="51"/>
                      <a:pt x="537" y="55"/>
                    </a:cubicBezTo>
                    <a:cubicBezTo>
                      <a:pt x="533" y="58"/>
                      <a:pt x="529" y="63"/>
                      <a:pt x="522" y="63"/>
                    </a:cubicBezTo>
                    <a:cubicBezTo>
                      <a:pt x="521" y="63"/>
                      <a:pt x="521" y="63"/>
                      <a:pt x="521" y="63"/>
                    </a:cubicBezTo>
                    <a:cubicBezTo>
                      <a:pt x="499" y="63"/>
                      <a:pt x="499" y="63"/>
                      <a:pt x="499" y="63"/>
                    </a:cubicBezTo>
                    <a:cubicBezTo>
                      <a:pt x="499" y="0"/>
                      <a:pt x="499" y="0"/>
                      <a:pt x="499" y="0"/>
                    </a:cubicBezTo>
                    <a:cubicBezTo>
                      <a:pt x="78" y="0"/>
                      <a:pt x="78" y="0"/>
                      <a:pt x="78" y="0"/>
                    </a:cubicBezTo>
                    <a:cubicBezTo>
                      <a:pt x="78" y="63"/>
                      <a:pt x="78" y="63"/>
                      <a:pt x="78" y="63"/>
                    </a:cubicBezTo>
                    <a:cubicBezTo>
                      <a:pt x="52" y="63"/>
                      <a:pt x="52" y="63"/>
                      <a:pt x="52" y="63"/>
                    </a:cubicBezTo>
                    <a:cubicBezTo>
                      <a:pt x="51" y="63"/>
                      <a:pt x="51" y="63"/>
                      <a:pt x="51" y="63"/>
                    </a:cubicBezTo>
                    <a:cubicBezTo>
                      <a:pt x="44" y="63"/>
                      <a:pt x="40" y="58"/>
                      <a:pt x="35" y="55"/>
                    </a:cubicBezTo>
                    <a:cubicBezTo>
                      <a:pt x="31" y="51"/>
                      <a:pt x="28" y="49"/>
                      <a:pt x="22" y="49"/>
                    </a:cubicBezTo>
                    <a:cubicBezTo>
                      <a:pt x="16" y="49"/>
                      <a:pt x="11" y="50"/>
                      <a:pt x="7" y="53"/>
                    </a:cubicBezTo>
                    <a:cubicBezTo>
                      <a:pt x="3" y="57"/>
                      <a:pt x="1" y="61"/>
                      <a:pt x="0" y="71"/>
                    </a:cubicBezTo>
                    <a:cubicBezTo>
                      <a:pt x="0" y="80"/>
                      <a:pt x="3" y="84"/>
                      <a:pt x="7" y="88"/>
                    </a:cubicBezTo>
                    <a:cubicBezTo>
                      <a:pt x="11" y="91"/>
                      <a:pt x="17" y="92"/>
                      <a:pt x="22" y="92"/>
                    </a:cubicBezTo>
                    <a:cubicBezTo>
                      <a:pt x="28" y="92"/>
                      <a:pt x="31" y="90"/>
                      <a:pt x="35" y="87"/>
                    </a:cubicBezTo>
                    <a:cubicBezTo>
                      <a:pt x="40" y="84"/>
                      <a:pt x="44" y="80"/>
                      <a:pt x="51" y="80"/>
                    </a:cubicBezTo>
                    <a:cubicBezTo>
                      <a:pt x="78" y="80"/>
                      <a:pt x="78" y="80"/>
                      <a:pt x="78" y="80"/>
                    </a:cubicBezTo>
                    <a:cubicBezTo>
                      <a:pt x="78" y="141"/>
                      <a:pt x="78" y="141"/>
                      <a:pt x="78" y="141"/>
                    </a:cubicBezTo>
                    <a:cubicBezTo>
                      <a:pt x="499" y="141"/>
                      <a:pt x="499" y="141"/>
                      <a:pt x="499" y="141"/>
                    </a:cubicBezTo>
                    <a:cubicBezTo>
                      <a:pt x="499" y="80"/>
                      <a:pt x="499" y="80"/>
                      <a:pt x="499" y="80"/>
                    </a:cubicBezTo>
                    <a:cubicBezTo>
                      <a:pt x="522" y="80"/>
                      <a:pt x="522" y="80"/>
                      <a:pt x="522" y="80"/>
                    </a:cubicBezTo>
                    <a:cubicBezTo>
                      <a:pt x="529" y="80"/>
                      <a:pt x="533" y="84"/>
                      <a:pt x="537" y="87"/>
                    </a:cubicBezTo>
                    <a:cubicBezTo>
                      <a:pt x="541" y="90"/>
                      <a:pt x="545" y="92"/>
                      <a:pt x="550" y="92"/>
                    </a:cubicBezTo>
                    <a:cubicBezTo>
                      <a:pt x="556" y="92"/>
                      <a:pt x="562" y="91"/>
                      <a:pt x="566" y="88"/>
                    </a:cubicBezTo>
                    <a:cubicBezTo>
                      <a:pt x="570" y="84"/>
                      <a:pt x="572" y="80"/>
                      <a:pt x="572" y="71"/>
                    </a:cubicBezTo>
                    <a:cubicBezTo>
                      <a:pt x="572" y="61"/>
                      <a:pt x="569" y="57"/>
                      <a:pt x="566" y="53"/>
                    </a:cubicBezTo>
                    <a:close/>
                  </a:path>
                </a:pathLst>
              </a:custGeom>
              <a:gradFill>
                <a:gsLst>
                  <a:gs pos="100000">
                    <a:schemeClr val="accent3">
                      <a:lumMod val="75000"/>
                    </a:schemeClr>
                  </a:gs>
                  <a:gs pos="0">
                    <a:schemeClr val="accent3"/>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1" name="Freeform 18">
                <a:extLst>
                  <a:ext uri="{FF2B5EF4-FFF2-40B4-BE49-F238E27FC236}">
                    <a16:creationId xmlns:a16="http://schemas.microsoft.com/office/drawing/2014/main" id="{260D8722-F566-4B5D-BA0C-83A13A99B22E}"/>
                  </a:ext>
                </a:extLst>
              </p:cNvPr>
              <p:cNvSpPr>
                <a:spLocks/>
              </p:cNvSpPr>
              <p:nvPr/>
            </p:nvSpPr>
            <p:spPr bwMode="auto">
              <a:xfrm>
                <a:off x="5795" y="2042"/>
                <a:ext cx="696" cy="249"/>
              </a:xfrm>
              <a:custGeom>
                <a:avLst/>
                <a:gdLst>
                  <a:gd name="T0" fmla="*/ 0 w 394"/>
                  <a:gd name="T1" fmla="*/ 49 h 141"/>
                  <a:gd name="T2" fmla="*/ 5 w 394"/>
                  <a:gd name="T3" fmla="*/ 49 h 141"/>
                  <a:gd name="T4" fmla="*/ 13 w 394"/>
                  <a:gd name="T5" fmla="*/ 44 h 141"/>
                  <a:gd name="T6" fmla="*/ 35 w 394"/>
                  <a:gd name="T7" fmla="*/ 35 h 141"/>
                  <a:gd name="T8" fmla="*/ 60 w 394"/>
                  <a:gd name="T9" fmla="*/ 43 h 141"/>
                  <a:gd name="T10" fmla="*/ 71 w 394"/>
                  <a:gd name="T11" fmla="*/ 70 h 141"/>
                  <a:gd name="T12" fmla="*/ 60 w 394"/>
                  <a:gd name="T13" fmla="*/ 99 h 141"/>
                  <a:gd name="T14" fmla="*/ 35 w 394"/>
                  <a:gd name="T15" fmla="*/ 106 h 141"/>
                  <a:gd name="T16" fmla="*/ 14 w 394"/>
                  <a:gd name="T17" fmla="*/ 98 h 141"/>
                  <a:gd name="T18" fmla="*/ 7 w 394"/>
                  <a:gd name="T19" fmla="*/ 94 h 141"/>
                  <a:gd name="T20" fmla="*/ 0 w 394"/>
                  <a:gd name="T21" fmla="*/ 94 h 141"/>
                  <a:gd name="T22" fmla="*/ 0 w 394"/>
                  <a:gd name="T23" fmla="*/ 141 h 141"/>
                  <a:gd name="T24" fmla="*/ 394 w 394"/>
                  <a:gd name="T25" fmla="*/ 141 h 141"/>
                  <a:gd name="T26" fmla="*/ 394 w 394"/>
                  <a:gd name="T27" fmla="*/ 0 h 141"/>
                  <a:gd name="T28" fmla="*/ 0 w 394"/>
                  <a:gd name="T29" fmla="*/ 0 h 141"/>
                  <a:gd name="T30" fmla="*/ 0 w 394"/>
                  <a:gd name="T31" fmla="*/ 49 h 1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94" h="141">
                    <a:moveTo>
                      <a:pt x="0" y="49"/>
                    </a:moveTo>
                    <a:cubicBezTo>
                      <a:pt x="5" y="49"/>
                      <a:pt x="5" y="49"/>
                      <a:pt x="5" y="49"/>
                    </a:cubicBezTo>
                    <a:cubicBezTo>
                      <a:pt x="7" y="49"/>
                      <a:pt x="8" y="48"/>
                      <a:pt x="13" y="44"/>
                    </a:cubicBezTo>
                    <a:cubicBezTo>
                      <a:pt x="18" y="40"/>
                      <a:pt x="26" y="35"/>
                      <a:pt x="35" y="35"/>
                    </a:cubicBezTo>
                    <a:cubicBezTo>
                      <a:pt x="43" y="35"/>
                      <a:pt x="52" y="37"/>
                      <a:pt x="60" y="43"/>
                    </a:cubicBezTo>
                    <a:cubicBezTo>
                      <a:pt x="66" y="48"/>
                      <a:pt x="71" y="58"/>
                      <a:pt x="71" y="70"/>
                    </a:cubicBezTo>
                    <a:cubicBezTo>
                      <a:pt x="72" y="82"/>
                      <a:pt x="67" y="93"/>
                      <a:pt x="60" y="99"/>
                    </a:cubicBezTo>
                    <a:cubicBezTo>
                      <a:pt x="52" y="105"/>
                      <a:pt x="43" y="106"/>
                      <a:pt x="35" y="106"/>
                    </a:cubicBezTo>
                    <a:cubicBezTo>
                      <a:pt x="26" y="106"/>
                      <a:pt x="19" y="102"/>
                      <a:pt x="14" y="98"/>
                    </a:cubicBezTo>
                    <a:cubicBezTo>
                      <a:pt x="8" y="94"/>
                      <a:pt x="8" y="94"/>
                      <a:pt x="7" y="94"/>
                    </a:cubicBezTo>
                    <a:cubicBezTo>
                      <a:pt x="0" y="94"/>
                      <a:pt x="0" y="94"/>
                      <a:pt x="0" y="94"/>
                    </a:cubicBezTo>
                    <a:cubicBezTo>
                      <a:pt x="0" y="141"/>
                      <a:pt x="0" y="141"/>
                      <a:pt x="0" y="141"/>
                    </a:cubicBezTo>
                    <a:cubicBezTo>
                      <a:pt x="394" y="141"/>
                      <a:pt x="394" y="141"/>
                      <a:pt x="394" y="141"/>
                    </a:cubicBezTo>
                    <a:cubicBezTo>
                      <a:pt x="394" y="0"/>
                      <a:pt x="394" y="0"/>
                      <a:pt x="394" y="0"/>
                    </a:cubicBezTo>
                    <a:cubicBezTo>
                      <a:pt x="0" y="0"/>
                      <a:pt x="0" y="0"/>
                      <a:pt x="0" y="0"/>
                    </a:cubicBezTo>
                    <a:lnTo>
                      <a:pt x="0" y="49"/>
                    </a:lnTo>
                    <a:close/>
                  </a:path>
                </a:pathLst>
              </a:custGeom>
              <a:gradFill>
                <a:gsLst>
                  <a:gs pos="100000">
                    <a:schemeClr val="accent3">
                      <a:lumMod val="75000"/>
                    </a:schemeClr>
                  </a:gs>
                  <a:gs pos="0">
                    <a:schemeClr val="accent3"/>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2" name="Freeform 19">
                <a:extLst>
                  <a:ext uri="{FF2B5EF4-FFF2-40B4-BE49-F238E27FC236}">
                    <a16:creationId xmlns:a16="http://schemas.microsoft.com/office/drawing/2014/main" id="{BA1308D6-9598-449B-B8C3-1BA2E0F88D19}"/>
                  </a:ext>
                </a:extLst>
              </p:cNvPr>
              <p:cNvSpPr>
                <a:spLocks/>
              </p:cNvSpPr>
              <p:nvPr/>
            </p:nvSpPr>
            <p:spPr bwMode="auto">
              <a:xfrm>
                <a:off x="4275" y="2319"/>
                <a:ext cx="967" cy="115"/>
              </a:xfrm>
              <a:custGeom>
                <a:avLst/>
                <a:gdLst>
                  <a:gd name="T0" fmla="*/ 541 w 547"/>
                  <a:gd name="T1" fmla="*/ 28 h 65"/>
                  <a:gd name="T2" fmla="*/ 526 w 547"/>
                  <a:gd name="T3" fmla="*/ 26 h 65"/>
                  <a:gd name="T4" fmla="*/ 512 w 547"/>
                  <a:gd name="T5" fmla="*/ 28 h 65"/>
                  <a:gd name="T6" fmla="*/ 494 w 547"/>
                  <a:gd name="T7" fmla="*/ 31 h 65"/>
                  <a:gd name="T8" fmla="*/ 474 w 547"/>
                  <a:gd name="T9" fmla="*/ 31 h 65"/>
                  <a:gd name="T10" fmla="*/ 489 w 547"/>
                  <a:gd name="T11" fmla="*/ 0 h 65"/>
                  <a:gd name="T12" fmla="*/ 98 w 547"/>
                  <a:gd name="T13" fmla="*/ 0 h 65"/>
                  <a:gd name="T14" fmla="*/ 0 w 547"/>
                  <a:gd name="T15" fmla="*/ 65 h 65"/>
                  <a:gd name="T16" fmla="*/ 458 w 547"/>
                  <a:gd name="T17" fmla="*/ 65 h 65"/>
                  <a:gd name="T18" fmla="*/ 470 w 547"/>
                  <a:gd name="T19" fmla="*/ 38 h 65"/>
                  <a:gd name="T20" fmla="*/ 490 w 547"/>
                  <a:gd name="T21" fmla="*/ 38 h 65"/>
                  <a:gd name="T22" fmla="*/ 491 w 547"/>
                  <a:gd name="T23" fmla="*/ 38 h 65"/>
                  <a:gd name="T24" fmla="*/ 506 w 547"/>
                  <a:gd name="T25" fmla="*/ 42 h 65"/>
                  <a:gd name="T26" fmla="*/ 519 w 547"/>
                  <a:gd name="T27" fmla="*/ 45 h 65"/>
                  <a:gd name="T28" fmla="*/ 536 w 547"/>
                  <a:gd name="T29" fmla="*/ 43 h 65"/>
                  <a:gd name="T30" fmla="*/ 546 w 547"/>
                  <a:gd name="T31" fmla="*/ 35 h 65"/>
                  <a:gd name="T32" fmla="*/ 541 w 547"/>
                  <a:gd name="T33" fmla="*/ 28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47" h="65">
                    <a:moveTo>
                      <a:pt x="541" y="28"/>
                    </a:moveTo>
                    <a:cubicBezTo>
                      <a:pt x="538" y="26"/>
                      <a:pt x="532" y="26"/>
                      <a:pt x="526" y="26"/>
                    </a:cubicBezTo>
                    <a:cubicBezTo>
                      <a:pt x="521" y="26"/>
                      <a:pt x="517" y="27"/>
                      <a:pt x="512" y="28"/>
                    </a:cubicBezTo>
                    <a:cubicBezTo>
                      <a:pt x="507" y="29"/>
                      <a:pt x="502" y="31"/>
                      <a:pt x="494" y="31"/>
                    </a:cubicBezTo>
                    <a:cubicBezTo>
                      <a:pt x="474" y="31"/>
                      <a:pt x="474" y="31"/>
                      <a:pt x="474" y="31"/>
                    </a:cubicBezTo>
                    <a:cubicBezTo>
                      <a:pt x="489" y="0"/>
                      <a:pt x="489" y="0"/>
                      <a:pt x="489" y="0"/>
                    </a:cubicBezTo>
                    <a:cubicBezTo>
                      <a:pt x="98" y="0"/>
                      <a:pt x="98" y="0"/>
                      <a:pt x="98" y="0"/>
                    </a:cubicBezTo>
                    <a:cubicBezTo>
                      <a:pt x="0" y="65"/>
                      <a:pt x="0" y="65"/>
                      <a:pt x="0" y="65"/>
                    </a:cubicBezTo>
                    <a:cubicBezTo>
                      <a:pt x="458" y="65"/>
                      <a:pt x="458" y="65"/>
                      <a:pt x="458" y="65"/>
                    </a:cubicBezTo>
                    <a:cubicBezTo>
                      <a:pt x="470" y="38"/>
                      <a:pt x="470" y="38"/>
                      <a:pt x="470" y="38"/>
                    </a:cubicBezTo>
                    <a:cubicBezTo>
                      <a:pt x="490" y="38"/>
                      <a:pt x="490" y="38"/>
                      <a:pt x="490" y="38"/>
                    </a:cubicBezTo>
                    <a:cubicBezTo>
                      <a:pt x="491" y="38"/>
                      <a:pt x="491" y="38"/>
                      <a:pt x="491" y="38"/>
                    </a:cubicBezTo>
                    <a:cubicBezTo>
                      <a:pt x="498" y="39"/>
                      <a:pt x="502" y="41"/>
                      <a:pt x="506" y="42"/>
                    </a:cubicBezTo>
                    <a:cubicBezTo>
                      <a:pt x="510" y="44"/>
                      <a:pt x="513" y="45"/>
                      <a:pt x="519" y="45"/>
                    </a:cubicBezTo>
                    <a:cubicBezTo>
                      <a:pt x="526" y="45"/>
                      <a:pt x="532" y="44"/>
                      <a:pt x="536" y="43"/>
                    </a:cubicBezTo>
                    <a:cubicBezTo>
                      <a:pt x="541" y="41"/>
                      <a:pt x="544" y="39"/>
                      <a:pt x="546" y="35"/>
                    </a:cubicBezTo>
                    <a:cubicBezTo>
                      <a:pt x="547" y="31"/>
                      <a:pt x="545" y="29"/>
                      <a:pt x="541" y="28"/>
                    </a:cubicBez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3" name="Freeform 20">
                <a:extLst>
                  <a:ext uri="{FF2B5EF4-FFF2-40B4-BE49-F238E27FC236}">
                    <a16:creationId xmlns:a16="http://schemas.microsoft.com/office/drawing/2014/main" id="{9BD822AC-429F-4290-860A-1823A534A721}"/>
                  </a:ext>
                </a:extLst>
              </p:cNvPr>
              <p:cNvSpPr>
                <a:spLocks/>
              </p:cNvSpPr>
              <p:nvPr/>
            </p:nvSpPr>
            <p:spPr bwMode="auto">
              <a:xfrm>
                <a:off x="5118" y="2319"/>
                <a:ext cx="864" cy="115"/>
              </a:xfrm>
              <a:custGeom>
                <a:avLst/>
                <a:gdLst>
                  <a:gd name="T0" fmla="*/ 468 w 489"/>
                  <a:gd name="T1" fmla="*/ 45 h 65"/>
                  <a:gd name="T2" fmla="*/ 461 w 489"/>
                  <a:gd name="T3" fmla="*/ 47 h 65"/>
                  <a:gd name="T4" fmla="*/ 440 w 489"/>
                  <a:gd name="T5" fmla="*/ 52 h 65"/>
                  <a:gd name="T6" fmla="*/ 412 w 489"/>
                  <a:gd name="T7" fmla="*/ 48 h 65"/>
                  <a:gd name="T8" fmla="*/ 393 w 489"/>
                  <a:gd name="T9" fmla="*/ 35 h 65"/>
                  <a:gd name="T10" fmla="*/ 399 w 489"/>
                  <a:gd name="T11" fmla="*/ 23 h 65"/>
                  <a:gd name="T12" fmla="*/ 422 w 489"/>
                  <a:gd name="T13" fmla="*/ 20 h 65"/>
                  <a:gd name="T14" fmla="*/ 446 w 489"/>
                  <a:gd name="T15" fmla="*/ 23 h 65"/>
                  <a:gd name="T16" fmla="*/ 454 w 489"/>
                  <a:gd name="T17" fmla="*/ 25 h 65"/>
                  <a:gd name="T18" fmla="*/ 463 w 489"/>
                  <a:gd name="T19" fmla="*/ 25 h 65"/>
                  <a:gd name="T20" fmla="*/ 446 w 489"/>
                  <a:gd name="T21" fmla="*/ 0 h 65"/>
                  <a:gd name="T22" fmla="*/ 28 w 489"/>
                  <a:gd name="T23" fmla="*/ 0 h 65"/>
                  <a:gd name="T24" fmla="*/ 17 w 489"/>
                  <a:gd name="T25" fmla="*/ 25 h 65"/>
                  <a:gd name="T26" fmla="*/ 20 w 489"/>
                  <a:gd name="T27" fmla="*/ 25 h 65"/>
                  <a:gd name="T28" fmla="*/ 28 w 489"/>
                  <a:gd name="T29" fmla="*/ 23 h 65"/>
                  <a:gd name="T30" fmla="*/ 51 w 489"/>
                  <a:gd name="T31" fmla="*/ 20 h 65"/>
                  <a:gd name="T32" fmla="*/ 75 w 489"/>
                  <a:gd name="T33" fmla="*/ 23 h 65"/>
                  <a:gd name="T34" fmla="*/ 83 w 489"/>
                  <a:gd name="T35" fmla="*/ 35 h 65"/>
                  <a:gd name="T36" fmla="*/ 67 w 489"/>
                  <a:gd name="T37" fmla="*/ 48 h 65"/>
                  <a:gd name="T38" fmla="*/ 40 w 489"/>
                  <a:gd name="T39" fmla="*/ 52 h 65"/>
                  <a:gd name="T40" fmla="*/ 17 w 489"/>
                  <a:gd name="T41" fmla="*/ 47 h 65"/>
                  <a:gd name="T42" fmla="*/ 10 w 489"/>
                  <a:gd name="T43" fmla="*/ 45 h 65"/>
                  <a:gd name="T44" fmla="*/ 9 w 489"/>
                  <a:gd name="T45" fmla="*/ 45 h 65"/>
                  <a:gd name="T46" fmla="*/ 0 w 489"/>
                  <a:gd name="T47" fmla="*/ 65 h 65"/>
                  <a:gd name="T48" fmla="*/ 489 w 489"/>
                  <a:gd name="T49" fmla="*/ 65 h 65"/>
                  <a:gd name="T50" fmla="*/ 476 w 489"/>
                  <a:gd name="T51" fmla="*/ 45 h 65"/>
                  <a:gd name="T52" fmla="*/ 468 w 489"/>
                  <a:gd name="T53" fmla="*/ 45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489" h="65">
                    <a:moveTo>
                      <a:pt x="468" y="45"/>
                    </a:moveTo>
                    <a:cubicBezTo>
                      <a:pt x="467" y="45"/>
                      <a:pt x="466" y="45"/>
                      <a:pt x="461" y="47"/>
                    </a:cubicBezTo>
                    <a:cubicBezTo>
                      <a:pt x="457" y="49"/>
                      <a:pt x="450" y="52"/>
                      <a:pt x="440" y="52"/>
                    </a:cubicBezTo>
                    <a:cubicBezTo>
                      <a:pt x="431" y="52"/>
                      <a:pt x="421" y="51"/>
                      <a:pt x="412" y="48"/>
                    </a:cubicBezTo>
                    <a:cubicBezTo>
                      <a:pt x="403" y="45"/>
                      <a:pt x="396" y="40"/>
                      <a:pt x="393" y="35"/>
                    </a:cubicBezTo>
                    <a:cubicBezTo>
                      <a:pt x="390" y="30"/>
                      <a:pt x="393" y="25"/>
                      <a:pt x="399" y="23"/>
                    </a:cubicBezTo>
                    <a:cubicBezTo>
                      <a:pt x="405" y="20"/>
                      <a:pt x="414" y="20"/>
                      <a:pt x="422" y="20"/>
                    </a:cubicBezTo>
                    <a:cubicBezTo>
                      <a:pt x="431" y="20"/>
                      <a:pt x="440" y="22"/>
                      <a:pt x="446" y="23"/>
                    </a:cubicBezTo>
                    <a:cubicBezTo>
                      <a:pt x="452" y="25"/>
                      <a:pt x="453" y="25"/>
                      <a:pt x="454" y="25"/>
                    </a:cubicBezTo>
                    <a:cubicBezTo>
                      <a:pt x="463" y="25"/>
                      <a:pt x="463" y="25"/>
                      <a:pt x="463" y="25"/>
                    </a:cubicBezTo>
                    <a:cubicBezTo>
                      <a:pt x="446" y="0"/>
                      <a:pt x="446" y="0"/>
                      <a:pt x="446" y="0"/>
                    </a:cubicBezTo>
                    <a:cubicBezTo>
                      <a:pt x="28" y="0"/>
                      <a:pt x="28" y="0"/>
                      <a:pt x="28" y="0"/>
                    </a:cubicBezTo>
                    <a:cubicBezTo>
                      <a:pt x="17" y="25"/>
                      <a:pt x="17" y="25"/>
                      <a:pt x="17" y="25"/>
                    </a:cubicBezTo>
                    <a:cubicBezTo>
                      <a:pt x="20" y="25"/>
                      <a:pt x="20" y="25"/>
                      <a:pt x="20" y="25"/>
                    </a:cubicBezTo>
                    <a:cubicBezTo>
                      <a:pt x="21" y="25"/>
                      <a:pt x="22" y="25"/>
                      <a:pt x="28" y="23"/>
                    </a:cubicBezTo>
                    <a:cubicBezTo>
                      <a:pt x="34" y="22"/>
                      <a:pt x="42" y="20"/>
                      <a:pt x="51" y="20"/>
                    </a:cubicBezTo>
                    <a:cubicBezTo>
                      <a:pt x="59" y="20"/>
                      <a:pt x="68" y="20"/>
                      <a:pt x="75" y="23"/>
                    </a:cubicBezTo>
                    <a:cubicBezTo>
                      <a:pt x="81" y="25"/>
                      <a:pt x="85" y="30"/>
                      <a:pt x="83" y="35"/>
                    </a:cubicBezTo>
                    <a:cubicBezTo>
                      <a:pt x="82" y="40"/>
                      <a:pt x="75" y="45"/>
                      <a:pt x="67" y="48"/>
                    </a:cubicBezTo>
                    <a:cubicBezTo>
                      <a:pt x="58" y="51"/>
                      <a:pt x="49" y="52"/>
                      <a:pt x="40" y="52"/>
                    </a:cubicBezTo>
                    <a:cubicBezTo>
                      <a:pt x="29" y="52"/>
                      <a:pt x="22" y="49"/>
                      <a:pt x="17" y="47"/>
                    </a:cubicBezTo>
                    <a:cubicBezTo>
                      <a:pt x="12" y="45"/>
                      <a:pt x="11" y="45"/>
                      <a:pt x="10" y="45"/>
                    </a:cubicBezTo>
                    <a:cubicBezTo>
                      <a:pt x="9" y="45"/>
                      <a:pt x="9" y="45"/>
                      <a:pt x="9" y="45"/>
                    </a:cubicBezTo>
                    <a:cubicBezTo>
                      <a:pt x="0" y="65"/>
                      <a:pt x="0" y="65"/>
                      <a:pt x="0" y="65"/>
                    </a:cubicBezTo>
                    <a:cubicBezTo>
                      <a:pt x="489" y="65"/>
                      <a:pt x="489" y="65"/>
                      <a:pt x="489" y="65"/>
                    </a:cubicBezTo>
                    <a:cubicBezTo>
                      <a:pt x="476" y="45"/>
                      <a:pt x="476" y="45"/>
                      <a:pt x="476" y="45"/>
                    </a:cubicBezTo>
                    <a:lnTo>
                      <a:pt x="468" y="45"/>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4" name="Freeform 21">
                <a:extLst>
                  <a:ext uri="{FF2B5EF4-FFF2-40B4-BE49-F238E27FC236}">
                    <a16:creationId xmlns:a16="http://schemas.microsoft.com/office/drawing/2014/main" id="{158A95B7-E2F0-4679-8083-FC56FC00FDCB}"/>
                  </a:ext>
                </a:extLst>
              </p:cNvPr>
              <p:cNvSpPr>
                <a:spLocks/>
              </p:cNvSpPr>
              <p:nvPr/>
            </p:nvSpPr>
            <p:spPr bwMode="auto">
              <a:xfrm>
                <a:off x="5834" y="2319"/>
                <a:ext cx="823" cy="115"/>
              </a:xfrm>
              <a:custGeom>
                <a:avLst/>
                <a:gdLst>
                  <a:gd name="T0" fmla="*/ 58 w 466"/>
                  <a:gd name="T1" fmla="*/ 0 h 65"/>
                  <a:gd name="T2" fmla="*/ 79 w 466"/>
                  <a:gd name="T3" fmla="*/ 31 h 65"/>
                  <a:gd name="T4" fmla="*/ 53 w 466"/>
                  <a:gd name="T5" fmla="*/ 31 h 65"/>
                  <a:gd name="T6" fmla="*/ 35 w 466"/>
                  <a:gd name="T7" fmla="*/ 28 h 65"/>
                  <a:gd name="T8" fmla="*/ 20 w 466"/>
                  <a:gd name="T9" fmla="*/ 26 h 65"/>
                  <a:gd name="T10" fmla="*/ 5 w 466"/>
                  <a:gd name="T11" fmla="*/ 28 h 65"/>
                  <a:gd name="T12" fmla="*/ 3 w 466"/>
                  <a:gd name="T13" fmla="*/ 35 h 65"/>
                  <a:gd name="T14" fmla="*/ 14 w 466"/>
                  <a:gd name="T15" fmla="*/ 43 h 65"/>
                  <a:gd name="T16" fmla="*/ 31 w 466"/>
                  <a:gd name="T17" fmla="*/ 45 h 65"/>
                  <a:gd name="T18" fmla="*/ 44 w 466"/>
                  <a:gd name="T19" fmla="*/ 42 h 65"/>
                  <a:gd name="T20" fmla="*/ 58 w 466"/>
                  <a:gd name="T21" fmla="*/ 38 h 65"/>
                  <a:gd name="T22" fmla="*/ 58 w 466"/>
                  <a:gd name="T23" fmla="*/ 38 h 65"/>
                  <a:gd name="T24" fmla="*/ 85 w 466"/>
                  <a:gd name="T25" fmla="*/ 38 h 65"/>
                  <a:gd name="T26" fmla="*/ 103 w 466"/>
                  <a:gd name="T27" fmla="*/ 65 h 65"/>
                  <a:gd name="T28" fmla="*/ 466 w 466"/>
                  <a:gd name="T29" fmla="*/ 65 h 65"/>
                  <a:gd name="T30" fmla="*/ 368 w 466"/>
                  <a:gd name="T31" fmla="*/ 0 h 65"/>
                  <a:gd name="T32" fmla="*/ 58 w 466"/>
                  <a:gd name="T33" fmla="*/ 0 h 6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466" h="65">
                    <a:moveTo>
                      <a:pt x="58" y="0"/>
                    </a:moveTo>
                    <a:cubicBezTo>
                      <a:pt x="79" y="31"/>
                      <a:pt x="79" y="31"/>
                      <a:pt x="79" y="31"/>
                    </a:cubicBezTo>
                    <a:cubicBezTo>
                      <a:pt x="53" y="31"/>
                      <a:pt x="53" y="31"/>
                      <a:pt x="53" y="31"/>
                    </a:cubicBezTo>
                    <a:cubicBezTo>
                      <a:pt x="46" y="31"/>
                      <a:pt x="40" y="29"/>
                      <a:pt x="35" y="28"/>
                    </a:cubicBezTo>
                    <a:cubicBezTo>
                      <a:pt x="30" y="27"/>
                      <a:pt x="26" y="26"/>
                      <a:pt x="20" y="26"/>
                    </a:cubicBezTo>
                    <a:cubicBezTo>
                      <a:pt x="14" y="26"/>
                      <a:pt x="9" y="26"/>
                      <a:pt x="5" y="28"/>
                    </a:cubicBezTo>
                    <a:cubicBezTo>
                      <a:pt x="2" y="29"/>
                      <a:pt x="0" y="31"/>
                      <a:pt x="3" y="35"/>
                    </a:cubicBezTo>
                    <a:cubicBezTo>
                      <a:pt x="5" y="39"/>
                      <a:pt x="9" y="41"/>
                      <a:pt x="14" y="43"/>
                    </a:cubicBezTo>
                    <a:cubicBezTo>
                      <a:pt x="19" y="44"/>
                      <a:pt x="25" y="45"/>
                      <a:pt x="31" y="45"/>
                    </a:cubicBezTo>
                    <a:cubicBezTo>
                      <a:pt x="37" y="45"/>
                      <a:pt x="40" y="44"/>
                      <a:pt x="44" y="42"/>
                    </a:cubicBezTo>
                    <a:cubicBezTo>
                      <a:pt x="47" y="41"/>
                      <a:pt x="51" y="39"/>
                      <a:pt x="58" y="38"/>
                    </a:cubicBezTo>
                    <a:cubicBezTo>
                      <a:pt x="58" y="38"/>
                      <a:pt x="58" y="38"/>
                      <a:pt x="58" y="38"/>
                    </a:cubicBezTo>
                    <a:cubicBezTo>
                      <a:pt x="85" y="38"/>
                      <a:pt x="85" y="38"/>
                      <a:pt x="85" y="38"/>
                    </a:cubicBezTo>
                    <a:cubicBezTo>
                      <a:pt x="103" y="65"/>
                      <a:pt x="103" y="65"/>
                      <a:pt x="103" y="65"/>
                    </a:cubicBezTo>
                    <a:cubicBezTo>
                      <a:pt x="466" y="65"/>
                      <a:pt x="466" y="65"/>
                      <a:pt x="466" y="65"/>
                    </a:cubicBezTo>
                    <a:cubicBezTo>
                      <a:pt x="368" y="0"/>
                      <a:pt x="368" y="0"/>
                      <a:pt x="368" y="0"/>
                    </a:cubicBezTo>
                    <a:lnTo>
                      <a:pt x="58" y="0"/>
                    </a:lnTo>
                    <a:close/>
                  </a:path>
                </a:pathLst>
              </a:custGeom>
              <a:solidFill>
                <a:schemeClr val="accent2"/>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5" name="Freeform 22">
                <a:extLst>
                  <a:ext uri="{FF2B5EF4-FFF2-40B4-BE49-F238E27FC236}">
                    <a16:creationId xmlns:a16="http://schemas.microsoft.com/office/drawing/2014/main" id="{71ADF3A9-90C8-46B0-8F12-637EE6DE6E54}"/>
                  </a:ext>
                </a:extLst>
              </p:cNvPr>
              <p:cNvSpPr>
                <a:spLocks/>
              </p:cNvSpPr>
              <p:nvPr/>
            </p:nvSpPr>
            <p:spPr bwMode="auto">
              <a:xfrm>
                <a:off x="4236" y="2470"/>
                <a:ext cx="834" cy="327"/>
              </a:xfrm>
              <a:custGeom>
                <a:avLst/>
                <a:gdLst>
                  <a:gd name="T0" fmla="*/ 0 w 472"/>
                  <a:gd name="T1" fmla="*/ 185 h 185"/>
                  <a:gd name="T2" fmla="*/ 472 w 472"/>
                  <a:gd name="T3" fmla="*/ 185 h 185"/>
                  <a:gd name="T4" fmla="*/ 472 w 472"/>
                  <a:gd name="T5" fmla="*/ 120 h 185"/>
                  <a:gd name="T6" fmla="*/ 465 w 472"/>
                  <a:gd name="T7" fmla="*/ 120 h 185"/>
                  <a:gd name="T8" fmla="*/ 457 w 472"/>
                  <a:gd name="T9" fmla="*/ 126 h 185"/>
                  <a:gd name="T10" fmla="*/ 431 w 472"/>
                  <a:gd name="T11" fmla="*/ 135 h 185"/>
                  <a:gd name="T12" fmla="*/ 402 w 472"/>
                  <a:gd name="T13" fmla="*/ 126 h 185"/>
                  <a:gd name="T14" fmla="*/ 388 w 472"/>
                  <a:gd name="T15" fmla="*/ 92 h 185"/>
                  <a:gd name="T16" fmla="*/ 402 w 472"/>
                  <a:gd name="T17" fmla="*/ 59 h 185"/>
                  <a:gd name="T18" fmla="*/ 431 w 472"/>
                  <a:gd name="T19" fmla="*/ 50 h 185"/>
                  <a:gd name="T20" fmla="*/ 457 w 472"/>
                  <a:gd name="T21" fmla="*/ 60 h 185"/>
                  <a:gd name="T22" fmla="*/ 467 w 472"/>
                  <a:gd name="T23" fmla="*/ 67 h 185"/>
                  <a:gd name="T24" fmla="*/ 472 w 472"/>
                  <a:gd name="T25" fmla="*/ 67 h 185"/>
                  <a:gd name="T26" fmla="*/ 472 w 472"/>
                  <a:gd name="T27" fmla="*/ 0 h 185"/>
                  <a:gd name="T28" fmla="*/ 0 w 472"/>
                  <a:gd name="T29" fmla="*/ 0 h 185"/>
                  <a:gd name="T30" fmla="*/ 0 w 472"/>
                  <a:gd name="T31" fmla="*/ 185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72" h="185">
                    <a:moveTo>
                      <a:pt x="0" y="185"/>
                    </a:moveTo>
                    <a:cubicBezTo>
                      <a:pt x="472" y="185"/>
                      <a:pt x="472" y="185"/>
                      <a:pt x="472" y="185"/>
                    </a:cubicBezTo>
                    <a:cubicBezTo>
                      <a:pt x="472" y="120"/>
                      <a:pt x="472" y="120"/>
                      <a:pt x="472" y="120"/>
                    </a:cubicBezTo>
                    <a:cubicBezTo>
                      <a:pt x="465" y="120"/>
                      <a:pt x="465" y="120"/>
                      <a:pt x="465" y="120"/>
                    </a:cubicBezTo>
                    <a:cubicBezTo>
                      <a:pt x="464" y="120"/>
                      <a:pt x="463" y="121"/>
                      <a:pt x="457" y="126"/>
                    </a:cubicBezTo>
                    <a:cubicBezTo>
                      <a:pt x="451" y="130"/>
                      <a:pt x="442" y="135"/>
                      <a:pt x="431" y="135"/>
                    </a:cubicBezTo>
                    <a:cubicBezTo>
                      <a:pt x="422" y="135"/>
                      <a:pt x="411" y="133"/>
                      <a:pt x="402" y="126"/>
                    </a:cubicBezTo>
                    <a:cubicBezTo>
                      <a:pt x="394" y="119"/>
                      <a:pt x="388" y="106"/>
                      <a:pt x="388" y="92"/>
                    </a:cubicBezTo>
                    <a:cubicBezTo>
                      <a:pt x="389" y="78"/>
                      <a:pt x="394" y="66"/>
                      <a:pt x="402" y="59"/>
                    </a:cubicBezTo>
                    <a:cubicBezTo>
                      <a:pt x="411" y="52"/>
                      <a:pt x="422" y="50"/>
                      <a:pt x="431" y="50"/>
                    </a:cubicBezTo>
                    <a:cubicBezTo>
                      <a:pt x="443" y="50"/>
                      <a:pt x="452" y="56"/>
                      <a:pt x="457" y="60"/>
                    </a:cubicBezTo>
                    <a:cubicBezTo>
                      <a:pt x="464" y="66"/>
                      <a:pt x="465" y="67"/>
                      <a:pt x="467" y="67"/>
                    </a:cubicBezTo>
                    <a:cubicBezTo>
                      <a:pt x="472" y="67"/>
                      <a:pt x="472" y="67"/>
                      <a:pt x="472" y="67"/>
                    </a:cubicBezTo>
                    <a:cubicBezTo>
                      <a:pt x="472" y="0"/>
                      <a:pt x="472" y="0"/>
                      <a:pt x="472" y="0"/>
                    </a:cubicBezTo>
                    <a:cubicBezTo>
                      <a:pt x="0" y="0"/>
                      <a:pt x="0" y="0"/>
                      <a:pt x="0" y="0"/>
                    </a:cubicBezTo>
                    <a:lnTo>
                      <a:pt x="0" y="185"/>
                    </a:lnTo>
                    <a:close/>
                  </a:path>
                </a:pathLst>
              </a:custGeom>
              <a:gradFill>
                <a:gsLst>
                  <a:gs pos="100000">
                    <a:schemeClr val="accent2">
                      <a:lumMod val="75000"/>
                    </a:schemeClr>
                  </a:gs>
                  <a:gs pos="0">
                    <a:schemeClr val="accent2"/>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6" name="Freeform 23">
                <a:extLst>
                  <a:ext uri="{FF2B5EF4-FFF2-40B4-BE49-F238E27FC236}">
                    <a16:creationId xmlns:a16="http://schemas.microsoft.com/office/drawing/2014/main" id="{FC07BF94-9777-482F-A409-E2AA101A6FAE}"/>
                  </a:ext>
                </a:extLst>
              </p:cNvPr>
              <p:cNvSpPr>
                <a:spLocks/>
              </p:cNvSpPr>
              <p:nvPr/>
            </p:nvSpPr>
            <p:spPr bwMode="auto">
              <a:xfrm>
                <a:off x="4952" y="2470"/>
                <a:ext cx="1208" cy="327"/>
              </a:xfrm>
              <a:custGeom>
                <a:avLst/>
                <a:gdLst>
                  <a:gd name="T0" fmla="*/ 676 w 684"/>
                  <a:gd name="T1" fmla="*/ 72 h 185"/>
                  <a:gd name="T2" fmla="*/ 658 w 684"/>
                  <a:gd name="T3" fmla="*/ 67 h 185"/>
                  <a:gd name="T4" fmla="*/ 642 w 684"/>
                  <a:gd name="T5" fmla="*/ 74 h 185"/>
                  <a:gd name="T6" fmla="*/ 624 w 684"/>
                  <a:gd name="T7" fmla="*/ 84 h 185"/>
                  <a:gd name="T8" fmla="*/ 623 w 684"/>
                  <a:gd name="T9" fmla="*/ 84 h 185"/>
                  <a:gd name="T10" fmla="*/ 591 w 684"/>
                  <a:gd name="T11" fmla="*/ 84 h 185"/>
                  <a:gd name="T12" fmla="*/ 591 w 684"/>
                  <a:gd name="T13" fmla="*/ 0 h 185"/>
                  <a:gd name="T14" fmla="*/ 87 w 684"/>
                  <a:gd name="T15" fmla="*/ 0 h 185"/>
                  <a:gd name="T16" fmla="*/ 87 w 684"/>
                  <a:gd name="T17" fmla="*/ 84 h 185"/>
                  <a:gd name="T18" fmla="*/ 61 w 684"/>
                  <a:gd name="T19" fmla="*/ 84 h 185"/>
                  <a:gd name="T20" fmla="*/ 61 w 684"/>
                  <a:gd name="T21" fmla="*/ 84 h 185"/>
                  <a:gd name="T22" fmla="*/ 42 w 684"/>
                  <a:gd name="T23" fmla="*/ 74 h 185"/>
                  <a:gd name="T24" fmla="*/ 26 w 684"/>
                  <a:gd name="T25" fmla="*/ 67 h 185"/>
                  <a:gd name="T26" fmla="*/ 8 w 684"/>
                  <a:gd name="T27" fmla="*/ 72 h 185"/>
                  <a:gd name="T28" fmla="*/ 0 w 684"/>
                  <a:gd name="T29" fmla="*/ 93 h 185"/>
                  <a:gd name="T30" fmla="*/ 8 w 684"/>
                  <a:gd name="T31" fmla="*/ 113 h 185"/>
                  <a:gd name="T32" fmla="*/ 26 w 684"/>
                  <a:gd name="T33" fmla="*/ 118 h 185"/>
                  <a:gd name="T34" fmla="*/ 42 w 684"/>
                  <a:gd name="T35" fmla="*/ 112 h 185"/>
                  <a:gd name="T36" fmla="*/ 60 w 684"/>
                  <a:gd name="T37" fmla="*/ 103 h 185"/>
                  <a:gd name="T38" fmla="*/ 87 w 684"/>
                  <a:gd name="T39" fmla="*/ 103 h 185"/>
                  <a:gd name="T40" fmla="*/ 87 w 684"/>
                  <a:gd name="T41" fmla="*/ 185 h 185"/>
                  <a:gd name="T42" fmla="*/ 591 w 684"/>
                  <a:gd name="T43" fmla="*/ 185 h 185"/>
                  <a:gd name="T44" fmla="*/ 591 w 684"/>
                  <a:gd name="T45" fmla="*/ 103 h 185"/>
                  <a:gd name="T46" fmla="*/ 624 w 684"/>
                  <a:gd name="T47" fmla="*/ 103 h 185"/>
                  <a:gd name="T48" fmla="*/ 642 w 684"/>
                  <a:gd name="T49" fmla="*/ 112 h 185"/>
                  <a:gd name="T50" fmla="*/ 658 w 684"/>
                  <a:gd name="T51" fmla="*/ 118 h 185"/>
                  <a:gd name="T52" fmla="*/ 676 w 684"/>
                  <a:gd name="T53" fmla="*/ 113 h 185"/>
                  <a:gd name="T54" fmla="*/ 684 w 684"/>
                  <a:gd name="T55" fmla="*/ 93 h 185"/>
                  <a:gd name="T56" fmla="*/ 676 w 684"/>
                  <a:gd name="T57" fmla="*/ 72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684" h="185">
                    <a:moveTo>
                      <a:pt x="676" y="72"/>
                    </a:moveTo>
                    <a:cubicBezTo>
                      <a:pt x="672" y="68"/>
                      <a:pt x="665" y="67"/>
                      <a:pt x="658" y="67"/>
                    </a:cubicBezTo>
                    <a:cubicBezTo>
                      <a:pt x="652" y="67"/>
                      <a:pt x="647" y="70"/>
                      <a:pt x="642" y="74"/>
                    </a:cubicBezTo>
                    <a:cubicBezTo>
                      <a:pt x="637" y="78"/>
                      <a:pt x="632" y="83"/>
                      <a:pt x="624" y="84"/>
                    </a:cubicBezTo>
                    <a:cubicBezTo>
                      <a:pt x="623" y="84"/>
                      <a:pt x="623" y="84"/>
                      <a:pt x="623" y="84"/>
                    </a:cubicBezTo>
                    <a:cubicBezTo>
                      <a:pt x="591" y="84"/>
                      <a:pt x="591" y="84"/>
                      <a:pt x="591" y="84"/>
                    </a:cubicBezTo>
                    <a:cubicBezTo>
                      <a:pt x="591" y="0"/>
                      <a:pt x="591" y="0"/>
                      <a:pt x="591" y="0"/>
                    </a:cubicBezTo>
                    <a:cubicBezTo>
                      <a:pt x="87" y="0"/>
                      <a:pt x="87" y="0"/>
                      <a:pt x="87" y="0"/>
                    </a:cubicBezTo>
                    <a:cubicBezTo>
                      <a:pt x="87" y="84"/>
                      <a:pt x="87" y="84"/>
                      <a:pt x="87" y="84"/>
                    </a:cubicBezTo>
                    <a:cubicBezTo>
                      <a:pt x="61" y="84"/>
                      <a:pt x="61" y="84"/>
                      <a:pt x="61" y="84"/>
                    </a:cubicBezTo>
                    <a:cubicBezTo>
                      <a:pt x="61" y="84"/>
                      <a:pt x="61" y="84"/>
                      <a:pt x="61" y="84"/>
                    </a:cubicBezTo>
                    <a:cubicBezTo>
                      <a:pt x="52" y="83"/>
                      <a:pt x="47" y="78"/>
                      <a:pt x="42" y="74"/>
                    </a:cubicBezTo>
                    <a:cubicBezTo>
                      <a:pt x="37" y="70"/>
                      <a:pt x="33" y="67"/>
                      <a:pt x="26" y="67"/>
                    </a:cubicBezTo>
                    <a:cubicBezTo>
                      <a:pt x="19" y="67"/>
                      <a:pt x="13" y="68"/>
                      <a:pt x="8" y="72"/>
                    </a:cubicBezTo>
                    <a:cubicBezTo>
                      <a:pt x="4" y="76"/>
                      <a:pt x="0" y="82"/>
                      <a:pt x="0" y="93"/>
                    </a:cubicBezTo>
                    <a:cubicBezTo>
                      <a:pt x="0" y="103"/>
                      <a:pt x="3" y="109"/>
                      <a:pt x="8" y="113"/>
                    </a:cubicBezTo>
                    <a:cubicBezTo>
                      <a:pt x="12" y="116"/>
                      <a:pt x="19" y="118"/>
                      <a:pt x="26" y="118"/>
                    </a:cubicBezTo>
                    <a:cubicBezTo>
                      <a:pt x="32" y="118"/>
                      <a:pt x="37" y="116"/>
                      <a:pt x="42" y="112"/>
                    </a:cubicBezTo>
                    <a:cubicBezTo>
                      <a:pt x="47" y="108"/>
                      <a:pt x="52" y="103"/>
                      <a:pt x="60" y="103"/>
                    </a:cubicBezTo>
                    <a:cubicBezTo>
                      <a:pt x="87" y="103"/>
                      <a:pt x="87" y="103"/>
                      <a:pt x="87" y="103"/>
                    </a:cubicBezTo>
                    <a:cubicBezTo>
                      <a:pt x="87" y="185"/>
                      <a:pt x="87" y="185"/>
                      <a:pt x="87" y="185"/>
                    </a:cubicBezTo>
                    <a:cubicBezTo>
                      <a:pt x="591" y="185"/>
                      <a:pt x="591" y="185"/>
                      <a:pt x="591" y="185"/>
                    </a:cubicBezTo>
                    <a:cubicBezTo>
                      <a:pt x="591" y="103"/>
                      <a:pt x="591" y="103"/>
                      <a:pt x="591" y="103"/>
                    </a:cubicBezTo>
                    <a:cubicBezTo>
                      <a:pt x="624" y="103"/>
                      <a:pt x="624" y="103"/>
                      <a:pt x="624" y="103"/>
                    </a:cubicBezTo>
                    <a:cubicBezTo>
                      <a:pt x="632" y="103"/>
                      <a:pt x="637" y="108"/>
                      <a:pt x="642" y="112"/>
                    </a:cubicBezTo>
                    <a:cubicBezTo>
                      <a:pt x="647" y="116"/>
                      <a:pt x="652" y="118"/>
                      <a:pt x="658" y="118"/>
                    </a:cubicBezTo>
                    <a:cubicBezTo>
                      <a:pt x="665" y="118"/>
                      <a:pt x="672" y="116"/>
                      <a:pt x="676" y="113"/>
                    </a:cubicBezTo>
                    <a:cubicBezTo>
                      <a:pt x="681" y="109"/>
                      <a:pt x="684" y="103"/>
                      <a:pt x="684" y="93"/>
                    </a:cubicBezTo>
                    <a:cubicBezTo>
                      <a:pt x="684" y="82"/>
                      <a:pt x="681" y="76"/>
                      <a:pt x="676" y="72"/>
                    </a:cubicBezTo>
                    <a:close/>
                  </a:path>
                </a:pathLst>
              </a:custGeom>
              <a:gradFill>
                <a:gsLst>
                  <a:gs pos="100000">
                    <a:schemeClr val="accent2">
                      <a:lumMod val="75000"/>
                    </a:schemeClr>
                  </a:gs>
                  <a:gs pos="0">
                    <a:schemeClr val="accent2"/>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7" name="Freeform 24">
                <a:extLst>
                  <a:ext uri="{FF2B5EF4-FFF2-40B4-BE49-F238E27FC236}">
                    <a16:creationId xmlns:a16="http://schemas.microsoft.com/office/drawing/2014/main" id="{C1C354AD-AC4B-424D-9F64-7BB9A8EF052F}"/>
                  </a:ext>
                </a:extLst>
              </p:cNvPr>
              <p:cNvSpPr>
                <a:spLocks/>
              </p:cNvSpPr>
              <p:nvPr/>
            </p:nvSpPr>
            <p:spPr bwMode="auto">
              <a:xfrm>
                <a:off x="6031" y="2470"/>
                <a:ext cx="665" cy="327"/>
              </a:xfrm>
              <a:custGeom>
                <a:avLst/>
                <a:gdLst>
                  <a:gd name="T0" fmla="*/ 0 w 376"/>
                  <a:gd name="T1" fmla="*/ 67 h 185"/>
                  <a:gd name="T2" fmla="*/ 11 w 376"/>
                  <a:gd name="T3" fmla="*/ 67 h 185"/>
                  <a:gd name="T4" fmla="*/ 21 w 376"/>
                  <a:gd name="T5" fmla="*/ 60 h 185"/>
                  <a:gd name="T6" fmla="*/ 47 w 376"/>
                  <a:gd name="T7" fmla="*/ 50 h 185"/>
                  <a:gd name="T8" fmla="*/ 76 w 376"/>
                  <a:gd name="T9" fmla="*/ 59 h 185"/>
                  <a:gd name="T10" fmla="*/ 90 w 376"/>
                  <a:gd name="T11" fmla="*/ 92 h 185"/>
                  <a:gd name="T12" fmla="*/ 76 w 376"/>
                  <a:gd name="T13" fmla="*/ 126 h 185"/>
                  <a:gd name="T14" fmla="*/ 47 w 376"/>
                  <a:gd name="T15" fmla="*/ 135 h 185"/>
                  <a:gd name="T16" fmla="*/ 22 w 376"/>
                  <a:gd name="T17" fmla="*/ 126 h 185"/>
                  <a:gd name="T18" fmla="*/ 13 w 376"/>
                  <a:gd name="T19" fmla="*/ 120 h 185"/>
                  <a:gd name="T20" fmla="*/ 0 w 376"/>
                  <a:gd name="T21" fmla="*/ 120 h 185"/>
                  <a:gd name="T22" fmla="*/ 0 w 376"/>
                  <a:gd name="T23" fmla="*/ 185 h 185"/>
                  <a:gd name="T24" fmla="*/ 376 w 376"/>
                  <a:gd name="T25" fmla="*/ 185 h 185"/>
                  <a:gd name="T26" fmla="*/ 376 w 376"/>
                  <a:gd name="T27" fmla="*/ 0 h 185"/>
                  <a:gd name="T28" fmla="*/ 0 w 376"/>
                  <a:gd name="T29" fmla="*/ 0 h 185"/>
                  <a:gd name="T30" fmla="*/ 0 w 376"/>
                  <a:gd name="T31" fmla="*/ 67 h 18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76" h="185">
                    <a:moveTo>
                      <a:pt x="0" y="67"/>
                    </a:moveTo>
                    <a:cubicBezTo>
                      <a:pt x="11" y="67"/>
                      <a:pt x="11" y="67"/>
                      <a:pt x="11" y="67"/>
                    </a:cubicBezTo>
                    <a:cubicBezTo>
                      <a:pt x="13" y="67"/>
                      <a:pt x="14" y="66"/>
                      <a:pt x="21" y="60"/>
                    </a:cubicBezTo>
                    <a:cubicBezTo>
                      <a:pt x="27" y="56"/>
                      <a:pt x="36" y="50"/>
                      <a:pt x="47" y="50"/>
                    </a:cubicBezTo>
                    <a:cubicBezTo>
                      <a:pt x="57" y="50"/>
                      <a:pt x="67" y="52"/>
                      <a:pt x="76" y="59"/>
                    </a:cubicBezTo>
                    <a:cubicBezTo>
                      <a:pt x="84" y="66"/>
                      <a:pt x="90" y="78"/>
                      <a:pt x="90" y="92"/>
                    </a:cubicBezTo>
                    <a:cubicBezTo>
                      <a:pt x="90" y="106"/>
                      <a:pt x="84" y="119"/>
                      <a:pt x="76" y="126"/>
                    </a:cubicBezTo>
                    <a:cubicBezTo>
                      <a:pt x="67" y="133"/>
                      <a:pt x="57" y="135"/>
                      <a:pt x="47" y="135"/>
                    </a:cubicBezTo>
                    <a:cubicBezTo>
                      <a:pt x="36" y="135"/>
                      <a:pt x="27" y="130"/>
                      <a:pt x="22" y="126"/>
                    </a:cubicBezTo>
                    <a:cubicBezTo>
                      <a:pt x="15" y="121"/>
                      <a:pt x="14" y="120"/>
                      <a:pt x="13" y="120"/>
                    </a:cubicBezTo>
                    <a:cubicBezTo>
                      <a:pt x="0" y="120"/>
                      <a:pt x="0" y="120"/>
                      <a:pt x="0" y="120"/>
                    </a:cubicBezTo>
                    <a:cubicBezTo>
                      <a:pt x="0" y="185"/>
                      <a:pt x="0" y="185"/>
                      <a:pt x="0" y="185"/>
                    </a:cubicBezTo>
                    <a:cubicBezTo>
                      <a:pt x="376" y="185"/>
                      <a:pt x="376" y="185"/>
                      <a:pt x="376" y="185"/>
                    </a:cubicBezTo>
                    <a:cubicBezTo>
                      <a:pt x="376" y="0"/>
                      <a:pt x="376" y="0"/>
                      <a:pt x="376" y="0"/>
                    </a:cubicBezTo>
                    <a:cubicBezTo>
                      <a:pt x="0" y="0"/>
                      <a:pt x="0" y="0"/>
                      <a:pt x="0" y="0"/>
                    </a:cubicBezTo>
                    <a:lnTo>
                      <a:pt x="0" y="67"/>
                    </a:lnTo>
                    <a:close/>
                  </a:path>
                </a:pathLst>
              </a:custGeom>
              <a:gradFill>
                <a:gsLst>
                  <a:gs pos="100000">
                    <a:schemeClr val="accent2">
                      <a:lumMod val="75000"/>
                    </a:schemeClr>
                  </a:gs>
                  <a:gs pos="0">
                    <a:schemeClr val="accent2"/>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8" name="Freeform 25">
                <a:extLst>
                  <a:ext uri="{FF2B5EF4-FFF2-40B4-BE49-F238E27FC236}">
                    <a16:creationId xmlns:a16="http://schemas.microsoft.com/office/drawing/2014/main" id="{4FA8F01E-C914-4961-A50D-FE4222031004}"/>
                  </a:ext>
                </a:extLst>
              </p:cNvPr>
              <p:cNvSpPr>
                <a:spLocks/>
              </p:cNvSpPr>
              <p:nvPr/>
            </p:nvSpPr>
            <p:spPr bwMode="auto">
              <a:xfrm>
                <a:off x="3989" y="2832"/>
                <a:ext cx="1026" cy="200"/>
              </a:xfrm>
              <a:custGeom>
                <a:avLst/>
                <a:gdLst>
                  <a:gd name="T0" fmla="*/ 575 w 581"/>
                  <a:gd name="T1" fmla="*/ 44 h 113"/>
                  <a:gd name="T2" fmla="*/ 557 w 581"/>
                  <a:gd name="T3" fmla="*/ 41 h 113"/>
                  <a:gd name="T4" fmla="*/ 539 w 581"/>
                  <a:gd name="T5" fmla="*/ 45 h 113"/>
                  <a:gd name="T6" fmla="*/ 516 w 581"/>
                  <a:gd name="T7" fmla="*/ 51 h 113"/>
                  <a:gd name="T8" fmla="*/ 516 w 581"/>
                  <a:gd name="T9" fmla="*/ 51 h 113"/>
                  <a:gd name="T10" fmla="*/ 484 w 581"/>
                  <a:gd name="T11" fmla="*/ 51 h 113"/>
                  <a:gd name="T12" fmla="*/ 512 w 581"/>
                  <a:gd name="T13" fmla="*/ 0 h 113"/>
                  <a:gd name="T14" fmla="*/ 133 w 581"/>
                  <a:gd name="T15" fmla="*/ 0 h 113"/>
                  <a:gd name="T16" fmla="*/ 0 w 581"/>
                  <a:gd name="T17" fmla="*/ 113 h 113"/>
                  <a:gd name="T18" fmla="*/ 451 w 581"/>
                  <a:gd name="T19" fmla="*/ 113 h 113"/>
                  <a:gd name="T20" fmla="*/ 478 w 581"/>
                  <a:gd name="T21" fmla="*/ 62 h 113"/>
                  <a:gd name="T22" fmla="*/ 511 w 581"/>
                  <a:gd name="T23" fmla="*/ 62 h 113"/>
                  <a:gd name="T24" fmla="*/ 529 w 581"/>
                  <a:gd name="T25" fmla="*/ 67 h 113"/>
                  <a:gd name="T26" fmla="*/ 544 w 581"/>
                  <a:gd name="T27" fmla="*/ 71 h 113"/>
                  <a:gd name="T28" fmla="*/ 566 w 581"/>
                  <a:gd name="T29" fmla="*/ 68 h 113"/>
                  <a:gd name="T30" fmla="*/ 579 w 581"/>
                  <a:gd name="T31" fmla="*/ 56 h 113"/>
                  <a:gd name="T32" fmla="*/ 575 w 581"/>
                  <a:gd name="T33" fmla="*/ 44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581" h="113">
                    <a:moveTo>
                      <a:pt x="575" y="44"/>
                    </a:moveTo>
                    <a:cubicBezTo>
                      <a:pt x="571" y="42"/>
                      <a:pt x="565" y="41"/>
                      <a:pt x="557" y="41"/>
                    </a:cubicBezTo>
                    <a:cubicBezTo>
                      <a:pt x="551" y="41"/>
                      <a:pt x="545" y="42"/>
                      <a:pt x="539" y="45"/>
                    </a:cubicBezTo>
                    <a:cubicBezTo>
                      <a:pt x="533" y="47"/>
                      <a:pt x="526" y="50"/>
                      <a:pt x="516" y="51"/>
                    </a:cubicBezTo>
                    <a:cubicBezTo>
                      <a:pt x="516" y="51"/>
                      <a:pt x="516" y="51"/>
                      <a:pt x="516" y="51"/>
                    </a:cubicBezTo>
                    <a:cubicBezTo>
                      <a:pt x="484" y="51"/>
                      <a:pt x="484" y="51"/>
                      <a:pt x="484" y="51"/>
                    </a:cubicBezTo>
                    <a:cubicBezTo>
                      <a:pt x="512" y="0"/>
                      <a:pt x="512" y="0"/>
                      <a:pt x="512" y="0"/>
                    </a:cubicBezTo>
                    <a:cubicBezTo>
                      <a:pt x="133" y="0"/>
                      <a:pt x="133" y="0"/>
                      <a:pt x="133" y="0"/>
                    </a:cubicBezTo>
                    <a:cubicBezTo>
                      <a:pt x="0" y="113"/>
                      <a:pt x="0" y="113"/>
                      <a:pt x="0" y="113"/>
                    </a:cubicBezTo>
                    <a:cubicBezTo>
                      <a:pt x="451" y="113"/>
                      <a:pt x="451" y="113"/>
                      <a:pt x="451" y="113"/>
                    </a:cubicBezTo>
                    <a:cubicBezTo>
                      <a:pt x="478" y="62"/>
                      <a:pt x="478" y="62"/>
                      <a:pt x="478" y="62"/>
                    </a:cubicBezTo>
                    <a:cubicBezTo>
                      <a:pt x="511" y="62"/>
                      <a:pt x="511" y="62"/>
                      <a:pt x="511" y="62"/>
                    </a:cubicBezTo>
                    <a:cubicBezTo>
                      <a:pt x="520" y="62"/>
                      <a:pt x="524" y="65"/>
                      <a:pt x="529" y="67"/>
                    </a:cubicBezTo>
                    <a:cubicBezTo>
                      <a:pt x="533" y="69"/>
                      <a:pt x="537" y="71"/>
                      <a:pt x="544" y="71"/>
                    </a:cubicBezTo>
                    <a:cubicBezTo>
                      <a:pt x="552" y="71"/>
                      <a:pt x="560" y="70"/>
                      <a:pt x="566" y="68"/>
                    </a:cubicBezTo>
                    <a:cubicBezTo>
                      <a:pt x="572" y="66"/>
                      <a:pt x="577" y="62"/>
                      <a:pt x="579" y="56"/>
                    </a:cubicBezTo>
                    <a:cubicBezTo>
                      <a:pt x="581" y="49"/>
                      <a:pt x="579" y="46"/>
                      <a:pt x="575" y="44"/>
                    </a:cubicBezTo>
                    <a:close/>
                  </a:path>
                </a:pathLst>
              </a:cu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9" name="Freeform 26">
                <a:extLst>
                  <a:ext uri="{FF2B5EF4-FFF2-40B4-BE49-F238E27FC236}">
                    <a16:creationId xmlns:a16="http://schemas.microsoft.com/office/drawing/2014/main" id="{644913B9-85F9-4D6C-BE17-60DCBE38F73B}"/>
                  </a:ext>
                </a:extLst>
              </p:cNvPr>
              <p:cNvSpPr>
                <a:spLocks/>
              </p:cNvSpPr>
              <p:nvPr/>
            </p:nvSpPr>
            <p:spPr bwMode="auto">
              <a:xfrm>
                <a:off x="4826" y="2832"/>
                <a:ext cx="1073" cy="200"/>
              </a:xfrm>
              <a:custGeom>
                <a:avLst/>
                <a:gdLst>
                  <a:gd name="T0" fmla="*/ 589 w 607"/>
                  <a:gd name="T1" fmla="*/ 72 h 113"/>
                  <a:gd name="T2" fmla="*/ 581 w 607"/>
                  <a:gd name="T3" fmla="*/ 76 h 113"/>
                  <a:gd name="T4" fmla="*/ 554 w 607"/>
                  <a:gd name="T5" fmla="*/ 82 h 113"/>
                  <a:gd name="T6" fmla="*/ 520 w 607"/>
                  <a:gd name="T7" fmla="*/ 76 h 113"/>
                  <a:gd name="T8" fmla="*/ 500 w 607"/>
                  <a:gd name="T9" fmla="*/ 56 h 113"/>
                  <a:gd name="T10" fmla="*/ 511 w 607"/>
                  <a:gd name="T11" fmla="*/ 37 h 113"/>
                  <a:gd name="T12" fmla="*/ 540 w 607"/>
                  <a:gd name="T13" fmla="*/ 32 h 113"/>
                  <a:gd name="T14" fmla="*/ 569 w 607"/>
                  <a:gd name="T15" fmla="*/ 37 h 113"/>
                  <a:gd name="T16" fmla="*/ 580 w 607"/>
                  <a:gd name="T17" fmla="*/ 41 h 113"/>
                  <a:gd name="T18" fmla="*/ 582 w 607"/>
                  <a:gd name="T19" fmla="*/ 41 h 113"/>
                  <a:gd name="T20" fmla="*/ 568 w 607"/>
                  <a:gd name="T21" fmla="*/ 0 h 113"/>
                  <a:gd name="T22" fmla="*/ 57 w 607"/>
                  <a:gd name="T23" fmla="*/ 0 h 113"/>
                  <a:gd name="T24" fmla="*/ 37 w 607"/>
                  <a:gd name="T25" fmla="*/ 41 h 113"/>
                  <a:gd name="T26" fmla="*/ 45 w 607"/>
                  <a:gd name="T27" fmla="*/ 41 h 113"/>
                  <a:gd name="T28" fmla="*/ 58 w 607"/>
                  <a:gd name="T29" fmla="*/ 37 h 113"/>
                  <a:gd name="T30" fmla="*/ 87 w 607"/>
                  <a:gd name="T31" fmla="*/ 32 h 113"/>
                  <a:gd name="T32" fmla="*/ 115 w 607"/>
                  <a:gd name="T33" fmla="*/ 37 h 113"/>
                  <a:gd name="T34" fmla="*/ 123 w 607"/>
                  <a:gd name="T35" fmla="*/ 56 h 113"/>
                  <a:gd name="T36" fmla="*/ 100 w 607"/>
                  <a:gd name="T37" fmla="*/ 76 h 113"/>
                  <a:gd name="T38" fmla="*/ 65 w 607"/>
                  <a:gd name="T39" fmla="*/ 82 h 113"/>
                  <a:gd name="T40" fmla="*/ 40 w 607"/>
                  <a:gd name="T41" fmla="*/ 76 h 113"/>
                  <a:gd name="T42" fmla="*/ 32 w 607"/>
                  <a:gd name="T43" fmla="*/ 72 h 113"/>
                  <a:gd name="T44" fmla="*/ 21 w 607"/>
                  <a:gd name="T45" fmla="*/ 72 h 113"/>
                  <a:gd name="T46" fmla="*/ 0 w 607"/>
                  <a:gd name="T47" fmla="*/ 113 h 113"/>
                  <a:gd name="T48" fmla="*/ 607 w 607"/>
                  <a:gd name="T49" fmla="*/ 113 h 113"/>
                  <a:gd name="T50" fmla="*/ 593 w 607"/>
                  <a:gd name="T51" fmla="*/ 72 h 113"/>
                  <a:gd name="T52" fmla="*/ 589 w 607"/>
                  <a:gd name="T53" fmla="*/ 72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Lst>
                <a:rect l="0" t="0" r="r" b="b"/>
                <a:pathLst>
                  <a:path w="607" h="113">
                    <a:moveTo>
                      <a:pt x="589" y="72"/>
                    </a:moveTo>
                    <a:cubicBezTo>
                      <a:pt x="587" y="72"/>
                      <a:pt x="587" y="73"/>
                      <a:pt x="581" y="76"/>
                    </a:cubicBezTo>
                    <a:cubicBezTo>
                      <a:pt x="575" y="78"/>
                      <a:pt x="566" y="82"/>
                      <a:pt x="554" y="82"/>
                    </a:cubicBezTo>
                    <a:cubicBezTo>
                      <a:pt x="543" y="82"/>
                      <a:pt x="531" y="80"/>
                      <a:pt x="520" y="76"/>
                    </a:cubicBezTo>
                    <a:cubicBezTo>
                      <a:pt x="510" y="72"/>
                      <a:pt x="502" y="64"/>
                      <a:pt x="500" y="56"/>
                    </a:cubicBezTo>
                    <a:cubicBezTo>
                      <a:pt x="499" y="47"/>
                      <a:pt x="504" y="40"/>
                      <a:pt x="511" y="37"/>
                    </a:cubicBezTo>
                    <a:cubicBezTo>
                      <a:pt x="519" y="33"/>
                      <a:pt x="530" y="32"/>
                      <a:pt x="540" y="32"/>
                    </a:cubicBezTo>
                    <a:cubicBezTo>
                      <a:pt x="552" y="32"/>
                      <a:pt x="562" y="35"/>
                      <a:pt x="569" y="37"/>
                    </a:cubicBezTo>
                    <a:cubicBezTo>
                      <a:pt x="577" y="40"/>
                      <a:pt x="578" y="41"/>
                      <a:pt x="580" y="41"/>
                    </a:cubicBezTo>
                    <a:cubicBezTo>
                      <a:pt x="582" y="41"/>
                      <a:pt x="582" y="41"/>
                      <a:pt x="582" y="41"/>
                    </a:cubicBezTo>
                    <a:cubicBezTo>
                      <a:pt x="568" y="0"/>
                      <a:pt x="568" y="0"/>
                      <a:pt x="568" y="0"/>
                    </a:cubicBezTo>
                    <a:cubicBezTo>
                      <a:pt x="57" y="0"/>
                      <a:pt x="57" y="0"/>
                      <a:pt x="57" y="0"/>
                    </a:cubicBezTo>
                    <a:cubicBezTo>
                      <a:pt x="37" y="41"/>
                      <a:pt x="37" y="41"/>
                      <a:pt x="37" y="41"/>
                    </a:cubicBezTo>
                    <a:cubicBezTo>
                      <a:pt x="45" y="41"/>
                      <a:pt x="45" y="41"/>
                      <a:pt x="45" y="41"/>
                    </a:cubicBezTo>
                    <a:cubicBezTo>
                      <a:pt x="47" y="41"/>
                      <a:pt x="49" y="40"/>
                      <a:pt x="58" y="37"/>
                    </a:cubicBezTo>
                    <a:cubicBezTo>
                      <a:pt x="65" y="35"/>
                      <a:pt x="76" y="32"/>
                      <a:pt x="87" y="32"/>
                    </a:cubicBezTo>
                    <a:cubicBezTo>
                      <a:pt x="97" y="32"/>
                      <a:pt x="108" y="33"/>
                      <a:pt x="115" y="37"/>
                    </a:cubicBezTo>
                    <a:cubicBezTo>
                      <a:pt x="122" y="40"/>
                      <a:pt x="126" y="47"/>
                      <a:pt x="123" y="56"/>
                    </a:cubicBezTo>
                    <a:cubicBezTo>
                      <a:pt x="120" y="64"/>
                      <a:pt x="111" y="72"/>
                      <a:pt x="100" y="76"/>
                    </a:cubicBezTo>
                    <a:cubicBezTo>
                      <a:pt x="88" y="80"/>
                      <a:pt x="76" y="82"/>
                      <a:pt x="65" y="82"/>
                    </a:cubicBezTo>
                    <a:cubicBezTo>
                      <a:pt x="53" y="82"/>
                      <a:pt x="45" y="78"/>
                      <a:pt x="40" y="76"/>
                    </a:cubicBezTo>
                    <a:cubicBezTo>
                      <a:pt x="34" y="73"/>
                      <a:pt x="34" y="72"/>
                      <a:pt x="32" y="72"/>
                    </a:cubicBezTo>
                    <a:cubicBezTo>
                      <a:pt x="21" y="72"/>
                      <a:pt x="21" y="72"/>
                      <a:pt x="21" y="72"/>
                    </a:cubicBezTo>
                    <a:cubicBezTo>
                      <a:pt x="0" y="113"/>
                      <a:pt x="0" y="113"/>
                      <a:pt x="0" y="113"/>
                    </a:cubicBezTo>
                    <a:cubicBezTo>
                      <a:pt x="607" y="113"/>
                      <a:pt x="607" y="113"/>
                      <a:pt x="607" y="113"/>
                    </a:cubicBezTo>
                    <a:cubicBezTo>
                      <a:pt x="593" y="72"/>
                      <a:pt x="593" y="72"/>
                      <a:pt x="593" y="72"/>
                    </a:cubicBezTo>
                    <a:lnTo>
                      <a:pt x="589" y="72"/>
                    </a:lnTo>
                    <a:close/>
                  </a:path>
                </a:pathLst>
              </a:cu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0" name="Freeform 27">
                <a:extLst>
                  <a:ext uri="{FF2B5EF4-FFF2-40B4-BE49-F238E27FC236}">
                    <a16:creationId xmlns:a16="http://schemas.microsoft.com/office/drawing/2014/main" id="{F801F2B2-3725-4F4E-A1B4-F19696264FDF}"/>
                  </a:ext>
                </a:extLst>
              </p:cNvPr>
              <p:cNvSpPr>
                <a:spLocks/>
              </p:cNvSpPr>
              <p:nvPr/>
            </p:nvSpPr>
            <p:spPr bwMode="auto">
              <a:xfrm>
                <a:off x="5740" y="2832"/>
                <a:ext cx="1203" cy="200"/>
              </a:xfrm>
              <a:custGeom>
                <a:avLst/>
                <a:gdLst>
                  <a:gd name="T0" fmla="*/ 71 w 681"/>
                  <a:gd name="T1" fmla="*/ 0 h 113"/>
                  <a:gd name="T2" fmla="*/ 90 w 681"/>
                  <a:gd name="T3" fmla="*/ 51 h 113"/>
                  <a:gd name="T4" fmla="*/ 66 w 681"/>
                  <a:gd name="T5" fmla="*/ 51 h 113"/>
                  <a:gd name="T6" fmla="*/ 65 w 681"/>
                  <a:gd name="T7" fmla="*/ 51 h 113"/>
                  <a:gd name="T8" fmla="*/ 43 w 681"/>
                  <a:gd name="T9" fmla="*/ 45 h 113"/>
                  <a:gd name="T10" fmla="*/ 26 w 681"/>
                  <a:gd name="T11" fmla="*/ 41 h 113"/>
                  <a:gd name="T12" fmla="*/ 7 w 681"/>
                  <a:gd name="T13" fmla="*/ 44 h 113"/>
                  <a:gd name="T14" fmla="*/ 2 w 681"/>
                  <a:gd name="T15" fmla="*/ 56 h 113"/>
                  <a:gd name="T16" fmla="*/ 13 w 681"/>
                  <a:gd name="T17" fmla="*/ 68 h 113"/>
                  <a:gd name="T18" fmla="*/ 34 w 681"/>
                  <a:gd name="T19" fmla="*/ 71 h 113"/>
                  <a:gd name="T20" fmla="*/ 50 w 681"/>
                  <a:gd name="T21" fmla="*/ 67 h 113"/>
                  <a:gd name="T22" fmla="*/ 68 w 681"/>
                  <a:gd name="T23" fmla="*/ 62 h 113"/>
                  <a:gd name="T24" fmla="*/ 94 w 681"/>
                  <a:gd name="T25" fmla="*/ 62 h 113"/>
                  <a:gd name="T26" fmla="*/ 113 w 681"/>
                  <a:gd name="T27" fmla="*/ 113 h 113"/>
                  <a:gd name="T28" fmla="*/ 681 w 681"/>
                  <a:gd name="T29" fmla="*/ 113 h 113"/>
                  <a:gd name="T30" fmla="*/ 548 w 681"/>
                  <a:gd name="T31" fmla="*/ 0 h 113"/>
                  <a:gd name="T32" fmla="*/ 71 w 681"/>
                  <a:gd name="T33" fmla="*/ 0 h 1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681" h="113">
                    <a:moveTo>
                      <a:pt x="71" y="0"/>
                    </a:moveTo>
                    <a:cubicBezTo>
                      <a:pt x="90" y="51"/>
                      <a:pt x="90" y="51"/>
                      <a:pt x="90" y="51"/>
                    </a:cubicBezTo>
                    <a:cubicBezTo>
                      <a:pt x="66" y="51"/>
                      <a:pt x="66" y="51"/>
                      <a:pt x="66" y="51"/>
                    </a:cubicBezTo>
                    <a:cubicBezTo>
                      <a:pt x="65" y="51"/>
                      <a:pt x="65" y="51"/>
                      <a:pt x="65" y="51"/>
                    </a:cubicBezTo>
                    <a:cubicBezTo>
                      <a:pt x="56" y="50"/>
                      <a:pt x="49" y="47"/>
                      <a:pt x="43" y="45"/>
                    </a:cubicBezTo>
                    <a:cubicBezTo>
                      <a:pt x="37" y="42"/>
                      <a:pt x="32" y="41"/>
                      <a:pt x="26" y="41"/>
                    </a:cubicBezTo>
                    <a:cubicBezTo>
                      <a:pt x="18" y="41"/>
                      <a:pt x="11" y="42"/>
                      <a:pt x="7" y="44"/>
                    </a:cubicBezTo>
                    <a:cubicBezTo>
                      <a:pt x="3" y="46"/>
                      <a:pt x="0" y="49"/>
                      <a:pt x="2" y="56"/>
                    </a:cubicBezTo>
                    <a:cubicBezTo>
                      <a:pt x="3" y="62"/>
                      <a:pt x="7" y="66"/>
                      <a:pt x="13" y="68"/>
                    </a:cubicBezTo>
                    <a:cubicBezTo>
                      <a:pt x="19" y="70"/>
                      <a:pt x="26" y="71"/>
                      <a:pt x="34" y="71"/>
                    </a:cubicBezTo>
                    <a:cubicBezTo>
                      <a:pt x="41" y="71"/>
                      <a:pt x="45" y="69"/>
                      <a:pt x="50" y="67"/>
                    </a:cubicBezTo>
                    <a:cubicBezTo>
                      <a:pt x="55" y="65"/>
                      <a:pt x="59" y="62"/>
                      <a:pt x="68" y="62"/>
                    </a:cubicBezTo>
                    <a:cubicBezTo>
                      <a:pt x="94" y="62"/>
                      <a:pt x="94" y="62"/>
                      <a:pt x="94" y="62"/>
                    </a:cubicBezTo>
                    <a:cubicBezTo>
                      <a:pt x="113" y="113"/>
                      <a:pt x="113" y="113"/>
                      <a:pt x="113" y="113"/>
                    </a:cubicBezTo>
                    <a:cubicBezTo>
                      <a:pt x="681" y="113"/>
                      <a:pt x="681" y="113"/>
                      <a:pt x="681" y="113"/>
                    </a:cubicBezTo>
                    <a:cubicBezTo>
                      <a:pt x="548" y="0"/>
                      <a:pt x="548" y="0"/>
                      <a:pt x="548" y="0"/>
                    </a:cubicBezTo>
                    <a:lnTo>
                      <a:pt x="71" y="0"/>
                    </a:lnTo>
                    <a:close/>
                  </a:path>
                </a:pathLst>
              </a:cu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1" name="Freeform 28">
                <a:extLst>
                  <a:ext uri="{FF2B5EF4-FFF2-40B4-BE49-F238E27FC236}">
                    <a16:creationId xmlns:a16="http://schemas.microsoft.com/office/drawing/2014/main" id="{F5880E94-82BE-436B-8E15-7CD4C807669B}"/>
                  </a:ext>
                </a:extLst>
              </p:cNvPr>
              <p:cNvSpPr>
                <a:spLocks/>
              </p:cNvSpPr>
              <p:nvPr/>
            </p:nvSpPr>
            <p:spPr bwMode="auto">
              <a:xfrm>
                <a:off x="3966" y="3074"/>
                <a:ext cx="807" cy="428"/>
              </a:xfrm>
              <a:custGeom>
                <a:avLst/>
                <a:gdLst>
                  <a:gd name="T0" fmla="*/ 0 w 457"/>
                  <a:gd name="T1" fmla="*/ 242 h 242"/>
                  <a:gd name="T2" fmla="*/ 457 w 457"/>
                  <a:gd name="T3" fmla="*/ 242 h 242"/>
                  <a:gd name="T4" fmla="*/ 457 w 457"/>
                  <a:gd name="T5" fmla="*/ 154 h 242"/>
                  <a:gd name="T6" fmla="*/ 447 w 457"/>
                  <a:gd name="T7" fmla="*/ 154 h 242"/>
                  <a:gd name="T8" fmla="*/ 437 w 457"/>
                  <a:gd name="T9" fmla="*/ 160 h 242"/>
                  <a:gd name="T10" fmla="*/ 407 w 457"/>
                  <a:gd name="T11" fmla="*/ 171 h 242"/>
                  <a:gd name="T12" fmla="*/ 372 w 457"/>
                  <a:gd name="T13" fmla="*/ 161 h 242"/>
                  <a:gd name="T14" fmla="*/ 356 w 457"/>
                  <a:gd name="T15" fmla="*/ 121 h 242"/>
                  <a:gd name="T16" fmla="*/ 372 w 457"/>
                  <a:gd name="T17" fmla="*/ 81 h 242"/>
                  <a:gd name="T18" fmla="*/ 407 w 457"/>
                  <a:gd name="T19" fmla="*/ 70 h 242"/>
                  <a:gd name="T20" fmla="*/ 438 w 457"/>
                  <a:gd name="T21" fmla="*/ 83 h 242"/>
                  <a:gd name="T22" fmla="*/ 449 w 457"/>
                  <a:gd name="T23" fmla="*/ 91 h 242"/>
                  <a:gd name="T24" fmla="*/ 457 w 457"/>
                  <a:gd name="T25" fmla="*/ 91 h 242"/>
                  <a:gd name="T26" fmla="*/ 457 w 457"/>
                  <a:gd name="T27" fmla="*/ 0 h 242"/>
                  <a:gd name="T28" fmla="*/ 0 w 457"/>
                  <a:gd name="T29" fmla="*/ 0 h 242"/>
                  <a:gd name="T30" fmla="*/ 0 w 457"/>
                  <a:gd name="T31" fmla="*/ 242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457" h="242">
                    <a:moveTo>
                      <a:pt x="0" y="242"/>
                    </a:moveTo>
                    <a:cubicBezTo>
                      <a:pt x="457" y="242"/>
                      <a:pt x="457" y="242"/>
                      <a:pt x="457" y="242"/>
                    </a:cubicBezTo>
                    <a:cubicBezTo>
                      <a:pt x="457" y="154"/>
                      <a:pt x="457" y="154"/>
                      <a:pt x="457" y="154"/>
                    </a:cubicBezTo>
                    <a:cubicBezTo>
                      <a:pt x="447" y="154"/>
                      <a:pt x="447" y="154"/>
                      <a:pt x="447" y="154"/>
                    </a:cubicBezTo>
                    <a:cubicBezTo>
                      <a:pt x="445" y="154"/>
                      <a:pt x="445" y="155"/>
                      <a:pt x="437" y="160"/>
                    </a:cubicBezTo>
                    <a:cubicBezTo>
                      <a:pt x="430" y="165"/>
                      <a:pt x="420" y="171"/>
                      <a:pt x="407" y="171"/>
                    </a:cubicBezTo>
                    <a:cubicBezTo>
                      <a:pt x="395" y="171"/>
                      <a:pt x="383" y="169"/>
                      <a:pt x="372" y="161"/>
                    </a:cubicBezTo>
                    <a:cubicBezTo>
                      <a:pt x="362" y="153"/>
                      <a:pt x="355" y="138"/>
                      <a:pt x="356" y="121"/>
                    </a:cubicBezTo>
                    <a:cubicBezTo>
                      <a:pt x="356" y="104"/>
                      <a:pt x="363" y="89"/>
                      <a:pt x="372" y="81"/>
                    </a:cubicBezTo>
                    <a:cubicBezTo>
                      <a:pt x="383" y="73"/>
                      <a:pt x="395" y="70"/>
                      <a:pt x="407" y="70"/>
                    </a:cubicBezTo>
                    <a:cubicBezTo>
                      <a:pt x="420" y="70"/>
                      <a:pt x="431" y="78"/>
                      <a:pt x="438" y="83"/>
                    </a:cubicBezTo>
                    <a:cubicBezTo>
                      <a:pt x="446" y="89"/>
                      <a:pt x="447" y="91"/>
                      <a:pt x="449" y="91"/>
                    </a:cubicBezTo>
                    <a:cubicBezTo>
                      <a:pt x="457" y="91"/>
                      <a:pt x="457" y="91"/>
                      <a:pt x="457" y="91"/>
                    </a:cubicBezTo>
                    <a:cubicBezTo>
                      <a:pt x="457" y="0"/>
                      <a:pt x="457" y="0"/>
                      <a:pt x="457" y="0"/>
                    </a:cubicBezTo>
                    <a:cubicBezTo>
                      <a:pt x="0" y="0"/>
                      <a:pt x="0" y="0"/>
                      <a:pt x="0" y="0"/>
                    </a:cubicBezTo>
                    <a:lnTo>
                      <a:pt x="0" y="242"/>
                    </a:lnTo>
                    <a:close/>
                  </a:path>
                </a:pathLst>
              </a:custGeom>
              <a:gradFill>
                <a:gsLst>
                  <a:gs pos="100000">
                    <a:schemeClr val="accent1">
                      <a:lumMod val="75000"/>
                    </a:schemeClr>
                  </a:gs>
                  <a:gs pos="0">
                    <a:schemeClr val="accent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2" name="Freeform 29">
                <a:extLst>
                  <a:ext uri="{FF2B5EF4-FFF2-40B4-BE49-F238E27FC236}">
                    <a16:creationId xmlns:a16="http://schemas.microsoft.com/office/drawing/2014/main" id="{1CE4B2E6-68B6-4C92-877F-FEB1E94871DD}"/>
                  </a:ext>
                </a:extLst>
              </p:cNvPr>
              <p:cNvSpPr>
                <a:spLocks/>
              </p:cNvSpPr>
              <p:nvPr/>
            </p:nvSpPr>
            <p:spPr bwMode="auto">
              <a:xfrm>
                <a:off x="4629" y="3074"/>
                <a:ext cx="1484" cy="428"/>
              </a:xfrm>
              <a:custGeom>
                <a:avLst/>
                <a:gdLst>
                  <a:gd name="T0" fmla="*/ 830 w 840"/>
                  <a:gd name="T1" fmla="*/ 97 h 242"/>
                  <a:gd name="T2" fmla="*/ 808 w 840"/>
                  <a:gd name="T3" fmla="*/ 90 h 242"/>
                  <a:gd name="T4" fmla="*/ 790 w 840"/>
                  <a:gd name="T5" fmla="*/ 98 h 242"/>
                  <a:gd name="T6" fmla="*/ 767 w 840"/>
                  <a:gd name="T7" fmla="*/ 111 h 242"/>
                  <a:gd name="T8" fmla="*/ 767 w 840"/>
                  <a:gd name="T9" fmla="*/ 111 h 242"/>
                  <a:gd name="T10" fmla="*/ 723 w 840"/>
                  <a:gd name="T11" fmla="*/ 111 h 242"/>
                  <a:gd name="T12" fmla="*/ 723 w 840"/>
                  <a:gd name="T13" fmla="*/ 0 h 242"/>
                  <a:gd name="T14" fmla="*/ 106 w 840"/>
                  <a:gd name="T15" fmla="*/ 0 h 242"/>
                  <a:gd name="T16" fmla="*/ 106 w 840"/>
                  <a:gd name="T17" fmla="*/ 111 h 242"/>
                  <a:gd name="T18" fmla="*/ 73 w 840"/>
                  <a:gd name="T19" fmla="*/ 111 h 242"/>
                  <a:gd name="T20" fmla="*/ 72 w 840"/>
                  <a:gd name="T21" fmla="*/ 111 h 242"/>
                  <a:gd name="T22" fmla="*/ 50 w 840"/>
                  <a:gd name="T23" fmla="*/ 98 h 242"/>
                  <a:gd name="T24" fmla="*/ 32 w 840"/>
                  <a:gd name="T25" fmla="*/ 90 h 242"/>
                  <a:gd name="T26" fmla="*/ 10 w 840"/>
                  <a:gd name="T27" fmla="*/ 97 h 242"/>
                  <a:gd name="T28" fmla="*/ 1 w 840"/>
                  <a:gd name="T29" fmla="*/ 121 h 242"/>
                  <a:gd name="T30" fmla="*/ 10 w 840"/>
                  <a:gd name="T31" fmla="*/ 145 h 242"/>
                  <a:gd name="T32" fmla="*/ 32 w 840"/>
                  <a:gd name="T33" fmla="*/ 151 h 242"/>
                  <a:gd name="T34" fmla="*/ 50 w 840"/>
                  <a:gd name="T35" fmla="*/ 144 h 242"/>
                  <a:gd name="T36" fmla="*/ 72 w 840"/>
                  <a:gd name="T37" fmla="*/ 134 h 242"/>
                  <a:gd name="T38" fmla="*/ 106 w 840"/>
                  <a:gd name="T39" fmla="*/ 134 h 242"/>
                  <a:gd name="T40" fmla="*/ 106 w 840"/>
                  <a:gd name="T41" fmla="*/ 242 h 242"/>
                  <a:gd name="T42" fmla="*/ 723 w 840"/>
                  <a:gd name="T43" fmla="*/ 242 h 242"/>
                  <a:gd name="T44" fmla="*/ 723 w 840"/>
                  <a:gd name="T45" fmla="*/ 134 h 242"/>
                  <a:gd name="T46" fmla="*/ 768 w 840"/>
                  <a:gd name="T47" fmla="*/ 134 h 242"/>
                  <a:gd name="T48" fmla="*/ 790 w 840"/>
                  <a:gd name="T49" fmla="*/ 144 h 242"/>
                  <a:gd name="T50" fmla="*/ 808 w 840"/>
                  <a:gd name="T51" fmla="*/ 151 h 242"/>
                  <a:gd name="T52" fmla="*/ 830 w 840"/>
                  <a:gd name="T53" fmla="*/ 145 h 242"/>
                  <a:gd name="T54" fmla="*/ 839 w 840"/>
                  <a:gd name="T55" fmla="*/ 121 h 242"/>
                  <a:gd name="T56" fmla="*/ 830 w 840"/>
                  <a:gd name="T57" fmla="*/ 97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40" h="242">
                    <a:moveTo>
                      <a:pt x="830" y="97"/>
                    </a:moveTo>
                    <a:cubicBezTo>
                      <a:pt x="825" y="92"/>
                      <a:pt x="817" y="90"/>
                      <a:pt x="808" y="90"/>
                    </a:cubicBezTo>
                    <a:cubicBezTo>
                      <a:pt x="801" y="90"/>
                      <a:pt x="796" y="94"/>
                      <a:pt x="790" y="98"/>
                    </a:cubicBezTo>
                    <a:cubicBezTo>
                      <a:pt x="784" y="103"/>
                      <a:pt x="778" y="110"/>
                      <a:pt x="767" y="111"/>
                    </a:cubicBezTo>
                    <a:cubicBezTo>
                      <a:pt x="767" y="111"/>
                      <a:pt x="767" y="111"/>
                      <a:pt x="767" y="111"/>
                    </a:cubicBezTo>
                    <a:cubicBezTo>
                      <a:pt x="723" y="111"/>
                      <a:pt x="723" y="111"/>
                      <a:pt x="723" y="111"/>
                    </a:cubicBezTo>
                    <a:cubicBezTo>
                      <a:pt x="723" y="0"/>
                      <a:pt x="723" y="0"/>
                      <a:pt x="723" y="0"/>
                    </a:cubicBezTo>
                    <a:cubicBezTo>
                      <a:pt x="106" y="0"/>
                      <a:pt x="106" y="0"/>
                      <a:pt x="106" y="0"/>
                    </a:cubicBezTo>
                    <a:cubicBezTo>
                      <a:pt x="106" y="111"/>
                      <a:pt x="106" y="111"/>
                      <a:pt x="106" y="111"/>
                    </a:cubicBezTo>
                    <a:cubicBezTo>
                      <a:pt x="73" y="111"/>
                      <a:pt x="73" y="111"/>
                      <a:pt x="73" y="111"/>
                    </a:cubicBezTo>
                    <a:cubicBezTo>
                      <a:pt x="72" y="111"/>
                      <a:pt x="72" y="111"/>
                      <a:pt x="72" y="111"/>
                    </a:cubicBezTo>
                    <a:cubicBezTo>
                      <a:pt x="62" y="110"/>
                      <a:pt x="56" y="103"/>
                      <a:pt x="50" y="98"/>
                    </a:cubicBezTo>
                    <a:cubicBezTo>
                      <a:pt x="44" y="94"/>
                      <a:pt x="39" y="90"/>
                      <a:pt x="32" y="90"/>
                    </a:cubicBezTo>
                    <a:cubicBezTo>
                      <a:pt x="23" y="90"/>
                      <a:pt x="15" y="92"/>
                      <a:pt x="10" y="97"/>
                    </a:cubicBezTo>
                    <a:cubicBezTo>
                      <a:pt x="5" y="101"/>
                      <a:pt x="1" y="108"/>
                      <a:pt x="1" y="121"/>
                    </a:cubicBezTo>
                    <a:cubicBezTo>
                      <a:pt x="0" y="134"/>
                      <a:pt x="4" y="141"/>
                      <a:pt x="10" y="145"/>
                    </a:cubicBezTo>
                    <a:cubicBezTo>
                      <a:pt x="15" y="149"/>
                      <a:pt x="23" y="151"/>
                      <a:pt x="32" y="151"/>
                    </a:cubicBezTo>
                    <a:cubicBezTo>
                      <a:pt x="39" y="151"/>
                      <a:pt x="44" y="148"/>
                      <a:pt x="50" y="144"/>
                    </a:cubicBezTo>
                    <a:cubicBezTo>
                      <a:pt x="56" y="140"/>
                      <a:pt x="62" y="134"/>
                      <a:pt x="72" y="134"/>
                    </a:cubicBezTo>
                    <a:cubicBezTo>
                      <a:pt x="106" y="134"/>
                      <a:pt x="106" y="134"/>
                      <a:pt x="106" y="134"/>
                    </a:cubicBezTo>
                    <a:cubicBezTo>
                      <a:pt x="106" y="242"/>
                      <a:pt x="106" y="242"/>
                      <a:pt x="106" y="242"/>
                    </a:cubicBezTo>
                    <a:cubicBezTo>
                      <a:pt x="723" y="242"/>
                      <a:pt x="723" y="242"/>
                      <a:pt x="723" y="242"/>
                    </a:cubicBezTo>
                    <a:cubicBezTo>
                      <a:pt x="723" y="134"/>
                      <a:pt x="723" y="134"/>
                      <a:pt x="723" y="134"/>
                    </a:cubicBezTo>
                    <a:cubicBezTo>
                      <a:pt x="768" y="134"/>
                      <a:pt x="768" y="134"/>
                      <a:pt x="768" y="134"/>
                    </a:cubicBezTo>
                    <a:cubicBezTo>
                      <a:pt x="778" y="134"/>
                      <a:pt x="784" y="140"/>
                      <a:pt x="790" y="144"/>
                    </a:cubicBezTo>
                    <a:cubicBezTo>
                      <a:pt x="796" y="148"/>
                      <a:pt x="801" y="151"/>
                      <a:pt x="808" y="151"/>
                    </a:cubicBezTo>
                    <a:cubicBezTo>
                      <a:pt x="817" y="151"/>
                      <a:pt x="825" y="149"/>
                      <a:pt x="830" y="145"/>
                    </a:cubicBezTo>
                    <a:cubicBezTo>
                      <a:pt x="836" y="141"/>
                      <a:pt x="840" y="134"/>
                      <a:pt x="839" y="121"/>
                    </a:cubicBezTo>
                    <a:cubicBezTo>
                      <a:pt x="839" y="108"/>
                      <a:pt x="835" y="101"/>
                      <a:pt x="830" y="97"/>
                    </a:cubicBezTo>
                    <a:close/>
                  </a:path>
                </a:pathLst>
              </a:custGeom>
              <a:gradFill>
                <a:gsLst>
                  <a:gs pos="100000">
                    <a:schemeClr val="accent1">
                      <a:lumMod val="75000"/>
                    </a:schemeClr>
                  </a:gs>
                  <a:gs pos="0">
                    <a:schemeClr val="accent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3" name="Freeform 30">
                <a:extLst>
                  <a:ext uri="{FF2B5EF4-FFF2-40B4-BE49-F238E27FC236}">
                    <a16:creationId xmlns:a16="http://schemas.microsoft.com/office/drawing/2014/main" id="{278724B9-8A5B-4907-BAD3-4A16299EA596}"/>
                  </a:ext>
                </a:extLst>
              </p:cNvPr>
              <p:cNvSpPr>
                <a:spLocks/>
              </p:cNvSpPr>
              <p:nvPr/>
            </p:nvSpPr>
            <p:spPr bwMode="auto">
              <a:xfrm>
                <a:off x="5948" y="3074"/>
                <a:ext cx="1018" cy="428"/>
              </a:xfrm>
              <a:custGeom>
                <a:avLst/>
                <a:gdLst>
                  <a:gd name="T0" fmla="*/ 0 w 576"/>
                  <a:gd name="T1" fmla="*/ 91 h 242"/>
                  <a:gd name="T2" fmla="*/ 19 w 576"/>
                  <a:gd name="T3" fmla="*/ 91 h 242"/>
                  <a:gd name="T4" fmla="*/ 30 w 576"/>
                  <a:gd name="T5" fmla="*/ 83 h 242"/>
                  <a:gd name="T6" fmla="*/ 61 w 576"/>
                  <a:gd name="T7" fmla="*/ 70 h 242"/>
                  <a:gd name="T8" fmla="*/ 96 w 576"/>
                  <a:gd name="T9" fmla="*/ 81 h 242"/>
                  <a:gd name="T10" fmla="*/ 112 w 576"/>
                  <a:gd name="T11" fmla="*/ 121 h 242"/>
                  <a:gd name="T12" fmla="*/ 96 w 576"/>
                  <a:gd name="T13" fmla="*/ 161 h 242"/>
                  <a:gd name="T14" fmla="*/ 61 w 576"/>
                  <a:gd name="T15" fmla="*/ 171 h 242"/>
                  <a:gd name="T16" fmla="*/ 31 w 576"/>
                  <a:gd name="T17" fmla="*/ 160 h 242"/>
                  <a:gd name="T18" fmla="*/ 21 w 576"/>
                  <a:gd name="T19" fmla="*/ 154 h 242"/>
                  <a:gd name="T20" fmla="*/ 0 w 576"/>
                  <a:gd name="T21" fmla="*/ 154 h 242"/>
                  <a:gd name="T22" fmla="*/ 0 w 576"/>
                  <a:gd name="T23" fmla="*/ 242 h 242"/>
                  <a:gd name="T24" fmla="*/ 576 w 576"/>
                  <a:gd name="T25" fmla="*/ 242 h 242"/>
                  <a:gd name="T26" fmla="*/ 576 w 576"/>
                  <a:gd name="T27" fmla="*/ 0 h 242"/>
                  <a:gd name="T28" fmla="*/ 0 w 576"/>
                  <a:gd name="T29" fmla="*/ 0 h 242"/>
                  <a:gd name="T30" fmla="*/ 0 w 576"/>
                  <a:gd name="T31" fmla="*/ 91 h 24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576" h="242">
                    <a:moveTo>
                      <a:pt x="0" y="91"/>
                    </a:moveTo>
                    <a:cubicBezTo>
                      <a:pt x="19" y="91"/>
                      <a:pt x="19" y="91"/>
                      <a:pt x="19" y="91"/>
                    </a:cubicBezTo>
                    <a:cubicBezTo>
                      <a:pt x="21" y="91"/>
                      <a:pt x="22" y="89"/>
                      <a:pt x="30" y="83"/>
                    </a:cubicBezTo>
                    <a:cubicBezTo>
                      <a:pt x="37" y="78"/>
                      <a:pt x="48" y="70"/>
                      <a:pt x="61" y="70"/>
                    </a:cubicBezTo>
                    <a:cubicBezTo>
                      <a:pt x="73" y="70"/>
                      <a:pt x="85" y="73"/>
                      <a:pt x="96" y="81"/>
                    </a:cubicBezTo>
                    <a:cubicBezTo>
                      <a:pt x="105" y="89"/>
                      <a:pt x="112" y="104"/>
                      <a:pt x="112" y="121"/>
                    </a:cubicBezTo>
                    <a:cubicBezTo>
                      <a:pt x="113" y="138"/>
                      <a:pt x="106" y="153"/>
                      <a:pt x="96" y="161"/>
                    </a:cubicBezTo>
                    <a:cubicBezTo>
                      <a:pt x="85" y="169"/>
                      <a:pt x="73" y="171"/>
                      <a:pt x="61" y="171"/>
                    </a:cubicBezTo>
                    <a:cubicBezTo>
                      <a:pt x="48" y="171"/>
                      <a:pt x="38" y="165"/>
                      <a:pt x="31" y="160"/>
                    </a:cubicBezTo>
                    <a:cubicBezTo>
                      <a:pt x="23" y="155"/>
                      <a:pt x="23" y="154"/>
                      <a:pt x="21" y="154"/>
                    </a:cubicBezTo>
                    <a:cubicBezTo>
                      <a:pt x="0" y="154"/>
                      <a:pt x="0" y="154"/>
                      <a:pt x="0" y="154"/>
                    </a:cubicBezTo>
                    <a:cubicBezTo>
                      <a:pt x="0" y="242"/>
                      <a:pt x="0" y="242"/>
                      <a:pt x="0" y="242"/>
                    </a:cubicBezTo>
                    <a:cubicBezTo>
                      <a:pt x="576" y="242"/>
                      <a:pt x="576" y="242"/>
                      <a:pt x="576" y="242"/>
                    </a:cubicBezTo>
                    <a:cubicBezTo>
                      <a:pt x="576" y="0"/>
                      <a:pt x="576" y="0"/>
                      <a:pt x="576" y="0"/>
                    </a:cubicBezTo>
                    <a:cubicBezTo>
                      <a:pt x="0" y="0"/>
                      <a:pt x="0" y="0"/>
                      <a:pt x="0" y="0"/>
                    </a:cubicBezTo>
                    <a:lnTo>
                      <a:pt x="0" y="91"/>
                    </a:lnTo>
                    <a:close/>
                  </a:path>
                </a:pathLst>
              </a:custGeom>
              <a:gradFill>
                <a:gsLst>
                  <a:gs pos="100000">
                    <a:schemeClr val="accent1">
                      <a:lumMod val="75000"/>
                    </a:schemeClr>
                  </a:gs>
                  <a:gs pos="0">
                    <a:schemeClr val="accent1"/>
                  </a:gs>
                </a:gsLst>
                <a:lin ang="2700000" scaled="1"/>
              </a:gra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Helvetica Neue" panose="02000503000000020004" pitchFamily="2" charset="0"/>
                  <a:ea typeface="Helvetica Neue" panose="02000503000000020004" pitchFamily="2" charset="0"/>
                  <a:cs typeface="Helvetica Neue" panose="02000503000000020004" pitchFamily="2" charset="0"/>
                </a:endParaRPr>
              </a:p>
            </p:txBody>
          </p:sp>
        </p:grpSp>
        <p:grpSp>
          <p:nvGrpSpPr>
            <p:cNvPr id="24" name="Group 23">
              <a:extLst>
                <a:ext uri="{FF2B5EF4-FFF2-40B4-BE49-F238E27FC236}">
                  <a16:creationId xmlns:a16="http://schemas.microsoft.com/office/drawing/2014/main" id="{DD5928A2-CABC-4E7A-A61C-0CD73A22C64A}"/>
                </a:ext>
              </a:extLst>
            </p:cNvPr>
            <p:cNvGrpSpPr/>
            <p:nvPr/>
          </p:nvGrpSpPr>
          <p:grpSpPr>
            <a:xfrm>
              <a:off x="3350756" y="7110448"/>
              <a:ext cx="696408" cy="1323878"/>
              <a:chOff x="7347772" y="4098744"/>
              <a:chExt cx="785813" cy="1493838"/>
            </a:xfrm>
          </p:grpSpPr>
          <p:sp>
            <p:nvSpPr>
              <p:cNvPr id="25" name="Freeform 17">
                <a:extLst>
                  <a:ext uri="{FF2B5EF4-FFF2-40B4-BE49-F238E27FC236}">
                    <a16:creationId xmlns:a16="http://schemas.microsoft.com/office/drawing/2014/main" id="{41BBB457-952F-40FE-89FE-33A7CC0FFA6B}"/>
                  </a:ext>
                </a:extLst>
              </p:cNvPr>
              <p:cNvSpPr>
                <a:spLocks/>
              </p:cNvSpPr>
              <p:nvPr/>
            </p:nvSpPr>
            <p:spPr bwMode="auto">
              <a:xfrm>
                <a:off x="7347772" y="4098744"/>
                <a:ext cx="785813" cy="1330325"/>
              </a:xfrm>
              <a:custGeom>
                <a:avLst/>
                <a:gdLst>
                  <a:gd name="T0" fmla="*/ 137 w 149"/>
                  <a:gd name="T1" fmla="*/ 42 h 252"/>
                  <a:gd name="T2" fmla="*/ 130 w 149"/>
                  <a:gd name="T3" fmla="*/ 45 h 252"/>
                  <a:gd name="T4" fmla="*/ 130 w 149"/>
                  <a:gd name="T5" fmla="*/ 34 h 252"/>
                  <a:gd name="T6" fmla="*/ 118 w 149"/>
                  <a:gd name="T7" fmla="*/ 22 h 252"/>
                  <a:gd name="T8" fmla="*/ 118 w 149"/>
                  <a:gd name="T9" fmla="*/ 22 h 252"/>
                  <a:gd name="T10" fmla="*/ 108 w 149"/>
                  <a:gd name="T11" fmla="*/ 28 h 252"/>
                  <a:gd name="T12" fmla="*/ 108 w 149"/>
                  <a:gd name="T13" fmla="*/ 18 h 252"/>
                  <a:gd name="T14" fmla="*/ 96 w 149"/>
                  <a:gd name="T15" fmla="*/ 6 h 252"/>
                  <a:gd name="T16" fmla="*/ 96 w 149"/>
                  <a:gd name="T17" fmla="*/ 6 h 252"/>
                  <a:gd name="T18" fmla="*/ 85 w 149"/>
                  <a:gd name="T19" fmla="*/ 14 h 252"/>
                  <a:gd name="T20" fmla="*/ 85 w 149"/>
                  <a:gd name="T21" fmla="*/ 12 h 252"/>
                  <a:gd name="T22" fmla="*/ 73 w 149"/>
                  <a:gd name="T23" fmla="*/ 0 h 252"/>
                  <a:gd name="T24" fmla="*/ 61 w 149"/>
                  <a:gd name="T25" fmla="*/ 12 h 252"/>
                  <a:gd name="T26" fmla="*/ 61 w 149"/>
                  <a:gd name="T27" fmla="*/ 20 h 252"/>
                  <a:gd name="T28" fmla="*/ 51 w 149"/>
                  <a:gd name="T29" fmla="*/ 14 h 252"/>
                  <a:gd name="T30" fmla="*/ 39 w 149"/>
                  <a:gd name="T31" fmla="*/ 26 h 252"/>
                  <a:gd name="T32" fmla="*/ 39 w 149"/>
                  <a:gd name="T33" fmla="*/ 37 h 252"/>
                  <a:gd name="T34" fmla="*/ 30 w 149"/>
                  <a:gd name="T35" fmla="*/ 32 h 252"/>
                  <a:gd name="T36" fmla="*/ 18 w 149"/>
                  <a:gd name="T37" fmla="*/ 44 h 252"/>
                  <a:gd name="T38" fmla="*/ 18 w 149"/>
                  <a:gd name="T39" fmla="*/ 48 h 252"/>
                  <a:gd name="T40" fmla="*/ 12 w 149"/>
                  <a:gd name="T41" fmla="*/ 46 h 252"/>
                  <a:gd name="T42" fmla="*/ 0 w 149"/>
                  <a:gd name="T43" fmla="*/ 58 h 252"/>
                  <a:gd name="T44" fmla="*/ 0 w 149"/>
                  <a:gd name="T45" fmla="*/ 185 h 252"/>
                  <a:gd name="T46" fmla="*/ 12 w 149"/>
                  <a:gd name="T47" fmla="*/ 196 h 252"/>
                  <a:gd name="T48" fmla="*/ 18 w 149"/>
                  <a:gd name="T49" fmla="*/ 194 h 252"/>
                  <a:gd name="T50" fmla="*/ 18 w 149"/>
                  <a:gd name="T51" fmla="*/ 200 h 252"/>
                  <a:gd name="T52" fmla="*/ 30 w 149"/>
                  <a:gd name="T53" fmla="*/ 212 h 252"/>
                  <a:gd name="T54" fmla="*/ 39 w 149"/>
                  <a:gd name="T55" fmla="*/ 207 h 252"/>
                  <a:gd name="T56" fmla="*/ 39 w 149"/>
                  <a:gd name="T57" fmla="*/ 218 h 252"/>
                  <a:gd name="T58" fmla="*/ 51 w 149"/>
                  <a:gd name="T59" fmla="*/ 230 h 252"/>
                  <a:gd name="T60" fmla="*/ 61 w 149"/>
                  <a:gd name="T61" fmla="*/ 224 h 252"/>
                  <a:gd name="T62" fmla="*/ 61 w 149"/>
                  <a:gd name="T63" fmla="*/ 240 h 252"/>
                  <a:gd name="T64" fmla="*/ 73 w 149"/>
                  <a:gd name="T65" fmla="*/ 252 h 252"/>
                  <a:gd name="T66" fmla="*/ 85 w 149"/>
                  <a:gd name="T67" fmla="*/ 240 h 252"/>
                  <a:gd name="T68" fmla="*/ 85 w 149"/>
                  <a:gd name="T69" fmla="*/ 229 h 252"/>
                  <a:gd name="T70" fmla="*/ 96 w 149"/>
                  <a:gd name="T71" fmla="*/ 236 h 252"/>
                  <a:gd name="T72" fmla="*/ 96 w 149"/>
                  <a:gd name="T73" fmla="*/ 236 h 252"/>
                  <a:gd name="T74" fmla="*/ 108 w 149"/>
                  <a:gd name="T75" fmla="*/ 225 h 252"/>
                  <a:gd name="T76" fmla="*/ 108 w 149"/>
                  <a:gd name="T77" fmla="*/ 218 h 252"/>
                  <a:gd name="T78" fmla="*/ 118 w 149"/>
                  <a:gd name="T79" fmla="*/ 224 h 252"/>
                  <a:gd name="T80" fmla="*/ 118 w 149"/>
                  <a:gd name="T81" fmla="*/ 224 h 252"/>
                  <a:gd name="T82" fmla="*/ 130 w 149"/>
                  <a:gd name="T83" fmla="*/ 213 h 252"/>
                  <a:gd name="T84" fmla="*/ 130 w 149"/>
                  <a:gd name="T85" fmla="*/ 199 h 252"/>
                  <a:gd name="T86" fmla="*/ 137 w 149"/>
                  <a:gd name="T87" fmla="*/ 202 h 252"/>
                  <a:gd name="T88" fmla="*/ 149 w 149"/>
                  <a:gd name="T89" fmla="*/ 190 h 252"/>
                  <a:gd name="T90" fmla="*/ 149 w 149"/>
                  <a:gd name="T91" fmla="*/ 54 h 252"/>
                  <a:gd name="T92" fmla="*/ 137 w 149"/>
                  <a:gd name="T93" fmla="*/ 42 h 2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49" h="252">
                    <a:moveTo>
                      <a:pt x="137" y="42"/>
                    </a:moveTo>
                    <a:cubicBezTo>
                      <a:pt x="134" y="42"/>
                      <a:pt x="132" y="43"/>
                      <a:pt x="130" y="45"/>
                    </a:cubicBezTo>
                    <a:cubicBezTo>
                      <a:pt x="130" y="34"/>
                      <a:pt x="130" y="34"/>
                      <a:pt x="130" y="34"/>
                    </a:cubicBezTo>
                    <a:cubicBezTo>
                      <a:pt x="130" y="28"/>
                      <a:pt x="124" y="22"/>
                      <a:pt x="118" y="22"/>
                    </a:cubicBezTo>
                    <a:cubicBezTo>
                      <a:pt x="118" y="22"/>
                      <a:pt x="118" y="22"/>
                      <a:pt x="118" y="22"/>
                    </a:cubicBezTo>
                    <a:cubicBezTo>
                      <a:pt x="113" y="22"/>
                      <a:pt x="110" y="25"/>
                      <a:pt x="108" y="28"/>
                    </a:cubicBezTo>
                    <a:cubicBezTo>
                      <a:pt x="108" y="18"/>
                      <a:pt x="108" y="18"/>
                      <a:pt x="108" y="18"/>
                    </a:cubicBezTo>
                    <a:cubicBezTo>
                      <a:pt x="108" y="12"/>
                      <a:pt x="102" y="6"/>
                      <a:pt x="96" y="6"/>
                    </a:cubicBezTo>
                    <a:cubicBezTo>
                      <a:pt x="96" y="6"/>
                      <a:pt x="96" y="6"/>
                      <a:pt x="96" y="6"/>
                    </a:cubicBezTo>
                    <a:cubicBezTo>
                      <a:pt x="91" y="6"/>
                      <a:pt x="87" y="10"/>
                      <a:pt x="85" y="14"/>
                    </a:cubicBezTo>
                    <a:cubicBezTo>
                      <a:pt x="85" y="12"/>
                      <a:pt x="85" y="12"/>
                      <a:pt x="85" y="12"/>
                    </a:cubicBezTo>
                    <a:cubicBezTo>
                      <a:pt x="85" y="5"/>
                      <a:pt x="80" y="0"/>
                      <a:pt x="73" y="0"/>
                    </a:cubicBezTo>
                    <a:cubicBezTo>
                      <a:pt x="67" y="0"/>
                      <a:pt x="61" y="5"/>
                      <a:pt x="61" y="12"/>
                    </a:cubicBezTo>
                    <a:cubicBezTo>
                      <a:pt x="61" y="20"/>
                      <a:pt x="61" y="20"/>
                      <a:pt x="61" y="20"/>
                    </a:cubicBezTo>
                    <a:cubicBezTo>
                      <a:pt x="59" y="17"/>
                      <a:pt x="55" y="14"/>
                      <a:pt x="51" y="14"/>
                    </a:cubicBezTo>
                    <a:cubicBezTo>
                      <a:pt x="45" y="14"/>
                      <a:pt x="39" y="20"/>
                      <a:pt x="39" y="26"/>
                    </a:cubicBezTo>
                    <a:cubicBezTo>
                      <a:pt x="39" y="37"/>
                      <a:pt x="39" y="37"/>
                      <a:pt x="39" y="37"/>
                    </a:cubicBezTo>
                    <a:cubicBezTo>
                      <a:pt x="37" y="34"/>
                      <a:pt x="34" y="32"/>
                      <a:pt x="30" y="32"/>
                    </a:cubicBezTo>
                    <a:cubicBezTo>
                      <a:pt x="23" y="32"/>
                      <a:pt x="18" y="37"/>
                      <a:pt x="18" y="44"/>
                    </a:cubicBezTo>
                    <a:cubicBezTo>
                      <a:pt x="18" y="48"/>
                      <a:pt x="18" y="48"/>
                      <a:pt x="18" y="48"/>
                    </a:cubicBezTo>
                    <a:cubicBezTo>
                      <a:pt x="16" y="47"/>
                      <a:pt x="14" y="46"/>
                      <a:pt x="12" y="46"/>
                    </a:cubicBezTo>
                    <a:cubicBezTo>
                      <a:pt x="5" y="46"/>
                      <a:pt x="0" y="52"/>
                      <a:pt x="0" y="58"/>
                    </a:cubicBezTo>
                    <a:cubicBezTo>
                      <a:pt x="0" y="185"/>
                      <a:pt x="0" y="185"/>
                      <a:pt x="0" y="185"/>
                    </a:cubicBezTo>
                    <a:cubicBezTo>
                      <a:pt x="0" y="191"/>
                      <a:pt x="5" y="196"/>
                      <a:pt x="12" y="196"/>
                    </a:cubicBezTo>
                    <a:cubicBezTo>
                      <a:pt x="14" y="196"/>
                      <a:pt x="16" y="196"/>
                      <a:pt x="18" y="194"/>
                    </a:cubicBezTo>
                    <a:cubicBezTo>
                      <a:pt x="18" y="200"/>
                      <a:pt x="18" y="200"/>
                      <a:pt x="18" y="200"/>
                    </a:cubicBezTo>
                    <a:cubicBezTo>
                      <a:pt x="18" y="207"/>
                      <a:pt x="23" y="212"/>
                      <a:pt x="30" y="212"/>
                    </a:cubicBezTo>
                    <a:cubicBezTo>
                      <a:pt x="34" y="212"/>
                      <a:pt x="37" y="210"/>
                      <a:pt x="39" y="207"/>
                    </a:cubicBezTo>
                    <a:cubicBezTo>
                      <a:pt x="39" y="218"/>
                      <a:pt x="39" y="218"/>
                      <a:pt x="39" y="218"/>
                    </a:cubicBezTo>
                    <a:cubicBezTo>
                      <a:pt x="39" y="225"/>
                      <a:pt x="45" y="230"/>
                      <a:pt x="51" y="230"/>
                    </a:cubicBezTo>
                    <a:cubicBezTo>
                      <a:pt x="55" y="230"/>
                      <a:pt x="59" y="228"/>
                      <a:pt x="61" y="224"/>
                    </a:cubicBezTo>
                    <a:cubicBezTo>
                      <a:pt x="61" y="240"/>
                      <a:pt x="61" y="240"/>
                      <a:pt x="61" y="240"/>
                    </a:cubicBezTo>
                    <a:cubicBezTo>
                      <a:pt x="61" y="247"/>
                      <a:pt x="67" y="252"/>
                      <a:pt x="73" y="252"/>
                    </a:cubicBezTo>
                    <a:cubicBezTo>
                      <a:pt x="80" y="252"/>
                      <a:pt x="85" y="247"/>
                      <a:pt x="85" y="240"/>
                    </a:cubicBezTo>
                    <a:cubicBezTo>
                      <a:pt x="85" y="229"/>
                      <a:pt x="85" y="229"/>
                      <a:pt x="85" y="229"/>
                    </a:cubicBezTo>
                    <a:cubicBezTo>
                      <a:pt x="87" y="233"/>
                      <a:pt x="91" y="236"/>
                      <a:pt x="96" y="236"/>
                    </a:cubicBezTo>
                    <a:cubicBezTo>
                      <a:pt x="96" y="236"/>
                      <a:pt x="96" y="236"/>
                      <a:pt x="96" y="236"/>
                    </a:cubicBezTo>
                    <a:cubicBezTo>
                      <a:pt x="102" y="236"/>
                      <a:pt x="108" y="231"/>
                      <a:pt x="108" y="225"/>
                    </a:cubicBezTo>
                    <a:cubicBezTo>
                      <a:pt x="108" y="218"/>
                      <a:pt x="108" y="218"/>
                      <a:pt x="108" y="218"/>
                    </a:cubicBezTo>
                    <a:cubicBezTo>
                      <a:pt x="110" y="222"/>
                      <a:pt x="113" y="224"/>
                      <a:pt x="118" y="224"/>
                    </a:cubicBezTo>
                    <a:cubicBezTo>
                      <a:pt x="118" y="224"/>
                      <a:pt x="118" y="224"/>
                      <a:pt x="118" y="224"/>
                    </a:cubicBezTo>
                    <a:cubicBezTo>
                      <a:pt x="124" y="224"/>
                      <a:pt x="130" y="219"/>
                      <a:pt x="130" y="213"/>
                    </a:cubicBezTo>
                    <a:cubicBezTo>
                      <a:pt x="130" y="199"/>
                      <a:pt x="130" y="199"/>
                      <a:pt x="130" y="199"/>
                    </a:cubicBezTo>
                    <a:cubicBezTo>
                      <a:pt x="132" y="201"/>
                      <a:pt x="134" y="202"/>
                      <a:pt x="137" y="202"/>
                    </a:cubicBezTo>
                    <a:cubicBezTo>
                      <a:pt x="144" y="202"/>
                      <a:pt x="149" y="197"/>
                      <a:pt x="149" y="190"/>
                    </a:cubicBezTo>
                    <a:cubicBezTo>
                      <a:pt x="149" y="54"/>
                      <a:pt x="149" y="54"/>
                      <a:pt x="149" y="54"/>
                    </a:cubicBezTo>
                    <a:cubicBezTo>
                      <a:pt x="149" y="47"/>
                      <a:pt x="144" y="42"/>
                      <a:pt x="137" y="42"/>
                    </a:cubicBezTo>
                    <a:close/>
                  </a:path>
                </a:pathLst>
              </a:custGeom>
              <a:gradFill>
                <a:gsLst>
                  <a:gs pos="100000">
                    <a:schemeClr val="accent1">
                      <a:lumMod val="75000"/>
                    </a:schemeClr>
                  </a:gs>
                  <a:gs pos="0">
                    <a:schemeClr val="accent1"/>
                  </a:gs>
                </a:gsLst>
                <a:lin ang="2700000" scaled="1"/>
              </a:gradFill>
              <a:ln>
                <a:noFill/>
              </a:ln>
            </p:spPr>
            <p:txBody>
              <a:bodyPr vert="horz" wrap="square" lIns="91440" tIns="45720" rIns="91440" bIns="45720" numCol="1" anchor="t" anchorCtr="0" compatLnSpc="1">
                <a:prstTxWarp prst="textNoShape">
                  <a:avLst/>
                </a:prstTxWarp>
              </a:bodyPr>
              <a:lstStyle/>
              <a:p>
                <a:endParaRPr lang="en-US">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6" name="Freeform 18">
                <a:extLst>
                  <a:ext uri="{FF2B5EF4-FFF2-40B4-BE49-F238E27FC236}">
                    <a16:creationId xmlns:a16="http://schemas.microsoft.com/office/drawing/2014/main" id="{91FD0A80-A927-4C96-B010-5AA6C889ED5D}"/>
                  </a:ext>
                </a:extLst>
              </p:cNvPr>
              <p:cNvSpPr>
                <a:spLocks/>
              </p:cNvSpPr>
              <p:nvPr/>
            </p:nvSpPr>
            <p:spPr bwMode="auto">
              <a:xfrm>
                <a:off x="7347772" y="4959169"/>
                <a:ext cx="785813" cy="469900"/>
              </a:xfrm>
              <a:custGeom>
                <a:avLst/>
                <a:gdLst>
                  <a:gd name="T0" fmla="*/ 137 w 149"/>
                  <a:gd name="T1" fmla="*/ 18 h 89"/>
                  <a:gd name="T2" fmla="*/ 130 w 149"/>
                  <a:gd name="T3" fmla="*/ 15 h 89"/>
                  <a:gd name="T4" fmla="*/ 130 w 149"/>
                  <a:gd name="T5" fmla="*/ 28 h 89"/>
                  <a:gd name="T6" fmla="*/ 118 w 149"/>
                  <a:gd name="T7" fmla="*/ 40 h 89"/>
                  <a:gd name="T8" fmla="*/ 118 w 149"/>
                  <a:gd name="T9" fmla="*/ 40 h 89"/>
                  <a:gd name="T10" fmla="*/ 108 w 149"/>
                  <a:gd name="T11" fmla="*/ 34 h 89"/>
                  <a:gd name="T12" fmla="*/ 108 w 149"/>
                  <a:gd name="T13" fmla="*/ 40 h 89"/>
                  <a:gd name="T14" fmla="*/ 96 w 149"/>
                  <a:gd name="T15" fmla="*/ 52 h 89"/>
                  <a:gd name="T16" fmla="*/ 96 w 149"/>
                  <a:gd name="T17" fmla="*/ 52 h 89"/>
                  <a:gd name="T18" fmla="*/ 85 w 149"/>
                  <a:gd name="T19" fmla="*/ 44 h 89"/>
                  <a:gd name="T20" fmla="*/ 85 w 149"/>
                  <a:gd name="T21" fmla="*/ 56 h 89"/>
                  <a:gd name="T22" fmla="*/ 73 w 149"/>
                  <a:gd name="T23" fmla="*/ 67 h 89"/>
                  <a:gd name="T24" fmla="*/ 61 w 149"/>
                  <a:gd name="T25" fmla="*/ 56 h 89"/>
                  <a:gd name="T26" fmla="*/ 61 w 149"/>
                  <a:gd name="T27" fmla="*/ 40 h 89"/>
                  <a:gd name="T28" fmla="*/ 51 w 149"/>
                  <a:gd name="T29" fmla="*/ 45 h 89"/>
                  <a:gd name="T30" fmla="*/ 39 w 149"/>
                  <a:gd name="T31" fmla="*/ 34 h 89"/>
                  <a:gd name="T32" fmla="*/ 39 w 149"/>
                  <a:gd name="T33" fmla="*/ 22 h 89"/>
                  <a:gd name="T34" fmla="*/ 30 w 149"/>
                  <a:gd name="T35" fmla="*/ 27 h 89"/>
                  <a:gd name="T36" fmla="*/ 18 w 149"/>
                  <a:gd name="T37" fmla="*/ 16 h 89"/>
                  <a:gd name="T38" fmla="*/ 18 w 149"/>
                  <a:gd name="T39" fmla="*/ 10 h 89"/>
                  <a:gd name="T40" fmla="*/ 12 w 149"/>
                  <a:gd name="T41" fmla="*/ 12 h 89"/>
                  <a:gd name="T42" fmla="*/ 0 w 149"/>
                  <a:gd name="T43" fmla="*/ 0 h 89"/>
                  <a:gd name="T44" fmla="*/ 0 w 149"/>
                  <a:gd name="T45" fmla="*/ 22 h 89"/>
                  <a:gd name="T46" fmla="*/ 12 w 149"/>
                  <a:gd name="T47" fmla="*/ 33 h 89"/>
                  <a:gd name="T48" fmla="*/ 18 w 149"/>
                  <a:gd name="T49" fmla="*/ 31 h 89"/>
                  <a:gd name="T50" fmla="*/ 18 w 149"/>
                  <a:gd name="T51" fmla="*/ 37 h 89"/>
                  <a:gd name="T52" fmla="*/ 30 w 149"/>
                  <a:gd name="T53" fmla="*/ 49 h 89"/>
                  <a:gd name="T54" fmla="*/ 39 w 149"/>
                  <a:gd name="T55" fmla="*/ 44 h 89"/>
                  <a:gd name="T56" fmla="*/ 39 w 149"/>
                  <a:gd name="T57" fmla="*/ 55 h 89"/>
                  <a:gd name="T58" fmla="*/ 51 w 149"/>
                  <a:gd name="T59" fmla="*/ 67 h 89"/>
                  <a:gd name="T60" fmla="*/ 61 w 149"/>
                  <a:gd name="T61" fmla="*/ 61 h 89"/>
                  <a:gd name="T62" fmla="*/ 61 w 149"/>
                  <a:gd name="T63" fmla="*/ 77 h 89"/>
                  <a:gd name="T64" fmla="*/ 73 w 149"/>
                  <a:gd name="T65" fmla="*/ 89 h 89"/>
                  <a:gd name="T66" fmla="*/ 85 w 149"/>
                  <a:gd name="T67" fmla="*/ 77 h 89"/>
                  <a:gd name="T68" fmla="*/ 85 w 149"/>
                  <a:gd name="T69" fmla="*/ 66 h 89"/>
                  <a:gd name="T70" fmla="*/ 96 w 149"/>
                  <a:gd name="T71" fmla="*/ 73 h 89"/>
                  <a:gd name="T72" fmla="*/ 96 w 149"/>
                  <a:gd name="T73" fmla="*/ 73 h 89"/>
                  <a:gd name="T74" fmla="*/ 108 w 149"/>
                  <a:gd name="T75" fmla="*/ 62 h 89"/>
                  <a:gd name="T76" fmla="*/ 108 w 149"/>
                  <a:gd name="T77" fmla="*/ 55 h 89"/>
                  <a:gd name="T78" fmla="*/ 118 w 149"/>
                  <a:gd name="T79" fmla="*/ 61 h 89"/>
                  <a:gd name="T80" fmla="*/ 118 w 149"/>
                  <a:gd name="T81" fmla="*/ 61 h 89"/>
                  <a:gd name="T82" fmla="*/ 130 w 149"/>
                  <a:gd name="T83" fmla="*/ 50 h 89"/>
                  <a:gd name="T84" fmla="*/ 130 w 149"/>
                  <a:gd name="T85" fmla="*/ 36 h 89"/>
                  <a:gd name="T86" fmla="*/ 137 w 149"/>
                  <a:gd name="T87" fmla="*/ 39 h 89"/>
                  <a:gd name="T88" fmla="*/ 149 w 149"/>
                  <a:gd name="T89" fmla="*/ 27 h 89"/>
                  <a:gd name="T90" fmla="*/ 149 w 149"/>
                  <a:gd name="T91" fmla="*/ 6 h 89"/>
                  <a:gd name="T92" fmla="*/ 137 w 149"/>
                  <a:gd name="T93" fmla="*/ 18 h 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149" h="89">
                    <a:moveTo>
                      <a:pt x="137" y="18"/>
                    </a:moveTo>
                    <a:cubicBezTo>
                      <a:pt x="134" y="18"/>
                      <a:pt x="132" y="17"/>
                      <a:pt x="130" y="15"/>
                    </a:cubicBezTo>
                    <a:cubicBezTo>
                      <a:pt x="130" y="28"/>
                      <a:pt x="130" y="28"/>
                      <a:pt x="130" y="28"/>
                    </a:cubicBezTo>
                    <a:cubicBezTo>
                      <a:pt x="130" y="35"/>
                      <a:pt x="124" y="40"/>
                      <a:pt x="118" y="40"/>
                    </a:cubicBezTo>
                    <a:cubicBezTo>
                      <a:pt x="118" y="40"/>
                      <a:pt x="118" y="40"/>
                      <a:pt x="118" y="40"/>
                    </a:cubicBezTo>
                    <a:cubicBezTo>
                      <a:pt x="113" y="40"/>
                      <a:pt x="110" y="37"/>
                      <a:pt x="108" y="34"/>
                    </a:cubicBezTo>
                    <a:cubicBezTo>
                      <a:pt x="108" y="40"/>
                      <a:pt x="108" y="40"/>
                      <a:pt x="108" y="40"/>
                    </a:cubicBezTo>
                    <a:cubicBezTo>
                      <a:pt x="108" y="47"/>
                      <a:pt x="102" y="52"/>
                      <a:pt x="96" y="52"/>
                    </a:cubicBezTo>
                    <a:cubicBezTo>
                      <a:pt x="96" y="52"/>
                      <a:pt x="96" y="52"/>
                      <a:pt x="96" y="52"/>
                    </a:cubicBezTo>
                    <a:cubicBezTo>
                      <a:pt x="91" y="52"/>
                      <a:pt x="87" y="49"/>
                      <a:pt x="85" y="44"/>
                    </a:cubicBezTo>
                    <a:cubicBezTo>
                      <a:pt x="85" y="56"/>
                      <a:pt x="85" y="56"/>
                      <a:pt x="85" y="56"/>
                    </a:cubicBezTo>
                    <a:cubicBezTo>
                      <a:pt x="85" y="62"/>
                      <a:pt x="80" y="67"/>
                      <a:pt x="73" y="67"/>
                    </a:cubicBezTo>
                    <a:cubicBezTo>
                      <a:pt x="67" y="67"/>
                      <a:pt x="61" y="62"/>
                      <a:pt x="61" y="56"/>
                    </a:cubicBezTo>
                    <a:cubicBezTo>
                      <a:pt x="61" y="40"/>
                      <a:pt x="61" y="40"/>
                      <a:pt x="61" y="40"/>
                    </a:cubicBezTo>
                    <a:cubicBezTo>
                      <a:pt x="59" y="43"/>
                      <a:pt x="55" y="45"/>
                      <a:pt x="51" y="45"/>
                    </a:cubicBezTo>
                    <a:cubicBezTo>
                      <a:pt x="45" y="45"/>
                      <a:pt x="39" y="40"/>
                      <a:pt x="39" y="34"/>
                    </a:cubicBezTo>
                    <a:cubicBezTo>
                      <a:pt x="39" y="22"/>
                      <a:pt x="39" y="22"/>
                      <a:pt x="39" y="22"/>
                    </a:cubicBezTo>
                    <a:cubicBezTo>
                      <a:pt x="37" y="25"/>
                      <a:pt x="34" y="27"/>
                      <a:pt x="30" y="27"/>
                    </a:cubicBezTo>
                    <a:cubicBezTo>
                      <a:pt x="23" y="27"/>
                      <a:pt x="18" y="22"/>
                      <a:pt x="18" y="16"/>
                    </a:cubicBezTo>
                    <a:cubicBezTo>
                      <a:pt x="18" y="10"/>
                      <a:pt x="18" y="10"/>
                      <a:pt x="18" y="10"/>
                    </a:cubicBezTo>
                    <a:cubicBezTo>
                      <a:pt x="16" y="11"/>
                      <a:pt x="14" y="12"/>
                      <a:pt x="12" y="12"/>
                    </a:cubicBezTo>
                    <a:cubicBezTo>
                      <a:pt x="5" y="12"/>
                      <a:pt x="0" y="7"/>
                      <a:pt x="0" y="0"/>
                    </a:cubicBezTo>
                    <a:cubicBezTo>
                      <a:pt x="0" y="22"/>
                      <a:pt x="0" y="22"/>
                      <a:pt x="0" y="22"/>
                    </a:cubicBezTo>
                    <a:cubicBezTo>
                      <a:pt x="0" y="28"/>
                      <a:pt x="5" y="33"/>
                      <a:pt x="12" y="33"/>
                    </a:cubicBezTo>
                    <a:cubicBezTo>
                      <a:pt x="14" y="33"/>
                      <a:pt x="16" y="33"/>
                      <a:pt x="18" y="31"/>
                    </a:cubicBezTo>
                    <a:cubicBezTo>
                      <a:pt x="18" y="37"/>
                      <a:pt x="18" y="37"/>
                      <a:pt x="18" y="37"/>
                    </a:cubicBezTo>
                    <a:cubicBezTo>
                      <a:pt x="18" y="44"/>
                      <a:pt x="23" y="49"/>
                      <a:pt x="30" y="49"/>
                    </a:cubicBezTo>
                    <a:cubicBezTo>
                      <a:pt x="34" y="49"/>
                      <a:pt x="37" y="47"/>
                      <a:pt x="39" y="44"/>
                    </a:cubicBezTo>
                    <a:cubicBezTo>
                      <a:pt x="39" y="55"/>
                      <a:pt x="39" y="55"/>
                      <a:pt x="39" y="55"/>
                    </a:cubicBezTo>
                    <a:cubicBezTo>
                      <a:pt x="39" y="62"/>
                      <a:pt x="45" y="67"/>
                      <a:pt x="51" y="67"/>
                    </a:cubicBezTo>
                    <a:cubicBezTo>
                      <a:pt x="55" y="67"/>
                      <a:pt x="59" y="65"/>
                      <a:pt x="61" y="61"/>
                    </a:cubicBezTo>
                    <a:cubicBezTo>
                      <a:pt x="61" y="77"/>
                      <a:pt x="61" y="77"/>
                      <a:pt x="61" y="77"/>
                    </a:cubicBezTo>
                    <a:cubicBezTo>
                      <a:pt x="61" y="84"/>
                      <a:pt x="67" y="89"/>
                      <a:pt x="73" y="89"/>
                    </a:cubicBezTo>
                    <a:cubicBezTo>
                      <a:pt x="80" y="89"/>
                      <a:pt x="85" y="84"/>
                      <a:pt x="85" y="77"/>
                    </a:cubicBezTo>
                    <a:cubicBezTo>
                      <a:pt x="85" y="66"/>
                      <a:pt x="85" y="66"/>
                      <a:pt x="85" y="66"/>
                    </a:cubicBezTo>
                    <a:cubicBezTo>
                      <a:pt x="87" y="70"/>
                      <a:pt x="91" y="73"/>
                      <a:pt x="96" y="73"/>
                    </a:cubicBezTo>
                    <a:cubicBezTo>
                      <a:pt x="96" y="73"/>
                      <a:pt x="96" y="73"/>
                      <a:pt x="96" y="73"/>
                    </a:cubicBezTo>
                    <a:cubicBezTo>
                      <a:pt x="102" y="73"/>
                      <a:pt x="108" y="68"/>
                      <a:pt x="108" y="62"/>
                    </a:cubicBezTo>
                    <a:cubicBezTo>
                      <a:pt x="108" y="55"/>
                      <a:pt x="108" y="55"/>
                      <a:pt x="108" y="55"/>
                    </a:cubicBezTo>
                    <a:cubicBezTo>
                      <a:pt x="110" y="59"/>
                      <a:pt x="113" y="61"/>
                      <a:pt x="118" y="61"/>
                    </a:cubicBezTo>
                    <a:cubicBezTo>
                      <a:pt x="118" y="61"/>
                      <a:pt x="118" y="61"/>
                      <a:pt x="118" y="61"/>
                    </a:cubicBezTo>
                    <a:cubicBezTo>
                      <a:pt x="124" y="61"/>
                      <a:pt x="130" y="56"/>
                      <a:pt x="130" y="50"/>
                    </a:cubicBezTo>
                    <a:cubicBezTo>
                      <a:pt x="130" y="36"/>
                      <a:pt x="130" y="36"/>
                      <a:pt x="130" y="36"/>
                    </a:cubicBezTo>
                    <a:cubicBezTo>
                      <a:pt x="132" y="38"/>
                      <a:pt x="134" y="39"/>
                      <a:pt x="137" y="39"/>
                    </a:cubicBezTo>
                    <a:cubicBezTo>
                      <a:pt x="144" y="39"/>
                      <a:pt x="149" y="34"/>
                      <a:pt x="149" y="27"/>
                    </a:cubicBezTo>
                    <a:cubicBezTo>
                      <a:pt x="149" y="6"/>
                      <a:pt x="149" y="6"/>
                      <a:pt x="149" y="6"/>
                    </a:cubicBezTo>
                    <a:cubicBezTo>
                      <a:pt x="149" y="12"/>
                      <a:pt x="144" y="18"/>
                      <a:pt x="137" y="18"/>
                    </a:cubicBez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latin typeface="Helvetica Neue" panose="02000503000000020004" pitchFamily="2" charset="0"/>
                  <a:ea typeface="Helvetica Neue" panose="02000503000000020004" pitchFamily="2" charset="0"/>
                  <a:cs typeface="Helvetica Neue" panose="02000503000000020004" pitchFamily="2" charset="0"/>
                </a:endParaRPr>
              </a:p>
            </p:txBody>
          </p:sp>
          <p:grpSp>
            <p:nvGrpSpPr>
              <p:cNvPr id="27" name="Group 26">
                <a:extLst>
                  <a:ext uri="{FF2B5EF4-FFF2-40B4-BE49-F238E27FC236}">
                    <a16:creationId xmlns:a16="http://schemas.microsoft.com/office/drawing/2014/main" id="{CEBC5E72-BBF6-42A6-A5E6-F5FB51803866}"/>
                  </a:ext>
                </a:extLst>
              </p:cNvPr>
              <p:cNvGrpSpPr/>
              <p:nvPr/>
            </p:nvGrpSpPr>
            <p:grpSpPr>
              <a:xfrm>
                <a:off x="7558910" y="4509906"/>
                <a:ext cx="242888" cy="338138"/>
                <a:chOff x="7026276" y="4287838"/>
                <a:chExt cx="242888" cy="338138"/>
              </a:xfrm>
            </p:grpSpPr>
            <p:sp>
              <p:nvSpPr>
                <p:cNvPr id="34" name="Oval 35">
                  <a:extLst>
                    <a:ext uri="{FF2B5EF4-FFF2-40B4-BE49-F238E27FC236}">
                      <a16:creationId xmlns:a16="http://schemas.microsoft.com/office/drawing/2014/main" id="{F0053AA0-8188-4DED-A939-9EEC19BC5591}"/>
                    </a:ext>
                  </a:extLst>
                </p:cNvPr>
                <p:cNvSpPr>
                  <a:spLocks noChangeArrowheads="1"/>
                </p:cNvSpPr>
                <p:nvPr/>
              </p:nvSpPr>
              <p:spPr bwMode="auto">
                <a:xfrm>
                  <a:off x="7200901" y="4287838"/>
                  <a:ext cx="68263" cy="69850"/>
                </a:xfrm>
                <a:prstGeom prst="ellipse">
                  <a:avLst/>
                </a:pr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35" name="Oval 37">
                  <a:extLst>
                    <a:ext uri="{FF2B5EF4-FFF2-40B4-BE49-F238E27FC236}">
                      <a16:creationId xmlns:a16="http://schemas.microsoft.com/office/drawing/2014/main" id="{9572991F-6399-4190-8E67-CF9A88D748E2}"/>
                    </a:ext>
                  </a:extLst>
                </p:cNvPr>
                <p:cNvSpPr>
                  <a:spLocks noChangeArrowheads="1"/>
                </p:cNvSpPr>
                <p:nvPr/>
              </p:nvSpPr>
              <p:spPr bwMode="auto">
                <a:xfrm>
                  <a:off x="7026276" y="4568826"/>
                  <a:ext cx="63500" cy="57150"/>
                </a:xfrm>
                <a:prstGeom prst="ellipse">
                  <a:avLst/>
                </a:prstGeom>
                <a:solidFill>
                  <a:schemeClr val="accent1">
                    <a:lumMod val="60000"/>
                    <a:lumOff val="40000"/>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Helvetica Neue" panose="02000503000000020004" pitchFamily="2" charset="0"/>
                    <a:ea typeface="Helvetica Neue" panose="02000503000000020004" pitchFamily="2" charset="0"/>
                    <a:cs typeface="Helvetica Neue" panose="02000503000000020004" pitchFamily="2" charset="0"/>
                  </a:endParaRPr>
                </a:p>
              </p:txBody>
            </p:sp>
          </p:grpSp>
          <p:grpSp>
            <p:nvGrpSpPr>
              <p:cNvPr id="28" name="Group 27">
                <a:extLst>
                  <a:ext uri="{FF2B5EF4-FFF2-40B4-BE49-F238E27FC236}">
                    <a16:creationId xmlns:a16="http://schemas.microsoft.com/office/drawing/2014/main" id="{A5AB97A6-F0E2-4E35-852C-75C889CC7DE8}"/>
                  </a:ext>
                </a:extLst>
              </p:cNvPr>
              <p:cNvGrpSpPr/>
              <p:nvPr/>
            </p:nvGrpSpPr>
            <p:grpSpPr>
              <a:xfrm>
                <a:off x="7495410" y="4278131"/>
                <a:ext cx="506413" cy="544513"/>
                <a:chOff x="6962776" y="4056063"/>
                <a:chExt cx="506413" cy="544513"/>
              </a:xfrm>
              <a:solidFill>
                <a:schemeClr val="accent3">
                  <a:lumMod val="75000"/>
                </a:schemeClr>
              </a:solidFill>
            </p:grpSpPr>
            <p:sp>
              <p:nvSpPr>
                <p:cNvPr id="30" name="Oval 36">
                  <a:extLst>
                    <a:ext uri="{FF2B5EF4-FFF2-40B4-BE49-F238E27FC236}">
                      <a16:creationId xmlns:a16="http://schemas.microsoft.com/office/drawing/2014/main" id="{E5E99B23-9219-44F8-8810-16454A221C19}"/>
                    </a:ext>
                  </a:extLst>
                </p:cNvPr>
                <p:cNvSpPr>
                  <a:spLocks noChangeArrowheads="1"/>
                </p:cNvSpPr>
                <p:nvPr/>
              </p:nvSpPr>
              <p:spPr bwMode="auto">
                <a:xfrm>
                  <a:off x="6962776" y="4467226"/>
                  <a:ext cx="63500" cy="63500"/>
                </a:xfrm>
                <a:prstGeom prst="ellipse">
                  <a:avLst/>
                </a:prstGeom>
                <a:solidFill>
                  <a:schemeClr val="accent1">
                    <a:lumMod val="75000"/>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31" name="Oval 38">
                  <a:extLst>
                    <a:ext uri="{FF2B5EF4-FFF2-40B4-BE49-F238E27FC236}">
                      <a16:creationId xmlns:a16="http://schemas.microsoft.com/office/drawing/2014/main" id="{6A9B821E-2B63-43F4-A312-3CB4503106BC}"/>
                    </a:ext>
                  </a:extLst>
                </p:cNvPr>
                <p:cNvSpPr>
                  <a:spLocks noChangeArrowheads="1"/>
                </p:cNvSpPr>
                <p:nvPr/>
              </p:nvSpPr>
              <p:spPr bwMode="auto">
                <a:xfrm>
                  <a:off x="7269163" y="4362451"/>
                  <a:ext cx="42863" cy="42863"/>
                </a:xfrm>
                <a:prstGeom prst="ellipse">
                  <a:avLst/>
                </a:prstGeom>
                <a:solidFill>
                  <a:schemeClr val="accent1">
                    <a:lumMod val="75000"/>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32" name="Oval 39">
                  <a:extLst>
                    <a:ext uri="{FF2B5EF4-FFF2-40B4-BE49-F238E27FC236}">
                      <a16:creationId xmlns:a16="http://schemas.microsoft.com/office/drawing/2014/main" id="{6EF2F454-81C4-4358-8308-A4D35CED7E38}"/>
                    </a:ext>
                  </a:extLst>
                </p:cNvPr>
                <p:cNvSpPr>
                  <a:spLocks noChangeArrowheads="1"/>
                </p:cNvSpPr>
                <p:nvPr/>
              </p:nvSpPr>
              <p:spPr bwMode="auto">
                <a:xfrm>
                  <a:off x="7189788" y="4056063"/>
                  <a:ext cx="68263" cy="68263"/>
                </a:xfrm>
                <a:prstGeom prst="ellipse">
                  <a:avLst/>
                </a:prstGeom>
                <a:solidFill>
                  <a:schemeClr val="accent1">
                    <a:lumMod val="75000"/>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33" name="Oval 40">
                  <a:extLst>
                    <a:ext uri="{FF2B5EF4-FFF2-40B4-BE49-F238E27FC236}">
                      <a16:creationId xmlns:a16="http://schemas.microsoft.com/office/drawing/2014/main" id="{50CE3DCA-76F8-463E-9885-6D6F26E18F63}"/>
                    </a:ext>
                  </a:extLst>
                </p:cNvPr>
                <p:cNvSpPr>
                  <a:spLocks noChangeArrowheads="1"/>
                </p:cNvSpPr>
                <p:nvPr/>
              </p:nvSpPr>
              <p:spPr bwMode="auto">
                <a:xfrm>
                  <a:off x="7400926" y="4525963"/>
                  <a:ext cx="68263" cy="74613"/>
                </a:xfrm>
                <a:prstGeom prst="ellipse">
                  <a:avLst/>
                </a:prstGeom>
                <a:solidFill>
                  <a:schemeClr val="accent1">
                    <a:lumMod val="75000"/>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Helvetica Neue" panose="02000503000000020004" pitchFamily="2" charset="0"/>
                    <a:ea typeface="Helvetica Neue" panose="02000503000000020004" pitchFamily="2" charset="0"/>
                    <a:cs typeface="Helvetica Neue" panose="02000503000000020004" pitchFamily="2" charset="0"/>
                  </a:endParaRPr>
                </a:p>
              </p:txBody>
            </p:sp>
          </p:grpSp>
          <p:sp>
            <p:nvSpPr>
              <p:cNvPr id="29" name="Freeform 41">
                <a:extLst>
                  <a:ext uri="{FF2B5EF4-FFF2-40B4-BE49-F238E27FC236}">
                    <a16:creationId xmlns:a16="http://schemas.microsoft.com/office/drawing/2014/main" id="{F5A46601-129A-44DD-86BF-A5441C813881}"/>
                  </a:ext>
                </a:extLst>
              </p:cNvPr>
              <p:cNvSpPr>
                <a:spLocks/>
              </p:cNvSpPr>
              <p:nvPr/>
            </p:nvSpPr>
            <p:spPr bwMode="auto">
              <a:xfrm>
                <a:off x="7549385" y="4736919"/>
                <a:ext cx="400050" cy="855663"/>
              </a:xfrm>
              <a:custGeom>
                <a:avLst/>
                <a:gdLst>
                  <a:gd name="T0" fmla="*/ 72 w 76"/>
                  <a:gd name="T1" fmla="*/ 47 h 162"/>
                  <a:gd name="T2" fmla="*/ 65 w 76"/>
                  <a:gd name="T3" fmla="*/ 42 h 162"/>
                  <a:gd name="T4" fmla="*/ 61 w 76"/>
                  <a:gd name="T5" fmla="*/ 49 h 162"/>
                  <a:gd name="T6" fmla="*/ 56 w 76"/>
                  <a:gd name="T7" fmla="*/ 77 h 162"/>
                  <a:gd name="T8" fmla="*/ 44 w 76"/>
                  <a:gd name="T9" fmla="*/ 81 h 162"/>
                  <a:gd name="T10" fmla="*/ 44 w 76"/>
                  <a:gd name="T11" fmla="*/ 42 h 162"/>
                  <a:gd name="T12" fmla="*/ 57 w 76"/>
                  <a:gd name="T13" fmla="*/ 37 h 162"/>
                  <a:gd name="T14" fmla="*/ 61 w 76"/>
                  <a:gd name="T15" fmla="*/ 18 h 162"/>
                  <a:gd name="T16" fmla="*/ 55 w 76"/>
                  <a:gd name="T17" fmla="*/ 13 h 162"/>
                  <a:gd name="T18" fmla="*/ 50 w 76"/>
                  <a:gd name="T19" fmla="*/ 20 h 162"/>
                  <a:gd name="T20" fmla="*/ 48 w 76"/>
                  <a:gd name="T21" fmla="*/ 29 h 162"/>
                  <a:gd name="T22" fmla="*/ 44 w 76"/>
                  <a:gd name="T23" fmla="*/ 30 h 162"/>
                  <a:gd name="T24" fmla="*/ 44 w 76"/>
                  <a:gd name="T25" fmla="*/ 5 h 162"/>
                  <a:gd name="T26" fmla="*/ 39 w 76"/>
                  <a:gd name="T27" fmla="*/ 0 h 162"/>
                  <a:gd name="T28" fmla="*/ 33 w 76"/>
                  <a:gd name="T29" fmla="*/ 5 h 162"/>
                  <a:gd name="T30" fmla="*/ 33 w 76"/>
                  <a:gd name="T31" fmla="*/ 57 h 162"/>
                  <a:gd name="T32" fmla="*/ 27 w 76"/>
                  <a:gd name="T33" fmla="*/ 55 h 162"/>
                  <a:gd name="T34" fmla="*/ 24 w 76"/>
                  <a:gd name="T35" fmla="*/ 31 h 162"/>
                  <a:gd name="T36" fmla="*/ 20 w 76"/>
                  <a:gd name="T37" fmla="*/ 24 h 162"/>
                  <a:gd name="T38" fmla="*/ 13 w 76"/>
                  <a:gd name="T39" fmla="*/ 28 h 162"/>
                  <a:gd name="T40" fmla="*/ 12 w 76"/>
                  <a:gd name="T41" fmla="*/ 41 h 162"/>
                  <a:gd name="T42" fmla="*/ 6 w 76"/>
                  <a:gd name="T43" fmla="*/ 41 h 162"/>
                  <a:gd name="T44" fmla="*/ 0 w 76"/>
                  <a:gd name="T45" fmla="*/ 47 h 162"/>
                  <a:gd name="T46" fmla="*/ 6 w 76"/>
                  <a:gd name="T47" fmla="*/ 52 h 162"/>
                  <a:gd name="T48" fmla="*/ 13 w 76"/>
                  <a:gd name="T49" fmla="*/ 52 h 162"/>
                  <a:gd name="T50" fmla="*/ 18 w 76"/>
                  <a:gd name="T51" fmla="*/ 63 h 162"/>
                  <a:gd name="T52" fmla="*/ 33 w 76"/>
                  <a:gd name="T53" fmla="*/ 69 h 162"/>
                  <a:gd name="T54" fmla="*/ 33 w 76"/>
                  <a:gd name="T55" fmla="*/ 157 h 162"/>
                  <a:gd name="T56" fmla="*/ 39 w 76"/>
                  <a:gd name="T57" fmla="*/ 162 h 162"/>
                  <a:gd name="T58" fmla="*/ 44 w 76"/>
                  <a:gd name="T59" fmla="*/ 157 h 162"/>
                  <a:gd name="T60" fmla="*/ 44 w 76"/>
                  <a:gd name="T61" fmla="*/ 93 h 162"/>
                  <a:gd name="T62" fmla="*/ 45 w 76"/>
                  <a:gd name="T63" fmla="*/ 93 h 162"/>
                  <a:gd name="T64" fmla="*/ 64 w 76"/>
                  <a:gd name="T65" fmla="*/ 85 h 162"/>
                  <a:gd name="T66" fmla="*/ 72 w 76"/>
                  <a:gd name="T67" fmla="*/ 47 h 1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76" h="162">
                    <a:moveTo>
                      <a:pt x="72" y="47"/>
                    </a:moveTo>
                    <a:cubicBezTo>
                      <a:pt x="72" y="43"/>
                      <a:pt x="69" y="41"/>
                      <a:pt x="65" y="42"/>
                    </a:cubicBezTo>
                    <a:cubicBezTo>
                      <a:pt x="62" y="42"/>
                      <a:pt x="60" y="45"/>
                      <a:pt x="61" y="49"/>
                    </a:cubicBezTo>
                    <a:cubicBezTo>
                      <a:pt x="62" y="54"/>
                      <a:pt x="62" y="69"/>
                      <a:pt x="56" y="77"/>
                    </a:cubicBezTo>
                    <a:cubicBezTo>
                      <a:pt x="53" y="79"/>
                      <a:pt x="49" y="81"/>
                      <a:pt x="44" y="81"/>
                    </a:cubicBezTo>
                    <a:cubicBezTo>
                      <a:pt x="44" y="42"/>
                      <a:pt x="44" y="42"/>
                      <a:pt x="44" y="42"/>
                    </a:cubicBezTo>
                    <a:cubicBezTo>
                      <a:pt x="51" y="42"/>
                      <a:pt x="55" y="39"/>
                      <a:pt x="57" y="37"/>
                    </a:cubicBezTo>
                    <a:cubicBezTo>
                      <a:pt x="63" y="30"/>
                      <a:pt x="62" y="19"/>
                      <a:pt x="61" y="18"/>
                    </a:cubicBezTo>
                    <a:cubicBezTo>
                      <a:pt x="61" y="15"/>
                      <a:pt x="58" y="13"/>
                      <a:pt x="55" y="13"/>
                    </a:cubicBezTo>
                    <a:cubicBezTo>
                      <a:pt x="51" y="14"/>
                      <a:pt x="49" y="17"/>
                      <a:pt x="50" y="20"/>
                    </a:cubicBezTo>
                    <a:cubicBezTo>
                      <a:pt x="50" y="21"/>
                      <a:pt x="50" y="27"/>
                      <a:pt x="48" y="29"/>
                    </a:cubicBezTo>
                    <a:cubicBezTo>
                      <a:pt x="47" y="30"/>
                      <a:pt x="46" y="30"/>
                      <a:pt x="44" y="30"/>
                    </a:cubicBezTo>
                    <a:cubicBezTo>
                      <a:pt x="44" y="5"/>
                      <a:pt x="44" y="5"/>
                      <a:pt x="44" y="5"/>
                    </a:cubicBezTo>
                    <a:cubicBezTo>
                      <a:pt x="44" y="2"/>
                      <a:pt x="42" y="0"/>
                      <a:pt x="39" y="0"/>
                    </a:cubicBezTo>
                    <a:cubicBezTo>
                      <a:pt x="36" y="0"/>
                      <a:pt x="33" y="2"/>
                      <a:pt x="33" y="5"/>
                    </a:cubicBezTo>
                    <a:cubicBezTo>
                      <a:pt x="33" y="57"/>
                      <a:pt x="33" y="57"/>
                      <a:pt x="33" y="57"/>
                    </a:cubicBezTo>
                    <a:cubicBezTo>
                      <a:pt x="29" y="57"/>
                      <a:pt x="27" y="56"/>
                      <a:pt x="27" y="55"/>
                    </a:cubicBezTo>
                    <a:cubicBezTo>
                      <a:pt x="22" y="49"/>
                      <a:pt x="23" y="35"/>
                      <a:pt x="24" y="31"/>
                    </a:cubicBezTo>
                    <a:cubicBezTo>
                      <a:pt x="25" y="28"/>
                      <a:pt x="23" y="25"/>
                      <a:pt x="20" y="24"/>
                    </a:cubicBezTo>
                    <a:cubicBezTo>
                      <a:pt x="17" y="23"/>
                      <a:pt x="14" y="25"/>
                      <a:pt x="13" y="28"/>
                    </a:cubicBezTo>
                    <a:cubicBezTo>
                      <a:pt x="13" y="30"/>
                      <a:pt x="12" y="35"/>
                      <a:pt x="12" y="41"/>
                    </a:cubicBezTo>
                    <a:cubicBezTo>
                      <a:pt x="6" y="41"/>
                      <a:pt x="6" y="41"/>
                      <a:pt x="6" y="41"/>
                    </a:cubicBezTo>
                    <a:cubicBezTo>
                      <a:pt x="3" y="41"/>
                      <a:pt x="0" y="43"/>
                      <a:pt x="0" y="47"/>
                    </a:cubicBezTo>
                    <a:cubicBezTo>
                      <a:pt x="0" y="50"/>
                      <a:pt x="3" y="52"/>
                      <a:pt x="6" y="52"/>
                    </a:cubicBezTo>
                    <a:cubicBezTo>
                      <a:pt x="13" y="52"/>
                      <a:pt x="13" y="52"/>
                      <a:pt x="13" y="52"/>
                    </a:cubicBezTo>
                    <a:cubicBezTo>
                      <a:pt x="14" y="56"/>
                      <a:pt x="15" y="60"/>
                      <a:pt x="18" y="63"/>
                    </a:cubicBezTo>
                    <a:cubicBezTo>
                      <a:pt x="21" y="66"/>
                      <a:pt x="25" y="69"/>
                      <a:pt x="33" y="69"/>
                    </a:cubicBezTo>
                    <a:cubicBezTo>
                      <a:pt x="33" y="157"/>
                      <a:pt x="33" y="157"/>
                      <a:pt x="33" y="157"/>
                    </a:cubicBezTo>
                    <a:cubicBezTo>
                      <a:pt x="33" y="160"/>
                      <a:pt x="36" y="162"/>
                      <a:pt x="39" y="162"/>
                    </a:cubicBezTo>
                    <a:cubicBezTo>
                      <a:pt x="42" y="162"/>
                      <a:pt x="44" y="160"/>
                      <a:pt x="44" y="157"/>
                    </a:cubicBezTo>
                    <a:cubicBezTo>
                      <a:pt x="44" y="93"/>
                      <a:pt x="44" y="93"/>
                      <a:pt x="44" y="93"/>
                    </a:cubicBezTo>
                    <a:cubicBezTo>
                      <a:pt x="45" y="93"/>
                      <a:pt x="45" y="93"/>
                      <a:pt x="45" y="93"/>
                    </a:cubicBezTo>
                    <a:cubicBezTo>
                      <a:pt x="53" y="92"/>
                      <a:pt x="59" y="90"/>
                      <a:pt x="64" y="85"/>
                    </a:cubicBezTo>
                    <a:cubicBezTo>
                      <a:pt x="76" y="72"/>
                      <a:pt x="72" y="48"/>
                      <a:pt x="72" y="47"/>
                    </a:cubicBezTo>
                    <a:close/>
                  </a:path>
                </a:pathLst>
              </a:custGeom>
              <a:solidFill>
                <a:schemeClr val="tx1">
                  <a:lumMod val="75000"/>
                  <a:lumOff val="25000"/>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Helvetica Neue" panose="02000503000000020004" pitchFamily="2" charset="0"/>
                  <a:ea typeface="Helvetica Neue" panose="02000503000000020004" pitchFamily="2" charset="0"/>
                  <a:cs typeface="Helvetica Neue" panose="02000503000000020004" pitchFamily="2" charset="0"/>
                </a:endParaRPr>
              </a:p>
            </p:txBody>
          </p:sp>
        </p:grpSp>
        <p:grpSp>
          <p:nvGrpSpPr>
            <p:cNvPr id="36" name="Group 35">
              <a:extLst>
                <a:ext uri="{FF2B5EF4-FFF2-40B4-BE49-F238E27FC236}">
                  <a16:creationId xmlns:a16="http://schemas.microsoft.com/office/drawing/2014/main" id="{1E9631A6-3C51-4B29-BD21-158072FDCE4F}"/>
                </a:ext>
              </a:extLst>
            </p:cNvPr>
            <p:cNvGrpSpPr/>
            <p:nvPr/>
          </p:nvGrpSpPr>
          <p:grpSpPr>
            <a:xfrm>
              <a:off x="1100765" y="5794725"/>
              <a:ext cx="682339" cy="1277450"/>
              <a:chOff x="4685535" y="2889069"/>
              <a:chExt cx="769938" cy="1441450"/>
            </a:xfrm>
          </p:grpSpPr>
          <p:sp>
            <p:nvSpPr>
              <p:cNvPr id="37" name="Freeform 43">
                <a:extLst>
                  <a:ext uri="{FF2B5EF4-FFF2-40B4-BE49-F238E27FC236}">
                    <a16:creationId xmlns:a16="http://schemas.microsoft.com/office/drawing/2014/main" id="{C7B2E05A-28FB-4573-877C-1B386A76D2FB}"/>
                  </a:ext>
                </a:extLst>
              </p:cNvPr>
              <p:cNvSpPr>
                <a:spLocks/>
              </p:cNvSpPr>
              <p:nvPr/>
            </p:nvSpPr>
            <p:spPr bwMode="auto">
              <a:xfrm>
                <a:off x="4685535" y="2889069"/>
                <a:ext cx="769938" cy="1204913"/>
              </a:xfrm>
              <a:custGeom>
                <a:avLst/>
                <a:gdLst>
                  <a:gd name="T0" fmla="*/ 79 w 146"/>
                  <a:gd name="T1" fmla="*/ 227 h 228"/>
                  <a:gd name="T2" fmla="*/ 68 w 146"/>
                  <a:gd name="T3" fmla="*/ 228 h 228"/>
                  <a:gd name="T4" fmla="*/ 1 w 146"/>
                  <a:gd name="T5" fmla="*/ 161 h 228"/>
                  <a:gd name="T6" fmla="*/ 0 w 146"/>
                  <a:gd name="T7" fmla="*/ 67 h 228"/>
                  <a:gd name="T8" fmla="*/ 66 w 146"/>
                  <a:gd name="T9" fmla="*/ 0 h 228"/>
                  <a:gd name="T10" fmla="*/ 78 w 146"/>
                  <a:gd name="T11" fmla="*/ 0 h 228"/>
                  <a:gd name="T12" fmla="*/ 145 w 146"/>
                  <a:gd name="T13" fmla="*/ 66 h 228"/>
                  <a:gd name="T14" fmla="*/ 145 w 146"/>
                  <a:gd name="T15" fmla="*/ 161 h 228"/>
                  <a:gd name="T16" fmla="*/ 79 w 146"/>
                  <a:gd name="T17" fmla="*/ 227 h 2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46" h="228">
                    <a:moveTo>
                      <a:pt x="79" y="227"/>
                    </a:moveTo>
                    <a:cubicBezTo>
                      <a:pt x="68" y="228"/>
                      <a:pt x="68" y="228"/>
                      <a:pt x="68" y="228"/>
                    </a:cubicBezTo>
                    <a:cubicBezTo>
                      <a:pt x="31" y="228"/>
                      <a:pt x="1" y="198"/>
                      <a:pt x="1" y="161"/>
                    </a:cubicBezTo>
                    <a:cubicBezTo>
                      <a:pt x="0" y="67"/>
                      <a:pt x="0" y="67"/>
                      <a:pt x="0" y="67"/>
                    </a:cubicBezTo>
                    <a:cubicBezTo>
                      <a:pt x="0" y="31"/>
                      <a:pt x="30" y="1"/>
                      <a:pt x="66" y="0"/>
                    </a:cubicBezTo>
                    <a:cubicBezTo>
                      <a:pt x="78" y="0"/>
                      <a:pt x="78" y="0"/>
                      <a:pt x="78" y="0"/>
                    </a:cubicBezTo>
                    <a:cubicBezTo>
                      <a:pt x="115" y="0"/>
                      <a:pt x="145" y="30"/>
                      <a:pt x="145" y="66"/>
                    </a:cubicBezTo>
                    <a:cubicBezTo>
                      <a:pt x="145" y="161"/>
                      <a:pt x="145" y="161"/>
                      <a:pt x="145" y="161"/>
                    </a:cubicBezTo>
                    <a:cubicBezTo>
                      <a:pt x="146" y="197"/>
                      <a:pt x="116" y="227"/>
                      <a:pt x="79" y="227"/>
                    </a:cubicBezTo>
                    <a:close/>
                  </a:path>
                </a:pathLst>
              </a:custGeom>
              <a:gradFill>
                <a:gsLst>
                  <a:gs pos="100000">
                    <a:schemeClr val="accent3">
                      <a:lumMod val="75000"/>
                    </a:schemeClr>
                  </a:gs>
                  <a:gs pos="0">
                    <a:schemeClr val="accent3"/>
                  </a:gs>
                </a:gsLst>
                <a:lin ang="2700000" scaled="1"/>
              </a:gradFill>
              <a:ln>
                <a:noFill/>
              </a:ln>
            </p:spPr>
            <p:txBody>
              <a:bodyPr vert="horz" wrap="square" lIns="91440" tIns="45720" rIns="91440" bIns="45720" numCol="1" anchor="t" anchorCtr="0" compatLnSpc="1">
                <a:prstTxWarp prst="textNoShape">
                  <a:avLst/>
                </a:prstTxWarp>
              </a:bodyPr>
              <a:lstStyle/>
              <a:p>
                <a:endParaRPr lang="en-US">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38" name="Freeform 44">
                <a:extLst>
                  <a:ext uri="{FF2B5EF4-FFF2-40B4-BE49-F238E27FC236}">
                    <a16:creationId xmlns:a16="http://schemas.microsoft.com/office/drawing/2014/main" id="{1A497C57-2FB4-4CE4-98E1-26228E19F410}"/>
                  </a:ext>
                </a:extLst>
              </p:cNvPr>
              <p:cNvSpPr>
                <a:spLocks/>
              </p:cNvSpPr>
              <p:nvPr/>
            </p:nvSpPr>
            <p:spPr bwMode="auto">
              <a:xfrm>
                <a:off x="4690297" y="3638369"/>
                <a:ext cx="765175" cy="455613"/>
              </a:xfrm>
              <a:custGeom>
                <a:avLst/>
                <a:gdLst>
                  <a:gd name="T0" fmla="*/ 144 w 145"/>
                  <a:gd name="T1" fmla="*/ 0 h 86"/>
                  <a:gd name="T2" fmla="*/ 78 w 145"/>
                  <a:gd name="T3" fmla="*/ 62 h 86"/>
                  <a:gd name="T4" fmla="*/ 67 w 145"/>
                  <a:gd name="T5" fmla="*/ 63 h 86"/>
                  <a:gd name="T6" fmla="*/ 0 w 145"/>
                  <a:gd name="T7" fmla="*/ 0 h 86"/>
                  <a:gd name="T8" fmla="*/ 0 w 145"/>
                  <a:gd name="T9" fmla="*/ 0 h 86"/>
                  <a:gd name="T10" fmla="*/ 0 w 145"/>
                  <a:gd name="T11" fmla="*/ 19 h 86"/>
                  <a:gd name="T12" fmla="*/ 67 w 145"/>
                  <a:gd name="T13" fmla="*/ 86 h 86"/>
                  <a:gd name="T14" fmla="*/ 78 w 145"/>
                  <a:gd name="T15" fmla="*/ 85 h 86"/>
                  <a:gd name="T16" fmla="*/ 144 w 145"/>
                  <a:gd name="T17" fmla="*/ 19 h 86"/>
                  <a:gd name="T18" fmla="*/ 144 w 145"/>
                  <a:gd name="T19" fmla="*/ 0 h 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45" h="86">
                    <a:moveTo>
                      <a:pt x="144" y="0"/>
                    </a:moveTo>
                    <a:cubicBezTo>
                      <a:pt x="142" y="34"/>
                      <a:pt x="114" y="62"/>
                      <a:pt x="78" y="62"/>
                    </a:cubicBezTo>
                    <a:cubicBezTo>
                      <a:pt x="67" y="63"/>
                      <a:pt x="67" y="63"/>
                      <a:pt x="67" y="63"/>
                    </a:cubicBezTo>
                    <a:cubicBezTo>
                      <a:pt x="31" y="63"/>
                      <a:pt x="2" y="35"/>
                      <a:pt x="0" y="0"/>
                    </a:cubicBezTo>
                    <a:cubicBezTo>
                      <a:pt x="0" y="0"/>
                      <a:pt x="0" y="0"/>
                      <a:pt x="0" y="0"/>
                    </a:cubicBezTo>
                    <a:cubicBezTo>
                      <a:pt x="0" y="19"/>
                      <a:pt x="0" y="19"/>
                      <a:pt x="0" y="19"/>
                    </a:cubicBezTo>
                    <a:cubicBezTo>
                      <a:pt x="0" y="56"/>
                      <a:pt x="30" y="86"/>
                      <a:pt x="67" y="86"/>
                    </a:cubicBezTo>
                    <a:cubicBezTo>
                      <a:pt x="78" y="85"/>
                      <a:pt x="78" y="85"/>
                      <a:pt x="78" y="85"/>
                    </a:cubicBezTo>
                    <a:cubicBezTo>
                      <a:pt x="115" y="85"/>
                      <a:pt x="145" y="55"/>
                      <a:pt x="144" y="19"/>
                    </a:cubicBezTo>
                    <a:lnTo>
                      <a:pt x="144" y="0"/>
                    </a:lnTo>
                    <a:close/>
                  </a:path>
                </a:pathLst>
              </a:custGeom>
              <a:solidFill>
                <a:schemeClr val="accent3">
                  <a:lumMod val="75000"/>
                </a:schemeClr>
              </a:solidFill>
              <a:ln>
                <a:noFill/>
              </a:ln>
            </p:spPr>
            <p:txBody>
              <a:bodyPr vert="horz" wrap="square" lIns="91440" tIns="45720" rIns="91440" bIns="45720" numCol="1" anchor="t" anchorCtr="0" compatLnSpc="1">
                <a:prstTxWarp prst="textNoShape">
                  <a:avLst/>
                </a:prstTxWarp>
              </a:bodyPr>
              <a:lstStyle/>
              <a:p>
                <a:endParaRPr lang="en-US"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39" name="Oval 45">
                <a:extLst>
                  <a:ext uri="{FF2B5EF4-FFF2-40B4-BE49-F238E27FC236}">
                    <a16:creationId xmlns:a16="http://schemas.microsoft.com/office/drawing/2014/main" id="{542DA63B-8AD3-46A1-994C-9BF9CC82CC89}"/>
                  </a:ext>
                </a:extLst>
              </p:cNvPr>
              <p:cNvSpPr>
                <a:spLocks noChangeArrowheads="1"/>
              </p:cNvSpPr>
              <p:nvPr/>
            </p:nvSpPr>
            <p:spPr bwMode="auto">
              <a:xfrm>
                <a:off x="5053835" y="3222444"/>
                <a:ext cx="63500" cy="63500"/>
              </a:xfrm>
              <a:prstGeom prst="ellipse">
                <a:avLst/>
              </a:prstGeom>
              <a:solidFill>
                <a:schemeClr val="accent3">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40" name="Oval 46">
                <a:extLst>
                  <a:ext uri="{FF2B5EF4-FFF2-40B4-BE49-F238E27FC236}">
                    <a16:creationId xmlns:a16="http://schemas.microsoft.com/office/drawing/2014/main" id="{1E6CD099-656B-41D9-92CF-88E19A30B264}"/>
                  </a:ext>
                </a:extLst>
              </p:cNvPr>
              <p:cNvSpPr>
                <a:spLocks noChangeArrowheads="1"/>
              </p:cNvSpPr>
              <p:nvPr/>
            </p:nvSpPr>
            <p:spPr bwMode="auto">
              <a:xfrm>
                <a:off x="4822060" y="3395481"/>
                <a:ext cx="63500" cy="63500"/>
              </a:xfrm>
              <a:prstGeom prst="ellipse">
                <a:avLst/>
              </a:prstGeom>
              <a:solidFill>
                <a:schemeClr val="accent3">
                  <a:lumMod val="75000"/>
                </a:schemeClr>
              </a:solidFill>
              <a:ln>
                <a:noFill/>
              </a:ln>
            </p:spPr>
            <p:txBody>
              <a:bodyPr vert="horz" wrap="square" lIns="91440" tIns="45720" rIns="91440" bIns="45720" numCol="1" anchor="t" anchorCtr="0" compatLnSpc="1">
                <a:prstTxWarp prst="textNoShape">
                  <a:avLst/>
                </a:prstTxWarp>
              </a:bodyPr>
              <a:lstStyle/>
              <a:p>
                <a:endParaRPr lang="en-US">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41" name="Oval 47">
                <a:extLst>
                  <a:ext uri="{FF2B5EF4-FFF2-40B4-BE49-F238E27FC236}">
                    <a16:creationId xmlns:a16="http://schemas.microsoft.com/office/drawing/2014/main" id="{1EA093B6-C537-49C6-8DF0-549AA7EAC71F}"/>
                  </a:ext>
                </a:extLst>
              </p:cNvPr>
              <p:cNvSpPr>
                <a:spLocks noChangeArrowheads="1"/>
              </p:cNvSpPr>
              <p:nvPr/>
            </p:nvSpPr>
            <p:spPr bwMode="auto">
              <a:xfrm>
                <a:off x="4885560" y="3490731"/>
                <a:ext cx="58738" cy="58738"/>
              </a:xfrm>
              <a:prstGeom prst="ellipse">
                <a:avLst/>
              </a:prstGeom>
              <a:solidFill>
                <a:schemeClr val="accent3">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42" name="Oval 48">
                <a:extLst>
                  <a:ext uri="{FF2B5EF4-FFF2-40B4-BE49-F238E27FC236}">
                    <a16:creationId xmlns:a16="http://schemas.microsoft.com/office/drawing/2014/main" id="{C1EEE9A7-EE78-4A50-9AAF-0CD3BD006920}"/>
                  </a:ext>
                </a:extLst>
              </p:cNvPr>
              <p:cNvSpPr>
                <a:spLocks noChangeArrowheads="1"/>
              </p:cNvSpPr>
              <p:nvPr/>
            </p:nvSpPr>
            <p:spPr bwMode="auto">
              <a:xfrm>
                <a:off x="5117335" y="3290706"/>
                <a:ext cx="42863" cy="41275"/>
              </a:xfrm>
              <a:prstGeom prst="ellipse">
                <a:avLst/>
              </a:prstGeom>
              <a:solidFill>
                <a:schemeClr val="accent3">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43" name="Oval 49">
                <a:extLst>
                  <a:ext uri="{FF2B5EF4-FFF2-40B4-BE49-F238E27FC236}">
                    <a16:creationId xmlns:a16="http://schemas.microsoft.com/office/drawing/2014/main" id="{FFAA3E37-57A0-4200-B8BC-5B48B1F847AB}"/>
                  </a:ext>
                </a:extLst>
              </p:cNvPr>
              <p:cNvSpPr>
                <a:spLocks noChangeArrowheads="1"/>
              </p:cNvSpPr>
              <p:nvPr/>
            </p:nvSpPr>
            <p:spPr bwMode="auto">
              <a:xfrm>
                <a:off x="5039547" y="2995431"/>
                <a:ext cx="68263" cy="68263"/>
              </a:xfrm>
              <a:prstGeom prst="ellipse">
                <a:avLst/>
              </a:prstGeom>
              <a:solidFill>
                <a:schemeClr val="accent3">
                  <a:lumMod val="75000"/>
                </a:schemeClr>
              </a:solidFill>
              <a:ln>
                <a:noFill/>
              </a:ln>
            </p:spPr>
            <p:txBody>
              <a:bodyPr vert="horz" wrap="square" lIns="91440" tIns="45720" rIns="91440" bIns="45720" numCol="1" anchor="t" anchorCtr="0" compatLnSpc="1">
                <a:prstTxWarp prst="textNoShape">
                  <a:avLst/>
                </a:prstTxWarp>
              </a:bodyPr>
              <a:lstStyle/>
              <a:p>
                <a:endParaRPr lang="en-US">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44" name="Oval 50">
                <a:extLst>
                  <a:ext uri="{FF2B5EF4-FFF2-40B4-BE49-F238E27FC236}">
                    <a16:creationId xmlns:a16="http://schemas.microsoft.com/office/drawing/2014/main" id="{BDCC68C2-D204-4D94-B915-43E3DB931E40}"/>
                  </a:ext>
                </a:extLst>
              </p:cNvPr>
              <p:cNvSpPr>
                <a:spLocks noChangeArrowheads="1"/>
              </p:cNvSpPr>
              <p:nvPr/>
            </p:nvSpPr>
            <p:spPr bwMode="auto">
              <a:xfrm>
                <a:off x="5249097" y="3454219"/>
                <a:ext cx="63500" cy="68263"/>
              </a:xfrm>
              <a:prstGeom prst="ellipse">
                <a:avLst/>
              </a:prstGeom>
              <a:solidFill>
                <a:schemeClr val="accent3">
                  <a:lumMod val="75000"/>
                </a:schemeClr>
              </a:solidFill>
              <a:ln>
                <a:noFill/>
              </a:ln>
            </p:spPr>
            <p:txBody>
              <a:bodyPr vert="horz" wrap="square" lIns="91440" tIns="45720" rIns="91440" bIns="45720" numCol="1" anchor="t" anchorCtr="0" compatLnSpc="1">
                <a:prstTxWarp prst="textNoShape">
                  <a:avLst/>
                </a:prstTxWarp>
              </a:bodyPr>
              <a:lstStyle/>
              <a:p>
                <a:endParaRPr lang="en-US">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45" name="Freeform 51">
                <a:extLst>
                  <a:ext uri="{FF2B5EF4-FFF2-40B4-BE49-F238E27FC236}">
                    <a16:creationId xmlns:a16="http://schemas.microsoft.com/office/drawing/2014/main" id="{EE6F3919-9B5C-4333-8B89-57FDB0708ADB}"/>
                  </a:ext>
                </a:extLst>
              </p:cNvPr>
              <p:cNvSpPr>
                <a:spLocks/>
              </p:cNvSpPr>
              <p:nvPr/>
            </p:nvSpPr>
            <p:spPr bwMode="auto">
              <a:xfrm>
                <a:off x="4906197" y="3601856"/>
                <a:ext cx="342900" cy="728663"/>
              </a:xfrm>
              <a:custGeom>
                <a:avLst/>
                <a:gdLst>
                  <a:gd name="T0" fmla="*/ 61 w 65"/>
                  <a:gd name="T1" fmla="*/ 40 h 138"/>
                  <a:gd name="T2" fmla="*/ 55 w 65"/>
                  <a:gd name="T3" fmla="*/ 35 h 138"/>
                  <a:gd name="T4" fmla="*/ 51 w 65"/>
                  <a:gd name="T5" fmla="*/ 41 h 138"/>
                  <a:gd name="T6" fmla="*/ 47 w 65"/>
                  <a:gd name="T7" fmla="*/ 65 h 138"/>
                  <a:gd name="T8" fmla="*/ 38 w 65"/>
                  <a:gd name="T9" fmla="*/ 69 h 138"/>
                  <a:gd name="T10" fmla="*/ 38 w 65"/>
                  <a:gd name="T11" fmla="*/ 36 h 138"/>
                  <a:gd name="T12" fmla="*/ 48 w 65"/>
                  <a:gd name="T13" fmla="*/ 31 h 138"/>
                  <a:gd name="T14" fmla="*/ 52 w 65"/>
                  <a:gd name="T15" fmla="*/ 15 h 138"/>
                  <a:gd name="T16" fmla="*/ 46 w 65"/>
                  <a:gd name="T17" fmla="*/ 11 h 138"/>
                  <a:gd name="T18" fmla="*/ 42 w 65"/>
                  <a:gd name="T19" fmla="*/ 17 h 138"/>
                  <a:gd name="T20" fmla="*/ 41 w 65"/>
                  <a:gd name="T21" fmla="*/ 25 h 138"/>
                  <a:gd name="T22" fmla="*/ 38 w 65"/>
                  <a:gd name="T23" fmla="*/ 26 h 138"/>
                  <a:gd name="T24" fmla="*/ 38 w 65"/>
                  <a:gd name="T25" fmla="*/ 4 h 138"/>
                  <a:gd name="T26" fmla="*/ 33 w 65"/>
                  <a:gd name="T27" fmla="*/ 0 h 138"/>
                  <a:gd name="T28" fmla="*/ 28 w 65"/>
                  <a:gd name="T29" fmla="*/ 4 h 138"/>
                  <a:gd name="T30" fmla="*/ 28 w 65"/>
                  <a:gd name="T31" fmla="*/ 49 h 138"/>
                  <a:gd name="T32" fmla="*/ 22 w 65"/>
                  <a:gd name="T33" fmla="*/ 47 h 138"/>
                  <a:gd name="T34" fmla="*/ 20 w 65"/>
                  <a:gd name="T35" fmla="*/ 26 h 138"/>
                  <a:gd name="T36" fmla="*/ 17 w 65"/>
                  <a:gd name="T37" fmla="*/ 20 h 138"/>
                  <a:gd name="T38" fmla="*/ 11 w 65"/>
                  <a:gd name="T39" fmla="*/ 24 h 138"/>
                  <a:gd name="T40" fmla="*/ 10 w 65"/>
                  <a:gd name="T41" fmla="*/ 35 h 138"/>
                  <a:gd name="T42" fmla="*/ 5 w 65"/>
                  <a:gd name="T43" fmla="*/ 35 h 138"/>
                  <a:gd name="T44" fmla="*/ 0 w 65"/>
                  <a:gd name="T45" fmla="*/ 40 h 138"/>
                  <a:gd name="T46" fmla="*/ 5 w 65"/>
                  <a:gd name="T47" fmla="*/ 44 h 138"/>
                  <a:gd name="T48" fmla="*/ 11 w 65"/>
                  <a:gd name="T49" fmla="*/ 44 h 138"/>
                  <a:gd name="T50" fmla="*/ 15 w 65"/>
                  <a:gd name="T51" fmla="*/ 53 h 138"/>
                  <a:gd name="T52" fmla="*/ 28 w 65"/>
                  <a:gd name="T53" fmla="*/ 59 h 138"/>
                  <a:gd name="T54" fmla="*/ 28 w 65"/>
                  <a:gd name="T55" fmla="*/ 133 h 138"/>
                  <a:gd name="T56" fmla="*/ 33 w 65"/>
                  <a:gd name="T57" fmla="*/ 138 h 138"/>
                  <a:gd name="T58" fmla="*/ 38 w 65"/>
                  <a:gd name="T59" fmla="*/ 133 h 138"/>
                  <a:gd name="T60" fmla="*/ 38 w 65"/>
                  <a:gd name="T61" fmla="*/ 79 h 138"/>
                  <a:gd name="T62" fmla="*/ 38 w 65"/>
                  <a:gd name="T63" fmla="*/ 79 h 138"/>
                  <a:gd name="T64" fmla="*/ 54 w 65"/>
                  <a:gd name="T65" fmla="*/ 72 h 138"/>
                  <a:gd name="T66" fmla="*/ 61 w 65"/>
                  <a:gd name="T67" fmla="*/ 4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65" h="138">
                    <a:moveTo>
                      <a:pt x="61" y="40"/>
                    </a:moveTo>
                    <a:cubicBezTo>
                      <a:pt x="61" y="37"/>
                      <a:pt x="58" y="35"/>
                      <a:pt x="55" y="35"/>
                    </a:cubicBezTo>
                    <a:cubicBezTo>
                      <a:pt x="53" y="36"/>
                      <a:pt x="51" y="38"/>
                      <a:pt x="51" y="41"/>
                    </a:cubicBezTo>
                    <a:cubicBezTo>
                      <a:pt x="52" y="46"/>
                      <a:pt x="53" y="59"/>
                      <a:pt x="47" y="65"/>
                    </a:cubicBezTo>
                    <a:cubicBezTo>
                      <a:pt x="45" y="68"/>
                      <a:pt x="42" y="69"/>
                      <a:pt x="38" y="69"/>
                    </a:cubicBezTo>
                    <a:cubicBezTo>
                      <a:pt x="38" y="36"/>
                      <a:pt x="38" y="36"/>
                      <a:pt x="38" y="36"/>
                    </a:cubicBezTo>
                    <a:cubicBezTo>
                      <a:pt x="43" y="35"/>
                      <a:pt x="46" y="33"/>
                      <a:pt x="48" y="31"/>
                    </a:cubicBezTo>
                    <a:cubicBezTo>
                      <a:pt x="53" y="26"/>
                      <a:pt x="52" y="16"/>
                      <a:pt x="52" y="15"/>
                    </a:cubicBezTo>
                    <a:cubicBezTo>
                      <a:pt x="51" y="13"/>
                      <a:pt x="49" y="11"/>
                      <a:pt x="46" y="11"/>
                    </a:cubicBezTo>
                    <a:cubicBezTo>
                      <a:pt x="44" y="12"/>
                      <a:pt x="42" y="14"/>
                      <a:pt x="42" y="17"/>
                    </a:cubicBezTo>
                    <a:cubicBezTo>
                      <a:pt x="42" y="18"/>
                      <a:pt x="43" y="23"/>
                      <a:pt x="41" y="25"/>
                    </a:cubicBezTo>
                    <a:cubicBezTo>
                      <a:pt x="40" y="25"/>
                      <a:pt x="39" y="26"/>
                      <a:pt x="38" y="26"/>
                    </a:cubicBezTo>
                    <a:cubicBezTo>
                      <a:pt x="38" y="4"/>
                      <a:pt x="38" y="4"/>
                      <a:pt x="38" y="4"/>
                    </a:cubicBezTo>
                    <a:cubicBezTo>
                      <a:pt x="38" y="2"/>
                      <a:pt x="35" y="0"/>
                      <a:pt x="33" y="0"/>
                    </a:cubicBezTo>
                    <a:cubicBezTo>
                      <a:pt x="30" y="0"/>
                      <a:pt x="28" y="2"/>
                      <a:pt x="28" y="4"/>
                    </a:cubicBezTo>
                    <a:cubicBezTo>
                      <a:pt x="28" y="49"/>
                      <a:pt x="28" y="49"/>
                      <a:pt x="28" y="49"/>
                    </a:cubicBezTo>
                    <a:cubicBezTo>
                      <a:pt x="24" y="49"/>
                      <a:pt x="23" y="47"/>
                      <a:pt x="22" y="47"/>
                    </a:cubicBezTo>
                    <a:cubicBezTo>
                      <a:pt x="18" y="42"/>
                      <a:pt x="19" y="30"/>
                      <a:pt x="20" y="26"/>
                    </a:cubicBezTo>
                    <a:cubicBezTo>
                      <a:pt x="21" y="24"/>
                      <a:pt x="19" y="21"/>
                      <a:pt x="17" y="20"/>
                    </a:cubicBezTo>
                    <a:cubicBezTo>
                      <a:pt x="14" y="20"/>
                      <a:pt x="11" y="21"/>
                      <a:pt x="11" y="24"/>
                    </a:cubicBezTo>
                    <a:cubicBezTo>
                      <a:pt x="10" y="25"/>
                      <a:pt x="10" y="29"/>
                      <a:pt x="10" y="35"/>
                    </a:cubicBezTo>
                    <a:cubicBezTo>
                      <a:pt x="5" y="35"/>
                      <a:pt x="5" y="35"/>
                      <a:pt x="5" y="35"/>
                    </a:cubicBezTo>
                    <a:cubicBezTo>
                      <a:pt x="2" y="35"/>
                      <a:pt x="0" y="37"/>
                      <a:pt x="0" y="40"/>
                    </a:cubicBezTo>
                    <a:cubicBezTo>
                      <a:pt x="0" y="42"/>
                      <a:pt x="2" y="44"/>
                      <a:pt x="5" y="44"/>
                    </a:cubicBezTo>
                    <a:cubicBezTo>
                      <a:pt x="11" y="44"/>
                      <a:pt x="11" y="44"/>
                      <a:pt x="11" y="44"/>
                    </a:cubicBezTo>
                    <a:cubicBezTo>
                      <a:pt x="11" y="48"/>
                      <a:pt x="13" y="51"/>
                      <a:pt x="15" y="53"/>
                    </a:cubicBezTo>
                    <a:cubicBezTo>
                      <a:pt x="17" y="56"/>
                      <a:pt x="21" y="58"/>
                      <a:pt x="28" y="59"/>
                    </a:cubicBezTo>
                    <a:cubicBezTo>
                      <a:pt x="28" y="133"/>
                      <a:pt x="28" y="133"/>
                      <a:pt x="28" y="133"/>
                    </a:cubicBezTo>
                    <a:cubicBezTo>
                      <a:pt x="28" y="136"/>
                      <a:pt x="30" y="138"/>
                      <a:pt x="33" y="138"/>
                    </a:cubicBezTo>
                    <a:cubicBezTo>
                      <a:pt x="35" y="138"/>
                      <a:pt x="38" y="136"/>
                      <a:pt x="38" y="133"/>
                    </a:cubicBezTo>
                    <a:cubicBezTo>
                      <a:pt x="38" y="79"/>
                      <a:pt x="38" y="79"/>
                      <a:pt x="38" y="79"/>
                    </a:cubicBezTo>
                    <a:cubicBezTo>
                      <a:pt x="38" y="79"/>
                      <a:pt x="38" y="79"/>
                      <a:pt x="38" y="79"/>
                    </a:cubicBezTo>
                    <a:cubicBezTo>
                      <a:pt x="45" y="79"/>
                      <a:pt x="50" y="76"/>
                      <a:pt x="54" y="72"/>
                    </a:cubicBezTo>
                    <a:cubicBezTo>
                      <a:pt x="65" y="61"/>
                      <a:pt x="61" y="40"/>
                      <a:pt x="61" y="40"/>
                    </a:cubicBezTo>
                    <a:close/>
                  </a:path>
                </a:pathLst>
              </a:custGeom>
              <a:solidFill>
                <a:schemeClr val="tx1">
                  <a:lumMod val="75000"/>
                  <a:lumOff val="25000"/>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Helvetica Neue" panose="02000503000000020004" pitchFamily="2" charset="0"/>
                  <a:ea typeface="Helvetica Neue" panose="02000503000000020004" pitchFamily="2" charset="0"/>
                  <a:cs typeface="Helvetica Neue" panose="02000503000000020004" pitchFamily="2" charset="0"/>
                </a:endParaRPr>
              </a:p>
            </p:txBody>
          </p:sp>
        </p:grpSp>
        <p:grpSp>
          <p:nvGrpSpPr>
            <p:cNvPr id="46" name="Group 45">
              <a:extLst>
                <a:ext uri="{FF2B5EF4-FFF2-40B4-BE49-F238E27FC236}">
                  <a16:creationId xmlns:a16="http://schemas.microsoft.com/office/drawing/2014/main" id="{9FA149C0-B382-4C04-BCC1-19ADDC213676}"/>
                </a:ext>
              </a:extLst>
            </p:cNvPr>
            <p:cNvGrpSpPr/>
            <p:nvPr/>
          </p:nvGrpSpPr>
          <p:grpSpPr>
            <a:xfrm>
              <a:off x="2926814" y="5293289"/>
              <a:ext cx="825841" cy="1394222"/>
              <a:chOff x="5941247" y="1912756"/>
              <a:chExt cx="931863" cy="1573213"/>
            </a:xfrm>
          </p:grpSpPr>
          <p:sp>
            <p:nvSpPr>
              <p:cNvPr id="47" name="Freeform 53">
                <a:extLst>
                  <a:ext uri="{FF2B5EF4-FFF2-40B4-BE49-F238E27FC236}">
                    <a16:creationId xmlns:a16="http://schemas.microsoft.com/office/drawing/2014/main" id="{E630B4BA-CABA-4030-81E3-606607DD3992}"/>
                  </a:ext>
                </a:extLst>
              </p:cNvPr>
              <p:cNvSpPr>
                <a:spLocks/>
              </p:cNvSpPr>
              <p:nvPr/>
            </p:nvSpPr>
            <p:spPr bwMode="auto">
              <a:xfrm>
                <a:off x="5941247" y="2673169"/>
                <a:ext cx="931863" cy="627063"/>
              </a:xfrm>
              <a:custGeom>
                <a:avLst/>
                <a:gdLst>
                  <a:gd name="T0" fmla="*/ 145 w 177"/>
                  <a:gd name="T1" fmla="*/ 52 h 119"/>
                  <a:gd name="T2" fmla="*/ 145 w 177"/>
                  <a:gd name="T3" fmla="*/ 52 h 119"/>
                  <a:gd name="T4" fmla="*/ 103 w 177"/>
                  <a:gd name="T5" fmla="*/ 7 h 119"/>
                  <a:gd name="T6" fmla="*/ 78 w 177"/>
                  <a:gd name="T7" fmla="*/ 7 h 119"/>
                  <a:gd name="T8" fmla="*/ 33 w 177"/>
                  <a:gd name="T9" fmla="*/ 51 h 119"/>
                  <a:gd name="T10" fmla="*/ 33 w 177"/>
                  <a:gd name="T11" fmla="*/ 51 h 119"/>
                  <a:gd name="T12" fmla="*/ 0 w 177"/>
                  <a:gd name="T13" fmla="*/ 94 h 119"/>
                  <a:gd name="T14" fmla="*/ 25 w 177"/>
                  <a:gd name="T15" fmla="*/ 119 h 119"/>
                  <a:gd name="T16" fmla="*/ 46 w 177"/>
                  <a:gd name="T17" fmla="*/ 108 h 119"/>
                  <a:gd name="T18" fmla="*/ 67 w 177"/>
                  <a:gd name="T19" fmla="*/ 119 h 119"/>
                  <a:gd name="T20" fmla="*/ 89 w 177"/>
                  <a:gd name="T21" fmla="*/ 108 h 119"/>
                  <a:gd name="T22" fmla="*/ 110 w 177"/>
                  <a:gd name="T23" fmla="*/ 119 h 119"/>
                  <a:gd name="T24" fmla="*/ 131 w 177"/>
                  <a:gd name="T25" fmla="*/ 108 h 119"/>
                  <a:gd name="T26" fmla="*/ 152 w 177"/>
                  <a:gd name="T27" fmla="*/ 119 h 119"/>
                  <a:gd name="T28" fmla="*/ 177 w 177"/>
                  <a:gd name="T29" fmla="*/ 94 h 119"/>
                  <a:gd name="T30" fmla="*/ 145 w 177"/>
                  <a:gd name="T31" fmla="*/ 52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7" h="119">
                    <a:moveTo>
                      <a:pt x="145" y="52"/>
                    </a:moveTo>
                    <a:cubicBezTo>
                      <a:pt x="145" y="52"/>
                      <a:pt x="145" y="52"/>
                      <a:pt x="145" y="52"/>
                    </a:cubicBezTo>
                    <a:cubicBezTo>
                      <a:pt x="103" y="7"/>
                      <a:pt x="103" y="7"/>
                      <a:pt x="103" y="7"/>
                    </a:cubicBezTo>
                    <a:cubicBezTo>
                      <a:pt x="96" y="0"/>
                      <a:pt x="85" y="0"/>
                      <a:pt x="78" y="7"/>
                    </a:cubicBezTo>
                    <a:cubicBezTo>
                      <a:pt x="33" y="51"/>
                      <a:pt x="33" y="51"/>
                      <a:pt x="33" y="51"/>
                    </a:cubicBezTo>
                    <a:cubicBezTo>
                      <a:pt x="33" y="51"/>
                      <a:pt x="33" y="51"/>
                      <a:pt x="33" y="51"/>
                    </a:cubicBezTo>
                    <a:cubicBezTo>
                      <a:pt x="33" y="51"/>
                      <a:pt x="0" y="78"/>
                      <a:pt x="0" y="94"/>
                    </a:cubicBezTo>
                    <a:cubicBezTo>
                      <a:pt x="0" y="108"/>
                      <a:pt x="11" y="119"/>
                      <a:pt x="25" y="119"/>
                    </a:cubicBezTo>
                    <a:cubicBezTo>
                      <a:pt x="34" y="119"/>
                      <a:pt x="42" y="115"/>
                      <a:pt x="46" y="108"/>
                    </a:cubicBezTo>
                    <a:cubicBezTo>
                      <a:pt x="51" y="115"/>
                      <a:pt x="59" y="119"/>
                      <a:pt x="67" y="119"/>
                    </a:cubicBezTo>
                    <a:cubicBezTo>
                      <a:pt x="76" y="119"/>
                      <a:pt x="84" y="115"/>
                      <a:pt x="89" y="108"/>
                    </a:cubicBezTo>
                    <a:cubicBezTo>
                      <a:pt x="93" y="115"/>
                      <a:pt x="101" y="119"/>
                      <a:pt x="110" y="119"/>
                    </a:cubicBezTo>
                    <a:cubicBezTo>
                      <a:pt x="118" y="119"/>
                      <a:pt x="126" y="115"/>
                      <a:pt x="131" y="108"/>
                    </a:cubicBezTo>
                    <a:cubicBezTo>
                      <a:pt x="135" y="115"/>
                      <a:pt x="143" y="119"/>
                      <a:pt x="152" y="119"/>
                    </a:cubicBezTo>
                    <a:cubicBezTo>
                      <a:pt x="166" y="119"/>
                      <a:pt x="177" y="108"/>
                      <a:pt x="177" y="94"/>
                    </a:cubicBezTo>
                    <a:cubicBezTo>
                      <a:pt x="177" y="80"/>
                      <a:pt x="145" y="52"/>
                      <a:pt x="145" y="52"/>
                    </a:cubicBezTo>
                    <a:close/>
                  </a:path>
                </a:pathLst>
              </a:custGeom>
              <a:gradFill>
                <a:gsLst>
                  <a:gs pos="100000">
                    <a:schemeClr val="accent4">
                      <a:lumMod val="75000"/>
                    </a:schemeClr>
                  </a:gs>
                  <a:gs pos="0">
                    <a:schemeClr val="accent4"/>
                  </a:gs>
                </a:gsLst>
                <a:lin ang="2700000" scaled="1"/>
              </a:gradFill>
              <a:ln>
                <a:noFill/>
              </a:ln>
            </p:spPr>
            <p:txBody>
              <a:bodyPr vert="horz" wrap="square" lIns="91440" tIns="45720" rIns="91440" bIns="45720" numCol="1" anchor="t" anchorCtr="0" compatLnSpc="1">
                <a:prstTxWarp prst="textNoShape">
                  <a:avLst/>
                </a:prstTxWarp>
              </a:bodyPr>
              <a:lstStyle/>
              <a:p>
                <a:endParaRPr lang="en-US">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48" name="Freeform 54">
                <a:extLst>
                  <a:ext uri="{FF2B5EF4-FFF2-40B4-BE49-F238E27FC236}">
                    <a16:creationId xmlns:a16="http://schemas.microsoft.com/office/drawing/2014/main" id="{57D4FFBD-55D3-46EA-AE7E-CB26C97059BD}"/>
                  </a:ext>
                </a:extLst>
              </p:cNvPr>
              <p:cNvSpPr>
                <a:spLocks/>
              </p:cNvSpPr>
              <p:nvPr/>
            </p:nvSpPr>
            <p:spPr bwMode="auto">
              <a:xfrm>
                <a:off x="6061897" y="2798581"/>
                <a:ext cx="695325" cy="196850"/>
              </a:xfrm>
              <a:custGeom>
                <a:avLst/>
                <a:gdLst>
                  <a:gd name="T0" fmla="*/ 10 w 132"/>
                  <a:gd name="T1" fmla="*/ 27 h 37"/>
                  <a:gd name="T2" fmla="*/ 10 w 132"/>
                  <a:gd name="T3" fmla="*/ 27 h 37"/>
                  <a:gd name="T4" fmla="*/ 0 w 132"/>
                  <a:gd name="T5" fmla="*/ 37 h 37"/>
                  <a:gd name="T6" fmla="*/ 132 w 132"/>
                  <a:gd name="T7" fmla="*/ 37 h 37"/>
                  <a:gd name="T8" fmla="*/ 122 w 132"/>
                  <a:gd name="T9" fmla="*/ 28 h 37"/>
                  <a:gd name="T10" fmla="*/ 122 w 132"/>
                  <a:gd name="T11" fmla="*/ 28 h 37"/>
                  <a:gd name="T12" fmla="*/ 96 w 132"/>
                  <a:gd name="T13" fmla="*/ 0 h 37"/>
                  <a:gd name="T14" fmla="*/ 37 w 132"/>
                  <a:gd name="T15" fmla="*/ 0 h 37"/>
                  <a:gd name="T16" fmla="*/ 10 w 132"/>
                  <a:gd name="T17" fmla="*/ 27 h 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32" h="37">
                    <a:moveTo>
                      <a:pt x="10" y="27"/>
                    </a:moveTo>
                    <a:cubicBezTo>
                      <a:pt x="10" y="27"/>
                      <a:pt x="10" y="27"/>
                      <a:pt x="10" y="27"/>
                    </a:cubicBezTo>
                    <a:cubicBezTo>
                      <a:pt x="10" y="27"/>
                      <a:pt x="6" y="31"/>
                      <a:pt x="0" y="37"/>
                    </a:cubicBezTo>
                    <a:cubicBezTo>
                      <a:pt x="132" y="37"/>
                      <a:pt x="132" y="37"/>
                      <a:pt x="132" y="37"/>
                    </a:cubicBezTo>
                    <a:cubicBezTo>
                      <a:pt x="126" y="31"/>
                      <a:pt x="122" y="28"/>
                      <a:pt x="122" y="28"/>
                    </a:cubicBezTo>
                    <a:cubicBezTo>
                      <a:pt x="122" y="28"/>
                      <a:pt x="122" y="28"/>
                      <a:pt x="122" y="28"/>
                    </a:cubicBezTo>
                    <a:cubicBezTo>
                      <a:pt x="96" y="0"/>
                      <a:pt x="96" y="0"/>
                      <a:pt x="96" y="0"/>
                    </a:cubicBezTo>
                    <a:cubicBezTo>
                      <a:pt x="37" y="0"/>
                      <a:pt x="37" y="0"/>
                      <a:pt x="37" y="0"/>
                    </a:cubicBezTo>
                    <a:lnTo>
                      <a:pt x="10" y="27"/>
                    </a:lnTo>
                    <a:close/>
                  </a:path>
                </a:pathLst>
              </a:custGeom>
              <a:solidFill>
                <a:schemeClr val="accent4">
                  <a:lumMod val="75000"/>
                </a:schemeClr>
              </a:solidFill>
              <a:ln>
                <a:noFill/>
              </a:ln>
            </p:spPr>
            <p:txBody>
              <a:bodyPr vert="horz" wrap="square" lIns="91440" tIns="45720" rIns="91440" bIns="45720" numCol="1" anchor="t" anchorCtr="0" compatLnSpc="1">
                <a:prstTxWarp prst="textNoShape">
                  <a:avLst/>
                </a:prstTxWarp>
              </a:bodyPr>
              <a:lstStyle/>
              <a:p>
                <a:endParaRPr lang="en-US">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49" name="Freeform 62">
                <a:extLst>
                  <a:ext uri="{FF2B5EF4-FFF2-40B4-BE49-F238E27FC236}">
                    <a16:creationId xmlns:a16="http://schemas.microsoft.com/office/drawing/2014/main" id="{255CC395-38A6-469B-A148-889AF28ABF12}"/>
                  </a:ext>
                </a:extLst>
              </p:cNvPr>
              <p:cNvSpPr>
                <a:spLocks/>
              </p:cNvSpPr>
              <p:nvPr/>
            </p:nvSpPr>
            <p:spPr bwMode="auto">
              <a:xfrm>
                <a:off x="6225410" y="2666819"/>
                <a:ext cx="379413" cy="819150"/>
              </a:xfrm>
              <a:custGeom>
                <a:avLst/>
                <a:gdLst>
                  <a:gd name="T0" fmla="*/ 68 w 72"/>
                  <a:gd name="T1" fmla="*/ 44 h 155"/>
                  <a:gd name="T2" fmla="*/ 62 w 72"/>
                  <a:gd name="T3" fmla="*/ 40 h 155"/>
                  <a:gd name="T4" fmla="*/ 57 w 72"/>
                  <a:gd name="T5" fmla="*/ 46 h 155"/>
                  <a:gd name="T6" fmla="*/ 53 w 72"/>
                  <a:gd name="T7" fmla="*/ 73 h 155"/>
                  <a:gd name="T8" fmla="*/ 41 w 72"/>
                  <a:gd name="T9" fmla="*/ 77 h 155"/>
                  <a:gd name="T10" fmla="*/ 41 w 72"/>
                  <a:gd name="T11" fmla="*/ 40 h 155"/>
                  <a:gd name="T12" fmla="*/ 42 w 72"/>
                  <a:gd name="T13" fmla="*/ 40 h 155"/>
                  <a:gd name="T14" fmla="*/ 54 w 72"/>
                  <a:gd name="T15" fmla="*/ 35 h 155"/>
                  <a:gd name="T16" fmla="*/ 58 w 72"/>
                  <a:gd name="T17" fmla="*/ 18 h 155"/>
                  <a:gd name="T18" fmla="*/ 52 w 72"/>
                  <a:gd name="T19" fmla="*/ 13 h 155"/>
                  <a:gd name="T20" fmla="*/ 47 w 72"/>
                  <a:gd name="T21" fmla="*/ 19 h 155"/>
                  <a:gd name="T22" fmla="*/ 46 w 72"/>
                  <a:gd name="T23" fmla="*/ 28 h 155"/>
                  <a:gd name="T24" fmla="*/ 41 w 72"/>
                  <a:gd name="T25" fmla="*/ 29 h 155"/>
                  <a:gd name="T26" fmla="*/ 41 w 72"/>
                  <a:gd name="T27" fmla="*/ 6 h 155"/>
                  <a:gd name="T28" fmla="*/ 36 w 72"/>
                  <a:gd name="T29" fmla="*/ 0 h 155"/>
                  <a:gd name="T30" fmla="*/ 31 w 72"/>
                  <a:gd name="T31" fmla="*/ 6 h 155"/>
                  <a:gd name="T32" fmla="*/ 31 w 72"/>
                  <a:gd name="T33" fmla="*/ 55 h 155"/>
                  <a:gd name="T34" fmla="*/ 25 w 72"/>
                  <a:gd name="T35" fmla="*/ 52 h 155"/>
                  <a:gd name="T36" fmla="*/ 23 w 72"/>
                  <a:gd name="T37" fmla="*/ 30 h 155"/>
                  <a:gd name="T38" fmla="*/ 19 w 72"/>
                  <a:gd name="T39" fmla="*/ 23 h 155"/>
                  <a:gd name="T40" fmla="*/ 12 w 72"/>
                  <a:gd name="T41" fmla="*/ 27 h 155"/>
                  <a:gd name="T42" fmla="*/ 11 w 72"/>
                  <a:gd name="T43" fmla="*/ 39 h 155"/>
                  <a:gd name="T44" fmla="*/ 6 w 72"/>
                  <a:gd name="T45" fmla="*/ 39 h 155"/>
                  <a:gd name="T46" fmla="*/ 0 w 72"/>
                  <a:gd name="T47" fmla="*/ 44 h 155"/>
                  <a:gd name="T48" fmla="*/ 6 w 72"/>
                  <a:gd name="T49" fmla="*/ 50 h 155"/>
                  <a:gd name="T50" fmla="*/ 12 w 72"/>
                  <a:gd name="T51" fmla="*/ 50 h 155"/>
                  <a:gd name="T52" fmla="*/ 17 w 72"/>
                  <a:gd name="T53" fmla="*/ 60 h 155"/>
                  <a:gd name="T54" fmla="*/ 31 w 72"/>
                  <a:gd name="T55" fmla="*/ 66 h 155"/>
                  <a:gd name="T56" fmla="*/ 31 w 72"/>
                  <a:gd name="T57" fmla="*/ 150 h 155"/>
                  <a:gd name="T58" fmla="*/ 36 w 72"/>
                  <a:gd name="T59" fmla="*/ 155 h 155"/>
                  <a:gd name="T60" fmla="*/ 41 w 72"/>
                  <a:gd name="T61" fmla="*/ 150 h 155"/>
                  <a:gd name="T62" fmla="*/ 41 w 72"/>
                  <a:gd name="T63" fmla="*/ 88 h 155"/>
                  <a:gd name="T64" fmla="*/ 42 w 72"/>
                  <a:gd name="T65" fmla="*/ 88 h 155"/>
                  <a:gd name="T66" fmla="*/ 61 w 72"/>
                  <a:gd name="T67" fmla="*/ 80 h 155"/>
                  <a:gd name="T68" fmla="*/ 68 w 72"/>
                  <a:gd name="T69" fmla="*/ 44 h 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Lst>
                <a:rect l="0" t="0" r="r" b="b"/>
                <a:pathLst>
                  <a:path w="72" h="155">
                    <a:moveTo>
                      <a:pt x="68" y="44"/>
                    </a:moveTo>
                    <a:cubicBezTo>
                      <a:pt x="68" y="41"/>
                      <a:pt x="65" y="39"/>
                      <a:pt x="62" y="40"/>
                    </a:cubicBezTo>
                    <a:cubicBezTo>
                      <a:pt x="59" y="40"/>
                      <a:pt x="57" y="43"/>
                      <a:pt x="57" y="46"/>
                    </a:cubicBezTo>
                    <a:cubicBezTo>
                      <a:pt x="58" y="51"/>
                      <a:pt x="59" y="66"/>
                      <a:pt x="53" y="73"/>
                    </a:cubicBezTo>
                    <a:cubicBezTo>
                      <a:pt x="50" y="76"/>
                      <a:pt x="46" y="77"/>
                      <a:pt x="41" y="77"/>
                    </a:cubicBezTo>
                    <a:cubicBezTo>
                      <a:pt x="41" y="40"/>
                      <a:pt x="41" y="40"/>
                      <a:pt x="41" y="40"/>
                    </a:cubicBezTo>
                    <a:cubicBezTo>
                      <a:pt x="41" y="40"/>
                      <a:pt x="41" y="40"/>
                      <a:pt x="42" y="40"/>
                    </a:cubicBezTo>
                    <a:cubicBezTo>
                      <a:pt x="48" y="40"/>
                      <a:pt x="52" y="38"/>
                      <a:pt x="54" y="35"/>
                    </a:cubicBezTo>
                    <a:cubicBezTo>
                      <a:pt x="60" y="29"/>
                      <a:pt x="58" y="19"/>
                      <a:pt x="58" y="18"/>
                    </a:cubicBezTo>
                    <a:cubicBezTo>
                      <a:pt x="58" y="15"/>
                      <a:pt x="55" y="13"/>
                      <a:pt x="52" y="13"/>
                    </a:cubicBezTo>
                    <a:cubicBezTo>
                      <a:pt x="49" y="14"/>
                      <a:pt x="47" y="16"/>
                      <a:pt x="47" y="19"/>
                    </a:cubicBezTo>
                    <a:cubicBezTo>
                      <a:pt x="47" y="21"/>
                      <a:pt x="48" y="26"/>
                      <a:pt x="46" y="28"/>
                    </a:cubicBezTo>
                    <a:cubicBezTo>
                      <a:pt x="45" y="29"/>
                      <a:pt x="43" y="29"/>
                      <a:pt x="41" y="29"/>
                    </a:cubicBezTo>
                    <a:cubicBezTo>
                      <a:pt x="41" y="6"/>
                      <a:pt x="41" y="6"/>
                      <a:pt x="41" y="6"/>
                    </a:cubicBezTo>
                    <a:cubicBezTo>
                      <a:pt x="41" y="3"/>
                      <a:pt x="39" y="0"/>
                      <a:pt x="36" y="0"/>
                    </a:cubicBezTo>
                    <a:cubicBezTo>
                      <a:pt x="33" y="0"/>
                      <a:pt x="31" y="3"/>
                      <a:pt x="31" y="6"/>
                    </a:cubicBezTo>
                    <a:cubicBezTo>
                      <a:pt x="31" y="55"/>
                      <a:pt x="31" y="55"/>
                      <a:pt x="31" y="55"/>
                    </a:cubicBezTo>
                    <a:cubicBezTo>
                      <a:pt x="27" y="54"/>
                      <a:pt x="26" y="53"/>
                      <a:pt x="25" y="52"/>
                    </a:cubicBezTo>
                    <a:cubicBezTo>
                      <a:pt x="20" y="47"/>
                      <a:pt x="22" y="34"/>
                      <a:pt x="23" y="30"/>
                    </a:cubicBezTo>
                    <a:cubicBezTo>
                      <a:pt x="23" y="27"/>
                      <a:pt x="22" y="24"/>
                      <a:pt x="19" y="23"/>
                    </a:cubicBezTo>
                    <a:cubicBezTo>
                      <a:pt x="16" y="22"/>
                      <a:pt x="13" y="24"/>
                      <a:pt x="12" y="27"/>
                    </a:cubicBezTo>
                    <a:cubicBezTo>
                      <a:pt x="12" y="28"/>
                      <a:pt x="11" y="33"/>
                      <a:pt x="11" y="39"/>
                    </a:cubicBezTo>
                    <a:cubicBezTo>
                      <a:pt x="6" y="39"/>
                      <a:pt x="6" y="39"/>
                      <a:pt x="6" y="39"/>
                    </a:cubicBezTo>
                    <a:cubicBezTo>
                      <a:pt x="2" y="39"/>
                      <a:pt x="0" y="41"/>
                      <a:pt x="0" y="44"/>
                    </a:cubicBezTo>
                    <a:cubicBezTo>
                      <a:pt x="0" y="47"/>
                      <a:pt x="3" y="50"/>
                      <a:pt x="6" y="50"/>
                    </a:cubicBezTo>
                    <a:cubicBezTo>
                      <a:pt x="12" y="50"/>
                      <a:pt x="12" y="50"/>
                      <a:pt x="12" y="50"/>
                    </a:cubicBezTo>
                    <a:cubicBezTo>
                      <a:pt x="13" y="53"/>
                      <a:pt x="15" y="57"/>
                      <a:pt x="17" y="60"/>
                    </a:cubicBezTo>
                    <a:cubicBezTo>
                      <a:pt x="19" y="62"/>
                      <a:pt x="24" y="65"/>
                      <a:pt x="31" y="66"/>
                    </a:cubicBezTo>
                    <a:cubicBezTo>
                      <a:pt x="31" y="150"/>
                      <a:pt x="31" y="150"/>
                      <a:pt x="31" y="150"/>
                    </a:cubicBezTo>
                    <a:cubicBezTo>
                      <a:pt x="31" y="152"/>
                      <a:pt x="33" y="155"/>
                      <a:pt x="36" y="155"/>
                    </a:cubicBezTo>
                    <a:cubicBezTo>
                      <a:pt x="39" y="155"/>
                      <a:pt x="41" y="152"/>
                      <a:pt x="41" y="150"/>
                    </a:cubicBezTo>
                    <a:cubicBezTo>
                      <a:pt x="41" y="88"/>
                      <a:pt x="41" y="88"/>
                      <a:pt x="41" y="88"/>
                    </a:cubicBezTo>
                    <a:cubicBezTo>
                      <a:pt x="41" y="88"/>
                      <a:pt x="42" y="88"/>
                      <a:pt x="42" y="88"/>
                    </a:cubicBezTo>
                    <a:cubicBezTo>
                      <a:pt x="50" y="88"/>
                      <a:pt x="56" y="85"/>
                      <a:pt x="61" y="80"/>
                    </a:cubicBezTo>
                    <a:cubicBezTo>
                      <a:pt x="72" y="68"/>
                      <a:pt x="68" y="45"/>
                      <a:pt x="68" y="44"/>
                    </a:cubicBezTo>
                    <a:close/>
                  </a:path>
                </a:pathLst>
              </a:custGeom>
              <a:solidFill>
                <a:schemeClr val="tx1">
                  <a:lumMod val="75000"/>
                  <a:lumOff val="25000"/>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50" name="Freeform 63">
                <a:extLst>
                  <a:ext uri="{FF2B5EF4-FFF2-40B4-BE49-F238E27FC236}">
                    <a16:creationId xmlns:a16="http://schemas.microsoft.com/office/drawing/2014/main" id="{FEBFA178-3FE2-48B2-9D45-23DC710E3914}"/>
                  </a:ext>
                </a:extLst>
              </p:cNvPr>
              <p:cNvSpPr>
                <a:spLocks/>
              </p:cNvSpPr>
              <p:nvPr/>
            </p:nvSpPr>
            <p:spPr bwMode="auto">
              <a:xfrm>
                <a:off x="5941247" y="2335031"/>
                <a:ext cx="931863" cy="628650"/>
              </a:xfrm>
              <a:custGeom>
                <a:avLst/>
                <a:gdLst>
                  <a:gd name="T0" fmla="*/ 145 w 177"/>
                  <a:gd name="T1" fmla="*/ 51 h 119"/>
                  <a:gd name="T2" fmla="*/ 145 w 177"/>
                  <a:gd name="T3" fmla="*/ 51 h 119"/>
                  <a:gd name="T4" fmla="*/ 103 w 177"/>
                  <a:gd name="T5" fmla="*/ 7 h 119"/>
                  <a:gd name="T6" fmla="*/ 78 w 177"/>
                  <a:gd name="T7" fmla="*/ 7 h 119"/>
                  <a:gd name="T8" fmla="*/ 33 w 177"/>
                  <a:gd name="T9" fmla="*/ 51 h 119"/>
                  <a:gd name="T10" fmla="*/ 33 w 177"/>
                  <a:gd name="T11" fmla="*/ 51 h 119"/>
                  <a:gd name="T12" fmla="*/ 0 w 177"/>
                  <a:gd name="T13" fmla="*/ 94 h 119"/>
                  <a:gd name="T14" fmla="*/ 25 w 177"/>
                  <a:gd name="T15" fmla="*/ 119 h 119"/>
                  <a:gd name="T16" fmla="*/ 46 w 177"/>
                  <a:gd name="T17" fmla="*/ 108 h 119"/>
                  <a:gd name="T18" fmla="*/ 67 w 177"/>
                  <a:gd name="T19" fmla="*/ 119 h 119"/>
                  <a:gd name="T20" fmla="*/ 89 w 177"/>
                  <a:gd name="T21" fmla="*/ 108 h 119"/>
                  <a:gd name="T22" fmla="*/ 110 w 177"/>
                  <a:gd name="T23" fmla="*/ 119 h 119"/>
                  <a:gd name="T24" fmla="*/ 131 w 177"/>
                  <a:gd name="T25" fmla="*/ 108 h 119"/>
                  <a:gd name="T26" fmla="*/ 152 w 177"/>
                  <a:gd name="T27" fmla="*/ 119 h 119"/>
                  <a:gd name="T28" fmla="*/ 177 w 177"/>
                  <a:gd name="T29" fmla="*/ 94 h 119"/>
                  <a:gd name="T30" fmla="*/ 145 w 177"/>
                  <a:gd name="T31" fmla="*/ 51 h 11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77" h="119">
                    <a:moveTo>
                      <a:pt x="145" y="51"/>
                    </a:moveTo>
                    <a:cubicBezTo>
                      <a:pt x="145" y="51"/>
                      <a:pt x="145" y="51"/>
                      <a:pt x="145" y="51"/>
                    </a:cubicBezTo>
                    <a:cubicBezTo>
                      <a:pt x="103" y="7"/>
                      <a:pt x="103" y="7"/>
                      <a:pt x="103" y="7"/>
                    </a:cubicBezTo>
                    <a:cubicBezTo>
                      <a:pt x="96" y="0"/>
                      <a:pt x="85" y="0"/>
                      <a:pt x="78" y="7"/>
                    </a:cubicBezTo>
                    <a:cubicBezTo>
                      <a:pt x="33" y="51"/>
                      <a:pt x="33" y="51"/>
                      <a:pt x="33" y="51"/>
                    </a:cubicBezTo>
                    <a:cubicBezTo>
                      <a:pt x="33" y="51"/>
                      <a:pt x="33" y="51"/>
                      <a:pt x="33" y="51"/>
                    </a:cubicBezTo>
                    <a:cubicBezTo>
                      <a:pt x="33" y="51"/>
                      <a:pt x="0" y="78"/>
                      <a:pt x="0" y="94"/>
                    </a:cubicBezTo>
                    <a:cubicBezTo>
                      <a:pt x="0" y="108"/>
                      <a:pt x="11" y="119"/>
                      <a:pt x="25" y="119"/>
                    </a:cubicBezTo>
                    <a:cubicBezTo>
                      <a:pt x="34" y="119"/>
                      <a:pt x="42" y="115"/>
                      <a:pt x="46" y="108"/>
                    </a:cubicBezTo>
                    <a:cubicBezTo>
                      <a:pt x="51" y="115"/>
                      <a:pt x="59" y="119"/>
                      <a:pt x="67" y="119"/>
                    </a:cubicBezTo>
                    <a:cubicBezTo>
                      <a:pt x="76" y="119"/>
                      <a:pt x="84" y="115"/>
                      <a:pt x="89" y="108"/>
                    </a:cubicBezTo>
                    <a:cubicBezTo>
                      <a:pt x="93" y="115"/>
                      <a:pt x="101" y="119"/>
                      <a:pt x="110" y="119"/>
                    </a:cubicBezTo>
                    <a:cubicBezTo>
                      <a:pt x="118" y="119"/>
                      <a:pt x="126" y="115"/>
                      <a:pt x="131" y="108"/>
                    </a:cubicBezTo>
                    <a:cubicBezTo>
                      <a:pt x="135" y="115"/>
                      <a:pt x="143" y="119"/>
                      <a:pt x="152" y="119"/>
                    </a:cubicBezTo>
                    <a:cubicBezTo>
                      <a:pt x="166" y="119"/>
                      <a:pt x="177" y="108"/>
                      <a:pt x="177" y="94"/>
                    </a:cubicBezTo>
                    <a:cubicBezTo>
                      <a:pt x="177" y="80"/>
                      <a:pt x="145" y="51"/>
                      <a:pt x="145" y="51"/>
                    </a:cubicBezTo>
                    <a:close/>
                  </a:path>
                </a:pathLst>
              </a:custGeom>
              <a:gradFill>
                <a:gsLst>
                  <a:gs pos="100000">
                    <a:schemeClr val="accent4">
                      <a:lumMod val="75000"/>
                    </a:schemeClr>
                  </a:gs>
                  <a:gs pos="0">
                    <a:schemeClr val="accent4"/>
                  </a:gs>
                </a:gsLst>
                <a:lin ang="2700000" scaled="1"/>
              </a:gradFill>
              <a:ln>
                <a:noFill/>
              </a:ln>
            </p:spPr>
            <p:txBody>
              <a:bodyPr vert="horz" wrap="square" lIns="91440" tIns="45720" rIns="91440" bIns="45720" numCol="1" anchor="t" anchorCtr="0" compatLnSpc="1">
                <a:prstTxWarp prst="textNoShape">
                  <a:avLst/>
                </a:prstTxWarp>
              </a:bodyPr>
              <a:lstStyle/>
              <a:p>
                <a:endParaRPr lang="en-US">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51" name="Freeform 64">
                <a:extLst>
                  <a:ext uri="{FF2B5EF4-FFF2-40B4-BE49-F238E27FC236}">
                    <a16:creationId xmlns:a16="http://schemas.microsoft.com/office/drawing/2014/main" id="{999F9FF1-6FE2-48FC-B20C-2DDC6160DBF2}"/>
                  </a:ext>
                </a:extLst>
              </p:cNvPr>
              <p:cNvSpPr>
                <a:spLocks/>
              </p:cNvSpPr>
              <p:nvPr/>
            </p:nvSpPr>
            <p:spPr bwMode="auto">
              <a:xfrm>
                <a:off x="6093647" y="2446156"/>
                <a:ext cx="631825" cy="179388"/>
              </a:xfrm>
              <a:custGeom>
                <a:avLst/>
                <a:gdLst>
                  <a:gd name="T0" fmla="*/ 4 w 120"/>
                  <a:gd name="T1" fmla="*/ 30 h 34"/>
                  <a:gd name="T2" fmla="*/ 4 w 120"/>
                  <a:gd name="T3" fmla="*/ 30 h 34"/>
                  <a:gd name="T4" fmla="*/ 0 w 120"/>
                  <a:gd name="T5" fmla="*/ 34 h 34"/>
                  <a:gd name="T6" fmla="*/ 120 w 120"/>
                  <a:gd name="T7" fmla="*/ 34 h 34"/>
                  <a:gd name="T8" fmla="*/ 116 w 120"/>
                  <a:gd name="T9" fmla="*/ 30 h 34"/>
                  <a:gd name="T10" fmla="*/ 116 w 120"/>
                  <a:gd name="T11" fmla="*/ 30 h 34"/>
                  <a:gd name="T12" fmla="*/ 88 w 120"/>
                  <a:gd name="T13" fmla="*/ 0 h 34"/>
                  <a:gd name="T14" fmla="*/ 34 w 120"/>
                  <a:gd name="T15" fmla="*/ 0 h 34"/>
                  <a:gd name="T16" fmla="*/ 4 w 120"/>
                  <a:gd name="T17" fmla="*/ 30 h 3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0" h="34">
                    <a:moveTo>
                      <a:pt x="4" y="30"/>
                    </a:moveTo>
                    <a:cubicBezTo>
                      <a:pt x="4" y="30"/>
                      <a:pt x="4" y="30"/>
                      <a:pt x="4" y="30"/>
                    </a:cubicBezTo>
                    <a:cubicBezTo>
                      <a:pt x="4" y="30"/>
                      <a:pt x="3" y="31"/>
                      <a:pt x="0" y="34"/>
                    </a:cubicBezTo>
                    <a:cubicBezTo>
                      <a:pt x="120" y="34"/>
                      <a:pt x="120" y="34"/>
                      <a:pt x="120" y="34"/>
                    </a:cubicBezTo>
                    <a:cubicBezTo>
                      <a:pt x="118" y="32"/>
                      <a:pt x="116" y="30"/>
                      <a:pt x="116" y="30"/>
                    </a:cubicBezTo>
                    <a:cubicBezTo>
                      <a:pt x="116" y="30"/>
                      <a:pt x="116" y="30"/>
                      <a:pt x="116" y="30"/>
                    </a:cubicBezTo>
                    <a:cubicBezTo>
                      <a:pt x="88" y="0"/>
                      <a:pt x="88" y="0"/>
                      <a:pt x="88" y="0"/>
                    </a:cubicBezTo>
                    <a:cubicBezTo>
                      <a:pt x="34" y="0"/>
                      <a:pt x="34" y="0"/>
                      <a:pt x="34" y="0"/>
                    </a:cubicBezTo>
                    <a:lnTo>
                      <a:pt x="4" y="30"/>
                    </a:lnTo>
                    <a:close/>
                  </a:path>
                </a:pathLst>
              </a:custGeom>
              <a:solidFill>
                <a:schemeClr val="accent4">
                  <a:lumMod val="75000"/>
                </a:schemeClr>
              </a:solidFill>
              <a:ln>
                <a:noFill/>
              </a:ln>
            </p:spPr>
            <p:txBody>
              <a:bodyPr vert="horz" wrap="square" lIns="91440" tIns="45720" rIns="91440" bIns="45720" numCol="1" anchor="t" anchorCtr="0" compatLnSpc="1">
                <a:prstTxWarp prst="textNoShape">
                  <a:avLst/>
                </a:prstTxWarp>
              </a:bodyPr>
              <a:lstStyle/>
              <a:p>
                <a:endParaRPr lang="en-US">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52" name="Freeform 74">
                <a:extLst>
                  <a:ext uri="{FF2B5EF4-FFF2-40B4-BE49-F238E27FC236}">
                    <a16:creationId xmlns:a16="http://schemas.microsoft.com/office/drawing/2014/main" id="{28C27373-3822-4FB1-99B1-91B57EF7ABF5}"/>
                  </a:ext>
                </a:extLst>
              </p:cNvPr>
              <p:cNvSpPr>
                <a:spLocks/>
              </p:cNvSpPr>
              <p:nvPr/>
            </p:nvSpPr>
            <p:spPr bwMode="auto">
              <a:xfrm>
                <a:off x="6030147" y="2081031"/>
                <a:ext cx="754063" cy="512763"/>
              </a:xfrm>
              <a:custGeom>
                <a:avLst/>
                <a:gdLst>
                  <a:gd name="T0" fmla="*/ 117 w 143"/>
                  <a:gd name="T1" fmla="*/ 42 h 97"/>
                  <a:gd name="T2" fmla="*/ 117 w 143"/>
                  <a:gd name="T3" fmla="*/ 42 h 97"/>
                  <a:gd name="T4" fmla="*/ 83 w 143"/>
                  <a:gd name="T5" fmla="*/ 6 h 97"/>
                  <a:gd name="T6" fmla="*/ 63 w 143"/>
                  <a:gd name="T7" fmla="*/ 6 h 97"/>
                  <a:gd name="T8" fmla="*/ 27 w 143"/>
                  <a:gd name="T9" fmla="*/ 42 h 97"/>
                  <a:gd name="T10" fmla="*/ 27 w 143"/>
                  <a:gd name="T11" fmla="*/ 42 h 97"/>
                  <a:gd name="T12" fmla="*/ 0 w 143"/>
                  <a:gd name="T13" fmla="*/ 76 h 97"/>
                  <a:gd name="T14" fmla="*/ 20 w 143"/>
                  <a:gd name="T15" fmla="*/ 97 h 97"/>
                  <a:gd name="T16" fmla="*/ 38 w 143"/>
                  <a:gd name="T17" fmla="*/ 88 h 97"/>
                  <a:gd name="T18" fmla="*/ 55 w 143"/>
                  <a:gd name="T19" fmla="*/ 97 h 97"/>
                  <a:gd name="T20" fmla="*/ 72 w 143"/>
                  <a:gd name="T21" fmla="*/ 88 h 97"/>
                  <a:gd name="T22" fmla="*/ 89 w 143"/>
                  <a:gd name="T23" fmla="*/ 97 h 97"/>
                  <a:gd name="T24" fmla="*/ 106 w 143"/>
                  <a:gd name="T25" fmla="*/ 88 h 97"/>
                  <a:gd name="T26" fmla="*/ 123 w 143"/>
                  <a:gd name="T27" fmla="*/ 97 h 97"/>
                  <a:gd name="T28" fmla="*/ 143 w 143"/>
                  <a:gd name="T29" fmla="*/ 76 h 97"/>
                  <a:gd name="T30" fmla="*/ 117 w 143"/>
                  <a:gd name="T31" fmla="*/ 42 h 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3" h="97">
                    <a:moveTo>
                      <a:pt x="117" y="42"/>
                    </a:moveTo>
                    <a:cubicBezTo>
                      <a:pt x="117" y="42"/>
                      <a:pt x="117" y="42"/>
                      <a:pt x="117" y="42"/>
                    </a:cubicBezTo>
                    <a:cubicBezTo>
                      <a:pt x="83" y="6"/>
                      <a:pt x="83" y="6"/>
                      <a:pt x="83" y="6"/>
                    </a:cubicBezTo>
                    <a:cubicBezTo>
                      <a:pt x="78" y="1"/>
                      <a:pt x="69" y="0"/>
                      <a:pt x="63" y="6"/>
                    </a:cubicBezTo>
                    <a:cubicBezTo>
                      <a:pt x="27" y="42"/>
                      <a:pt x="27" y="42"/>
                      <a:pt x="27" y="42"/>
                    </a:cubicBezTo>
                    <a:cubicBezTo>
                      <a:pt x="27" y="42"/>
                      <a:pt x="27" y="42"/>
                      <a:pt x="27" y="42"/>
                    </a:cubicBezTo>
                    <a:cubicBezTo>
                      <a:pt x="27" y="42"/>
                      <a:pt x="0" y="64"/>
                      <a:pt x="0" y="76"/>
                    </a:cubicBezTo>
                    <a:cubicBezTo>
                      <a:pt x="0" y="88"/>
                      <a:pt x="9" y="97"/>
                      <a:pt x="20" y="97"/>
                    </a:cubicBezTo>
                    <a:cubicBezTo>
                      <a:pt x="28" y="97"/>
                      <a:pt x="34" y="93"/>
                      <a:pt x="38" y="88"/>
                    </a:cubicBezTo>
                    <a:cubicBezTo>
                      <a:pt x="41" y="93"/>
                      <a:pt x="47" y="97"/>
                      <a:pt x="55" y="97"/>
                    </a:cubicBezTo>
                    <a:cubicBezTo>
                      <a:pt x="62" y="97"/>
                      <a:pt x="68" y="93"/>
                      <a:pt x="72" y="88"/>
                    </a:cubicBezTo>
                    <a:cubicBezTo>
                      <a:pt x="75" y="93"/>
                      <a:pt x="82" y="97"/>
                      <a:pt x="89" y="97"/>
                    </a:cubicBezTo>
                    <a:cubicBezTo>
                      <a:pt x="96" y="97"/>
                      <a:pt x="102" y="93"/>
                      <a:pt x="106" y="88"/>
                    </a:cubicBezTo>
                    <a:cubicBezTo>
                      <a:pt x="109" y="93"/>
                      <a:pt x="116" y="97"/>
                      <a:pt x="123" y="97"/>
                    </a:cubicBezTo>
                    <a:cubicBezTo>
                      <a:pt x="134" y="97"/>
                      <a:pt x="143" y="88"/>
                      <a:pt x="143" y="76"/>
                    </a:cubicBezTo>
                    <a:cubicBezTo>
                      <a:pt x="143" y="65"/>
                      <a:pt x="117" y="42"/>
                      <a:pt x="117" y="42"/>
                    </a:cubicBezTo>
                    <a:close/>
                  </a:path>
                </a:pathLst>
              </a:custGeom>
              <a:gradFill>
                <a:gsLst>
                  <a:gs pos="100000">
                    <a:schemeClr val="accent4">
                      <a:lumMod val="75000"/>
                    </a:schemeClr>
                  </a:gs>
                  <a:gs pos="0">
                    <a:schemeClr val="accent4"/>
                  </a:gs>
                </a:gsLst>
                <a:lin ang="2700000" scaled="1"/>
              </a:gradFill>
              <a:ln>
                <a:noFill/>
              </a:ln>
            </p:spPr>
            <p:txBody>
              <a:bodyPr vert="horz" wrap="square" lIns="91440" tIns="45720" rIns="91440" bIns="45720" numCol="1" anchor="t" anchorCtr="0" compatLnSpc="1">
                <a:prstTxWarp prst="textNoShape">
                  <a:avLst/>
                </a:prstTxWarp>
              </a:bodyPr>
              <a:lstStyle/>
              <a:p>
                <a:endParaRPr lang="en-US">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53" name="Freeform 86">
                <a:extLst>
                  <a:ext uri="{FF2B5EF4-FFF2-40B4-BE49-F238E27FC236}">
                    <a16:creationId xmlns:a16="http://schemas.microsoft.com/office/drawing/2014/main" id="{10A17535-DFAC-4558-BF44-61907DA0EB0C}"/>
                  </a:ext>
                </a:extLst>
              </p:cNvPr>
              <p:cNvSpPr>
                <a:spLocks/>
              </p:cNvSpPr>
              <p:nvPr/>
            </p:nvSpPr>
            <p:spPr bwMode="auto">
              <a:xfrm>
                <a:off x="6209535" y="2081031"/>
                <a:ext cx="400050" cy="184150"/>
              </a:xfrm>
              <a:custGeom>
                <a:avLst/>
                <a:gdLst>
                  <a:gd name="T0" fmla="*/ 76 w 76"/>
                  <a:gd name="T1" fmla="*/ 35 h 35"/>
                  <a:gd name="T2" fmla="*/ 49 w 76"/>
                  <a:gd name="T3" fmla="*/ 6 h 35"/>
                  <a:gd name="T4" fmla="*/ 29 w 76"/>
                  <a:gd name="T5" fmla="*/ 6 h 35"/>
                  <a:gd name="T6" fmla="*/ 0 w 76"/>
                  <a:gd name="T7" fmla="*/ 35 h 35"/>
                  <a:gd name="T8" fmla="*/ 76 w 76"/>
                  <a:gd name="T9" fmla="*/ 35 h 35"/>
                </a:gdLst>
                <a:ahLst/>
                <a:cxnLst>
                  <a:cxn ang="0">
                    <a:pos x="T0" y="T1"/>
                  </a:cxn>
                  <a:cxn ang="0">
                    <a:pos x="T2" y="T3"/>
                  </a:cxn>
                  <a:cxn ang="0">
                    <a:pos x="T4" y="T5"/>
                  </a:cxn>
                  <a:cxn ang="0">
                    <a:pos x="T6" y="T7"/>
                  </a:cxn>
                  <a:cxn ang="0">
                    <a:pos x="T8" y="T9"/>
                  </a:cxn>
                </a:cxnLst>
                <a:rect l="0" t="0" r="r" b="b"/>
                <a:pathLst>
                  <a:path w="76" h="35">
                    <a:moveTo>
                      <a:pt x="76" y="35"/>
                    </a:moveTo>
                    <a:cubicBezTo>
                      <a:pt x="49" y="6"/>
                      <a:pt x="49" y="6"/>
                      <a:pt x="49" y="6"/>
                    </a:cubicBezTo>
                    <a:cubicBezTo>
                      <a:pt x="44" y="1"/>
                      <a:pt x="35" y="0"/>
                      <a:pt x="29" y="6"/>
                    </a:cubicBezTo>
                    <a:cubicBezTo>
                      <a:pt x="0" y="35"/>
                      <a:pt x="0" y="35"/>
                      <a:pt x="0" y="35"/>
                    </a:cubicBezTo>
                    <a:lnTo>
                      <a:pt x="76" y="35"/>
                    </a:lnTo>
                    <a:close/>
                  </a:path>
                </a:pathLst>
              </a:custGeom>
              <a:solidFill>
                <a:schemeClr val="accent4">
                  <a:lumMod val="75000"/>
                </a:schemeClr>
              </a:solidFill>
              <a:ln>
                <a:noFill/>
              </a:ln>
            </p:spPr>
            <p:txBody>
              <a:bodyPr vert="horz" wrap="square" lIns="91440" tIns="45720" rIns="91440" bIns="45720" numCol="1" anchor="t" anchorCtr="0" compatLnSpc="1">
                <a:prstTxWarp prst="textNoShape">
                  <a:avLst/>
                </a:prstTxWarp>
              </a:bodyPr>
              <a:lstStyle/>
              <a:p>
                <a:endParaRPr lang="en-US">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54" name="Freeform 87">
                <a:extLst>
                  <a:ext uri="{FF2B5EF4-FFF2-40B4-BE49-F238E27FC236}">
                    <a16:creationId xmlns:a16="http://schemas.microsoft.com/office/drawing/2014/main" id="{1FF2E9CE-9798-40E2-87B2-0EF9E6EAF957}"/>
                  </a:ext>
                </a:extLst>
              </p:cNvPr>
              <p:cNvSpPr>
                <a:spLocks/>
              </p:cNvSpPr>
              <p:nvPr/>
            </p:nvSpPr>
            <p:spPr bwMode="auto">
              <a:xfrm>
                <a:off x="6157147" y="1912756"/>
                <a:ext cx="500063" cy="336550"/>
              </a:xfrm>
              <a:custGeom>
                <a:avLst/>
                <a:gdLst>
                  <a:gd name="T0" fmla="*/ 78 w 95"/>
                  <a:gd name="T1" fmla="*/ 28 h 64"/>
                  <a:gd name="T2" fmla="*/ 78 w 95"/>
                  <a:gd name="T3" fmla="*/ 28 h 64"/>
                  <a:gd name="T4" fmla="*/ 55 w 95"/>
                  <a:gd name="T5" fmla="*/ 4 h 64"/>
                  <a:gd name="T6" fmla="*/ 42 w 95"/>
                  <a:gd name="T7" fmla="*/ 4 h 64"/>
                  <a:gd name="T8" fmla="*/ 18 w 95"/>
                  <a:gd name="T9" fmla="*/ 28 h 64"/>
                  <a:gd name="T10" fmla="*/ 18 w 95"/>
                  <a:gd name="T11" fmla="*/ 28 h 64"/>
                  <a:gd name="T12" fmla="*/ 0 w 95"/>
                  <a:gd name="T13" fmla="*/ 51 h 64"/>
                  <a:gd name="T14" fmla="*/ 13 w 95"/>
                  <a:gd name="T15" fmla="*/ 64 h 64"/>
                  <a:gd name="T16" fmla="*/ 25 w 95"/>
                  <a:gd name="T17" fmla="*/ 58 h 64"/>
                  <a:gd name="T18" fmla="*/ 36 w 95"/>
                  <a:gd name="T19" fmla="*/ 64 h 64"/>
                  <a:gd name="T20" fmla="*/ 48 w 95"/>
                  <a:gd name="T21" fmla="*/ 58 h 64"/>
                  <a:gd name="T22" fmla="*/ 59 w 95"/>
                  <a:gd name="T23" fmla="*/ 64 h 64"/>
                  <a:gd name="T24" fmla="*/ 70 w 95"/>
                  <a:gd name="T25" fmla="*/ 58 h 64"/>
                  <a:gd name="T26" fmla="*/ 82 w 95"/>
                  <a:gd name="T27" fmla="*/ 64 h 64"/>
                  <a:gd name="T28" fmla="*/ 95 w 95"/>
                  <a:gd name="T29" fmla="*/ 51 h 64"/>
                  <a:gd name="T30" fmla="*/ 78 w 95"/>
                  <a:gd name="T31" fmla="*/ 28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5" h="64">
                    <a:moveTo>
                      <a:pt x="78" y="28"/>
                    </a:moveTo>
                    <a:cubicBezTo>
                      <a:pt x="78" y="28"/>
                      <a:pt x="78" y="28"/>
                      <a:pt x="78" y="28"/>
                    </a:cubicBezTo>
                    <a:cubicBezTo>
                      <a:pt x="55" y="4"/>
                      <a:pt x="55" y="4"/>
                      <a:pt x="55" y="4"/>
                    </a:cubicBezTo>
                    <a:cubicBezTo>
                      <a:pt x="52" y="0"/>
                      <a:pt x="46" y="0"/>
                      <a:pt x="42" y="4"/>
                    </a:cubicBezTo>
                    <a:cubicBezTo>
                      <a:pt x="18" y="28"/>
                      <a:pt x="18" y="28"/>
                      <a:pt x="18" y="28"/>
                    </a:cubicBezTo>
                    <a:cubicBezTo>
                      <a:pt x="18" y="28"/>
                      <a:pt x="18" y="28"/>
                      <a:pt x="18" y="28"/>
                    </a:cubicBezTo>
                    <a:cubicBezTo>
                      <a:pt x="18" y="28"/>
                      <a:pt x="0" y="42"/>
                      <a:pt x="0" y="51"/>
                    </a:cubicBezTo>
                    <a:cubicBezTo>
                      <a:pt x="0" y="58"/>
                      <a:pt x="6" y="64"/>
                      <a:pt x="13" y="64"/>
                    </a:cubicBezTo>
                    <a:cubicBezTo>
                      <a:pt x="18" y="64"/>
                      <a:pt x="22" y="62"/>
                      <a:pt x="25" y="58"/>
                    </a:cubicBezTo>
                    <a:cubicBezTo>
                      <a:pt x="27" y="62"/>
                      <a:pt x="31" y="64"/>
                      <a:pt x="36" y="64"/>
                    </a:cubicBezTo>
                    <a:cubicBezTo>
                      <a:pt x="41" y="64"/>
                      <a:pt x="45" y="62"/>
                      <a:pt x="48" y="58"/>
                    </a:cubicBezTo>
                    <a:cubicBezTo>
                      <a:pt x="50" y="62"/>
                      <a:pt x="54" y="64"/>
                      <a:pt x="59" y="64"/>
                    </a:cubicBezTo>
                    <a:cubicBezTo>
                      <a:pt x="64" y="64"/>
                      <a:pt x="68" y="62"/>
                      <a:pt x="70" y="58"/>
                    </a:cubicBezTo>
                    <a:cubicBezTo>
                      <a:pt x="73" y="62"/>
                      <a:pt x="77" y="64"/>
                      <a:pt x="82" y="64"/>
                    </a:cubicBezTo>
                    <a:cubicBezTo>
                      <a:pt x="89" y="64"/>
                      <a:pt x="95" y="58"/>
                      <a:pt x="95" y="51"/>
                    </a:cubicBezTo>
                    <a:cubicBezTo>
                      <a:pt x="95" y="43"/>
                      <a:pt x="78" y="28"/>
                      <a:pt x="78" y="28"/>
                    </a:cubicBezTo>
                    <a:close/>
                  </a:path>
                </a:pathLst>
              </a:custGeom>
              <a:gradFill>
                <a:gsLst>
                  <a:gs pos="100000">
                    <a:schemeClr val="accent4">
                      <a:lumMod val="75000"/>
                    </a:schemeClr>
                  </a:gs>
                  <a:gs pos="0">
                    <a:schemeClr val="accent4"/>
                  </a:gs>
                </a:gsLst>
                <a:lin ang="2700000" scaled="1"/>
              </a:gradFill>
              <a:ln>
                <a:noFill/>
              </a:ln>
            </p:spPr>
            <p:txBody>
              <a:bodyPr vert="horz" wrap="square" lIns="91440" tIns="45720" rIns="91440" bIns="45720" numCol="1" anchor="t" anchorCtr="0" compatLnSpc="1">
                <a:prstTxWarp prst="textNoShape">
                  <a:avLst/>
                </a:prstTxWarp>
              </a:bodyPr>
              <a:lstStyle/>
              <a:p>
                <a:endParaRPr lang="en-US">
                  <a:latin typeface="Helvetica Neue" panose="02000503000000020004" pitchFamily="2" charset="0"/>
                  <a:ea typeface="Helvetica Neue" panose="02000503000000020004" pitchFamily="2" charset="0"/>
                  <a:cs typeface="Helvetica Neue" panose="02000503000000020004" pitchFamily="2" charset="0"/>
                </a:endParaRPr>
              </a:p>
            </p:txBody>
          </p:sp>
          <p:grpSp>
            <p:nvGrpSpPr>
              <p:cNvPr id="55" name="Group 54">
                <a:extLst>
                  <a:ext uri="{FF2B5EF4-FFF2-40B4-BE49-F238E27FC236}">
                    <a16:creationId xmlns:a16="http://schemas.microsoft.com/office/drawing/2014/main" id="{720A99BB-BA57-42B3-A2AC-68D9C03133F1}"/>
                  </a:ext>
                </a:extLst>
              </p:cNvPr>
              <p:cNvGrpSpPr/>
              <p:nvPr/>
            </p:nvGrpSpPr>
            <p:grpSpPr>
              <a:xfrm>
                <a:off x="6182547" y="2017531"/>
                <a:ext cx="574675" cy="1189038"/>
                <a:chOff x="5649913" y="1795463"/>
                <a:chExt cx="574675" cy="1189038"/>
              </a:xfrm>
            </p:grpSpPr>
            <p:sp>
              <p:nvSpPr>
                <p:cNvPr id="77" name="Oval 55">
                  <a:extLst>
                    <a:ext uri="{FF2B5EF4-FFF2-40B4-BE49-F238E27FC236}">
                      <a16:creationId xmlns:a16="http://schemas.microsoft.com/office/drawing/2014/main" id="{02ABC0A2-FF54-406A-90AE-A44798233970}"/>
                    </a:ext>
                  </a:extLst>
                </p:cNvPr>
                <p:cNvSpPr>
                  <a:spLocks noChangeArrowheads="1"/>
                </p:cNvSpPr>
                <p:nvPr/>
              </p:nvSpPr>
              <p:spPr bwMode="auto">
                <a:xfrm>
                  <a:off x="6167438" y="2835276"/>
                  <a:ext cx="57150" cy="53975"/>
                </a:xfrm>
                <a:prstGeom prst="ellipse">
                  <a:avLst/>
                </a:prstGeom>
                <a:solidFill>
                  <a:schemeClr val="accent4">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78" name="Oval 57">
                  <a:extLst>
                    <a:ext uri="{FF2B5EF4-FFF2-40B4-BE49-F238E27FC236}">
                      <a16:creationId xmlns:a16="http://schemas.microsoft.com/office/drawing/2014/main" id="{83F560C4-2D1E-4025-8C18-7DF4CDD0D208}"/>
                    </a:ext>
                  </a:extLst>
                </p:cNvPr>
                <p:cNvSpPr>
                  <a:spLocks noChangeArrowheads="1"/>
                </p:cNvSpPr>
                <p:nvPr/>
              </p:nvSpPr>
              <p:spPr bwMode="auto">
                <a:xfrm>
                  <a:off x="5724526" y="2941638"/>
                  <a:ext cx="47625" cy="42863"/>
                </a:xfrm>
                <a:prstGeom prst="ellipse">
                  <a:avLst/>
                </a:prstGeom>
                <a:solidFill>
                  <a:schemeClr val="accent4">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79" name="Oval 67">
                  <a:extLst>
                    <a:ext uri="{FF2B5EF4-FFF2-40B4-BE49-F238E27FC236}">
                      <a16:creationId xmlns:a16="http://schemas.microsoft.com/office/drawing/2014/main" id="{166EF35B-90F0-4147-9FB8-4331F721A583}"/>
                    </a:ext>
                  </a:extLst>
                </p:cNvPr>
                <p:cNvSpPr>
                  <a:spLocks noChangeArrowheads="1"/>
                </p:cNvSpPr>
                <p:nvPr/>
              </p:nvSpPr>
              <p:spPr bwMode="auto">
                <a:xfrm>
                  <a:off x="5740401" y="2571751"/>
                  <a:ext cx="41275" cy="42863"/>
                </a:xfrm>
                <a:prstGeom prst="ellipse">
                  <a:avLst/>
                </a:prstGeom>
                <a:solidFill>
                  <a:schemeClr val="accent4">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80" name="Oval 68">
                  <a:extLst>
                    <a:ext uri="{FF2B5EF4-FFF2-40B4-BE49-F238E27FC236}">
                      <a16:creationId xmlns:a16="http://schemas.microsoft.com/office/drawing/2014/main" id="{D7F1355B-B7C9-4B71-B6D3-A4BDDFFCED15}"/>
                    </a:ext>
                  </a:extLst>
                </p:cNvPr>
                <p:cNvSpPr>
                  <a:spLocks noChangeArrowheads="1"/>
                </p:cNvSpPr>
                <p:nvPr/>
              </p:nvSpPr>
              <p:spPr bwMode="auto">
                <a:xfrm>
                  <a:off x="5876926" y="2492376"/>
                  <a:ext cx="42863" cy="42863"/>
                </a:xfrm>
                <a:prstGeom prst="ellipse">
                  <a:avLst/>
                </a:prstGeom>
                <a:solidFill>
                  <a:schemeClr val="accent4">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81" name="Oval 70">
                  <a:extLst>
                    <a:ext uri="{FF2B5EF4-FFF2-40B4-BE49-F238E27FC236}">
                      <a16:creationId xmlns:a16="http://schemas.microsoft.com/office/drawing/2014/main" id="{A4E4197B-3EC9-4595-BC96-DC9C54BF6133}"/>
                    </a:ext>
                  </a:extLst>
                </p:cNvPr>
                <p:cNvSpPr>
                  <a:spLocks noChangeArrowheads="1"/>
                </p:cNvSpPr>
                <p:nvPr/>
              </p:nvSpPr>
              <p:spPr bwMode="auto">
                <a:xfrm>
                  <a:off x="5649913" y="2560638"/>
                  <a:ext cx="31750" cy="26988"/>
                </a:xfrm>
                <a:prstGeom prst="ellipse">
                  <a:avLst/>
                </a:prstGeom>
                <a:solidFill>
                  <a:schemeClr val="accent4">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82" name="Oval 75">
                  <a:extLst>
                    <a:ext uri="{FF2B5EF4-FFF2-40B4-BE49-F238E27FC236}">
                      <a16:creationId xmlns:a16="http://schemas.microsoft.com/office/drawing/2014/main" id="{D093DCEA-DF52-4E4B-B5CE-D6AA83FF6DFB}"/>
                    </a:ext>
                  </a:extLst>
                </p:cNvPr>
                <p:cNvSpPr>
                  <a:spLocks noChangeArrowheads="1"/>
                </p:cNvSpPr>
                <p:nvPr/>
              </p:nvSpPr>
              <p:spPr bwMode="auto">
                <a:xfrm>
                  <a:off x="6072188" y="2122488"/>
                  <a:ext cx="36513" cy="38100"/>
                </a:xfrm>
                <a:prstGeom prst="ellipse">
                  <a:avLst/>
                </a:prstGeom>
                <a:solidFill>
                  <a:schemeClr val="accent4">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83" name="Oval 77">
                  <a:extLst>
                    <a:ext uri="{FF2B5EF4-FFF2-40B4-BE49-F238E27FC236}">
                      <a16:creationId xmlns:a16="http://schemas.microsoft.com/office/drawing/2014/main" id="{EDD1E943-8DD2-4CDA-9BCC-2EAA3AA0F885}"/>
                    </a:ext>
                  </a:extLst>
                </p:cNvPr>
                <p:cNvSpPr>
                  <a:spLocks noChangeArrowheads="1"/>
                </p:cNvSpPr>
                <p:nvPr/>
              </p:nvSpPr>
              <p:spPr bwMode="auto">
                <a:xfrm>
                  <a:off x="5761038" y="2249488"/>
                  <a:ext cx="31750" cy="31750"/>
                </a:xfrm>
                <a:prstGeom prst="ellipse">
                  <a:avLst/>
                </a:prstGeom>
                <a:solidFill>
                  <a:schemeClr val="accent4">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84" name="Oval 78">
                  <a:extLst>
                    <a:ext uri="{FF2B5EF4-FFF2-40B4-BE49-F238E27FC236}">
                      <a16:creationId xmlns:a16="http://schemas.microsoft.com/office/drawing/2014/main" id="{4F0436CF-A250-48D5-BC56-3E6829A952BD}"/>
                    </a:ext>
                  </a:extLst>
                </p:cNvPr>
                <p:cNvSpPr>
                  <a:spLocks noChangeArrowheads="1"/>
                </p:cNvSpPr>
                <p:nvPr/>
              </p:nvSpPr>
              <p:spPr bwMode="auto">
                <a:xfrm>
                  <a:off x="5924551" y="2224088"/>
                  <a:ext cx="31750" cy="31750"/>
                </a:xfrm>
                <a:prstGeom prst="ellipse">
                  <a:avLst/>
                </a:prstGeom>
                <a:solidFill>
                  <a:schemeClr val="accent4">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85" name="Oval 88">
                  <a:extLst>
                    <a:ext uri="{FF2B5EF4-FFF2-40B4-BE49-F238E27FC236}">
                      <a16:creationId xmlns:a16="http://schemas.microsoft.com/office/drawing/2014/main" id="{574CF34E-6206-47FE-A114-8632BC692C8C}"/>
                    </a:ext>
                  </a:extLst>
                </p:cNvPr>
                <p:cNvSpPr>
                  <a:spLocks noChangeArrowheads="1"/>
                </p:cNvSpPr>
                <p:nvPr/>
              </p:nvSpPr>
              <p:spPr bwMode="auto">
                <a:xfrm>
                  <a:off x="5861051" y="1795463"/>
                  <a:ext cx="36513" cy="36513"/>
                </a:xfrm>
                <a:prstGeom prst="ellipse">
                  <a:avLst/>
                </a:prstGeom>
                <a:solidFill>
                  <a:schemeClr val="accent4">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86" name="Oval 89">
                  <a:extLst>
                    <a:ext uri="{FF2B5EF4-FFF2-40B4-BE49-F238E27FC236}">
                      <a16:creationId xmlns:a16="http://schemas.microsoft.com/office/drawing/2014/main" id="{241BEE63-C30B-4C94-BC39-1D15D7E99230}"/>
                    </a:ext>
                  </a:extLst>
                </p:cNvPr>
                <p:cNvSpPr>
                  <a:spLocks noChangeArrowheads="1"/>
                </p:cNvSpPr>
                <p:nvPr/>
              </p:nvSpPr>
              <p:spPr bwMode="auto">
                <a:xfrm>
                  <a:off x="5734051" y="1890713"/>
                  <a:ext cx="38100" cy="31750"/>
                </a:xfrm>
                <a:prstGeom prst="ellipse">
                  <a:avLst/>
                </a:prstGeom>
                <a:solidFill>
                  <a:schemeClr val="accent4">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87" name="Oval 90">
                  <a:extLst>
                    <a:ext uri="{FF2B5EF4-FFF2-40B4-BE49-F238E27FC236}">
                      <a16:creationId xmlns:a16="http://schemas.microsoft.com/office/drawing/2014/main" id="{402F7DC6-8530-493B-80CA-8CCE849A5C43}"/>
                    </a:ext>
                  </a:extLst>
                </p:cNvPr>
                <p:cNvSpPr>
                  <a:spLocks noChangeArrowheads="1"/>
                </p:cNvSpPr>
                <p:nvPr/>
              </p:nvSpPr>
              <p:spPr bwMode="auto">
                <a:xfrm>
                  <a:off x="5851526" y="1922463"/>
                  <a:ext cx="30163" cy="31750"/>
                </a:xfrm>
                <a:prstGeom prst="ellipse">
                  <a:avLst/>
                </a:prstGeom>
                <a:solidFill>
                  <a:schemeClr val="accent4">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latin typeface="Helvetica Neue" panose="02000503000000020004" pitchFamily="2" charset="0"/>
                    <a:ea typeface="Helvetica Neue" panose="02000503000000020004" pitchFamily="2" charset="0"/>
                    <a:cs typeface="Helvetica Neue" panose="02000503000000020004" pitchFamily="2" charset="0"/>
                  </a:endParaRPr>
                </a:p>
              </p:txBody>
            </p:sp>
          </p:grpSp>
          <p:grpSp>
            <p:nvGrpSpPr>
              <p:cNvPr id="56" name="Group 55">
                <a:extLst>
                  <a:ext uri="{FF2B5EF4-FFF2-40B4-BE49-F238E27FC236}">
                    <a16:creationId xmlns:a16="http://schemas.microsoft.com/office/drawing/2014/main" id="{A2B6BDC6-DB9D-4BC8-9887-3E15FF735988}"/>
                  </a:ext>
                </a:extLst>
              </p:cNvPr>
              <p:cNvGrpSpPr/>
              <p:nvPr/>
            </p:nvGrpSpPr>
            <p:grpSpPr>
              <a:xfrm>
                <a:off x="6003160" y="2054044"/>
                <a:ext cx="785812" cy="1136650"/>
                <a:chOff x="5470526" y="1831976"/>
                <a:chExt cx="785812" cy="1136650"/>
              </a:xfrm>
              <a:solidFill>
                <a:schemeClr val="accent3">
                  <a:lumMod val="75000"/>
                </a:schemeClr>
              </a:solidFill>
            </p:grpSpPr>
            <p:sp>
              <p:nvSpPr>
                <p:cNvPr id="57" name="Oval 56">
                  <a:extLst>
                    <a:ext uri="{FF2B5EF4-FFF2-40B4-BE49-F238E27FC236}">
                      <a16:creationId xmlns:a16="http://schemas.microsoft.com/office/drawing/2014/main" id="{B296D8E1-2325-4380-AAE9-9C94FB5B7DCD}"/>
                    </a:ext>
                  </a:extLst>
                </p:cNvPr>
                <p:cNvSpPr>
                  <a:spLocks noChangeArrowheads="1"/>
                </p:cNvSpPr>
                <p:nvPr/>
              </p:nvSpPr>
              <p:spPr bwMode="auto">
                <a:xfrm>
                  <a:off x="5676901" y="2862263"/>
                  <a:ext cx="47625" cy="52388"/>
                </a:xfrm>
                <a:prstGeom prst="ellipse">
                  <a:avLst/>
                </a:prstGeom>
                <a:solidFill>
                  <a:schemeClr val="accent4">
                    <a:lumMod val="75000"/>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58" name="Oval 58">
                  <a:extLst>
                    <a:ext uri="{FF2B5EF4-FFF2-40B4-BE49-F238E27FC236}">
                      <a16:creationId xmlns:a16="http://schemas.microsoft.com/office/drawing/2014/main" id="{5D0C46DF-89F7-4D13-AA85-079A770CF729}"/>
                    </a:ext>
                  </a:extLst>
                </p:cNvPr>
                <p:cNvSpPr>
                  <a:spLocks noChangeArrowheads="1"/>
                </p:cNvSpPr>
                <p:nvPr/>
              </p:nvSpPr>
              <p:spPr bwMode="auto">
                <a:xfrm>
                  <a:off x="6224588" y="2889251"/>
                  <a:ext cx="31750" cy="36513"/>
                </a:xfrm>
                <a:prstGeom prst="ellipse">
                  <a:avLst/>
                </a:prstGeom>
                <a:solidFill>
                  <a:schemeClr val="accent4">
                    <a:lumMod val="75000"/>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59" name="Oval 59">
                  <a:extLst>
                    <a:ext uri="{FF2B5EF4-FFF2-40B4-BE49-F238E27FC236}">
                      <a16:creationId xmlns:a16="http://schemas.microsoft.com/office/drawing/2014/main" id="{3CBD900F-0B05-4075-8B6F-970298ED599E}"/>
                    </a:ext>
                  </a:extLst>
                </p:cNvPr>
                <p:cNvSpPr>
                  <a:spLocks noChangeArrowheads="1"/>
                </p:cNvSpPr>
                <p:nvPr/>
              </p:nvSpPr>
              <p:spPr bwMode="auto">
                <a:xfrm>
                  <a:off x="5624513" y="2925763"/>
                  <a:ext cx="31750" cy="31750"/>
                </a:xfrm>
                <a:prstGeom prst="ellipse">
                  <a:avLst/>
                </a:prstGeom>
                <a:solidFill>
                  <a:schemeClr val="accent4">
                    <a:lumMod val="75000"/>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60" name="Oval 60">
                  <a:extLst>
                    <a:ext uri="{FF2B5EF4-FFF2-40B4-BE49-F238E27FC236}">
                      <a16:creationId xmlns:a16="http://schemas.microsoft.com/office/drawing/2014/main" id="{08080B24-426C-4AAE-96E0-B053BF73B738}"/>
                    </a:ext>
                  </a:extLst>
                </p:cNvPr>
                <p:cNvSpPr>
                  <a:spLocks noChangeArrowheads="1"/>
                </p:cNvSpPr>
                <p:nvPr/>
              </p:nvSpPr>
              <p:spPr bwMode="auto">
                <a:xfrm>
                  <a:off x="5470526" y="2914651"/>
                  <a:ext cx="53975" cy="53975"/>
                </a:xfrm>
                <a:prstGeom prst="ellipse">
                  <a:avLst/>
                </a:prstGeom>
                <a:solidFill>
                  <a:schemeClr val="accent4">
                    <a:lumMod val="75000"/>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61" name="Oval 61">
                  <a:extLst>
                    <a:ext uri="{FF2B5EF4-FFF2-40B4-BE49-F238E27FC236}">
                      <a16:creationId xmlns:a16="http://schemas.microsoft.com/office/drawing/2014/main" id="{85A7AC8B-5FC6-42C8-BF07-331996C78177}"/>
                    </a:ext>
                  </a:extLst>
                </p:cNvPr>
                <p:cNvSpPr>
                  <a:spLocks noChangeArrowheads="1"/>
                </p:cNvSpPr>
                <p:nvPr/>
              </p:nvSpPr>
              <p:spPr bwMode="auto">
                <a:xfrm>
                  <a:off x="6019801" y="2909888"/>
                  <a:ext cx="52388" cy="52388"/>
                </a:xfrm>
                <a:prstGeom prst="ellipse">
                  <a:avLst/>
                </a:prstGeom>
                <a:solidFill>
                  <a:schemeClr val="accent4">
                    <a:lumMod val="75000"/>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62" name="Oval 65">
                  <a:extLst>
                    <a:ext uri="{FF2B5EF4-FFF2-40B4-BE49-F238E27FC236}">
                      <a16:creationId xmlns:a16="http://schemas.microsoft.com/office/drawing/2014/main" id="{14995E57-FE98-4147-9D15-07C86B516383}"/>
                    </a:ext>
                  </a:extLst>
                </p:cNvPr>
                <p:cNvSpPr>
                  <a:spLocks noChangeArrowheads="1"/>
                </p:cNvSpPr>
                <p:nvPr/>
              </p:nvSpPr>
              <p:spPr bwMode="auto">
                <a:xfrm>
                  <a:off x="6140451" y="2476501"/>
                  <a:ext cx="52388" cy="47625"/>
                </a:xfrm>
                <a:prstGeom prst="ellipse">
                  <a:avLst/>
                </a:prstGeom>
                <a:solidFill>
                  <a:schemeClr val="accent4">
                    <a:lumMod val="75000"/>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63" name="Oval 66">
                  <a:extLst>
                    <a:ext uri="{FF2B5EF4-FFF2-40B4-BE49-F238E27FC236}">
                      <a16:creationId xmlns:a16="http://schemas.microsoft.com/office/drawing/2014/main" id="{92BC02F7-1021-4A0B-94D0-23C065065ED1}"/>
                    </a:ext>
                  </a:extLst>
                </p:cNvPr>
                <p:cNvSpPr>
                  <a:spLocks noChangeArrowheads="1"/>
                </p:cNvSpPr>
                <p:nvPr/>
              </p:nvSpPr>
              <p:spPr bwMode="auto">
                <a:xfrm>
                  <a:off x="5697538" y="2503488"/>
                  <a:ext cx="42863" cy="47625"/>
                </a:xfrm>
                <a:prstGeom prst="ellipse">
                  <a:avLst/>
                </a:prstGeom>
                <a:solidFill>
                  <a:schemeClr val="accent4">
                    <a:lumMod val="75000"/>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64" name="Oval 69">
                  <a:extLst>
                    <a:ext uri="{FF2B5EF4-FFF2-40B4-BE49-F238E27FC236}">
                      <a16:creationId xmlns:a16="http://schemas.microsoft.com/office/drawing/2014/main" id="{698DAA96-EE55-45A1-8ED5-B3B964CAB364}"/>
                    </a:ext>
                  </a:extLst>
                </p:cNvPr>
                <p:cNvSpPr>
                  <a:spLocks noChangeArrowheads="1"/>
                </p:cNvSpPr>
                <p:nvPr/>
              </p:nvSpPr>
              <p:spPr bwMode="auto">
                <a:xfrm>
                  <a:off x="6192838" y="2530476"/>
                  <a:ext cx="31750" cy="30163"/>
                </a:xfrm>
                <a:prstGeom prst="ellipse">
                  <a:avLst/>
                </a:prstGeom>
                <a:solidFill>
                  <a:schemeClr val="accent4">
                    <a:lumMod val="75000"/>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65" name="Oval 71">
                  <a:extLst>
                    <a:ext uri="{FF2B5EF4-FFF2-40B4-BE49-F238E27FC236}">
                      <a16:creationId xmlns:a16="http://schemas.microsoft.com/office/drawing/2014/main" id="{3ED20BE4-1174-479F-805E-29390BB5789E}"/>
                    </a:ext>
                  </a:extLst>
                </p:cNvPr>
                <p:cNvSpPr>
                  <a:spLocks noChangeArrowheads="1"/>
                </p:cNvSpPr>
                <p:nvPr/>
              </p:nvSpPr>
              <p:spPr bwMode="auto">
                <a:xfrm>
                  <a:off x="5919788" y="2635251"/>
                  <a:ext cx="31750" cy="31750"/>
                </a:xfrm>
                <a:prstGeom prst="ellipse">
                  <a:avLst/>
                </a:prstGeom>
                <a:solidFill>
                  <a:schemeClr val="accent4">
                    <a:lumMod val="75000"/>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66" name="Oval 72">
                  <a:extLst>
                    <a:ext uri="{FF2B5EF4-FFF2-40B4-BE49-F238E27FC236}">
                      <a16:creationId xmlns:a16="http://schemas.microsoft.com/office/drawing/2014/main" id="{26969AE2-EE8E-4A1F-BEDF-14A7BDFEC0DF}"/>
                    </a:ext>
                  </a:extLst>
                </p:cNvPr>
                <p:cNvSpPr>
                  <a:spLocks noChangeArrowheads="1"/>
                </p:cNvSpPr>
                <p:nvPr/>
              </p:nvSpPr>
              <p:spPr bwMode="auto">
                <a:xfrm>
                  <a:off x="5513388" y="2551113"/>
                  <a:ext cx="47625" cy="47625"/>
                </a:xfrm>
                <a:prstGeom prst="ellipse">
                  <a:avLst/>
                </a:prstGeom>
                <a:solidFill>
                  <a:schemeClr val="accent4">
                    <a:lumMod val="75000"/>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67" name="Oval 73">
                  <a:extLst>
                    <a:ext uri="{FF2B5EF4-FFF2-40B4-BE49-F238E27FC236}">
                      <a16:creationId xmlns:a16="http://schemas.microsoft.com/office/drawing/2014/main" id="{9D814D5B-B3ED-4001-9422-29B4273C87D5}"/>
                    </a:ext>
                  </a:extLst>
                </p:cNvPr>
                <p:cNvSpPr>
                  <a:spLocks noChangeArrowheads="1"/>
                </p:cNvSpPr>
                <p:nvPr/>
              </p:nvSpPr>
              <p:spPr bwMode="auto">
                <a:xfrm>
                  <a:off x="6008688" y="2544763"/>
                  <a:ext cx="47625" cy="47625"/>
                </a:xfrm>
                <a:prstGeom prst="ellipse">
                  <a:avLst/>
                </a:prstGeom>
                <a:solidFill>
                  <a:schemeClr val="accent4">
                    <a:lumMod val="75000"/>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68" name="Oval 76">
                  <a:extLst>
                    <a:ext uri="{FF2B5EF4-FFF2-40B4-BE49-F238E27FC236}">
                      <a16:creationId xmlns:a16="http://schemas.microsoft.com/office/drawing/2014/main" id="{C7A6CD40-467D-4C4D-AF0C-37A6510097F1}"/>
                    </a:ext>
                  </a:extLst>
                </p:cNvPr>
                <p:cNvSpPr>
                  <a:spLocks noChangeArrowheads="1"/>
                </p:cNvSpPr>
                <p:nvPr/>
              </p:nvSpPr>
              <p:spPr bwMode="auto">
                <a:xfrm>
                  <a:off x="5761038" y="2128838"/>
                  <a:ext cx="31750" cy="36513"/>
                </a:xfrm>
                <a:prstGeom prst="ellipse">
                  <a:avLst/>
                </a:prstGeom>
                <a:solidFill>
                  <a:schemeClr val="accent4">
                    <a:lumMod val="75000"/>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69" name="Oval 80">
                  <a:extLst>
                    <a:ext uri="{FF2B5EF4-FFF2-40B4-BE49-F238E27FC236}">
                      <a16:creationId xmlns:a16="http://schemas.microsoft.com/office/drawing/2014/main" id="{6B6E0B46-381D-44DD-AF4C-67ED367F8B7F}"/>
                    </a:ext>
                  </a:extLst>
                </p:cNvPr>
                <p:cNvSpPr>
                  <a:spLocks noChangeArrowheads="1"/>
                </p:cNvSpPr>
                <p:nvPr/>
              </p:nvSpPr>
              <p:spPr bwMode="auto">
                <a:xfrm>
                  <a:off x="6130926" y="2249488"/>
                  <a:ext cx="25400" cy="26988"/>
                </a:xfrm>
                <a:prstGeom prst="ellipse">
                  <a:avLst/>
                </a:prstGeom>
                <a:solidFill>
                  <a:schemeClr val="accent4">
                    <a:lumMod val="75000"/>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70" name="Oval 81">
                  <a:extLst>
                    <a:ext uri="{FF2B5EF4-FFF2-40B4-BE49-F238E27FC236}">
                      <a16:creationId xmlns:a16="http://schemas.microsoft.com/office/drawing/2014/main" id="{997B36AF-7842-4527-B5B7-8F7B7AAE31C4}"/>
                    </a:ext>
                  </a:extLst>
                </p:cNvPr>
                <p:cNvSpPr>
                  <a:spLocks noChangeArrowheads="1"/>
                </p:cNvSpPr>
                <p:nvPr/>
              </p:nvSpPr>
              <p:spPr bwMode="auto">
                <a:xfrm>
                  <a:off x="5692776" y="2239963"/>
                  <a:ext cx="20638" cy="25400"/>
                </a:xfrm>
                <a:prstGeom prst="ellipse">
                  <a:avLst/>
                </a:prstGeom>
                <a:solidFill>
                  <a:schemeClr val="accent4">
                    <a:lumMod val="75000"/>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71" name="Oval 82">
                  <a:extLst>
                    <a:ext uri="{FF2B5EF4-FFF2-40B4-BE49-F238E27FC236}">
                      <a16:creationId xmlns:a16="http://schemas.microsoft.com/office/drawing/2014/main" id="{4EA18733-CCC0-4391-B733-AB1EE3FC8EB7}"/>
                    </a:ext>
                  </a:extLst>
                </p:cNvPr>
                <p:cNvSpPr>
                  <a:spLocks noChangeArrowheads="1"/>
                </p:cNvSpPr>
                <p:nvPr/>
              </p:nvSpPr>
              <p:spPr bwMode="auto">
                <a:xfrm>
                  <a:off x="5581651" y="2281238"/>
                  <a:ext cx="26988" cy="26988"/>
                </a:xfrm>
                <a:prstGeom prst="ellipse">
                  <a:avLst/>
                </a:prstGeom>
                <a:solidFill>
                  <a:schemeClr val="accent4">
                    <a:lumMod val="75000"/>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72" name="Oval 83">
                  <a:extLst>
                    <a:ext uri="{FF2B5EF4-FFF2-40B4-BE49-F238E27FC236}">
                      <a16:creationId xmlns:a16="http://schemas.microsoft.com/office/drawing/2014/main" id="{ABED546D-FBBB-46A3-96FB-472C5268C1C8}"/>
                    </a:ext>
                  </a:extLst>
                </p:cNvPr>
                <p:cNvSpPr>
                  <a:spLocks noChangeArrowheads="1"/>
                </p:cNvSpPr>
                <p:nvPr/>
              </p:nvSpPr>
              <p:spPr bwMode="auto">
                <a:xfrm>
                  <a:off x="5608638" y="2176463"/>
                  <a:ext cx="31750" cy="36513"/>
                </a:xfrm>
                <a:prstGeom prst="ellipse">
                  <a:avLst/>
                </a:prstGeom>
                <a:solidFill>
                  <a:schemeClr val="accent4">
                    <a:lumMod val="75000"/>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73" name="Oval 84">
                  <a:extLst>
                    <a:ext uri="{FF2B5EF4-FFF2-40B4-BE49-F238E27FC236}">
                      <a16:creationId xmlns:a16="http://schemas.microsoft.com/office/drawing/2014/main" id="{4DE2CD7B-E75E-4FF1-AC7A-2BF3F66C007A}"/>
                    </a:ext>
                  </a:extLst>
                </p:cNvPr>
                <p:cNvSpPr>
                  <a:spLocks noChangeArrowheads="1"/>
                </p:cNvSpPr>
                <p:nvPr/>
              </p:nvSpPr>
              <p:spPr bwMode="auto">
                <a:xfrm>
                  <a:off x="5972176" y="2176463"/>
                  <a:ext cx="36513" cy="31750"/>
                </a:xfrm>
                <a:prstGeom prst="ellipse">
                  <a:avLst/>
                </a:prstGeom>
                <a:solidFill>
                  <a:schemeClr val="accent4">
                    <a:lumMod val="75000"/>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74" name="Oval 85">
                  <a:extLst>
                    <a:ext uri="{FF2B5EF4-FFF2-40B4-BE49-F238E27FC236}">
                      <a16:creationId xmlns:a16="http://schemas.microsoft.com/office/drawing/2014/main" id="{480FF538-6DAE-4BA6-A355-10C99E811739}"/>
                    </a:ext>
                  </a:extLst>
                </p:cNvPr>
                <p:cNvSpPr>
                  <a:spLocks noChangeArrowheads="1"/>
                </p:cNvSpPr>
                <p:nvPr/>
              </p:nvSpPr>
              <p:spPr bwMode="auto">
                <a:xfrm>
                  <a:off x="5913438" y="2085976"/>
                  <a:ext cx="38100" cy="36513"/>
                </a:xfrm>
                <a:prstGeom prst="ellipse">
                  <a:avLst/>
                </a:prstGeom>
                <a:solidFill>
                  <a:schemeClr val="accent4">
                    <a:lumMod val="75000"/>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75" name="Oval 91">
                  <a:extLst>
                    <a:ext uri="{FF2B5EF4-FFF2-40B4-BE49-F238E27FC236}">
                      <a16:creationId xmlns:a16="http://schemas.microsoft.com/office/drawing/2014/main" id="{F9D85A76-3F56-415F-85C8-4C40C9598F98}"/>
                    </a:ext>
                  </a:extLst>
                </p:cNvPr>
                <p:cNvSpPr>
                  <a:spLocks noChangeArrowheads="1"/>
                </p:cNvSpPr>
                <p:nvPr/>
              </p:nvSpPr>
              <p:spPr bwMode="auto">
                <a:xfrm>
                  <a:off x="5897563" y="1831976"/>
                  <a:ext cx="22225" cy="22225"/>
                </a:xfrm>
                <a:prstGeom prst="ellipse">
                  <a:avLst/>
                </a:prstGeom>
                <a:solidFill>
                  <a:schemeClr val="accent4">
                    <a:lumMod val="75000"/>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76" name="Oval 92">
                  <a:extLst>
                    <a:ext uri="{FF2B5EF4-FFF2-40B4-BE49-F238E27FC236}">
                      <a16:creationId xmlns:a16="http://schemas.microsoft.com/office/drawing/2014/main" id="{53FE7CE1-589C-4673-AEE0-E594C3CA26D8}"/>
                    </a:ext>
                  </a:extLst>
                </p:cNvPr>
                <p:cNvSpPr>
                  <a:spLocks noChangeArrowheads="1"/>
                </p:cNvSpPr>
                <p:nvPr/>
              </p:nvSpPr>
              <p:spPr bwMode="auto">
                <a:xfrm>
                  <a:off x="5967413" y="1922463"/>
                  <a:ext cx="36513" cy="36513"/>
                </a:xfrm>
                <a:prstGeom prst="ellipse">
                  <a:avLst/>
                </a:prstGeom>
                <a:solidFill>
                  <a:schemeClr val="accent4">
                    <a:lumMod val="75000"/>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Helvetica Neue" panose="02000503000000020004" pitchFamily="2" charset="0"/>
                    <a:ea typeface="Helvetica Neue" panose="02000503000000020004" pitchFamily="2" charset="0"/>
                    <a:cs typeface="Helvetica Neue" panose="02000503000000020004" pitchFamily="2" charset="0"/>
                  </a:endParaRPr>
                </a:p>
              </p:txBody>
            </p:sp>
          </p:grpSp>
        </p:grpSp>
        <p:grpSp>
          <p:nvGrpSpPr>
            <p:cNvPr id="88" name="Group 87">
              <a:extLst>
                <a:ext uri="{FF2B5EF4-FFF2-40B4-BE49-F238E27FC236}">
                  <a16:creationId xmlns:a16="http://schemas.microsoft.com/office/drawing/2014/main" id="{65351A90-1125-4ECA-A3DE-0F6316040916}"/>
                </a:ext>
              </a:extLst>
            </p:cNvPr>
            <p:cNvGrpSpPr/>
            <p:nvPr/>
          </p:nvGrpSpPr>
          <p:grpSpPr>
            <a:xfrm>
              <a:off x="2083781" y="6294405"/>
              <a:ext cx="668270" cy="1375932"/>
              <a:chOff x="5364985" y="3860619"/>
              <a:chExt cx="754063" cy="1552575"/>
            </a:xfrm>
          </p:grpSpPr>
          <p:sp>
            <p:nvSpPr>
              <p:cNvPr id="89" name="Freeform 94">
                <a:extLst>
                  <a:ext uri="{FF2B5EF4-FFF2-40B4-BE49-F238E27FC236}">
                    <a16:creationId xmlns:a16="http://schemas.microsoft.com/office/drawing/2014/main" id="{58256A83-583F-4429-A27D-C780798F7AE8}"/>
                  </a:ext>
                </a:extLst>
              </p:cNvPr>
              <p:cNvSpPr>
                <a:spLocks/>
              </p:cNvSpPr>
              <p:nvPr/>
            </p:nvSpPr>
            <p:spPr bwMode="auto">
              <a:xfrm>
                <a:off x="5603110" y="4035244"/>
                <a:ext cx="338138" cy="1377950"/>
              </a:xfrm>
              <a:custGeom>
                <a:avLst/>
                <a:gdLst>
                  <a:gd name="T0" fmla="*/ 54 w 64"/>
                  <a:gd name="T1" fmla="*/ 180 h 261"/>
                  <a:gd name="T2" fmla="*/ 50 w 64"/>
                  <a:gd name="T3" fmla="*/ 186 h 261"/>
                  <a:gd name="T4" fmla="*/ 45 w 64"/>
                  <a:gd name="T5" fmla="*/ 213 h 261"/>
                  <a:gd name="T6" fmla="*/ 33 w 64"/>
                  <a:gd name="T7" fmla="*/ 217 h 261"/>
                  <a:gd name="T8" fmla="*/ 33 w 64"/>
                  <a:gd name="T9" fmla="*/ 144 h 261"/>
                  <a:gd name="T10" fmla="*/ 34 w 64"/>
                  <a:gd name="T11" fmla="*/ 144 h 261"/>
                  <a:gd name="T12" fmla="*/ 53 w 64"/>
                  <a:gd name="T13" fmla="*/ 136 h 261"/>
                  <a:gd name="T14" fmla="*/ 61 w 64"/>
                  <a:gd name="T15" fmla="*/ 100 h 261"/>
                  <a:gd name="T16" fmla="*/ 54 w 64"/>
                  <a:gd name="T17" fmla="*/ 96 h 261"/>
                  <a:gd name="T18" fmla="*/ 50 w 64"/>
                  <a:gd name="T19" fmla="*/ 102 h 261"/>
                  <a:gd name="T20" fmla="*/ 45 w 64"/>
                  <a:gd name="T21" fmla="*/ 129 h 261"/>
                  <a:gd name="T22" fmla="*/ 33 w 64"/>
                  <a:gd name="T23" fmla="*/ 133 h 261"/>
                  <a:gd name="T24" fmla="*/ 33 w 64"/>
                  <a:gd name="T25" fmla="*/ 47 h 261"/>
                  <a:gd name="T26" fmla="*/ 33 w 64"/>
                  <a:gd name="T27" fmla="*/ 47 h 261"/>
                  <a:gd name="T28" fmla="*/ 48 w 64"/>
                  <a:gd name="T29" fmla="*/ 41 h 261"/>
                  <a:gd name="T30" fmla="*/ 53 w 64"/>
                  <a:gd name="T31" fmla="*/ 8 h 261"/>
                  <a:gd name="T32" fmla="*/ 46 w 64"/>
                  <a:gd name="T33" fmla="*/ 4 h 261"/>
                  <a:gd name="T34" fmla="*/ 42 w 64"/>
                  <a:gd name="T35" fmla="*/ 10 h 261"/>
                  <a:gd name="T36" fmla="*/ 40 w 64"/>
                  <a:gd name="T37" fmla="*/ 33 h 261"/>
                  <a:gd name="T38" fmla="*/ 33 w 64"/>
                  <a:gd name="T39" fmla="*/ 36 h 261"/>
                  <a:gd name="T40" fmla="*/ 33 w 64"/>
                  <a:gd name="T41" fmla="*/ 5 h 261"/>
                  <a:gd name="T42" fmla="*/ 28 w 64"/>
                  <a:gd name="T43" fmla="*/ 0 h 261"/>
                  <a:gd name="T44" fmla="*/ 23 w 64"/>
                  <a:gd name="T45" fmla="*/ 5 h 261"/>
                  <a:gd name="T46" fmla="*/ 23 w 64"/>
                  <a:gd name="T47" fmla="*/ 116 h 261"/>
                  <a:gd name="T48" fmla="*/ 17 w 64"/>
                  <a:gd name="T49" fmla="*/ 114 h 261"/>
                  <a:gd name="T50" fmla="*/ 15 w 64"/>
                  <a:gd name="T51" fmla="*/ 91 h 261"/>
                  <a:gd name="T52" fmla="*/ 11 w 64"/>
                  <a:gd name="T53" fmla="*/ 85 h 261"/>
                  <a:gd name="T54" fmla="*/ 4 w 64"/>
                  <a:gd name="T55" fmla="*/ 89 h 261"/>
                  <a:gd name="T56" fmla="*/ 9 w 64"/>
                  <a:gd name="T57" fmla="*/ 121 h 261"/>
                  <a:gd name="T58" fmla="*/ 23 w 64"/>
                  <a:gd name="T59" fmla="*/ 127 h 261"/>
                  <a:gd name="T60" fmla="*/ 23 w 64"/>
                  <a:gd name="T61" fmla="*/ 200 h 261"/>
                  <a:gd name="T62" fmla="*/ 17 w 64"/>
                  <a:gd name="T63" fmla="*/ 198 h 261"/>
                  <a:gd name="T64" fmla="*/ 15 w 64"/>
                  <a:gd name="T65" fmla="*/ 175 h 261"/>
                  <a:gd name="T66" fmla="*/ 11 w 64"/>
                  <a:gd name="T67" fmla="*/ 169 h 261"/>
                  <a:gd name="T68" fmla="*/ 4 w 64"/>
                  <a:gd name="T69" fmla="*/ 173 h 261"/>
                  <a:gd name="T70" fmla="*/ 9 w 64"/>
                  <a:gd name="T71" fmla="*/ 205 h 261"/>
                  <a:gd name="T72" fmla="*/ 23 w 64"/>
                  <a:gd name="T73" fmla="*/ 211 h 261"/>
                  <a:gd name="T74" fmla="*/ 23 w 64"/>
                  <a:gd name="T75" fmla="*/ 256 h 261"/>
                  <a:gd name="T76" fmla="*/ 28 w 64"/>
                  <a:gd name="T77" fmla="*/ 261 h 261"/>
                  <a:gd name="T78" fmla="*/ 33 w 64"/>
                  <a:gd name="T79" fmla="*/ 256 h 261"/>
                  <a:gd name="T80" fmla="*/ 33 w 64"/>
                  <a:gd name="T81" fmla="*/ 228 h 261"/>
                  <a:gd name="T82" fmla="*/ 34 w 64"/>
                  <a:gd name="T83" fmla="*/ 228 h 261"/>
                  <a:gd name="T84" fmla="*/ 53 w 64"/>
                  <a:gd name="T85" fmla="*/ 220 h 261"/>
                  <a:gd name="T86" fmla="*/ 61 w 64"/>
                  <a:gd name="T87" fmla="*/ 184 h 261"/>
                  <a:gd name="T88" fmla="*/ 54 w 64"/>
                  <a:gd name="T89" fmla="*/ 180 h 26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64" h="261">
                    <a:moveTo>
                      <a:pt x="54" y="180"/>
                    </a:moveTo>
                    <a:cubicBezTo>
                      <a:pt x="51" y="180"/>
                      <a:pt x="49" y="183"/>
                      <a:pt x="50" y="186"/>
                    </a:cubicBezTo>
                    <a:cubicBezTo>
                      <a:pt x="50" y="191"/>
                      <a:pt x="51" y="206"/>
                      <a:pt x="45" y="213"/>
                    </a:cubicBezTo>
                    <a:cubicBezTo>
                      <a:pt x="42" y="216"/>
                      <a:pt x="38" y="217"/>
                      <a:pt x="33" y="217"/>
                    </a:cubicBezTo>
                    <a:cubicBezTo>
                      <a:pt x="33" y="144"/>
                      <a:pt x="33" y="144"/>
                      <a:pt x="33" y="144"/>
                    </a:cubicBezTo>
                    <a:cubicBezTo>
                      <a:pt x="34" y="144"/>
                      <a:pt x="34" y="144"/>
                      <a:pt x="34" y="144"/>
                    </a:cubicBezTo>
                    <a:cubicBezTo>
                      <a:pt x="42" y="144"/>
                      <a:pt x="48" y="141"/>
                      <a:pt x="53" y="136"/>
                    </a:cubicBezTo>
                    <a:cubicBezTo>
                      <a:pt x="64" y="124"/>
                      <a:pt x="61" y="101"/>
                      <a:pt x="61" y="100"/>
                    </a:cubicBezTo>
                    <a:cubicBezTo>
                      <a:pt x="60" y="97"/>
                      <a:pt x="57" y="95"/>
                      <a:pt x="54" y="96"/>
                    </a:cubicBezTo>
                    <a:cubicBezTo>
                      <a:pt x="51" y="96"/>
                      <a:pt x="49" y="99"/>
                      <a:pt x="50" y="102"/>
                    </a:cubicBezTo>
                    <a:cubicBezTo>
                      <a:pt x="50" y="107"/>
                      <a:pt x="51" y="122"/>
                      <a:pt x="45" y="129"/>
                    </a:cubicBezTo>
                    <a:cubicBezTo>
                      <a:pt x="42" y="132"/>
                      <a:pt x="38" y="133"/>
                      <a:pt x="33" y="133"/>
                    </a:cubicBezTo>
                    <a:cubicBezTo>
                      <a:pt x="33" y="47"/>
                      <a:pt x="33" y="47"/>
                      <a:pt x="33" y="47"/>
                    </a:cubicBezTo>
                    <a:cubicBezTo>
                      <a:pt x="33" y="47"/>
                      <a:pt x="33" y="47"/>
                      <a:pt x="33" y="47"/>
                    </a:cubicBezTo>
                    <a:cubicBezTo>
                      <a:pt x="41" y="47"/>
                      <a:pt x="45" y="43"/>
                      <a:pt x="48" y="41"/>
                    </a:cubicBezTo>
                    <a:cubicBezTo>
                      <a:pt x="58" y="30"/>
                      <a:pt x="53" y="10"/>
                      <a:pt x="53" y="8"/>
                    </a:cubicBezTo>
                    <a:cubicBezTo>
                      <a:pt x="52" y="5"/>
                      <a:pt x="49" y="3"/>
                      <a:pt x="46" y="4"/>
                    </a:cubicBezTo>
                    <a:cubicBezTo>
                      <a:pt x="43" y="5"/>
                      <a:pt x="42" y="8"/>
                      <a:pt x="42" y="10"/>
                    </a:cubicBezTo>
                    <a:cubicBezTo>
                      <a:pt x="43" y="15"/>
                      <a:pt x="45" y="28"/>
                      <a:pt x="40" y="33"/>
                    </a:cubicBezTo>
                    <a:cubicBezTo>
                      <a:pt x="39" y="34"/>
                      <a:pt x="38" y="36"/>
                      <a:pt x="33" y="36"/>
                    </a:cubicBezTo>
                    <a:cubicBezTo>
                      <a:pt x="33" y="5"/>
                      <a:pt x="33" y="5"/>
                      <a:pt x="33" y="5"/>
                    </a:cubicBezTo>
                    <a:cubicBezTo>
                      <a:pt x="33" y="2"/>
                      <a:pt x="31" y="0"/>
                      <a:pt x="28" y="0"/>
                    </a:cubicBezTo>
                    <a:cubicBezTo>
                      <a:pt x="25" y="0"/>
                      <a:pt x="23" y="2"/>
                      <a:pt x="23" y="5"/>
                    </a:cubicBezTo>
                    <a:cubicBezTo>
                      <a:pt x="23" y="116"/>
                      <a:pt x="23" y="116"/>
                      <a:pt x="23" y="116"/>
                    </a:cubicBezTo>
                    <a:cubicBezTo>
                      <a:pt x="19" y="116"/>
                      <a:pt x="18" y="115"/>
                      <a:pt x="17" y="114"/>
                    </a:cubicBezTo>
                    <a:cubicBezTo>
                      <a:pt x="13" y="109"/>
                      <a:pt x="14" y="95"/>
                      <a:pt x="15" y="91"/>
                    </a:cubicBezTo>
                    <a:cubicBezTo>
                      <a:pt x="16" y="88"/>
                      <a:pt x="14" y="85"/>
                      <a:pt x="11" y="85"/>
                    </a:cubicBezTo>
                    <a:cubicBezTo>
                      <a:pt x="8" y="84"/>
                      <a:pt x="5" y="86"/>
                      <a:pt x="4" y="89"/>
                    </a:cubicBezTo>
                    <a:cubicBezTo>
                      <a:pt x="4" y="91"/>
                      <a:pt x="0" y="111"/>
                      <a:pt x="9" y="121"/>
                    </a:cubicBezTo>
                    <a:cubicBezTo>
                      <a:pt x="12" y="124"/>
                      <a:pt x="16" y="127"/>
                      <a:pt x="23" y="127"/>
                    </a:cubicBezTo>
                    <a:cubicBezTo>
                      <a:pt x="23" y="200"/>
                      <a:pt x="23" y="200"/>
                      <a:pt x="23" y="200"/>
                    </a:cubicBezTo>
                    <a:cubicBezTo>
                      <a:pt x="19" y="200"/>
                      <a:pt x="18" y="198"/>
                      <a:pt x="17" y="198"/>
                    </a:cubicBezTo>
                    <a:cubicBezTo>
                      <a:pt x="13" y="193"/>
                      <a:pt x="14" y="179"/>
                      <a:pt x="15" y="175"/>
                    </a:cubicBezTo>
                    <a:cubicBezTo>
                      <a:pt x="16" y="172"/>
                      <a:pt x="14" y="169"/>
                      <a:pt x="11" y="169"/>
                    </a:cubicBezTo>
                    <a:cubicBezTo>
                      <a:pt x="8" y="168"/>
                      <a:pt x="5" y="170"/>
                      <a:pt x="4" y="173"/>
                    </a:cubicBezTo>
                    <a:cubicBezTo>
                      <a:pt x="4" y="175"/>
                      <a:pt x="0" y="195"/>
                      <a:pt x="9" y="205"/>
                    </a:cubicBezTo>
                    <a:cubicBezTo>
                      <a:pt x="12" y="208"/>
                      <a:pt x="16" y="211"/>
                      <a:pt x="23" y="211"/>
                    </a:cubicBezTo>
                    <a:cubicBezTo>
                      <a:pt x="23" y="256"/>
                      <a:pt x="23" y="256"/>
                      <a:pt x="23" y="256"/>
                    </a:cubicBezTo>
                    <a:cubicBezTo>
                      <a:pt x="23" y="259"/>
                      <a:pt x="25" y="261"/>
                      <a:pt x="28" y="261"/>
                    </a:cubicBezTo>
                    <a:cubicBezTo>
                      <a:pt x="31" y="261"/>
                      <a:pt x="33" y="259"/>
                      <a:pt x="33" y="256"/>
                    </a:cubicBezTo>
                    <a:cubicBezTo>
                      <a:pt x="33" y="228"/>
                      <a:pt x="33" y="228"/>
                      <a:pt x="33" y="228"/>
                    </a:cubicBezTo>
                    <a:cubicBezTo>
                      <a:pt x="34" y="228"/>
                      <a:pt x="34" y="228"/>
                      <a:pt x="34" y="228"/>
                    </a:cubicBezTo>
                    <a:cubicBezTo>
                      <a:pt x="42" y="228"/>
                      <a:pt x="48" y="225"/>
                      <a:pt x="53" y="220"/>
                    </a:cubicBezTo>
                    <a:cubicBezTo>
                      <a:pt x="64" y="208"/>
                      <a:pt x="61" y="185"/>
                      <a:pt x="61" y="184"/>
                    </a:cubicBezTo>
                    <a:cubicBezTo>
                      <a:pt x="60" y="181"/>
                      <a:pt x="57" y="179"/>
                      <a:pt x="54" y="180"/>
                    </a:cubicBezTo>
                    <a:close/>
                  </a:path>
                </a:pathLst>
              </a:custGeom>
              <a:solidFill>
                <a:schemeClr val="tx1">
                  <a:lumMod val="75000"/>
                  <a:lumOff val="25000"/>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90" name="Freeform 95">
                <a:extLst>
                  <a:ext uri="{FF2B5EF4-FFF2-40B4-BE49-F238E27FC236}">
                    <a16:creationId xmlns:a16="http://schemas.microsoft.com/office/drawing/2014/main" id="{805D9A72-9F97-44F4-8C04-3AFE34932F47}"/>
                  </a:ext>
                </a:extLst>
              </p:cNvPr>
              <p:cNvSpPr>
                <a:spLocks/>
              </p:cNvSpPr>
              <p:nvPr/>
            </p:nvSpPr>
            <p:spPr bwMode="auto">
              <a:xfrm>
                <a:off x="5364985" y="4289244"/>
                <a:ext cx="754063" cy="327025"/>
              </a:xfrm>
              <a:custGeom>
                <a:avLst/>
                <a:gdLst>
                  <a:gd name="T0" fmla="*/ 118 w 143"/>
                  <a:gd name="T1" fmla="*/ 7 h 62"/>
                  <a:gd name="T2" fmla="*/ 118 w 143"/>
                  <a:gd name="T3" fmla="*/ 7 h 62"/>
                  <a:gd name="T4" fmla="*/ 102 w 143"/>
                  <a:gd name="T5" fmla="*/ 0 h 62"/>
                  <a:gd name="T6" fmla="*/ 42 w 143"/>
                  <a:gd name="T7" fmla="*/ 0 h 62"/>
                  <a:gd name="T8" fmla="*/ 27 w 143"/>
                  <a:gd name="T9" fmla="*/ 7 h 62"/>
                  <a:gd name="T10" fmla="*/ 27 w 143"/>
                  <a:gd name="T11" fmla="*/ 7 h 62"/>
                  <a:gd name="T12" fmla="*/ 0 w 143"/>
                  <a:gd name="T13" fmla="*/ 41 h 62"/>
                  <a:gd name="T14" fmla="*/ 21 w 143"/>
                  <a:gd name="T15" fmla="*/ 62 h 62"/>
                  <a:gd name="T16" fmla="*/ 38 w 143"/>
                  <a:gd name="T17" fmla="*/ 53 h 62"/>
                  <a:gd name="T18" fmla="*/ 55 w 143"/>
                  <a:gd name="T19" fmla="*/ 62 h 62"/>
                  <a:gd name="T20" fmla="*/ 72 w 143"/>
                  <a:gd name="T21" fmla="*/ 53 h 62"/>
                  <a:gd name="T22" fmla="*/ 89 w 143"/>
                  <a:gd name="T23" fmla="*/ 62 h 62"/>
                  <a:gd name="T24" fmla="*/ 106 w 143"/>
                  <a:gd name="T25" fmla="*/ 53 h 62"/>
                  <a:gd name="T26" fmla="*/ 123 w 143"/>
                  <a:gd name="T27" fmla="*/ 62 h 62"/>
                  <a:gd name="T28" fmla="*/ 143 w 143"/>
                  <a:gd name="T29" fmla="*/ 41 h 62"/>
                  <a:gd name="T30" fmla="*/ 118 w 143"/>
                  <a:gd name="T31" fmla="*/ 7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3" h="62">
                    <a:moveTo>
                      <a:pt x="118" y="7"/>
                    </a:moveTo>
                    <a:cubicBezTo>
                      <a:pt x="118" y="7"/>
                      <a:pt x="118" y="7"/>
                      <a:pt x="118" y="7"/>
                    </a:cubicBezTo>
                    <a:cubicBezTo>
                      <a:pt x="113" y="3"/>
                      <a:pt x="110" y="0"/>
                      <a:pt x="102" y="0"/>
                    </a:cubicBezTo>
                    <a:cubicBezTo>
                      <a:pt x="42" y="0"/>
                      <a:pt x="42" y="0"/>
                      <a:pt x="42" y="0"/>
                    </a:cubicBezTo>
                    <a:cubicBezTo>
                      <a:pt x="35" y="1"/>
                      <a:pt x="32" y="4"/>
                      <a:pt x="27" y="7"/>
                    </a:cubicBezTo>
                    <a:cubicBezTo>
                      <a:pt x="27" y="7"/>
                      <a:pt x="27" y="7"/>
                      <a:pt x="27" y="7"/>
                    </a:cubicBezTo>
                    <a:cubicBezTo>
                      <a:pt x="27" y="7"/>
                      <a:pt x="0" y="29"/>
                      <a:pt x="0" y="41"/>
                    </a:cubicBezTo>
                    <a:cubicBezTo>
                      <a:pt x="0" y="53"/>
                      <a:pt x="9" y="62"/>
                      <a:pt x="21" y="62"/>
                    </a:cubicBezTo>
                    <a:cubicBezTo>
                      <a:pt x="28" y="62"/>
                      <a:pt x="34" y="58"/>
                      <a:pt x="38" y="53"/>
                    </a:cubicBezTo>
                    <a:cubicBezTo>
                      <a:pt x="41" y="58"/>
                      <a:pt x="48" y="62"/>
                      <a:pt x="55" y="62"/>
                    </a:cubicBezTo>
                    <a:cubicBezTo>
                      <a:pt x="62" y="62"/>
                      <a:pt x="68" y="58"/>
                      <a:pt x="72" y="53"/>
                    </a:cubicBezTo>
                    <a:cubicBezTo>
                      <a:pt x="75" y="58"/>
                      <a:pt x="82" y="62"/>
                      <a:pt x="89" y="62"/>
                    </a:cubicBezTo>
                    <a:cubicBezTo>
                      <a:pt x="96" y="62"/>
                      <a:pt x="102" y="58"/>
                      <a:pt x="106" y="53"/>
                    </a:cubicBezTo>
                    <a:cubicBezTo>
                      <a:pt x="110" y="58"/>
                      <a:pt x="116" y="62"/>
                      <a:pt x="123" y="62"/>
                    </a:cubicBezTo>
                    <a:cubicBezTo>
                      <a:pt x="134" y="62"/>
                      <a:pt x="143" y="53"/>
                      <a:pt x="143" y="41"/>
                    </a:cubicBezTo>
                    <a:cubicBezTo>
                      <a:pt x="143" y="30"/>
                      <a:pt x="118" y="7"/>
                      <a:pt x="118" y="7"/>
                    </a:cubicBezTo>
                    <a:close/>
                  </a:path>
                </a:pathLst>
              </a:custGeom>
              <a:gradFill>
                <a:gsLst>
                  <a:gs pos="100000">
                    <a:schemeClr val="accent2">
                      <a:lumMod val="75000"/>
                    </a:schemeClr>
                  </a:gs>
                  <a:gs pos="0">
                    <a:schemeClr val="accent2"/>
                  </a:gs>
                </a:gsLst>
                <a:lin ang="2700000" scaled="1"/>
              </a:gradFill>
              <a:ln>
                <a:noFill/>
              </a:ln>
            </p:spPr>
            <p:txBody>
              <a:bodyPr vert="horz" wrap="square" lIns="91440" tIns="45720" rIns="91440" bIns="45720" numCol="1" anchor="t" anchorCtr="0" compatLnSpc="1">
                <a:prstTxWarp prst="textNoShape">
                  <a:avLst/>
                </a:prstTxWarp>
              </a:bodyPr>
              <a:lstStyle/>
              <a:p>
                <a:endParaRPr lang="en-US">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91" name="Freeform 107">
                <a:extLst>
                  <a:ext uri="{FF2B5EF4-FFF2-40B4-BE49-F238E27FC236}">
                    <a16:creationId xmlns:a16="http://schemas.microsoft.com/office/drawing/2014/main" id="{7FBD110F-A435-485E-AF31-3669CD2DE48A}"/>
                  </a:ext>
                </a:extLst>
              </p:cNvPr>
              <p:cNvSpPr>
                <a:spLocks/>
              </p:cNvSpPr>
              <p:nvPr/>
            </p:nvSpPr>
            <p:spPr bwMode="auto">
              <a:xfrm>
                <a:off x="5364985" y="4716281"/>
                <a:ext cx="754063" cy="327025"/>
              </a:xfrm>
              <a:custGeom>
                <a:avLst/>
                <a:gdLst>
                  <a:gd name="T0" fmla="*/ 118 w 143"/>
                  <a:gd name="T1" fmla="*/ 7 h 62"/>
                  <a:gd name="T2" fmla="*/ 118 w 143"/>
                  <a:gd name="T3" fmla="*/ 7 h 62"/>
                  <a:gd name="T4" fmla="*/ 102 w 143"/>
                  <a:gd name="T5" fmla="*/ 0 h 62"/>
                  <a:gd name="T6" fmla="*/ 42 w 143"/>
                  <a:gd name="T7" fmla="*/ 0 h 62"/>
                  <a:gd name="T8" fmla="*/ 27 w 143"/>
                  <a:gd name="T9" fmla="*/ 7 h 62"/>
                  <a:gd name="T10" fmla="*/ 27 w 143"/>
                  <a:gd name="T11" fmla="*/ 7 h 62"/>
                  <a:gd name="T12" fmla="*/ 0 w 143"/>
                  <a:gd name="T13" fmla="*/ 41 h 62"/>
                  <a:gd name="T14" fmla="*/ 21 w 143"/>
                  <a:gd name="T15" fmla="*/ 62 h 62"/>
                  <a:gd name="T16" fmla="*/ 38 w 143"/>
                  <a:gd name="T17" fmla="*/ 53 h 62"/>
                  <a:gd name="T18" fmla="*/ 55 w 143"/>
                  <a:gd name="T19" fmla="*/ 62 h 62"/>
                  <a:gd name="T20" fmla="*/ 72 w 143"/>
                  <a:gd name="T21" fmla="*/ 53 h 62"/>
                  <a:gd name="T22" fmla="*/ 89 w 143"/>
                  <a:gd name="T23" fmla="*/ 62 h 62"/>
                  <a:gd name="T24" fmla="*/ 106 w 143"/>
                  <a:gd name="T25" fmla="*/ 53 h 62"/>
                  <a:gd name="T26" fmla="*/ 123 w 143"/>
                  <a:gd name="T27" fmla="*/ 62 h 62"/>
                  <a:gd name="T28" fmla="*/ 143 w 143"/>
                  <a:gd name="T29" fmla="*/ 41 h 62"/>
                  <a:gd name="T30" fmla="*/ 118 w 143"/>
                  <a:gd name="T31" fmla="*/ 7 h 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43" h="62">
                    <a:moveTo>
                      <a:pt x="118" y="7"/>
                    </a:moveTo>
                    <a:cubicBezTo>
                      <a:pt x="118" y="7"/>
                      <a:pt x="118" y="7"/>
                      <a:pt x="118" y="7"/>
                    </a:cubicBezTo>
                    <a:cubicBezTo>
                      <a:pt x="113" y="3"/>
                      <a:pt x="110" y="0"/>
                      <a:pt x="102" y="0"/>
                    </a:cubicBezTo>
                    <a:cubicBezTo>
                      <a:pt x="42" y="0"/>
                      <a:pt x="42" y="0"/>
                      <a:pt x="42" y="0"/>
                    </a:cubicBezTo>
                    <a:cubicBezTo>
                      <a:pt x="35" y="1"/>
                      <a:pt x="32" y="4"/>
                      <a:pt x="27" y="7"/>
                    </a:cubicBezTo>
                    <a:cubicBezTo>
                      <a:pt x="27" y="7"/>
                      <a:pt x="27" y="7"/>
                      <a:pt x="27" y="7"/>
                    </a:cubicBezTo>
                    <a:cubicBezTo>
                      <a:pt x="27" y="7"/>
                      <a:pt x="0" y="29"/>
                      <a:pt x="0" y="41"/>
                    </a:cubicBezTo>
                    <a:cubicBezTo>
                      <a:pt x="0" y="53"/>
                      <a:pt x="9" y="62"/>
                      <a:pt x="21" y="62"/>
                    </a:cubicBezTo>
                    <a:cubicBezTo>
                      <a:pt x="28" y="62"/>
                      <a:pt x="34" y="58"/>
                      <a:pt x="38" y="53"/>
                    </a:cubicBezTo>
                    <a:cubicBezTo>
                      <a:pt x="41" y="58"/>
                      <a:pt x="48" y="62"/>
                      <a:pt x="55" y="62"/>
                    </a:cubicBezTo>
                    <a:cubicBezTo>
                      <a:pt x="62" y="62"/>
                      <a:pt x="68" y="58"/>
                      <a:pt x="72" y="53"/>
                    </a:cubicBezTo>
                    <a:cubicBezTo>
                      <a:pt x="75" y="58"/>
                      <a:pt x="82" y="62"/>
                      <a:pt x="89" y="62"/>
                    </a:cubicBezTo>
                    <a:cubicBezTo>
                      <a:pt x="96" y="62"/>
                      <a:pt x="102" y="58"/>
                      <a:pt x="106" y="53"/>
                    </a:cubicBezTo>
                    <a:cubicBezTo>
                      <a:pt x="110" y="58"/>
                      <a:pt x="116" y="62"/>
                      <a:pt x="123" y="62"/>
                    </a:cubicBezTo>
                    <a:cubicBezTo>
                      <a:pt x="134" y="62"/>
                      <a:pt x="143" y="53"/>
                      <a:pt x="143" y="41"/>
                    </a:cubicBezTo>
                    <a:cubicBezTo>
                      <a:pt x="143" y="30"/>
                      <a:pt x="118" y="7"/>
                      <a:pt x="118" y="7"/>
                    </a:cubicBezTo>
                    <a:close/>
                  </a:path>
                </a:pathLst>
              </a:custGeom>
              <a:gradFill>
                <a:gsLst>
                  <a:gs pos="100000">
                    <a:schemeClr val="accent2">
                      <a:lumMod val="75000"/>
                    </a:schemeClr>
                  </a:gs>
                  <a:gs pos="0">
                    <a:schemeClr val="accent2"/>
                  </a:gs>
                </a:gsLst>
                <a:lin ang="2700000" scaled="1"/>
              </a:gradFill>
              <a:ln>
                <a:noFill/>
              </a:ln>
            </p:spPr>
            <p:txBody>
              <a:bodyPr vert="horz" wrap="square" lIns="91440" tIns="45720" rIns="91440" bIns="45720" numCol="1" anchor="t" anchorCtr="0" compatLnSpc="1">
                <a:prstTxWarp prst="textNoShape">
                  <a:avLst/>
                </a:prstTxWarp>
              </a:bodyPr>
              <a:lstStyle/>
              <a:p>
                <a:endParaRPr lang="en-US">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92" name="Freeform 119">
                <a:extLst>
                  <a:ext uri="{FF2B5EF4-FFF2-40B4-BE49-F238E27FC236}">
                    <a16:creationId xmlns:a16="http://schemas.microsoft.com/office/drawing/2014/main" id="{8AA61E84-A340-436E-8521-ADFE79E822C1}"/>
                  </a:ext>
                </a:extLst>
              </p:cNvPr>
              <p:cNvSpPr>
                <a:spLocks/>
              </p:cNvSpPr>
              <p:nvPr/>
            </p:nvSpPr>
            <p:spPr bwMode="auto">
              <a:xfrm>
                <a:off x="5491985" y="3860619"/>
                <a:ext cx="506413" cy="338138"/>
              </a:xfrm>
              <a:custGeom>
                <a:avLst/>
                <a:gdLst>
                  <a:gd name="T0" fmla="*/ 78 w 96"/>
                  <a:gd name="T1" fmla="*/ 28 h 64"/>
                  <a:gd name="T2" fmla="*/ 78 w 96"/>
                  <a:gd name="T3" fmla="*/ 28 h 64"/>
                  <a:gd name="T4" fmla="*/ 56 w 96"/>
                  <a:gd name="T5" fmla="*/ 4 h 64"/>
                  <a:gd name="T6" fmla="*/ 42 w 96"/>
                  <a:gd name="T7" fmla="*/ 4 h 64"/>
                  <a:gd name="T8" fmla="*/ 18 w 96"/>
                  <a:gd name="T9" fmla="*/ 28 h 64"/>
                  <a:gd name="T10" fmla="*/ 18 w 96"/>
                  <a:gd name="T11" fmla="*/ 28 h 64"/>
                  <a:gd name="T12" fmla="*/ 0 w 96"/>
                  <a:gd name="T13" fmla="*/ 51 h 64"/>
                  <a:gd name="T14" fmla="*/ 14 w 96"/>
                  <a:gd name="T15" fmla="*/ 64 h 64"/>
                  <a:gd name="T16" fmla="*/ 25 w 96"/>
                  <a:gd name="T17" fmla="*/ 58 h 64"/>
                  <a:gd name="T18" fmla="*/ 36 w 96"/>
                  <a:gd name="T19" fmla="*/ 64 h 64"/>
                  <a:gd name="T20" fmla="*/ 48 w 96"/>
                  <a:gd name="T21" fmla="*/ 58 h 64"/>
                  <a:gd name="T22" fmla="*/ 59 w 96"/>
                  <a:gd name="T23" fmla="*/ 64 h 64"/>
                  <a:gd name="T24" fmla="*/ 71 w 96"/>
                  <a:gd name="T25" fmla="*/ 58 h 64"/>
                  <a:gd name="T26" fmla="*/ 82 w 96"/>
                  <a:gd name="T27" fmla="*/ 64 h 64"/>
                  <a:gd name="T28" fmla="*/ 96 w 96"/>
                  <a:gd name="T29" fmla="*/ 51 h 64"/>
                  <a:gd name="T30" fmla="*/ 78 w 96"/>
                  <a:gd name="T31" fmla="*/ 28 h 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96" h="64">
                    <a:moveTo>
                      <a:pt x="78" y="28"/>
                    </a:moveTo>
                    <a:cubicBezTo>
                      <a:pt x="78" y="28"/>
                      <a:pt x="78" y="28"/>
                      <a:pt x="78" y="28"/>
                    </a:cubicBezTo>
                    <a:cubicBezTo>
                      <a:pt x="56" y="4"/>
                      <a:pt x="56" y="4"/>
                      <a:pt x="56" y="4"/>
                    </a:cubicBezTo>
                    <a:cubicBezTo>
                      <a:pt x="52" y="0"/>
                      <a:pt x="46" y="0"/>
                      <a:pt x="42" y="4"/>
                    </a:cubicBezTo>
                    <a:cubicBezTo>
                      <a:pt x="18" y="28"/>
                      <a:pt x="18" y="28"/>
                      <a:pt x="18" y="28"/>
                    </a:cubicBezTo>
                    <a:cubicBezTo>
                      <a:pt x="18" y="28"/>
                      <a:pt x="18" y="28"/>
                      <a:pt x="18" y="28"/>
                    </a:cubicBezTo>
                    <a:cubicBezTo>
                      <a:pt x="18" y="28"/>
                      <a:pt x="0" y="42"/>
                      <a:pt x="0" y="51"/>
                    </a:cubicBezTo>
                    <a:cubicBezTo>
                      <a:pt x="0" y="58"/>
                      <a:pt x="6" y="64"/>
                      <a:pt x="14" y="64"/>
                    </a:cubicBezTo>
                    <a:cubicBezTo>
                      <a:pt x="18" y="64"/>
                      <a:pt x="23" y="62"/>
                      <a:pt x="25" y="58"/>
                    </a:cubicBezTo>
                    <a:cubicBezTo>
                      <a:pt x="27" y="62"/>
                      <a:pt x="32" y="64"/>
                      <a:pt x="36" y="64"/>
                    </a:cubicBezTo>
                    <a:cubicBezTo>
                      <a:pt x="41" y="64"/>
                      <a:pt x="45" y="62"/>
                      <a:pt x="48" y="58"/>
                    </a:cubicBezTo>
                    <a:cubicBezTo>
                      <a:pt x="50" y="62"/>
                      <a:pt x="54" y="64"/>
                      <a:pt x="59" y="64"/>
                    </a:cubicBezTo>
                    <a:cubicBezTo>
                      <a:pt x="64" y="64"/>
                      <a:pt x="68" y="62"/>
                      <a:pt x="71" y="58"/>
                    </a:cubicBezTo>
                    <a:cubicBezTo>
                      <a:pt x="73" y="62"/>
                      <a:pt x="77" y="64"/>
                      <a:pt x="82" y="64"/>
                    </a:cubicBezTo>
                    <a:cubicBezTo>
                      <a:pt x="90" y="64"/>
                      <a:pt x="96" y="58"/>
                      <a:pt x="96" y="51"/>
                    </a:cubicBezTo>
                    <a:cubicBezTo>
                      <a:pt x="96" y="43"/>
                      <a:pt x="78" y="28"/>
                      <a:pt x="78" y="28"/>
                    </a:cubicBezTo>
                    <a:close/>
                  </a:path>
                </a:pathLst>
              </a:custGeom>
              <a:gradFill>
                <a:gsLst>
                  <a:gs pos="100000">
                    <a:schemeClr val="accent2">
                      <a:lumMod val="75000"/>
                    </a:schemeClr>
                  </a:gs>
                  <a:gs pos="0">
                    <a:schemeClr val="accent2"/>
                  </a:gs>
                </a:gsLst>
                <a:lin ang="2700000" scaled="1"/>
              </a:gradFill>
              <a:ln>
                <a:noFill/>
              </a:ln>
            </p:spPr>
            <p:txBody>
              <a:bodyPr vert="horz" wrap="square" lIns="91440" tIns="45720" rIns="91440" bIns="45720" numCol="1" anchor="t" anchorCtr="0" compatLnSpc="1">
                <a:prstTxWarp prst="textNoShape">
                  <a:avLst/>
                </a:prstTxWarp>
              </a:bodyPr>
              <a:lstStyle/>
              <a:p>
                <a:endParaRPr lang="en-US">
                  <a:latin typeface="Helvetica Neue" panose="02000503000000020004" pitchFamily="2" charset="0"/>
                  <a:ea typeface="Helvetica Neue" panose="02000503000000020004" pitchFamily="2" charset="0"/>
                  <a:cs typeface="Helvetica Neue" panose="02000503000000020004" pitchFamily="2" charset="0"/>
                </a:endParaRPr>
              </a:p>
            </p:txBody>
          </p:sp>
          <p:grpSp>
            <p:nvGrpSpPr>
              <p:cNvPr id="93" name="Group 92">
                <a:extLst>
                  <a:ext uri="{FF2B5EF4-FFF2-40B4-BE49-F238E27FC236}">
                    <a16:creationId xmlns:a16="http://schemas.microsoft.com/office/drawing/2014/main" id="{97956385-5BAA-4B56-99D7-7711328EC10E}"/>
                  </a:ext>
                </a:extLst>
              </p:cNvPr>
              <p:cNvGrpSpPr/>
              <p:nvPr/>
            </p:nvGrpSpPr>
            <p:grpSpPr>
              <a:xfrm>
                <a:off x="5630097" y="3966981"/>
                <a:ext cx="368301" cy="987425"/>
                <a:chOff x="5097463" y="3744913"/>
                <a:chExt cx="368301" cy="987425"/>
              </a:xfrm>
              <a:solidFill>
                <a:schemeClr val="accent3">
                  <a:lumMod val="60000"/>
                  <a:lumOff val="40000"/>
                </a:schemeClr>
              </a:solidFill>
            </p:grpSpPr>
            <p:sp>
              <p:nvSpPr>
                <p:cNvPr id="113" name="Oval 96">
                  <a:extLst>
                    <a:ext uri="{FF2B5EF4-FFF2-40B4-BE49-F238E27FC236}">
                      <a16:creationId xmlns:a16="http://schemas.microsoft.com/office/drawing/2014/main" id="{3DF662EA-89C3-4F7E-850B-2F657E5D35EC}"/>
                    </a:ext>
                  </a:extLst>
                </p:cNvPr>
                <p:cNvSpPr>
                  <a:spLocks noChangeArrowheads="1"/>
                </p:cNvSpPr>
                <p:nvPr/>
              </p:nvSpPr>
              <p:spPr bwMode="auto">
                <a:xfrm>
                  <a:off x="5408613" y="4144963"/>
                  <a:ext cx="36513" cy="38100"/>
                </a:xfrm>
                <a:prstGeom prst="ellipse">
                  <a:avLst/>
                </a:prstGeom>
                <a:solidFill>
                  <a:schemeClr val="accent2">
                    <a:lumMod val="60000"/>
                    <a:lumOff val="40000"/>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14" name="Oval 98">
                  <a:extLst>
                    <a:ext uri="{FF2B5EF4-FFF2-40B4-BE49-F238E27FC236}">
                      <a16:creationId xmlns:a16="http://schemas.microsoft.com/office/drawing/2014/main" id="{5411DD16-660F-472A-99B7-25C56429F723}"/>
                    </a:ext>
                  </a:extLst>
                </p:cNvPr>
                <p:cNvSpPr>
                  <a:spLocks noChangeArrowheads="1"/>
                </p:cNvSpPr>
                <p:nvPr/>
              </p:nvSpPr>
              <p:spPr bwMode="auto">
                <a:xfrm>
                  <a:off x="5097463" y="4271963"/>
                  <a:ext cx="30163" cy="31750"/>
                </a:xfrm>
                <a:prstGeom prst="ellipse">
                  <a:avLst/>
                </a:prstGeom>
                <a:solidFill>
                  <a:schemeClr val="accent2">
                    <a:lumMod val="60000"/>
                    <a:lumOff val="40000"/>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15" name="Oval 99">
                  <a:extLst>
                    <a:ext uri="{FF2B5EF4-FFF2-40B4-BE49-F238E27FC236}">
                      <a16:creationId xmlns:a16="http://schemas.microsoft.com/office/drawing/2014/main" id="{18A25E07-5BD5-4BB5-A40D-84E12B1B427A}"/>
                    </a:ext>
                  </a:extLst>
                </p:cNvPr>
                <p:cNvSpPr>
                  <a:spLocks noChangeArrowheads="1"/>
                </p:cNvSpPr>
                <p:nvPr/>
              </p:nvSpPr>
              <p:spPr bwMode="auto">
                <a:xfrm>
                  <a:off x="5260976" y="4246563"/>
                  <a:ext cx="30163" cy="31750"/>
                </a:xfrm>
                <a:prstGeom prst="ellipse">
                  <a:avLst/>
                </a:prstGeom>
                <a:solidFill>
                  <a:schemeClr val="accent2">
                    <a:lumMod val="60000"/>
                    <a:lumOff val="40000"/>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16" name="Oval 108">
                  <a:extLst>
                    <a:ext uri="{FF2B5EF4-FFF2-40B4-BE49-F238E27FC236}">
                      <a16:creationId xmlns:a16="http://schemas.microsoft.com/office/drawing/2014/main" id="{C968969F-0306-4599-8C71-249308E93E73}"/>
                    </a:ext>
                  </a:extLst>
                </p:cNvPr>
                <p:cNvSpPr>
                  <a:spLocks noChangeArrowheads="1"/>
                </p:cNvSpPr>
                <p:nvPr/>
              </p:nvSpPr>
              <p:spPr bwMode="auto">
                <a:xfrm>
                  <a:off x="5408613" y="4573588"/>
                  <a:ext cx="36513" cy="36513"/>
                </a:xfrm>
                <a:prstGeom prst="ellipse">
                  <a:avLst/>
                </a:prstGeom>
                <a:solidFill>
                  <a:schemeClr val="accent2">
                    <a:lumMod val="60000"/>
                    <a:lumOff val="40000"/>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17" name="Oval 110">
                  <a:extLst>
                    <a:ext uri="{FF2B5EF4-FFF2-40B4-BE49-F238E27FC236}">
                      <a16:creationId xmlns:a16="http://schemas.microsoft.com/office/drawing/2014/main" id="{9382A342-85B5-42A3-9408-0A94A931CB3D}"/>
                    </a:ext>
                  </a:extLst>
                </p:cNvPr>
                <p:cNvSpPr>
                  <a:spLocks noChangeArrowheads="1"/>
                </p:cNvSpPr>
                <p:nvPr/>
              </p:nvSpPr>
              <p:spPr bwMode="auto">
                <a:xfrm>
                  <a:off x="5097463" y="4700588"/>
                  <a:ext cx="30163" cy="31750"/>
                </a:xfrm>
                <a:prstGeom prst="ellipse">
                  <a:avLst/>
                </a:prstGeom>
                <a:solidFill>
                  <a:schemeClr val="accent2">
                    <a:lumMod val="60000"/>
                    <a:lumOff val="40000"/>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18" name="Oval 111">
                  <a:extLst>
                    <a:ext uri="{FF2B5EF4-FFF2-40B4-BE49-F238E27FC236}">
                      <a16:creationId xmlns:a16="http://schemas.microsoft.com/office/drawing/2014/main" id="{60BA3638-B61E-4ACA-918A-EEDFB30DD813}"/>
                    </a:ext>
                  </a:extLst>
                </p:cNvPr>
                <p:cNvSpPr>
                  <a:spLocks noChangeArrowheads="1"/>
                </p:cNvSpPr>
                <p:nvPr/>
              </p:nvSpPr>
              <p:spPr bwMode="auto">
                <a:xfrm>
                  <a:off x="5260976" y="4673601"/>
                  <a:ext cx="30163" cy="31750"/>
                </a:xfrm>
                <a:prstGeom prst="ellipse">
                  <a:avLst/>
                </a:prstGeom>
                <a:solidFill>
                  <a:schemeClr val="accent2">
                    <a:lumMod val="60000"/>
                    <a:lumOff val="40000"/>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19" name="Oval 112">
                  <a:extLst>
                    <a:ext uri="{FF2B5EF4-FFF2-40B4-BE49-F238E27FC236}">
                      <a16:creationId xmlns:a16="http://schemas.microsoft.com/office/drawing/2014/main" id="{3164FF10-3C4D-4A60-A82C-ABA00F987755}"/>
                    </a:ext>
                  </a:extLst>
                </p:cNvPr>
                <p:cNvSpPr>
                  <a:spLocks noChangeArrowheads="1"/>
                </p:cNvSpPr>
                <p:nvPr/>
              </p:nvSpPr>
              <p:spPr bwMode="auto">
                <a:xfrm>
                  <a:off x="5445126" y="4610101"/>
                  <a:ext cx="20638" cy="22225"/>
                </a:xfrm>
                <a:prstGeom prst="ellipse">
                  <a:avLst/>
                </a:prstGeom>
                <a:solidFill>
                  <a:schemeClr val="accent2">
                    <a:lumMod val="60000"/>
                    <a:lumOff val="40000"/>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20" name="Oval 120">
                  <a:extLst>
                    <a:ext uri="{FF2B5EF4-FFF2-40B4-BE49-F238E27FC236}">
                      <a16:creationId xmlns:a16="http://schemas.microsoft.com/office/drawing/2014/main" id="{186E65AE-4F2D-45FE-A979-E0AFEEBB2C6B}"/>
                    </a:ext>
                  </a:extLst>
                </p:cNvPr>
                <p:cNvSpPr>
                  <a:spLocks noChangeArrowheads="1"/>
                </p:cNvSpPr>
                <p:nvPr/>
              </p:nvSpPr>
              <p:spPr bwMode="auto">
                <a:xfrm>
                  <a:off x="5197476" y="3744913"/>
                  <a:ext cx="36513" cy="36513"/>
                </a:xfrm>
                <a:prstGeom prst="ellipse">
                  <a:avLst/>
                </a:prstGeom>
                <a:solidFill>
                  <a:schemeClr val="accent2">
                    <a:lumMod val="60000"/>
                    <a:lumOff val="40000"/>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21" name="Oval 122">
                  <a:extLst>
                    <a:ext uri="{FF2B5EF4-FFF2-40B4-BE49-F238E27FC236}">
                      <a16:creationId xmlns:a16="http://schemas.microsoft.com/office/drawing/2014/main" id="{73117494-3FAF-45B7-95D5-875CC54589FC}"/>
                    </a:ext>
                  </a:extLst>
                </p:cNvPr>
                <p:cNvSpPr>
                  <a:spLocks noChangeArrowheads="1"/>
                </p:cNvSpPr>
                <p:nvPr/>
              </p:nvSpPr>
              <p:spPr bwMode="auto">
                <a:xfrm>
                  <a:off x="5191126" y="3876676"/>
                  <a:ext cx="31750" cy="25400"/>
                </a:xfrm>
                <a:prstGeom prst="ellipse">
                  <a:avLst/>
                </a:prstGeom>
                <a:solidFill>
                  <a:schemeClr val="accent2">
                    <a:lumMod val="60000"/>
                    <a:lumOff val="40000"/>
                  </a:schemeClr>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Helvetica Neue" panose="02000503000000020004" pitchFamily="2" charset="0"/>
                    <a:ea typeface="Helvetica Neue" panose="02000503000000020004" pitchFamily="2" charset="0"/>
                    <a:cs typeface="Helvetica Neue" panose="02000503000000020004" pitchFamily="2" charset="0"/>
                  </a:endParaRPr>
                </a:p>
              </p:txBody>
            </p:sp>
          </p:grpSp>
          <p:grpSp>
            <p:nvGrpSpPr>
              <p:cNvPr id="94" name="Group 93">
                <a:extLst>
                  <a:ext uri="{FF2B5EF4-FFF2-40B4-BE49-F238E27FC236}">
                    <a16:creationId xmlns:a16="http://schemas.microsoft.com/office/drawing/2014/main" id="{8B2ED6E9-24B9-4357-B9EB-70D2A9C2FAFC}"/>
                  </a:ext>
                </a:extLst>
              </p:cNvPr>
              <p:cNvGrpSpPr/>
              <p:nvPr/>
            </p:nvGrpSpPr>
            <p:grpSpPr>
              <a:xfrm>
                <a:off x="5450710" y="4003494"/>
                <a:ext cx="574675" cy="976312"/>
                <a:chOff x="4918076" y="3781426"/>
                <a:chExt cx="574675" cy="976312"/>
              </a:xfrm>
            </p:grpSpPr>
            <p:sp>
              <p:nvSpPr>
                <p:cNvPr id="95" name="Oval 97">
                  <a:extLst>
                    <a:ext uri="{FF2B5EF4-FFF2-40B4-BE49-F238E27FC236}">
                      <a16:creationId xmlns:a16="http://schemas.microsoft.com/office/drawing/2014/main" id="{574A1DA8-6F3E-4A16-9B58-5C4AC3E669B8}"/>
                    </a:ext>
                  </a:extLst>
                </p:cNvPr>
                <p:cNvSpPr>
                  <a:spLocks noChangeArrowheads="1"/>
                </p:cNvSpPr>
                <p:nvPr/>
              </p:nvSpPr>
              <p:spPr bwMode="auto">
                <a:xfrm>
                  <a:off x="5097463" y="4151313"/>
                  <a:ext cx="30163" cy="36513"/>
                </a:xfrm>
                <a:prstGeom prst="ellipse">
                  <a:avLst/>
                </a:pr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endParaRPr lang="en-US">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96" name="Oval 100">
                  <a:extLst>
                    <a:ext uri="{FF2B5EF4-FFF2-40B4-BE49-F238E27FC236}">
                      <a16:creationId xmlns:a16="http://schemas.microsoft.com/office/drawing/2014/main" id="{BF9EAE74-649F-41C6-9A3D-D4D37494C214}"/>
                    </a:ext>
                  </a:extLst>
                </p:cNvPr>
                <p:cNvSpPr>
                  <a:spLocks noChangeArrowheads="1"/>
                </p:cNvSpPr>
                <p:nvPr/>
              </p:nvSpPr>
              <p:spPr bwMode="auto">
                <a:xfrm>
                  <a:off x="5445126" y="4183063"/>
                  <a:ext cx="20638" cy="20638"/>
                </a:xfrm>
                <a:prstGeom prst="ellipse">
                  <a:avLst/>
                </a:pr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endParaRPr lang="en-US">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97" name="Oval 101">
                  <a:extLst>
                    <a:ext uri="{FF2B5EF4-FFF2-40B4-BE49-F238E27FC236}">
                      <a16:creationId xmlns:a16="http://schemas.microsoft.com/office/drawing/2014/main" id="{3E16E500-03E6-42A5-AC04-EB1EB8947E3C}"/>
                    </a:ext>
                  </a:extLst>
                </p:cNvPr>
                <p:cNvSpPr>
                  <a:spLocks noChangeArrowheads="1"/>
                </p:cNvSpPr>
                <p:nvPr/>
              </p:nvSpPr>
              <p:spPr bwMode="auto">
                <a:xfrm>
                  <a:off x="5470526" y="4271963"/>
                  <a:ext cx="22225" cy="26988"/>
                </a:xfrm>
                <a:prstGeom prst="ellipse">
                  <a:avLst/>
                </a:pr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endParaRPr lang="en-US">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98" name="Oval 102">
                  <a:extLst>
                    <a:ext uri="{FF2B5EF4-FFF2-40B4-BE49-F238E27FC236}">
                      <a16:creationId xmlns:a16="http://schemas.microsoft.com/office/drawing/2014/main" id="{107C942A-C17D-4123-8257-B57B0EFBF8CE}"/>
                    </a:ext>
                  </a:extLst>
                </p:cNvPr>
                <p:cNvSpPr>
                  <a:spLocks noChangeArrowheads="1"/>
                </p:cNvSpPr>
                <p:nvPr/>
              </p:nvSpPr>
              <p:spPr bwMode="auto">
                <a:xfrm>
                  <a:off x="5027613" y="4262438"/>
                  <a:ext cx="26988" cy="25400"/>
                </a:xfrm>
                <a:prstGeom prst="ellipse">
                  <a:avLst/>
                </a:pr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endParaRPr lang="en-US">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99" name="Oval 103">
                  <a:extLst>
                    <a:ext uri="{FF2B5EF4-FFF2-40B4-BE49-F238E27FC236}">
                      <a16:creationId xmlns:a16="http://schemas.microsoft.com/office/drawing/2014/main" id="{81FE0FBC-805A-474E-BFBA-590094C62E12}"/>
                    </a:ext>
                  </a:extLst>
                </p:cNvPr>
                <p:cNvSpPr>
                  <a:spLocks noChangeArrowheads="1"/>
                </p:cNvSpPr>
                <p:nvPr/>
              </p:nvSpPr>
              <p:spPr bwMode="auto">
                <a:xfrm>
                  <a:off x="4918076" y="4303713"/>
                  <a:ext cx="25400" cy="22225"/>
                </a:xfrm>
                <a:prstGeom prst="ellipse">
                  <a:avLst/>
                </a:pr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endParaRPr lang="en-US">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00" name="Oval 104">
                  <a:extLst>
                    <a:ext uri="{FF2B5EF4-FFF2-40B4-BE49-F238E27FC236}">
                      <a16:creationId xmlns:a16="http://schemas.microsoft.com/office/drawing/2014/main" id="{9A5992F5-9C5B-4C92-9037-1AFC3C59362B}"/>
                    </a:ext>
                  </a:extLst>
                </p:cNvPr>
                <p:cNvSpPr>
                  <a:spLocks noChangeArrowheads="1"/>
                </p:cNvSpPr>
                <p:nvPr/>
              </p:nvSpPr>
              <p:spPr bwMode="auto">
                <a:xfrm>
                  <a:off x="4943476" y="4198938"/>
                  <a:ext cx="36513" cy="36513"/>
                </a:xfrm>
                <a:prstGeom prst="ellipse">
                  <a:avLst/>
                </a:pr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endParaRPr lang="en-US">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01" name="Oval 105">
                  <a:extLst>
                    <a:ext uri="{FF2B5EF4-FFF2-40B4-BE49-F238E27FC236}">
                      <a16:creationId xmlns:a16="http://schemas.microsoft.com/office/drawing/2014/main" id="{A1465AF0-07CC-4164-A386-C4F564752E4B}"/>
                    </a:ext>
                  </a:extLst>
                </p:cNvPr>
                <p:cNvSpPr>
                  <a:spLocks noChangeArrowheads="1"/>
                </p:cNvSpPr>
                <p:nvPr/>
              </p:nvSpPr>
              <p:spPr bwMode="auto">
                <a:xfrm>
                  <a:off x="5307013" y="4198938"/>
                  <a:ext cx="38100" cy="31750"/>
                </a:xfrm>
                <a:prstGeom prst="ellipse">
                  <a:avLst/>
                </a:pr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endParaRPr lang="en-US">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02" name="Oval 106">
                  <a:extLst>
                    <a:ext uri="{FF2B5EF4-FFF2-40B4-BE49-F238E27FC236}">
                      <a16:creationId xmlns:a16="http://schemas.microsoft.com/office/drawing/2014/main" id="{F67884E5-D388-48E3-86F2-D2742051A374}"/>
                    </a:ext>
                  </a:extLst>
                </p:cNvPr>
                <p:cNvSpPr>
                  <a:spLocks noChangeArrowheads="1"/>
                </p:cNvSpPr>
                <p:nvPr/>
              </p:nvSpPr>
              <p:spPr bwMode="auto">
                <a:xfrm>
                  <a:off x="5254626" y="4108451"/>
                  <a:ext cx="31750" cy="36513"/>
                </a:xfrm>
                <a:prstGeom prst="ellipse">
                  <a:avLst/>
                </a:pr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endParaRPr lang="en-US">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03" name="Oval 109">
                  <a:extLst>
                    <a:ext uri="{FF2B5EF4-FFF2-40B4-BE49-F238E27FC236}">
                      <a16:creationId xmlns:a16="http://schemas.microsoft.com/office/drawing/2014/main" id="{8AE019AF-F4E1-4EF0-968F-ECA239EFE10E}"/>
                    </a:ext>
                  </a:extLst>
                </p:cNvPr>
                <p:cNvSpPr>
                  <a:spLocks noChangeArrowheads="1"/>
                </p:cNvSpPr>
                <p:nvPr/>
              </p:nvSpPr>
              <p:spPr bwMode="auto">
                <a:xfrm>
                  <a:off x="5097463" y="4578351"/>
                  <a:ext cx="30163" cy="38100"/>
                </a:xfrm>
                <a:prstGeom prst="ellipse">
                  <a:avLst/>
                </a:pr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endParaRPr lang="en-US">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04" name="Oval 113">
                  <a:extLst>
                    <a:ext uri="{FF2B5EF4-FFF2-40B4-BE49-F238E27FC236}">
                      <a16:creationId xmlns:a16="http://schemas.microsoft.com/office/drawing/2014/main" id="{E07B30D9-863F-4880-B768-C47BD272ECB8}"/>
                    </a:ext>
                  </a:extLst>
                </p:cNvPr>
                <p:cNvSpPr>
                  <a:spLocks noChangeArrowheads="1"/>
                </p:cNvSpPr>
                <p:nvPr/>
              </p:nvSpPr>
              <p:spPr bwMode="auto">
                <a:xfrm>
                  <a:off x="5470526" y="4700588"/>
                  <a:ext cx="22225" cy="25400"/>
                </a:xfrm>
                <a:prstGeom prst="ellipse">
                  <a:avLst/>
                </a:pr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endParaRPr lang="en-US">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05" name="Oval 114">
                  <a:extLst>
                    <a:ext uri="{FF2B5EF4-FFF2-40B4-BE49-F238E27FC236}">
                      <a16:creationId xmlns:a16="http://schemas.microsoft.com/office/drawing/2014/main" id="{9DDD19AC-4A3E-43E5-8B54-CC52596F1BD1}"/>
                    </a:ext>
                  </a:extLst>
                </p:cNvPr>
                <p:cNvSpPr>
                  <a:spLocks noChangeArrowheads="1"/>
                </p:cNvSpPr>
                <p:nvPr/>
              </p:nvSpPr>
              <p:spPr bwMode="auto">
                <a:xfrm>
                  <a:off x="5027613" y="4689476"/>
                  <a:ext cx="26988" cy="26988"/>
                </a:xfrm>
                <a:prstGeom prst="ellipse">
                  <a:avLst/>
                </a:pr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endParaRPr lang="en-US">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06" name="Oval 115">
                  <a:extLst>
                    <a:ext uri="{FF2B5EF4-FFF2-40B4-BE49-F238E27FC236}">
                      <a16:creationId xmlns:a16="http://schemas.microsoft.com/office/drawing/2014/main" id="{3F1AC4C1-20F2-4FF1-8274-EB0B98F2FC08}"/>
                    </a:ext>
                  </a:extLst>
                </p:cNvPr>
                <p:cNvSpPr>
                  <a:spLocks noChangeArrowheads="1"/>
                </p:cNvSpPr>
                <p:nvPr/>
              </p:nvSpPr>
              <p:spPr bwMode="auto">
                <a:xfrm>
                  <a:off x="4918076" y="4732338"/>
                  <a:ext cx="25400" cy="25400"/>
                </a:xfrm>
                <a:prstGeom prst="ellipse">
                  <a:avLst/>
                </a:pr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endParaRPr lang="en-US">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07" name="Oval 116">
                  <a:extLst>
                    <a:ext uri="{FF2B5EF4-FFF2-40B4-BE49-F238E27FC236}">
                      <a16:creationId xmlns:a16="http://schemas.microsoft.com/office/drawing/2014/main" id="{0709B72A-2F36-4575-A76B-6D46C227FB29}"/>
                    </a:ext>
                  </a:extLst>
                </p:cNvPr>
                <p:cNvSpPr>
                  <a:spLocks noChangeArrowheads="1"/>
                </p:cNvSpPr>
                <p:nvPr/>
              </p:nvSpPr>
              <p:spPr bwMode="auto">
                <a:xfrm>
                  <a:off x="4943476" y="4625976"/>
                  <a:ext cx="36513" cy="38100"/>
                </a:xfrm>
                <a:prstGeom prst="ellipse">
                  <a:avLst/>
                </a:pr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endParaRPr lang="en-US">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08" name="Oval 117">
                  <a:extLst>
                    <a:ext uri="{FF2B5EF4-FFF2-40B4-BE49-F238E27FC236}">
                      <a16:creationId xmlns:a16="http://schemas.microsoft.com/office/drawing/2014/main" id="{5D9A1639-44D8-4D5F-A5BD-03D86747DC1E}"/>
                    </a:ext>
                  </a:extLst>
                </p:cNvPr>
                <p:cNvSpPr>
                  <a:spLocks noChangeArrowheads="1"/>
                </p:cNvSpPr>
                <p:nvPr/>
              </p:nvSpPr>
              <p:spPr bwMode="auto">
                <a:xfrm>
                  <a:off x="5307013" y="4625976"/>
                  <a:ext cx="38100" cy="31750"/>
                </a:xfrm>
                <a:prstGeom prst="ellipse">
                  <a:avLst/>
                </a:pr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endParaRPr lang="en-US">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09" name="Oval 118">
                  <a:extLst>
                    <a:ext uri="{FF2B5EF4-FFF2-40B4-BE49-F238E27FC236}">
                      <a16:creationId xmlns:a16="http://schemas.microsoft.com/office/drawing/2014/main" id="{97801442-8984-477E-97D9-05BAEBF96113}"/>
                    </a:ext>
                  </a:extLst>
                </p:cNvPr>
                <p:cNvSpPr>
                  <a:spLocks noChangeArrowheads="1"/>
                </p:cNvSpPr>
                <p:nvPr/>
              </p:nvSpPr>
              <p:spPr bwMode="auto">
                <a:xfrm>
                  <a:off x="5254626" y="4537076"/>
                  <a:ext cx="31750" cy="36513"/>
                </a:xfrm>
                <a:prstGeom prst="ellipse">
                  <a:avLst/>
                </a:pr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endParaRPr lang="en-US">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10" name="Oval 121">
                  <a:extLst>
                    <a:ext uri="{FF2B5EF4-FFF2-40B4-BE49-F238E27FC236}">
                      <a16:creationId xmlns:a16="http://schemas.microsoft.com/office/drawing/2014/main" id="{94246A58-71AA-4595-85BF-80FD1E5CD581}"/>
                    </a:ext>
                  </a:extLst>
                </p:cNvPr>
                <p:cNvSpPr>
                  <a:spLocks noChangeArrowheads="1"/>
                </p:cNvSpPr>
                <p:nvPr/>
              </p:nvSpPr>
              <p:spPr bwMode="auto">
                <a:xfrm>
                  <a:off x="5075238" y="3840163"/>
                  <a:ext cx="31750" cy="31750"/>
                </a:xfrm>
                <a:prstGeom prst="ellipse">
                  <a:avLst/>
                </a:pr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endParaRPr lang="en-US">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11" name="Oval 123">
                  <a:extLst>
                    <a:ext uri="{FF2B5EF4-FFF2-40B4-BE49-F238E27FC236}">
                      <a16:creationId xmlns:a16="http://schemas.microsoft.com/office/drawing/2014/main" id="{D7ADE2EC-C1AB-4428-B845-5693C24ED2E4}"/>
                    </a:ext>
                  </a:extLst>
                </p:cNvPr>
                <p:cNvSpPr>
                  <a:spLocks noChangeArrowheads="1"/>
                </p:cNvSpPr>
                <p:nvPr/>
              </p:nvSpPr>
              <p:spPr bwMode="auto">
                <a:xfrm>
                  <a:off x="5233988" y="3781426"/>
                  <a:ext cx="20638" cy="20638"/>
                </a:xfrm>
                <a:prstGeom prst="ellipse">
                  <a:avLst/>
                </a:pr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endParaRPr lang="en-US">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12" name="Oval 124">
                  <a:extLst>
                    <a:ext uri="{FF2B5EF4-FFF2-40B4-BE49-F238E27FC236}">
                      <a16:creationId xmlns:a16="http://schemas.microsoft.com/office/drawing/2014/main" id="{6F776433-BABF-48D1-AC8B-F305A13471A0}"/>
                    </a:ext>
                  </a:extLst>
                </p:cNvPr>
                <p:cNvSpPr>
                  <a:spLocks noChangeArrowheads="1"/>
                </p:cNvSpPr>
                <p:nvPr/>
              </p:nvSpPr>
              <p:spPr bwMode="auto">
                <a:xfrm>
                  <a:off x="5302251" y="3871913"/>
                  <a:ext cx="36513" cy="36513"/>
                </a:xfrm>
                <a:prstGeom prst="ellipse">
                  <a:avLst/>
                </a:pr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endParaRPr lang="en-US">
                    <a:latin typeface="Helvetica Neue" panose="02000503000000020004" pitchFamily="2" charset="0"/>
                    <a:ea typeface="Helvetica Neue" panose="02000503000000020004" pitchFamily="2" charset="0"/>
                    <a:cs typeface="Helvetica Neue" panose="02000503000000020004" pitchFamily="2" charset="0"/>
                  </a:endParaRPr>
                </a:p>
              </p:txBody>
            </p:sp>
          </p:grpSp>
        </p:grpSp>
      </p:grpSp>
      <p:grpSp>
        <p:nvGrpSpPr>
          <p:cNvPr id="141" name="Group 140">
            <a:extLst>
              <a:ext uri="{FF2B5EF4-FFF2-40B4-BE49-F238E27FC236}">
                <a16:creationId xmlns:a16="http://schemas.microsoft.com/office/drawing/2014/main" id="{30E22324-A9D6-489A-80BE-F5832BD06E26}"/>
              </a:ext>
            </a:extLst>
          </p:cNvPr>
          <p:cNvGrpSpPr/>
          <p:nvPr/>
        </p:nvGrpSpPr>
        <p:grpSpPr>
          <a:xfrm>
            <a:off x="3976357" y="6241384"/>
            <a:ext cx="2655563" cy="2963956"/>
            <a:chOff x="3924686" y="5069481"/>
            <a:chExt cx="2814278" cy="2963956"/>
          </a:xfrm>
        </p:grpSpPr>
        <p:sp>
          <p:nvSpPr>
            <p:cNvPr id="130" name="Rectangle 9">
              <a:extLst>
                <a:ext uri="{FF2B5EF4-FFF2-40B4-BE49-F238E27FC236}">
                  <a16:creationId xmlns:a16="http://schemas.microsoft.com/office/drawing/2014/main" id="{C5BCA030-4E7F-4DED-BD46-6874D79E3859}"/>
                </a:ext>
              </a:extLst>
            </p:cNvPr>
            <p:cNvSpPr>
              <a:spLocks/>
            </p:cNvSpPr>
            <p:nvPr/>
          </p:nvSpPr>
          <p:spPr bwMode="auto">
            <a:xfrm>
              <a:off x="4406443" y="6808605"/>
              <a:ext cx="2332521" cy="122483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defRPr/>
              </a:pPr>
              <a:r>
                <a:rPr lang="fr-FR" sz="1400" dirty="0">
                  <a:gradFill>
                    <a:gsLst>
                      <a:gs pos="100000">
                        <a:schemeClr val="accent2">
                          <a:lumMod val="75000"/>
                        </a:schemeClr>
                      </a:gs>
                      <a:gs pos="0">
                        <a:schemeClr val="accent2"/>
                      </a:gs>
                    </a:gsLst>
                    <a:lin ang="2700000" scaled="1"/>
                  </a:gradFill>
                  <a:latin typeface="Helvetica Neue" panose="02000503000000020004" pitchFamily="2" charset="0"/>
                  <a:ea typeface="Helvetica Neue" panose="02000503000000020004" pitchFamily="2" charset="0"/>
                  <a:cs typeface="Helvetica Neue" panose="02000503000000020004" pitchFamily="2" charset="0"/>
                  <a:sym typeface="Source Sans Pro Bold" charset="0"/>
                </a:rPr>
                <a:t>#3 sait transformer cette adéquation en une coopération réussie.</a:t>
              </a:r>
              <a:endParaRPr lang="fr-FR" sz="1400" dirty="0">
                <a:solidFill>
                  <a:schemeClr val="tx1">
                    <a:lumMod val="65000"/>
                    <a:lumOff val="35000"/>
                  </a:schemeClr>
                </a:solidFill>
                <a:latin typeface="Helvetica Neue" panose="02000503000000020004" pitchFamily="2" charset="0"/>
                <a:ea typeface="Helvetica Neue" panose="02000503000000020004" pitchFamily="2" charset="0"/>
                <a:cs typeface="Helvetica Neue" panose="02000503000000020004" pitchFamily="2" charset="0"/>
                <a:sym typeface="Source Sans Pro Bold" charset="0"/>
              </a:endParaRPr>
            </a:p>
          </p:txBody>
        </p:sp>
        <p:sp>
          <p:nvSpPr>
            <p:cNvPr id="133" name="Rectangle 9">
              <a:extLst>
                <a:ext uri="{FF2B5EF4-FFF2-40B4-BE49-F238E27FC236}">
                  <a16:creationId xmlns:a16="http://schemas.microsoft.com/office/drawing/2014/main" id="{2CDFE877-85E8-4489-89E7-77F91EAE90DA}"/>
                </a:ext>
              </a:extLst>
            </p:cNvPr>
            <p:cNvSpPr>
              <a:spLocks/>
            </p:cNvSpPr>
            <p:nvPr/>
          </p:nvSpPr>
          <p:spPr bwMode="auto">
            <a:xfrm>
              <a:off x="4193729" y="6204771"/>
              <a:ext cx="2545235" cy="36574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defRPr/>
              </a:pPr>
              <a:r>
                <a:rPr lang="fr-FR" sz="1400" dirty="0">
                  <a:gradFill>
                    <a:gsLst>
                      <a:gs pos="100000">
                        <a:schemeClr val="accent3">
                          <a:lumMod val="75000"/>
                        </a:schemeClr>
                      </a:gs>
                      <a:gs pos="0">
                        <a:schemeClr val="accent3"/>
                      </a:gs>
                    </a:gsLst>
                    <a:lin ang="2700000" scaled="1"/>
                  </a:gradFill>
                  <a:latin typeface="Helvetica Neue" panose="02000503000000020004" pitchFamily="2" charset="0"/>
                  <a:ea typeface="Helvetica Neue" panose="02000503000000020004" pitchFamily="2" charset="0"/>
                  <a:cs typeface="Helvetica Neue" panose="02000503000000020004" pitchFamily="2" charset="0"/>
                  <a:sym typeface="Source Sans Pro Bold" charset="0"/>
                </a:rPr>
                <a:t>#2 sait composer une équipe en mettant en adéquation challenges et talents.</a:t>
              </a:r>
            </a:p>
            <a:p>
              <a:pPr>
                <a:defRPr/>
              </a:pPr>
              <a:endParaRPr lang="en-US" sz="1400" dirty="0">
                <a:solidFill>
                  <a:schemeClr val="tx1">
                    <a:lumMod val="65000"/>
                    <a:lumOff val="35000"/>
                  </a:schemeClr>
                </a:solidFill>
                <a:latin typeface="Helvetica Neue" panose="02000503000000020004" pitchFamily="2" charset="0"/>
                <a:ea typeface="Helvetica Neue" panose="02000503000000020004" pitchFamily="2" charset="0"/>
                <a:cs typeface="Helvetica Neue" panose="02000503000000020004" pitchFamily="2" charset="0"/>
                <a:sym typeface="Source Sans Pro Bold" charset="0"/>
              </a:endParaRPr>
            </a:p>
          </p:txBody>
        </p:sp>
        <p:sp>
          <p:nvSpPr>
            <p:cNvPr id="136" name="Rectangle 9">
              <a:extLst>
                <a:ext uri="{FF2B5EF4-FFF2-40B4-BE49-F238E27FC236}">
                  <a16:creationId xmlns:a16="http://schemas.microsoft.com/office/drawing/2014/main" id="{056EF6E3-1F8A-4D72-8341-2E0DED433F03}"/>
                </a:ext>
              </a:extLst>
            </p:cNvPr>
            <p:cNvSpPr>
              <a:spLocks/>
            </p:cNvSpPr>
            <p:nvPr/>
          </p:nvSpPr>
          <p:spPr bwMode="auto">
            <a:xfrm>
              <a:off x="3924686" y="5069481"/>
              <a:ext cx="2598663" cy="365742"/>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a:defRPr/>
              </a:pPr>
              <a:r>
                <a:rPr lang="fr-FR" sz="1400" dirty="0">
                  <a:gradFill>
                    <a:gsLst>
                      <a:gs pos="100000">
                        <a:schemeClr val="accent4">
                          <a:lumMod val="75000"/>
                        </a:schemeClr>
                      </a:gs>
                      <a:gs pos="0">
                        <a:schemeClr val="accent4"/>
                      </a:gs>
                    </a:gsLst>
                    <a:lin ang="2700000" scaled="1"/>
                  </a:gradFill>
                  <a:latin typeface="Helvetica Neue" panose="02000503000000020004" pitchFamily="2" charset="0"/>
                  <a:ea typeface="Helvetica Neue" panose="02000503000000020004" pitchFamily="2" charset="0"/>
                  <a:cs typeface="Helvetica Neue" panose="02000503000000020004" pitchFamily="2" charset="0"/>
                  <a:sym typeface="Source Sans Pro Bold" charset="0"/>
                </a:rPr>
                <a:t>#1 connaît tous les talents de ses collaborateurs</a:t>
              </a:r>
              <a:endParaRPr lang="fr-FR" sz="1400" dirty="0">
                <a:solidFill>
                  <a:schemeClr val="tx1">
                    <a:lumMod val="65000"/>
                    <a:lumOff val="35000"/>
                  </a:schemeClr>
                </a:solidFill>
                <a:latin typeface="Helvetica Neue" panose="02000503000000020004" pitchFamily="2" charset="0"/>
                <a:ea typeface="Helvetica Neue" panose="02000503000000020004" pitchFamily="2" charset="0"/>
                <a:cs typeface="Helvetica Neue" panose="02000503000000020004" pitchFamily="2" charset="0"/>
                <a:sym typeface="Source Sans Pro Bold" charset="0"/>
              </a:endParaRPr>
            </a:p>
          </p:txBody>
        </p:sp>
      </p:grpSp>
      <p:sp>
        <p:nvSpPr>
          <p:cNvPr id="140" name="Rectangle 139">
            <a:extLst>
              <a:ext uri="{FF2B5EF4-FFF2-40B4-BE49-F238E27FC236}">
                <a16:creationId xmlns:a16="http://schemas.microsoft.com/office/drawing/2014/main" id="{93CA6047-AABF-C949-A6C1-71BD4F08F8AE}"/>
              </a:ext>
            </a:extLst>
          </p:cNvPr>
          <p:cNvSpPr/>
          <p:nvPr/>
        </p:nvSpPr>
        <p:spPr>
          <a:xfrm>
            <a:off x="3895781" y="5617042"/>
            <a:ext cx="2532684" cy="293607"/>
          </a:xfrm>
          <a:prstGeom prst="rect">
            <a:avLst/>
          </a:prstGeom>
        </p:spPr>
        <p:txBody>
          <a:bodyPr wrap="square">
            <a:spAutoFit/>
          </a:bodyPr>
          <a:lstStyle/>
          <a:p>
            <a:pPr>
              <a:lnSpc>
                <a:spcPct val="120000"/>
              </a:lnSpc>
            </a:pPr>
            <a:r>
              <a:rPr lang="fr-FR" sz="1200" dirty="0">
                <a:solidFill>
                  <a:schemeClr val="bg1">
                    <a:lumMod val="50000"/>
                  </a:schemeClr>
                </a:solidFill>
                <a:latin typeface="Helvetica Neue" panose="02000503000000020004" pitchFamily="2" charset="0"/>
                <a:ea typeface="Helvetica Neue" panose="02000503000000020004" pitchFamily="2" charset="0"/>
                <a:cs typeface="Helvetica Neue" panose="02000503000000020004" pitchFamily="2" charset="0"/>
              </a:rPr>
              <a:t>Le Talent Manager d’aujourd’hui :</a:t>
            </a:r>
          </a:p>
        </p:txBody>
      </p:sp>
      <p:pic>
        <p:nvPicPr>
          <p:cNvPr id="131" name="Afbeelding 130">
            <a:extLst>
              <a:ext uri="{FF2B5EF4-FFF2-40B4-BE49-F238E27FC236}">
                <a16:creationId xmlns:a16="http://schemas.microsoft.com/office/drawing/2014/main" id="{D3709136-AE37-4432-B252-36E7C946B60E}"/>
              </a:ext>
            </a:extLst>
          </p:cNvPr>
          <p:cNvPicPr>
            <a:picLocks noChangeAspect="1"/>
          </p:cNvPicPr>
          <p:nvPr/>
        </p:nvPicPr>
        <p:blipFill>
          <a:blip r:embed="rId3"/>
          <a:stretch>
            <a:fillRect/>
          </a:stretch>
        </p:blipFill>
        <p:spPr>
          <a:xfrm>
            <a:off x="229840" y="193013"/>
            <a:ext cx="1237595" cy="542591"/>
          </a:xfrm>
          <a:prstGeom prst="rect">
            <a:avLst/>
          </a:prstGeom>
        </p:spPr>
      </p:pic>
    </p:spTree>
    <p:extLst>
      <p:ext uri="{BB962C8B-B14F-4D97-AF65-F5344CB8AC3E}">
        <p14:creationId xmlns:p14="http://schemas.microsoft.com/office/powerpoint/2010/main" val="45837779"/>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id="{C4499A4D-1F32-4F83-B000-DD64B17C8EC5}"/>
              </a:ext>
            </a:extLst>
          </p:cNvPr>
          <p:cNvGrpSpPr/>
          <p:nvPr/>
        </p:nvGrpSpPr>
        <p:grpSpPr>
          <a:xfrm>
            <a:off x="1019562" y="6156711"/>
            <a:ext cx="5163453" cy="412696"/>
            <a:chOff x="1526938" y="5263452"/>
            <a:chExt cx="4988047" cy="412696"/>
          </a:xfrm>
        </p:grpSpPr>
        <p:sp>
          <p:nvSpPr>
            <p:cNvPr id="4" name="Rectangle 9">
              <a:extLst>
                <a:ext uri="{FF2B5EF4-FFF2-40B4-BE49-F238E27FC236}">
                  <a16:creationId xmlns:a16="http://schemas.microsoft.com/office/drawing/2014/main" id="{3660A8E4-5795-4A60-A8CB-3AA366D917F7}"/>
                </a:ext>
              </a:extLst>
            </p:cNvPr>
            <p:cNvSpPr>
              <a:spLocks/>
            </p:cNvSpPr>
            <p:nvPr/>
          </p:nvSpPr>
          <p:spPr bwMode="auto">
            <a:xfrm>
              <a:off x="2294810" y="5263452"/>
              <a:ext cx="4220175" cy="41269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nchor="ctr"/>
            <a:lstStyle/>
            <a:p>
              <a:r>
                <a:rPr lang="fr-FR" sz="1400" dirty="0">
                  <a:solidFill>
                    <a:schemeClr val="bg1">
                      <a:lumMod val="50000"/>
                    </a:schemeClr>
                  </a:solidFill>
                  <a:latin typeface="Helvetica Neue" panose="02000503000000020004" pitchFamily="2" charset="0"/>
                  <a:ea typeface="Helvetica Neue" panose="02000503000000020004" pitchFamily="2" charset="0"/>
                  <a:cs typeface="Helvetica Neue" panose="02000503000000020004" pitchFamily="2" charset="0"/>
                </a:rPr>
                <a:t>Plus de responsabilités pour certaines tâches spécifiques à l’équipe</a:t>
              </a:r>
            </a:p>
          </p:txBody>
        </p:sp>
        <p:sp>
          <p:nvSpPr>
            <p:cNvPr id="19" name="AutoShape 117">
              <a:extLst>
                <a:ext uri="{FF2B5EF4-FFF2-40B4-BE49-F238E27FC236}">
                  <a16:creationId xmlns:a16="http://schemas.microsoft.com/office/drawing/2014/main" id="{D6561B35-D39E-4347-B608-197CA43ABC4E}"/>
                </a:ext>
              </a:extLst>
            </p:cNvPr>
            <p:cNvSpPr>
              <a:spLocks/>
            </p:cNvSpPr>
            <p:nvPr/>
          </p:nvSpPr>
          <p:spPr bwMode="auto">
            <a:xfrm>
              <a:off x="1526938" y="5285951"/>
              <a:ext cx="489986" cy="367698"/>
            </a:xfrm>
            <a:custGeom>
              <a:avLst/>
              <a:gdLst>
                <a:gd name="T0" fmla="+- 0 10799 1"/>
                <a:gd name="T1" fmla="*/ T0 w 21596"/>
                <a:gd name="T2" fmla="*/ 10800 h 21600"/>
                <a:gd name="T3" fmla="+- 0 10799 1"/>
                <a:gd name="T4" fmla="*/ T3 w 21596"/>
                <a:gd name="T5" fmla="*/ 10800 h 21600"/>
                <a:gd name="T6" fmla="+- 0 10799 1"/>
                <a:gd name="T7" fmla="*/ T6 w 21596"/>
                <a:gd name="T8" fmla="*/ 10800 h 21600"/>
                <a:gd name="T9" fmla="+- 0 10799 1"/>
                <a:gd name="T10" fmla="*/ T9 w 21596"/>
                <a:gd name="T11" fmla="*/ 10800 h 21600"/>
              </a:gdLst>
              <a:ahLst/>
              <a:cxnLst>
                <a:cxn ang="0">
                  <a:pos x="T1" y="T2"/>
                </a:cxn>
                <a:cxn ang="0">
                  <a:pos x="T4" y="T5"/>
                </a:cxn>
                <a:cxn ang="0">
                  <a:pos x="T7" y="T8"/>
                </a:cxn>
                <a:cxn ang="0">
                  <a:pos x="T10" y="T11"/>
                </a:cxn>
              </a:cxnLst>
              <a:rect l="0" t="0" r="r" b="b"/>
              <a:pathLst>
                <a:path w="21596" h="21600">
                  <a:moveTo>
                    <a:pt x="4511" y="2151"/>
                  </a:moveTo>
                  <a:lnTo>
                    <a:pt x="6064" y="3877"/>
                  </a:lnTo>
                  <a:lnTo>
                    <a:pt x="4246" y="6302"/>
                  </a:lnTo>
                  <a:lnTo>
                    <a:pt x="1353" y="6302"/>
                  </a:lnTo>
                  <a:cubicBezTo>
                    <a:pt x="1353" y="6302"/>
                    <a:pt x="4511" y="2151"/>
                    <a:pt x="4511" y="2151"/>
                  </a:cubicBezTo>
                  <a:close/>
                  <a:moveTo>
                    <a:pt x="17348" y="6302"/>
                  </a:moveTo>
                  <a:lnTo>
                    <a:pt x="15531" y="3877"/>
                  </a:lnTo>
                  <a:lnTo>
                    <a:pt x="17082" y="2153"/>
                  </a:lnTo>
                  <a:lnTo>
                    <a:pt x="20191" y="6302"/>
                  </a:lnTo>
                  <a:cubicBezTo>
                    <a:pt x="20191" y="6302"/>
                    <a:pt x="17348" y="6302"/>
                    <a:pt x="17348" y="6302"/>
                  </a:cubicBezTo>
                  <a:close/>
                  <a:moveTo>
                    <a:pt x="17264" y="7202"/>
                  </a:moveTo>
                  <a:lnTo>
                    <a:pt x="19663" y="7202"/>
                  </a:lnTo>
                  <a:lnTo>
                    <a:pt x="13021" y="16638"/>
                  </a:lnTo>
                  <a:cubicBezTo>
                    <a:pt x="13021" y="16638"/>
                    <a:pt x="17264" y="7202"/>
                    <a:pt x="17264" y="7202"/>
                  </a:cubicBezTo>
                  <a:close/>
                  <a:moveTo>
                    <a:pt x="8574" y="16637"/>
                  </a:moveTo>
                  <a:lnTo>
                    <a:pt x="1933" y="7202"/>
                  </a:lnTo>
                  <a:lnTo>
                    <a:pt x="4330" y="7202"/>
                  </a:lnTo>
                  <a:cubicBezTo>
                    <a:pt x="4330" y="7202"/>
                    <a:pt x="8574" y="16637"/>
                    <a:pt x="8574" y="16637"/>
                  </a:cubicBezTo>
                  <a:close/>
                  <a:moveTo>
                    <a:pt x="8429" y="7202"/>
                  </a:moveTo>
                  <a:lnTo>
                    <a:pt x="10084" y="18249"/>
                  </a:lnTo>
                  <a:lnTo>
                    <a:pt x="5117" y="7202"/>
                  </a:lnTo>
                  <a:cubicBezTo>
                    <a:pt x="5117" y="7202"/>
                    <a:pt x="8429" y="7202"/>
                    <a:pt x="8429" y="7202"/>
                  </a:cubicBezTo>
                  <a:close/>
                  <a:moveTo>
                    <a:pt x="6584" y="4456"/>
                  </a:moveTo>
                  <a:lnTo>
                    <a:pt x="8246" y="6302"/>
                  </a:lnTo>
                  <a:lnTo>
                    <a:pt x="5200" y="6302"/>
                  </a:lnTo>
                  <a:cubicBezTo>
                    <a:pt x="5200" y="6302"/>
                    <a:pt x="6584" y="4456"/>
                    <a:pt x="6584" y="4456"/>
                  </a:cubicBezTo>
                  <a:close/>
                  <a:moveTo>
                    <a:pt x="6543" y="3238"/>
                  </a:moveTo>
                  <a:lnTo>
                    <a:pt x="5250" y="1800"/>
                  </a:lnTo>
                  <a:lnTo>
                    <a:pt x="7621" y="1800"/>
                  </a:lnTo>
                  <a:cubicBezTo>
                    <a:pt x="7621" y="1800"/>
                    <a:pt x="6543" y="3238"/>
                    <a:pt x="6543" y="3238"/>
                  </a:cubicBezTo>
                  <a:close/>
                  <a:moveTo>
                    <a:pt x="10797" y="3466"/>
                  </a:moveTo>
                  <a:lnTo>
                    <a:pt x="9299" y="1800"/>
                  </a:lnTo>
                  <a:lnTo>
                    <a:pt x="12296" y="1800"/>
                  </a:lnTo>
                  <a:cubicBezTo>
                    <a:pt x="12296" y="1800"/>
                    <a:pt x="10797" y="3466"/>
                    <a:pt x="10797" y="3466"/>
                  </a:cubicBezTo>
                  <a:close/>
                  <a:moveTo>
                    <a:pt x="13974" y="1800"/>
                  </a:moveTo>
                  <a:lnTo>
                    <a:pt x="16345" y="1800"/>
                  </a:lnTo>
                  <a:lnTo>
                    <a:pt x="15052" y="3238"/>
                  </a:lnTo>
                  <a:cubicBezTo>
                    <a:pt x="15052" y="3238"/>
                    <a:pt x="13974" y="1800"/>
                    <a:pt x="13974" y="1800"/>
                  </a:cubicBezTo>
                  <a:close/>
                  <a:moveTo>
                    <a:pt x="13349" y="6302"/>
                  </a:moveTo>
                  <a:lnTo>
                    <a:pt x="15011" y="4456"/>
                  </a:lnTo>
                  <a:lnTo>
                    <a:pt x="16394" y="6302"/>
                  </a:lnTo>
                  <a:cubicBezTo>
                    <a:pt x="16394" y="6302"/>
                    <a:pt x="13349" y="6302"/>
                    <a:pt x="13349" y="6302"/>
                  </a:cubicBezTo>
                  <a:close/>
                  <a:moveTo>
                    <a:pt x="13166" y="7202"/>
                  </a:moveTo>
                  <a:lnTo>
                    <a:pt x="16478" y="7202"/>
                  </a:lnTo>
                  <a:lnTo>
                    <a:pt x="11511" y="18249"/>
                  </a:lnTo>
                  <a:cubicBezTo>
                    <a:pt x="11511" y="18249"/>
                    <a:pt x="13166" y="7202"/>
                    <a:pt x="13166" y="7202"/>
                  </a:cubicBezTo>
                  <a:close/>
                  <a:moveTo>
                    <a:pt x="12478" y="7202"/>
                  </a:moveTo>
                  <a:lnTo>
                    <a:pt x="10797" y="18414"/>
                  </a:lnTo>
                  <a:lnTo>
                    <a:pt x="9117" y="7202"/>
                  </a:lnTo>
                  <a:cubicBezTo>
                    <a:pt x="9117" y="7202"/>
                    <a:pt x="12478" y="7202"/>
                    <a:pt x="12478" y="7202"/>
                  </a:cubicBezTo>
                  <a:close/>
                  <a:moveTo>
                    <a:pt x="8773" y="5716"/>
                  </a:moveTo>
                  <a:lnTo>
                    <a:pt x="7064" y="3817"/>
                  </a:lnTo>
                  <a:lnTo>
                    <a:pt x="8426" y="2000"/>
                  </a:lnTo>
                  <a:lnTo>
                    <a:pt x="10270" y="4051"/>
                  </a:lnTo>
                  <a:cubicBezTo>
                    <a:pt x="10270" y="4051"/>
                    <a:pt x="8773" y="5716"/>
                    <a:pt x="8773" y="5716"/>
                  </a:cubicBezTo>
                  <a:close/>
                  <a:moveTo>
                    <a:pt x="11325" y="4051"/>
                  </a:moveTo>
                  <a:lnTo>
                    <a:pt x="13169" y="2000"/>
                  </a:lnTo>
                  <a:lnTo>
                    <a:pt x="14531" y="3817"/>
                  </a:lnTo>
                  <a:lnTo>
                    <a:pt x="12822" y="5716"/>
                  </a:lnTo>
                  <a:cubicBezTo>
                    <a:pt x="12822" y="5716"/>
                    <a:pt x="11325" y="4051"/>
                    <a:pt x="11325" y="4051"/>
                  </a:cubicBezTo>
                  <a:close/>
                  <a:moveTo>
                    <a:pt x="12296" y="6302"/>
                  </a:moveTo>
                  <a:lnTo>
                    <a:pt x="9299" y="6302"/>
                  </a:lnTo>
                  <a:lnTo>
                    <a:pt x="10797" y="4638"/>
                  </a:lnTo>
                  <a:cubicBezTo>
                    <a:pt x="10797" y="4638"/>
                    <a:pt x="12296" y="6302"/>
                    <a:pt x="12296" y="6302"/>
                  </a:cubicBezTo>
                  <a:close/>
                  <a:moveTo>
                    <a:pt x="21200" y="5102"/>
                  </a:moveTo>
                  <a:lnTo>
                    <a:pt x="17771" y="527"/>
                  </a:lnTo>
                  <a:cubicBezTo>
                    <a:pt x="17518" y="189"/>
                    <a:pt x="17176" y="0"/>
                    <a:pt x="16817" y="0"/>
                  </a:cubicBezTo>
                  <a:lnTo>
                    <a:pt x="4779" y="0"/>
                  </a:lnTo>
                  <a:cubicBezTo>
                    <a:pt x="4420" y="0"/>
                    <a:pt x="4077" y="189"/>
                    <a:pt x="3824" y="527"/>
                  </a:cubicBezTo>
                  <a:lnTo>
                    <a:pt x="395" y="5102"/>
                  </a:lnTo>
                  <a:cubicBezTo>
                    <a:pt x="131" y="5455"/>
                    <a:pt x="-1" y="5921"/>
                    <a:pt x="-1" y="6387"/>
                  </a:cubicBezTo>
                  <a:cubicBezTo>
                    <a:pt x="1" y="6810"/>
                    <a:pt x="114" y="7233"/>
                    <a:pt x="341" y="7573"/>
                  </a:cubicBezTo>
                  <a:lnTo>
                    <a:pt x="9788" y="20995"/>
                  </a:lnTo>
                  <a:cubicBezTo>
                    <a:pt x="10045" y="21379"/>
                    <a:pt x="10412" y="21599"/>
                    <a:pt x="10797" y="21599"/>
                  </a:cubicBezTo>
                  <a:cubicBezTo>
                    <a:pt x="11183" y="21599"/>
                    <a:pt x="11550" y="21379"/>
                    <a:pt x="11807" y="20995"/>
                  </a:cubicBezTo>
                  <a:lnTo>
                    <a:pt x="21255" y="7573"/>
                  </a:lnTo>
                  <a:cubicBezTo>
                    <a:pt x="21485" y="7226"/>
                    <a:pt x="21598" y="6791"/>
                    <a:pt x="21595" y="6359"/>
                  </a:cubicBezTo>
                  <a:cubicBezTo>
                    <a:pt x="21593" y="5902"/>
                    <a:pt x="21459" y="5449"/>
                    <a:pt x="21200" y="5102"/>
                  </a:cubicBezTo>
                </a:path>
              </a:pathLst>
            </a:custGeom>
            <a:gradFill>
              <a:gsLst>
                <a:gs pos="100000">
                  <a:schemeClr val="accent2"/>
                </a:gs>
                <a:gs pos="0">
                  <a:schemeClr val="accent2">
                    <a:lumMod val="75000"/>
                  </a:schemeClr>
                </a:gs>
              </a:gsLst>
              <a:lin ang="2700000" scaled="1"/>
            </a:grad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0" fontAlgn="base" hangingPunct="0">
                <a:spcBef>
                  <a:spcPct val="0"/>
                </a:spcBef>
                <a:spcAft>
                  <a:spcPct val="0"/>
                </a:spcAft>
              </a:pPr>
              <a:endParaRPr lang="en-US" sz="1400" dirty="0">
                <a:solidFill>
                  <a:schemeClr val="bg1">
                    <a:lumMod val="50000"/>
                  </a:schemeClr>
                </a:solidFill>
                <a:effectLst>
                  <a:outerShdw blurRad="38100" dist="38100" dir="2700000" algn="tl">
                    <a:srgbClr val="000000"/>
                  </a:outerShdw>
                </a:effectLst>
                <a:latin typeface="Helvetica Neue" panose="02000503000000020004" pitchFamily="2" charset="0"/>
                <a:ea typeface="Helvetica Neue" panose="02000503000000020004" pitchFamily="2" charset="0"/>
                <a:cs typeface="Helvetica Neue" panose="02000503000000020004" pitchFamily="2" charset="0"/>
                <a:sym typeface="Gill Sans" charset="0"/>
              </a:endParaRPr>
            </a:p>
          </p:txBody>
        </p:sp>
      </p:grpSp>
      <p:sp>
        <p:nvSpPr>
          <p:cNvPr id="43" name="Rectangle: Rounded Corners 42">
            <a:extLst>
              <a:ext uri="{FF2B5EF4-FFF2-40B4-BE49-F238E27FC236}">
                <a16:creationId xmlns:a16="http://schemas.microsoft.com/office/drawing/2014/main" id="{639DFB4B-32E2-407F-9DD7-2D9B6047AE1D}"/>
              </a:ext>
            </a:extLst>
          </p:cNvPr>
          <p:cNvSpPr/>
          <p:nvPr/>
        </p:nvSpPr>
        <p:spPr>
          <a:xfrm>
            <a:off x="820227" y="7076161"/>
            <a:ext cx="4799216" cy="791029"/>
          </a:xfrm>
          <a:prstGeom prst="roundRect">
            <a:avLst>
              <a:gd name="adj" fmla="val 5529"/>
            </a:avLst>
          </a:prstGeom>
          <a:gradFill>
            <a:gsLst>
              <a:gs pos="90000">
                <a:schemeClr val="accent1"/>
              </a:gs>
              <a:gs pos="0">
                <a:schemeClr val="accent1">
                  <a:lumMod val="75000"/>
                </a:schemeClr>
              </a:gs>
            </a:gsLst>
            <a:lin ang="2700000" scaled="1"/>
          </a:gradFill>
          <a:ln>
            <a:noFill/>
          </a:ln>
          <a:effectLst>
            <a:outerShdw blurRad="1270000" dist="508000" dir="5400000" sx="66000" sy="66000" algn="t" rotWithShape="0">
              <a:schemeClr val="bg2">
                <a:lumMod val="65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dirty="0">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56" name="Rectangle 9">
            <a:extLst>
              <a:ext uri="{FF2B5EF4-FFF2-40B4-BE49-F238E27FC236}">
                <a16:creationId xmlns:a16="http://schemas.microsoft.com/office/drawing/2014/main" id="{3743F104-E4BA-4A97-A8EC-AF45EF619238}"/>
              </a:ext>
            </a:extLst>
          </p:cNvPr>
          <p:cNvSpPr>
            <a:spLocks/>
          </p:cNvSpPr>
          <p:nvPr/>
        </p:nvSpPr>
        <p:spPr bwMode="auto">
          <a:xfrm>
            <a:off x="1757706" y="7219680"/>
            <a:ext cx="3998711" cy="41269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nchor="ctr"/>
          <a:lstStyle/>
          <a:p>
            <a:pPr marL="88900">
              <a:defRPr/>
            </a:pPr>
            <a:r>
              <a:rPr lang="fr-FR" sz="14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sym typeface="Source Sans Pro Bold" charset="0"/>
              </a:rPr>
              <a:t>Une vision du travail légèrement adaptée</a:t>
            </a:r>
          </a:p>
        </p:txBody>
      </p:sp>
      <p:grpSp>
        <p:nvGrpSpPr>
          <p:cNvPr id="47" name="Group 46">
            <a:extLst>
              <a:ext uri="{FF2B5EF4-FFF2-40B4-BE49-F238E27FC236}">
                <a16:creationId xmlns:a16="http://schemas.microsoft.com/office/drawing/2014/main" id="{8E6718B5-15F6-4F69-933E-A5C4DFF580A0}"/>
              </a:ext>
            </a:extLst>
          </p:cNvPr>
          <p:cNvGrpSpPr/>
          <p:nvPr/>
        </p:nvGrpSpPr>
        <p:grpSpPr>
          <a:xfrm>
            <a:off x="1176764" y="8296332"/>
            <a:ext cx="367698" cy="490822"/>
            <a:chOff x="2639219" y="3510757"/>
            <a:chExt cx="348456" cy="465138"/>
          </a:xfrm>
          <a:gradFill>
            <a:gsLst>
              <a:gs pos="100000">
                <a:schemeClr val="accent3"/>
              </a:gs>
              <a:gs pos="0">
                <a:schemeClr val="accent3">
                  <a:lumMod val="75000"/>
                </a:schemeClr>
              </a:gs>
            </a:gsLst>
            <a:lin ang="2700000" scaled="1"/>
          </a:gradFill>
        </p:grpSpPr>
        <p:sp>
          <p:nvSpPr>
            <p:cNvPr id="52" name="AutoShape 115">
              <a:extLst>
                <a:ext uri="{FF2B5EF4-FFF2-40B4-BE49-F238E27FC236}">
                  <a16:creationId xmlns:a16="http://schemas.microsoft.com/office/drawing/2014/main" id="{2E686987-24D3-4451-88EF-4D039A683BC0}"/>
                </a:ext>
              </a:extLst>
            </p:cNvPr>
            <p:cNvSpPr>
              <a:spLocks/>
            </p:cNvSpPr>
            <p:nvPr/>
          </p:nvSpPr>
          <p:spPr bwMode="auto">
            <a:xfrm>
              <a:off x="2639219" y="3510757"/>
              <a:ext cx="348456" cy="4651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800" y="12825"/>
                  </a:moveTo>
                  <a:lnTo>
                    <a:pt x="19800" y="13500"/>
                  </a:lnTo>
                  <a:lnTo>
                    <a:pt x="19800" y="14850"/>
                  </a:lnTo>
                  <a:lnTo>
                    <a:pt x="19800" y="15525"/>
                  </a:lnTo>
                  <a:cubicBezTo>
                    <a:pt x="19800" y="18129"/>
                    <a:pt x="16972" y="20249"/>
                    <a:pt x="13499" y="20249"/>
                  </a:cubicBezTo>
                  <a:lnTo>
                    <a:pt x="8099" y="20249"/>
                  </a:lnTo>
                  <a:cubicBezTo>
                    <a:pt x="4627" y="20249"/>
                    <a:pt x="1800" y="18129"/>
                    <a:pt x="1800" y="15525"/>
                  </a:cubicBezTo>
                  <a:lnTo>
                    <a:pt x="1800" y="14850"/>
                  </a:lnTo>
                  <a:lnTo>
                    <a:pt x="1800" y="13500"/>
                  </a:lnTo>
                  <a:lnTo>
                    <a:pt x="1800" y="12825"/>
                  </a:lnTo>
                  <a:lnTo>
                    <a:pt x="1800" y="10800"/>
                  </a:lnTo>
                  <a:cubicBezTo>
                    <a:pt x="1800" y="10427"/>
                    <a:pt x="2203" y="10124"/>
                    <a:pt x="2699" y="10124"/>
                  </a:cubicBezTo>
                  <a:lnTo>
                    <a:pt x="4499" y="10124"/>
                  </a:lnTo>
                  <a:lnTo>
                    <a:pt x="17100" y="10124"/>
                  </a:lnTo>
                  <a:lnTo>
                    <a:pt x="18899" y="10124"/>
                  </a:lnTo>
                  <a:cubicBezTo>
                    <a:pt x="19396" y="10124"/>
                    <a:pt x="19800" y="10427"/>
                    <a:pt x="19800" y="10800"/>
                  </a:cubicBezTo>
                  <a:cubicBezTo>
                    <a:pt x="19800" y="10800"/>
                    <a:pt x="19800" y="12825"/>
                    <a:pt x="19800" y="12825"/>
                  </a:cubicBezTo>
                  <a:close/>
                  <a:moveTo>
                    <a:pt x="14400" y="6075"/>
                  </a:moveTo>
                  <a:lnTo>
                    <a:pt x="14400" y="6076"/>
                  </a:lnTo>
                  <a:lnTo>
                    <a:pt x="14400" y="8774"/>
                  </a:lnTo>
                  <a:lnTo>
                    <a:pt x="7200" y="8774"/>
                  </a:lnTo>
                  <a:lnTo>
                    <a:pt x="7200" y="6076"/>
                  </a:lnTo>
                  <a:lnTo>
                    <a:pt x="7200" y="6075"/>
                  </a:lnTo>
                  <a:cubicBezTo>
                    <a:pt x="7200" y="4583"/>
                    <a:pt x="8811" y="3375"/>
                    <a:pt x="10800" y="3375"/>
                  </a:cubicBezTo>
                  <a:cubicBezTo>
                    <a:pt x="12788" y="3375"/>
                    <a:pt x="14400" y="4583"/>
                    <a:pt x="14400" y="6075"/>
                  </a:cubicBezTo>
                  <a:moveTo>
                    <a:pt x="4499" y="6075"/>
                  </a:moveTo>
                  <a:cubicBezTo>
                    <a:pt x="4499" y="3465"/>
                    <a:pt x="7320" y="1350"/>
                    <a:pt x="10800" y="1350"/>
                  </a:cubicBezTo>
                  <a:cubicBezTo>
                    <a:pt x="14279" y="1350"/>
                    <a:pt x="17100" y="3465"/>
                    <a:pt x="17100" y="6075"/>
                  </a:cubicBezTo>
                  <a:lnTo>
                    <a:pt x="17100" y="8774"/>
                  </a:lnTo>
                  <a:lnTo>
                    <a:pt x="15299" y="8774"/>
                  </a:lnTo>
                  <a:lnTo>
                    <a:pt x="15299" y="6076"/>
                  </a:lnTo>
                  <a:cubicBezTo>
                    <a:pt x="15299" y="4212"/>
                    <a:pt x="13285" y="2701"/>
                    <a:pt x="10800" y="2701"/>
                  </a:cubicBezTo>
                  <a:cubicBezTo>
                    <a:pt x="8314" y="2701"/>
                    <a:pt x="6299" y="4212"/>
                    <a:pt x="6299" y="6076"/>
                  </a:cubicBezTo>
                  <a:lnTo>
                    <a:pt x="6299" y="8774"/>
                  </a:lnTo>
                  <a:lnTo>
                    <a:pt x="4499" y="8774"/>
                  </a:lnTo>
                  <a:cubicBezTo>
                    <a:pt x="4499" y="8774"/>
                    <a:pt x="4499" y="6075"/>
                    <a:pt x="4499" y="6075"/>
                  </a:cubicBezTo>
                  <a:close/>
                  <a:moveTo>
                    <a:pt x="18899" y="8774"/>
                  </a:moveTo>
                  <a:lnTo>
                    <a:pt x="18899" y="6075"/>
                  </a:lnTo>
                  <a:cubicBezTo>
                    <a:pt x="18899" y="2719"/>
                    <a:pt x="15274" y="0"/>
                    <a:pt x="10800" y="0"/>
                  </a:cubicBezTo>
                  <a:cubicBezTo>
                    <a:pt x="6325" y="0"/>
                    <a:pt x="2699" y="2719"/>
                    <a:pt x="2699" y="6075"/>
                  </a:cubicBezTo>
                  <a:lnTo>
                    <a:pt x="2699" y="8774"/>
                  </a:lnTo>
                  <a:cubicBezTo>
                    <a:pt x="1208" y="8774"/>
                    <a:pt x="0" y="9681"/>
                    <a:pt x="0" y="10800"/>
                  </a:cubicBezTo>
                  <a:lnTo>
                    <a:pt x="0" y="12825"/>
                  </a:lnTo>
                  <a:lnTo>
                    <a:pt x="0" y="13500"/>
                  </a:lnTo>
                  <a:lnTo>
                    <a:pt x="0" y="14850"/>
                  </a:lnTo>
                  <a:lnTo>
                    <a:pt x="0" y="15525"/>
                  </a:lnTo>
                  <a:cubicBezTo>
                    <a:pt x="0" y="18880"/>
                    <a:pt x="3625" y="21599"/>
                    <a:pt x="8099" y="21599"/>
                  </a:cubicBezTo>
                  <a:lnTo>
                    <a:pt x="13499" y="21599"/>
                  </a:lnTo>
                  <a:cubicBezTo>
                    <a:pt x="17974" y="21599"/>
                    <a:pt x="21600" y="18880"/>
                    <a:pt x="21600" y="15525"/>
                  </a:cubicBezTo>
                  <a:lnTo>
                    <a:pt x="21600" y="14850"/>
                  </a:lnTo>
                  <a:lnTo>
                    <a:pt x="21600" y="13500"/>
                  </a:lnTo>
                  <a:lnTo>
                    <a:pt x="21600" y="12825"/>
                  </a:lnTo>
                  <a:lnTo>
                    <a:pt x="21600" y="10800"/>
                  </a:lnTo>
                  <a:cubicBezTo>
                    <a:pt x="21600" y="9681"/>
                    <a:pt x="20391" y="8774"/>
                    <a:pt x="18899" y="8774"/>
                  </a:cubicBezTo>
                </a:path>
              </a:pathLst>
            </a:custGeom>
            <a:grp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0" fontAlgn="base" hangingPunct="0">
                <a:spcBef>
                  <a:spcPct val="0"/>
                </a:spcBef>
                <a:spcAft>
                  <a:spcPct val="0"/>
                </a:spcAft>
              </a:pPr>
              <a:endParaRPr lang="en-US" sz="1500" dirty="0">
                <a:solidFill>
                  <a:srgbClr val="FFFFFF"/>
                </a:solidFill>
                <a:effectLst>
                  <a:outerShdw blurRad="38100" dist="38100" dir="2700000" algn="tl">
                    <a:srgbClr val="000000"/>
                  </a:outerShdw>
                </a:effectLst>
                <a:latin typeface="Helvetica Neue" panose="02000503000000020004" pitchFamily="2" charset="0"/>
                <a:ea typeface="Helvetica Neue" panose="02000503000000020004" pitchFamily="2" charset="0"/>
                <a:cs typeface="Helvetica Neue" panose="02000503000000020004" pitchFamily="2" charset="0"/>
                <a:sym typeface="Gill Sans" charset="0"/>
              </a:endParaRPr>
            </a:p>
          </p:txBody>
        </p:sp>
        <p:sp>
          <p:nvSpPr>
            <p:cNvPr id="53" name="AutoShape 116">
              <a:extLst>
                <a:ext uri="{FF2B5EF4-FFF2-40B4-BE49-F238E27FC236}">
                  <a16:creationId xmlns:a16="http://schemas.microsoft.com/office/drawing/2014/main" id="{7F122CC9-A49E-435C-8420-BEA206C3BECE}"/>
                </a:ext>
              </a:extLst>
            </p:cNvPr>
            <p:cNvSpPr>
              <a:spLocks/>
            </p:cNvSpPr>
            <p:nvPr/>
          </p:nvSpPr>
          <p:spPr bwMode="auto">
            <a:xfrm>
              <a:off x="2784475" y="3786982"/>
              <a:ext cx="57944" cy="873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cubicBezTo>
                    <a:pt x="4838" y="0"/>
                    <a:pt x="0" y="3226"/>
                    <a:pt x="0" y="7201"/>
                  </a:cubicBezTo>
                  <a:cubicBezTo>
                    <a:pt x="0" y="9390"/>
                    <a:pt x="1798" y="13537"/>
                    <a:pt x="3601" y="16821"/>
                  </a:cubicBezTo>
                  <a:cubicBezTo>
                    <a:pt x="5070" y="19493"/>
                    <a:pt x="6916" y="21600"/>
                    <a:pt x="10800" y="21600"/>
                  </a:cubicBezTo>
                  <a:cubicBezTo>
                    <a:pt x="15016" y="21600"/>
                    <a:pt x="16529" y="19514"/>
                    <a:pt x="18003" y="16858"/>
                  </a:cubicBezTo>
                  <a:cubicBezTo>
                    <a:pt x="19828" y="13567"/>
                    <a:pt x="21600" y="9397"/>
                    <a:pt x="21600" y="7201"/>
                  </a:cubicBezTo>
                  <a:cubicBezTo>
                    <a:pt x="21600" y="3226"/>
                    <a:pt x="16761" y="0"/>
                    <a:pt x="10800" y="0"/>
                  </a:cubicBezTo>
                </a:path>
              </a:pathLst>
            </a:custGeom>
            <a:grp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0" fontAlgn="base" hangingPunct="0">
                <a:spcBef>
                  <a:spcPct val="0"/>
                </a:spcBef>
                <a:spcAft>
                  <a:spcPct val="0"/>
                </a:spcAft>
              </a:pPr>
              <a:endParaRPr lang="en-US" sz="1500" dirty="0">
                <a:solidFill>
                  <a:srgbClr val="FFFFFF"/>
                </a:solidFill>
                <a:effectLst>
                  <a:outerShdw blurRad="38100" dist="38100" dir="2700000" algn="tl">
                    <a:srgbClr val="000000"/>
                  </a:outerShdw>
                </a:effectLst>
                <a:latin typeface="Helvetica Neue" panose="02000503000000020004" pitchFamily="2" charset="0"/>
                <a:ea typeface="Helvetica Neue" panose="02000503000000020004" pitchFamily="2" charset="0"/>
                <a:cs typeface="Helvetica Neue" panose="02000503000000020004" pitchFamily="2" charset="0"/>
                <a:sym typeface="Gill Sans" charset="0"/>
              </a:endParaRPr>
            </a:p>
          </p:txBody>
        </p:sp>
      </p:grpSp>
      <p:grpSp>
        <p:nvGrpSpPr>
          <p:cNvPr id="49" name="Group 48">
            <a:extLst>
              <a:ext uri="{FF2B5EF4-FFF2-40B4-BE49-F238E27FC236}">
                <a16:creationId xmlns:a16="http://schemas.microsoft.com/office/drawing/2014/main" id="{16F4F502-FA85-477C-8A0A-228778B0E0CC}"/>
              </a:ext>
            </a:extLst>
          </p:cNvPr>
          <p:cNvGrpSpPr/>
          <p:nvPr/>
        </p:nvGrpSpPr>
        <p:grpSpPr>
          <a:xfrm>
            <a:off x="1113849" y="7242179"/>
            <a:ext cx="489986" cy="367698"/>
            <a:chOff x="712110" y="4037334"/>
            <a:chExt cx="464344" cy="348456"/>
          </a:xfrm>
          <a:solidFill>
            <a:schemeClr val="bg1"/>
          </a:solidFill>
        </p:grpSpPr>
        <p:sp>
          <p:nvSpPr>
            <p:cNvPr id="50" name="AutoShape 118">
              <a:extLst>
                <a:ext uri="{FF2B5EF4-FFF2-40B4-BE49-F238E27FC236}">
                  <a16:creationId xmlns:a16="http://schemas.microsoft.com/office/drawing/2014/main" id="{FAF9B358-7AFB-47CD-93FD-867ADA3B445F}"/>
                </a:ext>
              </a:extLst>
            </p:cNvPr>
            <p:cNvSpPr>
              <a:spLocks/>
            </p:cNvSpPr>
            <p:nvPr/>
          </p:nvSpPr>
          <p:spPr bwMode="auto">
            <a:xfrm>
              <a:off x="712110" y="4037334"/>
              <a:ext cx="464344" cy="348456"/>
            </a:xfrm>
            <a:custGeom>
              <a:avLst/>
              <a:gdLst>
                <a:gd name="T0" fmla="*/ 10732 w 21464"/>
                <a:gd name="T1" fmla="*/ 10800 h 21600"/>
                <a:gd name="T2" fmla="*/ 10732 w 21464"/>
                <a:gd name="T3" fmla="*/ 10800 h 21600"/>
                <a:gd name="T4" fmla="*/ 10732 w 21464"/>
                <a:gd name="T5" fmla="*/ 10800 h 21600"/>
                <a:gd name="T6" fmla="*/ 10732 w 21464"/>
                <a:gd name="T7" fmla="*/ 10800 h 21600"/>
              </a:gdLst>
              <a:ahLst/>
              <a:cxnLst>
                <a:cxn ang="0">
                  <a:pos x="T0" y="T1"/>
                </a:cxn>
                <a:cxn ang="0">
                  <a:pos x="T2" y="T3"/>
                </a:cxn>
                <a:cxn ang="0">
                  <a:pos x="T4" y="T5"/>
                </a:cxn>
                <a:cxn ang="0">
                  <a:pos x="T6" y="T7"/>
                </a:cxn>
              </a:cxnLst>
              <a:rect l="0" t="0" r="r" b="b"/>
              <a:pathLst>
                <a:path w="21464" h="21600">
                  <a:moveTo>
                    <a:pt x="19918" y="11754"/>
                  </a:moveTo>
                  <a:lnTo>
                    <a:pt x="16564" y="18954"/>
                  </a:lnTo>
                  <a:cubicBezTo>
                    <a:pt x="16317" y="19484"/>
                    <a:pt x="15892" y="19800"/>
                    <a:pt x="15427" y="19800"/>
                  </a:cubicBezTo>
                  <a:lnTo>
                    <a:pt x="2683" y="19800"/>
                  </a:lnTo>
                  <a:cubicBezTo>
                    <a:pt x="1943" y="19800"/>
                    <a:pt x="1341" y="18992"/>
                    <a:pt x="1341" y="18000"/>
                  </a:cubicBezTo>
                  <a:lnTo>
                    <a:pt x="1341" y="3600"/>
                  </a:lnTo>
                  <a:cubicBezTo>
                    <a:pt x="1341" y="2608"/>
                    <a:pt x="1943" y="1800"/>
                    <a:pt x="2683" y="1800"/>
                  </a:cubicBezTo>
                  <a:lnTo>
                    <a:pt x="15427" y="1800"/>
                  </a:lnTo>
                  <a:cubicBezTo>
                    <a:pt x="15892" y="1800"/>
                    <a:pt x="16317" y="2116"/>
                    <a:pt x="16564" y="2645"/>
                  </a:cubicBezTo>
                  <a:lnTo>
                    <a:pt x="19917" y="9845"/>
                  </a:lnTo>
                  <a:cubicBezTo>
                    <a:pt x="20188" y="10425"/>
                    <a:pt x="20188" y="11174"/>
                    <a:pt x="19918" y="11754"/>
                  </a:cubicBezTo>
                  <a:moveTo>
                    <a:pt x="21055" y="8891"/>
                  </a:moveTo>
                  <a:lnTo>
                    <a:pt x="17701" y="1691"/>
                  </a:lnTo>
                  <a:cubicBezTo>
                    <a:pt x="17211" y="639"/>
                    <a:pt x="16352" y="0"/>
                    <a:pt x="15427" y="0"/>
                  </a:cubicBezTo>
                  <a:lnTo>
                    <a:pt x="2683" y="0"/>
                  </a:lnTo>
                  <a:cubicBezTo>
                    <a:pt x="1201" y="0"/>
                    <a:pt x="0" y="1611"/>
                    <a:pt x="0" y="3600"/>
                  </a:cubicBezTo>
                  <a:lnTo>
                    <a:pt x="0" y="18000"/>
                  </a:lnTo>
                  <a:cubicBezTo>
                    <a:pt x="0" y="19988"/>
                    <a:pt x="1201" y="21599"/>
                    <a:pt x="2683" y="21599"/>
                  </a:cubicBezTo>
                  <a:lnTo>
                    <a:pt x="15427" y="21599"/>
                  </a:lnTo>
                  <a:cubicBezTo>
                    <a:pt x="16352" y="21599"/>
                    <a:pt x="17211" y="20960"/>
                    <a:pt x="17701" y="19908"/>
                  </a:cubicBezTo>
                  <a:lnTo>
                    <a:pt x="21055" y="12708"/>
                  </a:lnTo>
                  <a:cubicBezTo>
                    <a:pt x="21600" y="11541"/>
                    <a:pt x="21600" y="10059"/>
                    <a:pt x="21055" y="8891"/>
                  </a:cubicBezTo>
                </a:path>
              </a:pathLst>
            </a:custGeom>
            <a:grp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0" fontAlgn="base" hangingPunct="0">
                <a:spcBef>
                  <a:spcPct val="0"/>
                </a:spcBef>
                <a:spcAft>
                  <a:spcPct val="0"/>
                </a:spcAft>
              </a:pPr>
              <a:endParaRPr lang="en-US" sz="1500" dirty="0">
                <a:solidFill>
                  <a:srgbClr val="FFFFFF"/>
                </a:solidFill>
                <a:effectLst>
                  <a:outerShdw blurRad="38100" dist="38100" dir="2700000" algn="tl">
                    <a:srgbClr val="000000"/>
                  </a:outerShdw>
                </a:effectLst>
                <a:latin typeface="Helvetica Neue" panose="02000503000000020004" pitchFamily="2" charset="0"/>
                <a:ea typeface="Helvetica Neue" panose="02000503000000020004" pitchFamily="2" charset="0"/>
                <a:cs typeface="Helvetica Neue" panose="02000503000000020004" pitchFamily="2" charset="0"/>
                <a:sym typeface="Gill Sans" charset="0"/>
              </a:endParaRPr>
            </a:p>
          </p:txBody>
        </p:sp>
        <p:sp>
          <p:nvSpPr>
            <p:cNvPr id="51" name="AutoShape 119">
              <a:extLst>
                <a:ext uri="{FF2B5EF4-FFF2-40B4-BE49-F238E27FC236}">
                  <a16:creationId xmlns:a16="http://schemas.microsoft.com/office/drawing/2014/main" id="{1346374C-1EF8-48F0-B09C-3FC47A7859C5}"/>
                </a:ext>
              </a:extLst>
            </p:cNvPr>
            <p:cNvSpPr>
              <a:spLocks/>
            </p:cNvSpPr>
            <p:nvPr/>
          </p:nvSpPr>
          <p:spPr bwMode="auto">
            <a:xfrm>
              <a:off x="1001829" y="4167509"/>
              <a:ext cx="87313" cy="873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18000"/>
                  </a:moveTo>
                  <a:cubicBezTo>
                    <a:pt x="6825" y="18000"/>
                    <a:pt x="3600" y="14774"/>
                    <a:pt x="3600" y="10800"/>
                  </a:cubicBezTo>
                  <a:cubicBezTo>
                    <a:pt x="3600" y="6825"/>
                    <a:pt x="6825" y="3600"/>
                    <a:pt x="10800" y="3600"/>
                  </a:cubicBezTo>
                  <a:cubicBezTo>
                    <a:pt x="14774" y="3600"/>
                    <a:pt x="17999" y="6825"/>
                    <a:pt x="17999" y="10800"/>
                  </a:cubicBezTo>
                  <a:cubicBezTo>
                    <a:pt x="17999" y="14774"/>
                    <a:pt x="14774" y="18000"/>
                    <a:pt x="10800" y="18000"/>
                  </a:cubicBezTo>
                  <a:moveTo>
                    <a:pt x="10800" y="0"/>
                  </a:moveTo>
                  <a:cubicBezTo>
                    <a:pt x="4833" y="0"/>
                    <a:pt x="0" y="4833"/>
                    <a:pt x="0" y="10800"/>
                  </a:cubicBezTo>
                  <a:cubicBezTo>
                    <a:pt x="0" y="16766"/>
                    <a:pt x="4833" y="21599"/>
                    <a:pt x="10800" y="21599"/>
                  </a:cubicBezTo>
                  <a:cubicBezTo>
                    <a:pt x="16766" y="21599"/>
                    <a:pt x="21600" y="16766"/>
                    <a:pt x="21600" y="10800"/>
                  </a:cubicBezTo>
                  <a:cubicBezTo>
                    <a:pt x="21600" y="4833"/>
                    <a:pt x="16766" y="0"/>
                    <a:pt x="10800" y="0"/>
                  </a:cubicBezTo>
                </a:path>
              </a:pathLst>
            </a:custGeom>
            <a:grp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0" fontAlgn="base" hangingPunct="0">
                <a:spcBef>
                  <a:spcPct val="0"/>
                </a:spcBef>
                <a:spcAft>
                  <a:spcPct val="0"/>
                </a:spcAft>
              </a:pPr>
              <a:endParaRPr lang="en-US" sz="1500" dirty="0">
                <a:solidFill>
                  <a:srgbClr val="FFFFFF"/>
                </a:solidFill>
                <a:effectLst>
                  <a:outerShdw blurRad="38100" dist="38100" dir="2700000" algn="tl">
                    <a:srgbClr val="000000"/>
                  </a:outerShdw>
                </a:effectLst>
                <a:latin typeface="Helvetica Neue" panose="02000503000000020004" pitchFamily="2" charset="0"/>
                <a:ea typeface="Helvetica Neue" panose="02000503000000020004" pitchFamily="2" charset="0"/>
                <a:cs typeface="Helvetica Neue" panose="02000503000000020004" pitchFamily="2" charset="0"/>
                <a:sym typeface="Gill Sans" charset="0"/>
              </a:endParaRPr>
            </a:p>
          </p:txBody>
        </p:sp>
      </p:grpSp>
      <p:sp>
        <p:nvSpPr>
          <p:cNvPr id="22" name="Rectangle 9">
            <a:extLst>
              <a:ext uri="{FF2B5EF4-FFF2-40B4-BE49-F238E27FC236}">
                <a16:creationId xmlns:a16="http://schemas.microsoft.com/office/drawing/2014/main" id="{E94C10DF-FCD4-1E44-B6F7-2F718E25FED7}"/>
              </a:ext>
            </a:extLst>
          </p:cNvPr>
          <p:cNvSpPr>
            <a:spLocks/>
          </p:cNvSpPr>
          <p:nvPr/>
        </p:nvSpPr>
        <p:spPr bwMode="auto">
          <a:xfrm>
            <a:off x="1714820" y="8374458"/>
            <a:ext cx="3904623" cy="412696"/>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flat">
                <a:solidFill>
                  <a:schemeClr val="tx1"/>
                </a:solidFill>
                <a:miter lim="800000"/>
                <a:headEnd type="none" w="med" len="med"/>
                <a:tailEnd type="none" w="med" len="med"/>
              </a14:hiddenLine>
            </a:ext>
          </a:extLst>
        </p:spPr>
        <p:txBody>
          <a:bodyPr lIns="0" tIns="0" rIns="0" bIns="0" anchor="ctr"/>
          <a:lstStyle/>
          <a:p>
            <a:pPr marL="88900">
              <a:defRPr/>
            </a:pPr>
            <a:r>
              <a:rPr lang="fr-FR" sz="1400" dirty="0">
                <a:solidFill>
                  <a:schemeClr val="bg1">
                    <a:lumMod val="50000"/>
                  </a:schemeClr>
                </a:solidFill>
                <a:latin typeface="Helvetica Neue" panose="02000503000000020004" pitchFamily="2" charset="0"/>
                <a:ea typeface="Helvetica Neue" panose="02000503000000020004" pitchFamily="2" charset="0"/>
                <a:cs typeface="Helvetica Neue" panose="02000503000000020004" pitchFamily="2" charset="0"/>
                <a:sym typeface="Source Sans Pro Bold" charset="0"/>
              </a:rPr>
              <a:t>La possibilité de spécialiser les tâches.</a:t>
            </a:r>
          </a:p>
        </p:txBody>
      </p:sp>
      <p:sp>
        <p:nvSpPr>
          <p:cNvPr id="16" name="TextBox 15">
            <a:extLst>
              <a:ext uri="{FF2B5EF4-FFF2-40B4-BE49-F238E27FC236}">
                <a16:creationId xmlns:a16="http://schemas.microsoft.com/office/drawing/2014/main" id="{0FD99089-D533-5149-8FE8-D3C237DF5560}"/>
              </a:ext>
            </a:extLst>
          </p:cNvPr>
          <p:cNvSpPr txBox="1"/>
          <p:nvPr/>
        </p:nvSpPr>
        <p:spPr>
          <a:xfrm>
            <a:off x="565484" y="2135891"/>
            <a:ext cx="5919537" cy="3837845"/>
          </a:xfrm>
          <a:prstGeom prst="rect">
            <a:avLst/>
          </a:prstGeom>
          <a:noFill/>
        </p:spPr>
        <p:txBody>
          <a:bodyPr wrap="square" rtlCol="0">
            <a:spAutoFit/>
          </a:bodyPr>
          <a:lstStyle/>
          <a:p>
            <a:pPr algn="just">
              <a:lnSpc>
                <a:spcPct val="120000"/>
              </a:lnSpc>
            </a:pPr>
            <a:r>
              <a:rPr lang="fr-FR" sz="1200" dirty="0">
                <a:solidFill>
                  <a:schemeClr val="bg1">
                    <a:lumMod val="50000"/>
                  </a:schemeClr>
                </a:solidFill>
                <a:latin typeface="Helvetica Neue" panose="02000503000000020004" pitchFamily="2" charset="0"/>
                <a:ea typeface="Helvetica Neue" panose="02000503000000020004" pitchFamily="2" charset="0"/>
                <a:cs typeface="Helvetica Neue" panose="02000503000000020004" pitchFamily="2" charset="0"/>
              </a:rPr>
              <a:t>Les recherches en matière de talents révèlent que les performances des équipes sont meilleures lorsque les tâches de ses membres individuels sont en adéquation avec leurs talents. Les équipes qui fonctionnent sur la base des talents fournissent de meilleures performances, leur taux d’absentéisme et de rotation est inférieur, et les incidents moins fréquents. Gérer une équipe sur la base de ses talents n’est pas forcément difficile mais requiert certains outils. Il est important que les équipes connaissent les talents des unes et des autres. En effet, l’échange des talents mène à des résultats positifs : les personnes comprennent mieux les comportements des autres membres de l’équipe, ce qui mène à une meilleure entente mutuelle. Les membres de l’équipe savent à qui demander un conseil spécifique et à qui s’adresser lorsqu’ils font face à un problème qu’ils ne savent pas résoudre immédiatement. Pour finir, échanger les talents, c’est aussi s’inspirer mutuellement et répartir les tâches sur la base de ceux-ci. De nombreux managers pensent qu’un dialogue autour des talents avec l’équipe mènera à des demandes de changement ingérables. La pratique révèle toutefois que les équipes ne requièrent généralement que des ajustements mineurs, et une approche orientée sur les talents de la part de leur manager. En voici quelques exemples :</a:t>
            </a:r>
          </a:p>
        </p:txBody>
      </p:sp>
      <p:sp>
        <p:nvSpPr>
          <p:cNvPr id="17" name="Text Placeholder 2">
            <a:extLst>
              <a:ext uri="{FF2B5EF4-FFF2-40B4-BE49-F238E27FC236}">
                <a16:creationId xmlns:a16="http://schemas.microsoft.com/office/drawing/2014/main" id="{2E5D4022-0266-914F-8A14-BF753A98D53B}"/>
              </a:ext>
            </a:extLst>
          </p:cNvPr>
          <p:cNvSpPr txBox="1">
            <a:spLocks/>
          </p:cNvSpPr>
          <p:nvPr/>
        </p:nvSpPr>
        <p:spPr>
          <a:xfrm>
            <a:off x="717557" y="1000473"/>
            <a:ext cx="5767464" cy="1340916"/>
          </a:xfrm>
          <a:prstGeom prst="rect">
            <a:avLst/>
          </a:prstGeom>
        </p:spPr>
        <p:txBody>
          <a:bodyPr/>
          <a:lstStyle>
            <a:lvl1pPr marL="0" indent="0" algn="ctr" defTabSz="1460754" rtl="0" eaLnBrk="1" latinLnBrk="0" hangingPunct="1">
              <a:lnSpc>
                <a:spcPct val="90000"/>
              </a:lnSpc>
              <a:spcBef>
                <a:spcPts val="1598"/>
              </a:spcBef>
              <a:buFont typeface="Arial" panose="020B0604020202020204" pitchFamily="34" charset="0"/>
              <a:buNone/>
              <a:defRPr sz="4000" kern="1200">
                <a:solidFill>
                  <a:schemeClr val="tx1">
                    <a:lumMod val="65000"/>
                    <a:lumOff val="35000"/>
                  </a:schemeClr>
                </a:solidFill>
                <a:latin typeface="+mn-lt"/>
                <a:ea typeface="+mn-ea"/>
                <a:cs typeface="+mn-cs"/>
              </a:defRPr>
            </a:lvl1pPr>
            <a:lvl2pPr marL="1095566" indent="-365189" algn="l" defTabSz="1460754" rtl="0" eaLnBrk="1" latinLnBrk="0" hangingPunct="1">
              <a:lnSpc>
                <a:spcPct val="90000"/>
              </a:lnSpc>
              <a:spcBef>
                <a:spcPts val="799"/>
              </a:spcBef>
              <a:buFont typeface="Arial" panose="020B0604020202020204" pitchFamily="34" charset="0"/>
              <a:buChar char="•"/>
              <a:defRPr sz="3834" kern="1200">
                <a:solidFill>
                  <a:schemeClr val="tx1"/>
                </a:solidFill>
                <a:latin typeface="+mn-lt"/>
                <a:ea typeface="+mn-ea"/>
                <a:cs typeface="+mn-cs"/>
              </a:defRPr>
            </a:lvl2pPr>
            <a:lvl3pPr marL="1825943" indent="-365189" algn="l" defTabSz="1460754" rtl="0" eaLnBrk="1" latinLnBrk="0" hangingPunct="1">
              <a:lnSpc>
                <a:spcPct val="90000"/>
              </a:lnSpc>
              <a:spcBef>
                <a:spcPts val="799"/>
              </a:spcBef>
              <a:buFont typeface="Arial" panose="020B0604020202020204" pitchFamily="34" charset="0"/>
              <a:buChar char="•"/>
              <a:defRPr sz="3195" kern="1200">
                <a:solidFill>
                  <a:schemeClr val="tx1"/>
                </a:solidFill>
                <a:latin typeface="+mn-lt"/>
                <a:ea typeface="+mn-ea"/>
                <a:cs typeface="+mn-cs"/>
              </a:defRPr>
            </a:lvl3pPr>
            <a:lvl4pPr marL="2556320"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4pPr>
            <a:lvl5pPr marL="3286697"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5pPr>
            <a:lvl6pPr marL="4017074"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6pPr>
            <a:lvl7pPr marL="4747451"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7pPr>
            <a:lvl8pPr marL="5477828"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8pPr>
            <a:lvl9pPr marL="6208205"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9pPr>
          </a:lstStyle>
          <a:p>
            <a:pPr algn="l"/>
            <a:r>
              <a:rPr lang="en-US" dirty="0" err="1">
                <a:gradFill>
                  <a:gsLst>
                    <a:gs pos="100000">
                      <a:schemeClr val="accent1"/>
                    </a:gs>
                    <a:gs pos="0">
                      <a:schemeClr val="accent1">
                        <a:lumMod val="75000"/>
                      </a:schemeClr>
                    </a:gs>
                  </a:gsLst>
                  <a:lin ang="2700000" scaled="1"/>
                </a:gradFill>
                <a:latin typeface="Helvetica Neue" panose="02000503000000020004" pitchFamily="2" charset="0"/>
                <a:ea typeface="Helvetica Neue" panose="02000503000000020004" pitchFamily="2" charset="0"/>
                <a:cs typeface="Helvetica Neue" panose="02000503000000020004" pitchFamily="2" charset="0"/>
              </a:rPr>
              <a:t>Développer</a:t>
            </a:r>
            <a:r>
              <a:rPr lang="en-US" dirty="0">
                <a:gradFill>
                  <a:gsLst>
                    <a:gs pos="100000">
                      <a:schemeClr val="accent1"/>
                    </a:gs>
                    <a:gs pos="0">
                      <a:schemeClr val="accent1">
                        <a:lumMod val="75000"/>
                      </a:schemeClr>
                    </a:gs>
                  </a:gsLst>
                  <a:lin ang="2700000" scaled="1"/>
                </a:gradFill>
                <a:latin typeface="Helvetica Neue" panose="02000503000000020004" pitchFamily="2" charset="0"/>
                <a:ea typeface="Helvetica Neue" panose="02000503000000020004" pitchFamily="2" charset="0"/>
                <a:cs typeface="Helvetica Neue" panose="02000503000000020004" pitchFamily="2" charset="0"/>
              </a:rPr>
              <a:t> </a:t>
            </a:r>
            <a:r>
              <a:rPr lang="en-US" dirty="0" err="1">
                <a:solidFill>
                  <a:schemeClr val="tx2">
                    <a:lumMod val="50000"/>
                    <a:lumOff val="50000"/>
                  </a:schemeClr>
                </a:solidFill>
                <a:latin typeface="Helvetica Neue" panose="02000503000000020004" pitchFamily="2" charset="0"/>
              </a:rPr>
              <a:t>l’</a:t>
            </a:r>
            <a:r>
              <a:rPr lang="en-US" dirty="0" err="1">
                <a:solidFill>
                  <a:schemeClr val="tx2">
                    <a:lumMod val="50000"/>
                    <a:lumOff val="50000"/>
                  </a:schemeClr>
                </a:solidFill>
                <a:latin typeface="Helvetica Neue" panose="02000503000000020004" pitchFamily="2" charset="0"/>
                <a:ea typeface="Helvetica Neue" panose="02000503000000020004" pitchFamily="2" charset="0"/>
                <a:cs typeface="Helvetica Neue" panose="02000503000000020004" pitchFamily="2" charset="0"/>
              </a:rPr>
              <a:t>équipe</a:t>
            </a:r>
            <a:r>
              <a:rPr lang="en-US" dirty="0">
                <a:solidFill>
                  <a:schemeClr val="tx2">
                    <a:lumMod val="50000"/>
                    <a:lumOff val="50000"/>
                  </a:schemeClr>
                </a:solidFill>
                <a:latin typeface="Helvetica Neue" panose="02000503000000020004" pitchFamily="2" charset="0"/>
                <a:ea typeface="Helvetica Neue" panose="02000503000000020004" pitchFamily="2" charset="0"/>
                <a:cs typeface="Helvetica Neue" panose="02000503000000020004" pitchFamily="2" charset="0"/>
              </a:rPr>
              <a:t> la plus </a:t>
            </a:r>
            <a:r>
              <a:rPr lang="en-US" dirty="0" err="1">
                <a:gradFill>
                  <a:gsLst>
                    <a:gs pos="100000">
                      <a:schemeClr val="accent1"/>
                    </a:gs>
                    <a:gs pos="0">
                      <a:schemeClr val="accent1">
                        <a:lumMod val="75000"/>
                      </a:schemeClr>
                    </a:gs>
                  </a:gsLst>
                  <a:lin ang="2700000" scaled="1"/>
                </a:gradFill>
                <a:latin typeface="Helvetica Neue" panose="02000503000000020004" pitchFamily="2" charset="0"/>
              </a:rPr>
              <a:t>performante</a:t>
            </a:r>
            <a:endParaRPr lang="id-ID" dirty="0">
              <a:gradFill>
                <a:gsLst>
                  <a:gs pos="100000">
                    <a:schemeClr val="accent1"/>
                  </a:gs>
                  <a:gs pos="0">
                    <a:schemeClr val="accent1">
                      <a:lumMod val="75000"/>
                    </a:schemeClr>
                  </a:gs>
                </a:gsLst>
                <a:lin ang="2700000" scaled="1"/>
              </a:gradFill>
              <a:latin typeface="Helvetica Neue" panose="02000503000000020004" pitchFamily="2" charset="0"/>
            </a:endParaRPr>
          </a:p>
        </p:txBody>
      </p:sp>
      <p:pic>
        <p:nvPicPr>
          <p:cNvPr id="18" name="Afbeelding 17">
            <a:extLst>
              <a:ext uri="{FF2B5EF4-FFF2-40B4-BE49-F238E27FC236}">
                <a16:creationId xmlns:a16="http://schemas.microsoft.com/office/drawing/2014/main" id="{DABB0E5D-1457-4E5F-ABBC-3D6DDE966E99}"/>
              </a:ext>
            </a:extLst>
          </p:cNvPr>
          <p:cNvPicPr>
            <a:picLocks noChangeAspect="1"/>
          </p:cNvPicPr>
          <p:nvPr/>
        </p:nvPicPr>
        <p:blipFill>
          <a:blip r:embed="rId2"/>
          <a:stretch>
            <a:fillRect/>
          </a:stretch>
        </p:blipFill>
        <p:spPr>
          <a:xfrm>
            <a:off x="229840" y="193013"/>
            <a:ext cx="1237595" cy="542591"/>
          </a:xfrm>
          <a:prstGeom prst="rect">
            <a:avLst/>
          </a:prstGeom>
        </p:spPr>
      </p:pic>
    </p:spTree>
    <p:extLst>
      <p:ext uri="{BB962C8B-B14F-4D97-AF65-F5344CB8AC3E}">
        <p14:creationId xmlns:p14="http://schemas.microsoft.com/office/powerpoint/2010/main" val="144075359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51" name="Group 50">
            <a:extLst>
              <a:ext uri="{FF2B5EF4-FFF2-40B4-BE49-F238E27FC236}">
                <a16:creationId xmlns:a16="http://schemas.microsoft.com/office/drawing/2014/main" id="{784631E5-866D-485C-B98D-C799A503A1CB}"/>
              </a:ext>
            </a:extLst>
          </p:cNvPr>
          <p:cNvGrpSpPr/>
          <p:nvPr/>
        </p:nvGrpSpPr>
        <p:grpSpPr>
          <a:xfrm>
            <a:off x="1882492" y="2033500"/>
            <a:ext cx="3254683" cy="3255972"/>
            <a:chOff x="1176672" y="1477182"/>
            <a:chExt cx="3902090" cy="3903636"/>
          </a:xfrm>
        </p:grpSpPr>
        <p:grpSp>
          <p:nvGrpSpPr>
            <p:cNvPr id="2" name="Group 1">
              <a:extLst>
                <a:ext uri="{FF2B5EF4-FFF2-40B4-BE49-F238E27FC236}">
                  <a16:creationId xmlns:a16="http://schemas.microsoft.com/office/drawing/2014/main" id="{52002D26-55CD-41A1-98B0-4D7559AFBE5C}"/>
                </a:ext>
              </a:extLst>
            </p:cNvPr>
            <p:cNvGrpSpPr/>
            <p:nvPr/>
          </p:nvGrpSpPr>
          <p:grpSpPr>
            <a:xfrm>
              <a:off x="3021214" y="1894737"/>
              <a:ext cx="1368281" cy="1368282"/>
              <a:chOff x="9890805" y="4110636"/>
              <a:chExt cx="2153160" cy="2153161"/>
            </a:xfrm>
          </p:grpSpPr>
          <p:sp>
            <p:nvSpPr>
              <p:cNvPr id="3" name="Freeform 11">
                <a:extLst>
                  <a:ext uri="{FF2B5EF4-FFF2-40B4-BE49-F238E27FC236}">
                    <a16:creationId xmlns:a16="http://schemas.microsoft.com/office/drawing/2014/main" id="{19DFBBBE-6DB4-4064-BE74-BFB453263BC8}"/>
                  </a:ext>
                </a:extLst>
              </p:cNvPr>
              <p:cNvSpPr>
                <a:spLocks/>
              </p:cNvSpPr>
              <p:nvPr/>
            </p:nvSpPr>
            <p:spPr bwMode="auto">
              <a:xfrm>
                <a:off x="9890805" y="4110636"/>
                <a:ext cx="2153160" cy="2153161"/>
              </a:xfrm>
              <a:custGeom>
                <a:avLst/>
                <a:gdLst>
                  <a:gd name="T0" fmla="*/ 0 w 972"/>
                  <a:gd name="T1" fmla="*/ 972 h 972"/>
                  <a:gd name="T2" fmla="*/ 0 w 972"/>
                  <a:gd name="T3" fmla="*/ 486 h 972"/>
                  <a:gd name="T4" fmla="*/ 486 w 972"/>
                  <a:gd name="T5" fmla="*/ 0 h 972"/>
                  <a:gd name="T6" fmla="*/ 972 w 972"/>
                  <a:gd name="T7" fmla="*/ 486 h 972"/>
                  <a:gd name="T8" fmla="*/ 486 w 972"/>
                  <a:gd name="T9" fmla="*/ 972 h 972"/>
                  <a:gd name="T10" fmla="*/ 0 w 972"/>
                  <a:gd name="T11" fmla="*/ 972 h 972"/>
                </a:gdLst>
                <a:ahLst/>
                <a:cxnLst>
                  <a:cxn ang="0">
                    <a:pos x="T0" y="T1"/>
                  </a:cxn>
                  <a:cxn ang="0">
                    <a:pos x="T2" y="T3"/>
                  </a:cxn>
                  <a:cxn ang="0">
                    <a:pos x="T4" y="T5"/>
                  </a:cxn>
                  <a:cxn ang="0">
                    <a:pos x="T6" y="T7"/>
                  </a:cxn>
                  <a:cxn ang="0">
                    <a:pos x="T8" y="T9"/>
                  </a:cxn>
                  <a:cxn ang="0">
                    <a:pos x="T10" y="T11"/>
                  </a:cxn>
                </a:cxnLst>
                <a:rect l="0" t="0" r="r" b="b"/>
                <a:pathLst>
                  <a:path w="972" h="972">
                    <a:moveTo>
                      <a:pt x="0" y="972"/>
                    </a:moveTo>
                    <a:cubicBezTo>
                      <a:pt x="0" y="486"/>
                      <a:pt x="0" y="486"/>
                      <a:pt x="0" y="486"/>
                    </a:cubicBezTo>
                    <a:cubicBezTo>
                      <a:pt x="0" y="218"/>
                      <a:pt x="218" y="0"/>
                      <a:pt x="486" y="0"/>
                    </a:cubicBezTo>
                    <a:cubicBezTo>
                      <a:pt x="754" y="0"/>
                      <a:pt x="972" y="218"/>
                      <a:pt x="972" y="486"/>
                    </a:cubicBezTo>
                    <a:cubicBezTo>
                      <a:pt x="972" y="754"/>
                      <a:pt x="754" y="972"/>
                      <a:pt x="486" y="972"/>
                    </a:cubicBezTo>
                    <a:lnTo>
                      <a:pt x="0" y="972"/>
                    </a:lnTo>
                    <a:close/>
                  </a:path>
                </a:pathLst>
              </a:custGeom>
              <a:gradFill>
                <a:gsLst>
                  <a:gs pos="0">
                    <a:schemeClr val="accent2"/>
                  </a:gs>
                  <a:gs pos="100000">
                    <a:schemeClr val="accent2">
                      <a:lumMod val="75000"/>
                    </a:schemeClr>
                  </a:gs>
                </a:gsLst>
                <a:lin ang="0" scaled="0"/>
              </a:gradFill>
              <a:ln>
                <a:noFill/>
              </a:ln>
              <a:effectLst>
                <a:outerShdw blurRad="1270000" dist="889000" dir="2700000" sx="70000" sy="7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id-ID">
                  <a:latin typeface="Helvetica Neue" panose="02000503000000020004" pitchFamily="2" charset="0"/>
                  <a:ea typeface="Helvetica Neue" panose="02000503000000020004" pitchFamily="2" charset="0"/>
                  <a:cs typeface="Helvetica Neue" panose="02000503000000020004" pitchFamily="2" charset="0"/>
                </a:endParaRPr>
              </a:p>
            </p:txBody>
          </p:sp>
          <p:grpSp>
            <p:nvGrpSpPr>
              <p:cNvPr id="4" name="Group 3">
                <a:extLst>
                  <a:ext uri="{FF2B5EF4-FFF2-40B4-BE49-F238E27FC236}">
                    <a16:creationId xmlns:a16="http://schemas.microsoft.com/office/drawing/2014/main" id="{4D7A0A59-68DB-41D8-A4E8-2873991B2A98}"/>
                  </a:ext>
                </a:extLst>
              </p:cNvPr>
              <p:cNvGrpSpPr/>
              <p:nvPr/>
            </p:nvGrpSpPr>
            <p:grpSpPr>
              <a:xfrm>
                <a:off x="10108194" y="4320422"/>
                <a:ext cx="1718382" cy="1733588"/>
                <a:chOff x="7774011" y="3426168"/>
                <a:chExt cx="2104990" cy="2123618"/>
              </a:xfrm>
              <a:effectLst>
                <a:outerShdw blurRad="127000" dist="127000" dir="2700000" sx="98000" sy="98000" algn="tl" rotWithShape="0">
                  <a:prstClr val="black">
                    <a:alpha val="40000"/>
                  </a:prstClr>
                </a:outerShdw>
              </a:effectLst>
            </p:grpSpPr>
            <p:sp>
              <p:nvSpPr>
                <p:cNvPr id="6" name="Freeform: Shape 5">
                  <a:extLst>
                    <a:ext uri="{FF2B5EF4-FFF2-40B4-BE49-F238E27FC236}">
                      <a16:creationId xmlns:a16="http://schemas.microsoft.com/office/drawing/2014/main" id="{E04F880C-C641-4FC0-AC07-685CA138DDC2}"/>
                    </a:ext>
                  </a:extLst>
                </p:cNvPr>
                <p:cNvSpPr>
                  <a:spLocks/>
                </p:cNvSpPr>
                <p:nvPr/>
              </p:nvSpPr>
              <p:spPr bwMode="auto">
                <a:xfrm>
                  <a:off x="7774011" y="3426168"/>
                  <a:ext cx="2104990" cy="2123618"/>
                </a:xfrm>
                <a:custGeom>
                  <a:avLst/>
                  <a:gdLst>
                    <a:gd name="connsiteX0" fmla="*/ 943536 w 2104990"/>
                    <a:gd name="connsiteY0" fmla="*/ 0 h 2123618"/>
                    <a:gd name="connsiteX1" fmla="*/ 1154499 w 2104990"/>
                    <a:gd name="connsiteY1" fmla="*/ 0 h 2123618"/>
                    <a:gd name="connsiteX2" fmla="*/ 1226365 w 2104990"/>
                    <a:gd name="connsiteY2" fmla="*/ 227199 h 2123618"/>
                    <a:gd name="connsiteX3" fmla="*/ 1295913 w 2104990"/>
                    <a:gd name="connsiteY3" fmla="*/ 245746 h 2123618"/>
                    <a:gd name="connsiteX4" fmla="*/ 1486012 w 2104990"/>
                    <a:gd name="connsiteY4" fmla="*/ 71869 h 2123618"/>
                    <a:gd name="connsiteX5" fmla="*/ 1666837 w 2104990"/>
                    <a:gd name="connsiteY5" fmla="*/ 176196 h 2123618"/>
                    <a:gd name="connsiteX6" fmla="*/ 1611198 w 2104990"/>
                    <a:gd name="connsiteY6" fmla="*/ 421942 h 2123618"/>
                    <a:gd name="connsiteX7" fmla="*/ 1662200 w 2104990"/>
                    <a:gd name="connsiteY7" fmla="*/ 468309 h 2123618"/>
                    <a:gd name="connsiteX8" fmla="*/ 1912573 w 2104990"/>
                    <a:gd name="connsiteY8" fmla="*/ 412668 h 2123618"/>
                    <a:gd name="connsiteX9" fmla="*/ 2016896 w 2104990"/>
                    <a:gd name="connsiteY9" fmla="*/ 595819 h 2123618"/>
                    <a:gd name="connsiteX10" fmla="*/ 1845344 w 2104990"/>
                    <a:gd name="connsiteY10" fmla="*/ 778969 h 2123618"/>
                    <a:gd name="connsiteX11" fmla="*/ 1863890 w 2104990"/>
                    <a:gd name="connsiteY11" fmla="*/ 846202 h 2123618"/>
                    <a:gd name="connsiteX12" fmla="*/ 2104990 w 2104990"/>
                    <a:gd name="connsiteY12" fmla="*/ 922708 h 2123618"/>
                    <a:gd name="connsiteX13" fmla="*/ 2104990 w 2104990"/>
                    <a:gd name="connsiteY13" fmla="*/ 1133678 h 2123618"/>
                    <a:gd name="connsiteX14" fmla="*/ 1868526 w 2104990"/>
                    <a:gd name="connsiteY14" fmla="*/ 1207866 h 2123618"/>
                    <a:gd name="connsiteX15" fmla="*/ 1856935 w 2104990"/>
                    <a:gd name="connsiteY15" fmla="*/ 1272780 h 2123618"/>
                    <a:gd name="connsiteX16" fmla="*/ 2040078 w 2104990"/>
                    <a:gd name="connsiteY16" fmla="*/ 1472159 h 2123618"/>
                    <a:gd name="connsiteX17" fmla="*/ 1935756 w 2104990"/>
                    <a:gd name="connsiteY17" fmla="*/ 1652991 h 2123618"/>
                    <a:gd name="connsiteX18" fmla="*/ 1678428 w 2104990"/>
                    <a:gd name="connsiteY18" fmla="*/ 1595032 h 2123618"/>
                    <a:gd name="connsiteX19" fmla="*/ 1634381 w 2104990"/>
                    <a:gd name="connsiteY19" fmla="*/ 1641399 h 2123618"/>
                    <a:gd name="connsiteX20" fmla="*/ 1694656 w 2104990"/>
                    <a:gd name="connsiteY20" fmla="*/ 1903374 h 2123618"/>
                    <a:gd name="connsiteX21" fmla="*/ 1511513 w 2104990"/>
                    <a:gd name="connsiteY21" fmla="*/ 2010019 h 2123618"/>
                    <a:gd name="connsiteX22" fmla="*/ 1319096 w 2104990"/>
                    <a:gd name="connsiteY22" fmla="*/ 1833823 h 2123618"/>
                    <a:gd name="connsiteX23" fmla="*/ 1258821 w 2104990"/>
                    <a:gd name="connsiteY23" fmla="*/ 1857007 h 2123618"/>
                    <a:gd name="connsiteX24" fmla="*/ 1177682 w 2104990"/>
                    <a:gd name="connsiteY24" fmla="*/ 2123618 h 2123618"/>
                    <a:gd name="connsiteX25" fmla="*/ 966719 w 2104990"/>
                    <a:gd name="connsiteY25" fmla="*/ 2123618 h 2123618"/>
                    <a:gd name="connsiteX26" fmla="*/ 890216 w 2104990"/>
                    <a:gd name="connsiteY26" fmla="*/ 1861643 h 2123618"/>
                    <a:gd name="connsiteX27" fmla="*/ 825304 w 2104990"/>
                    <a:gd name="connsiteY27" fmla="*/ 1836142 h 2123618"/>
                    <a:gd name="connsiteX28" fmla="*/ 635206 w 2104990"/>
                    <a:gd name="connsiteY28" fmla="*/ 2010019 h 2123618"/>
                    <a:gd name="connsiteX29" fmla="*/ 454381 w 2104990"/>
                    <a:gd name="connsiteY29" fmla="*/ 1905692 h 2123618"/>
                    <a:gd name="connsiteX30" fmla="*/ 510020 w 2104990"/>
                    <a:gd name="connsiteY30" fmla="*/ 1659946 h 2123618"/>
                    <a:gd name="connsiteX31" fmla="*/ 459018 w 2104990"/>
                    <a:gd name="connsiteY31" fmla="*/ 1611261 h 2123618"/>
                    <a:gd name="connsiteX32" fmla="*/ 208645 w 2104990"/>
                    <a:gd name="connsiteY32" fmla="*/ 1666901 h 2123618"/>
                    <a:gd name="connsiteX33" fmla="*/ 102004 w 2104990"/>
                    <a:gd name="connsiteY33" fmla="*/ 1486069 h 2123618"/>
                    <a:gd name="connsiteX34" fmla="*/ 271238 w 2104990"/>
                    <a:gd name="connsiteY34" fmla="*/ 1300600 h 2123618"/>
                    <a:gd name="connsiteX35" fmla="*/ 250374 w 2104990"/>
                    <a:gd name="connsiteY35" fmla="*/ 1235686 h 2123618"/>
                    <a:gd name="connsiteX36" fmla="*/ 0 w 2104990"/>
                    <a:gd name="connsiteY36" fmla="*/ 1156862 h 2123618"/>
                    <a:gd name="connsiteX37" fmla="*/ 0 w 2104990"/>
                    <a:gd name="connsiteY37" fmla="*/ 948210 h 2123618"/>
                    <a:gd name="connsiteX38" fmla="*/ 243419 w 2104990"/>
                    <a:gd name="connsiteY38" fmla="*/ 871704 h 2123618"/>
                    <a:gd name="connsiteX39" fmla="*/ 266601 w 2104990"/>
                    <a:gd name="connsiteY39" fmla="*/ 802153 h 2123618"/>
                    <a:gd name="connsiteX40" fmla="*/ 102004 w 2104990"/>
                    <a:gd name="connsiteY40" fmla="*/ 621321 h 2123618"/>
                    <a:gd name="connsiteX41" fmla="*/ 206326 w 2104990"/>
                    <a:gd name="connsiteY41" fmla="*/ 440489 h 2123618"/>
                    <a:gd name="connsiteX42" fmla="*/ 440472 w 2104990"/>
                    <a:gd name="connsiteY42" fmla="*/ 491493 h 2123618"/>
                    <a:gd name="connsiteX43" fmla="*/ 491474 w 2104990"/>
                    <a:gd name="connsiteY43" fmla="*/ 438170 h 2123618"/>
                    <a:gd name="connsiteX44" fmla="*/ 440472 w 2104990"/>
                    <a:gd name="connsiteY44" fmla="*/ 199379 h 2123618"/>
                    <a:gd name="connsiteX45" fmla="*/ 621297 w 2104990"/>
                    <a:gd name="connsiteY45" fmla="*/ 92735 h 2123618"/>
                    <a:gd name="connsiteX46" fmla="*/ 797485 w 2104990"/>
                    <a:gd name="connsiteY46" fmla="*/ 252701 h 2123618"/>
                    <a:gd name="connsiteX47" fmla="*/ 869352 w 2104990"/>
                    <a:gd name="connsiteY47" fmla="*/ 231836 h 2123618"/>
                    <a:gd name="connsiteX48" fmla="*/ 943536 w 2104990"/>
                    <a:gd name="connsiteY48" fmla="*/ 0 h 2123618"/>
                    <a:gd name="connsiteX49" fmla="*/ 1060829 w 2104990"/>
                    <a:gd name="connsiteY49" fmla="*/ 431391 h 2123618"/>
                    <a:gd name="connsiteX50" fmla="*/ 450019 w 2104990"/>
                    <a:gd name="connsiteY50" fmla="*/ 1041221 h 2123618"/>
                    <a:gd name="connsiteX51" fmla="*/ 1060829 w 2104990"/>
                    <a:gd name="connsiteY51" fmla="*/ 1651051 h 2123618"/>
                    <a:gd name="connsiteX52" fmla="*/ 1671639 w 2104990"/>
                    <a:gd name="connsiteY52" fmla="*/ 1041221 h 2123618"/>
                    <a:gd name="connsiteX53" fmla="*/ 1060829 w 2104990"/>
                    <a:gd name="connsiteY53" fmla="*/ 431391 h 2123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2104990" h="2123618">
                      <a:moveTo>
                        <a:pt x="943536" y="0"/>
                      </a:moveTo>
                      <a:cubicBezTo>
                        <a:pt x="943536" y="0"/>
                        <a:pt x="943536" y="0"/>
                        <a:pt x="1154499" y="0"/>
                      </a:cubicBezTo>
                      <a:cubicBezTo>
                        <a:pt x="1154499" y="0"/>
                        <a:pt x="1154499" y="0"/>
                        <a:pt x="1226365" y="227199"/>
                      </a:cubicBezTo>
                      <a:cubicBezTo>
                        <a:pt x="1249548" y="231836"/>
                        <a:pt x="1272731" y="238791"/>
                        <a:pt x="1295913" y="245746"/>
                      </a:cubicBezTo>
                      <a:cubicBezTo>
                        <a:pt x="1295913" y="245746"/>
                        <a:pt x="1295913" y="245746"/>
                        <a:pt x="1486012" y="71869"/>
                      </a:cubicBezTo>
                      <a:cubicBezTo>
                        <a:pt x="1486012" y="71869"/>
                        <a:pt x="1486012" y="71869"/>
                        <a:pt x="1666837" y="176196"/>
                      </a:cubicBezTo>
                      <a:cubicBezTo>
                        <a:pt x="1666837" y="176196"/>
                        <a:pt x="1666837" y="176196"/>
                        <a:pt x="1611198" y="421942"/>
                      </a:cubicBezTo>
                      <a:cubicBezTo>
                        <a:pt x="1629745" y="435852"/>
                        <a:pt x="1645972" y="452080"/>
                        <a:pt x="1662200" y="468309"/>
                      </a:cubicBezTo>
                      <a:cubicBezTo>
                        <a:pt x="1662200" y="468309"/>
                        <a:pt x="1662200" y="468309"/>
                        <a:pt x="1912573" y="412668"/>
                      </a:cubicBezTo>
                      <a:cubicBezTo>
                        <a:pt x="1912573" y="412668"/>
                        <a:pt x="1912573" y="412668"/>
                        <a:pt x="2016896" y="595819"/>
                      </a:cubicBezTo>
                      <a:cubicBezTo>
                        <a:pt x="2016896" y="595819"/>
                        <a:pt x="2016896" y="595819"/>
                        <a:pt x="1845344" y="778969"/>
                      </a:cubicBezTo>
                      <a:cubicBezTo>
                        <a:pt x="1854617" y="802153"/>
                        <a:pt x="1859253" y="823018"/>
                        <a:pt x="1863890" y="846202"/>
                      </a:cubicBezTo>
                      <a:cubicBezTo>
                        <a:pt x="1863890" y="846202"/>
                        <a:pt x="1863890" y="846202"/>
                        <a:pt x="2104990" y="922708"/>
                      </a:cubicBezTo>
                      <a:cubicBezTo>
                        <a:pt x="2104990" y="922708"/>
                        <a:pt x="2104990" y="922708"/>
                        <a:pt x="2104990" y="1133678"/>
                      </a:cubicBezTo>
                      <a:cubicBezTo>
                        <a:pt x="2104990" y="1133678"/>
                        <a:pt x="2104990" y="1133678"/>
                        <a:pt x="1868526" y="1207866"/>
                      </a:cubicBezTo>
                      <a:cubicBezTo>
                        <a:pt x="1866208" y="1231049"/>
                        <a:pt x="1863890" y="1251915"/>
                        <a:pt x="1856935" y="1272780"/>
                      </a:cubicBezTo>
                      <a:cubicBezTo>
                        <a:pt x="1856935" y="1272780"/>
                        <a:pt x="1856935" y="1272780"/>
                        <a:pt x="2040078" y="1472159"/>
                      </a:cubicBezTo>
                      <a:cubicBezTo>
                        <a:pt x="2040078" y="1472159"/>
                        <a:pt x="2040078" y="1472159"/>
                        <a:pt x="1935756" y="1652991"/>
                      </a:cubicBezTo>
                      <a:cubicBezTo>
                        <a:pt x="1935756" y="1652991"/>
                        <a:pt x="1935756" y="1652991"/>
                        <a:pt x="1678428" y="1595032"/>
                      </a:cubicBezTo>
                      <a:cubicBezTo>
                        <a:pt x="1664519" y="1608942"/>
                        <a:pt x="1650609" y="1625171"/>
                        <a:pt x="1634381" y="1641399"/>
                      </a:cubicBezTo>
                      <a:cubicBezTo>
                        <a:pt x="1634381" y="1641399"/>
                        <a:pt x="1634381" y="1641399"/>
                        <a:pt x="1694656" y="1903374"/>
                      </a:cubicBezTo>
                      <a:cubicBezTo>
                        <a:pt x="1694656" y="1903374"/>
                        <a:pt x="1694656" y="1903374"/>
                        <a:pt x="1511513" y="2010019"/>
                      </a:cubicBezTo>
                      <a:cubicBezTo>
                        <a:pt x="1511513" y="2010019"/>
                        <a:pt x="1511513" y="2010019"/>
                        <a:pt x="1319096" y="1833823"/>
                      </a:cubicBezTo>
                      <a:cubicBezTo>
                        <a:pt x="1298232" y="1840778"/>
                        <a:pt x="1279685" y="1852370"/>
                        <a:pt x="1258821" y="1857007"/>
                      </a:cubicBezTo>
                      <a:cubicBezTo>
                        <a:pt x="1258821" y="1857007"/>
                        <a:pt x="1258821" y="1857007"/>
                        <a:pt x="1177682" y="2123618"/>
                      </a:cubicBezTo>
                      <a:cubicBezTo>
                        <a:pt x="1177682" y="2123618"/>
                        <a:pt x="1177682" y="2123618"/>
                        <a:pt x="966719" y="2123618"/>
                      </a:cubicBezTo>
                      <a:cubicBezTo>
                        <a:pt x="966719" y="2123618"/>
                        <a:pt x="966719" y="2123618"/>
                        <a:pt x="890216" y="1861643"/>
                      </a:cubicBezTo>
                      <a:cubicBezTo>
                        <a:pt x="869352" y="1857007"/>
                        <a:pt x="846169" y="1843097"/>
                        <a:pt x="825304" y="1836142"/>
                      </a:cubicBezTo>
                      <a:cubicBezTo>
                        <a:pt x="825304" y="1836142"/>
                        <a:pt x="825304" y="1836142"/>
                        <a:pt x="635206" y="2010019"/>
                      </a:cubicBezTo>
                      <a:cubicBezTo>
                        <a:pt x="635206" y="2010019"/>
                        <a:pt x="635206" y="2010019"/>
                        <a:pt x="454381" y="1905692"/>
                      </a:cubicBezTo>
                      <a:cubicBezTo>
                        <a:pt x="454381" y="1905692"/>
                        <a:pt x="454381" y="1905692"/>
                        <a:pt x="510020" y="1659946"/>
                      </a:cubicBezTo>
                      <a:cubicBezTo>
                        <a:pt x="491474" y="1643718"/>
                        <a:pt x="475246" y="1627489"/>
                        <a:pt x="459018" y="1611261"/>
                      </a:cubicBezTo>
                      <a:cubicBezTo>
                        <a:pt x="459018" y="1611261"/>
                        <a:pt x="459018" y="1611261"/>
                        <a:pt x="208645" y="1666901"/>
                      </a:cubicBezTo>
                      <a:cubicBezTo>
                        <a:pt x="208645" y="1666901"/>
                        <a:pt x="208645" y="1666901"/>
                        <a:pt x="102004" y="1486069"/>
                      </a:cubicBezTo>
                      <a:cubicBezTo>
                        <a:pt x="102004" y="1486069"/>
                        <a:pt x="102004" y="1486069"/>
                        <a:pt x="271238" y="1300600"/>
                      </a:cubicBezTo>
                      <a:cubicBezTo>
                        <a:pt x="264283" y="1279735"/>
                        <a:pt x="255010" y="1256551"/>
                        <a:pt x="250374" y="1235686"/>
                      </a:cubicBezTo>
                      <a:cubicBezTo>
                        <a:pt x="250374" y="1235686"/>
                        <a:pt x="250374" y="1235686"/>
                        <a:pt x="0" y="1156862"/>
                      </a:cubicBezTo>
                      <a:cubicBezTo>
                        <a:pt x="0" y="1156862"/>
                        <a:pt x="0" y="1156862"/>
                        <a:pt x="0" y="948210"/>
                      </a:cubicBezTo>
                      <a:cubicBezTo>
                        <a:pt x="0" y="948210"/>
                        <a:pt x="0" y="948210"/>
                        <a:pt x="243419" y="871704"/>
                      </a:cubicBezTo>
                      <a:cubicBezTo>
                        <a:pt x="248055" y="848520"/>
                        <a:pt x="259647" y="825336"/>
                        <a:pt x="266601" y="802153"/>
                      </a:cubicBezTo>
                      <a:cubicBezTo>
                        <a:pt x="266601" y="802153"/>
                        <a:pt x="266601" y="802153"/>
                        <a:pt x="102004" y="621321"/>
                      </a:cubicBezTo>
                      <a:cubicBezTo>
                        <a:pt x="102004" y="621321"/>
                        <a:pt x="102004" y="621321"/>
                        <a:pt x="206326" y="440489"/>
                      </a:cubicBezTo>
                      <a:cubicBezTo>
                        <a:pt x="206326" y="440489"/>
                        <a:pt x="206326" y="440489"/>
                        <a:pt x="440472" y="491493"/>
                      </a:cubicBezTo>
                      <a:cubicBezTo>
                        <a:pt x="456700" y="472946"/>
                        <a:pt x="472928" y="454399"/>
                        <a:pt x="491474" y="438170"/>
                      </a:cubicBezTo>
                      <a:cubicBezTo>
                        <a:pt x="491474" y="438170"/>
                        <a:pt x="491474" y="438170"/>
                        <a:pt x="440472" y="199379"/>
                      </a:cubicBezTo>
                      <a:cubicBezTo>
                        <a:pt x="440472" y="199379"/>
                        <a:pt x="440472" y="199379"/>
                        <a:pt x="621297" y="92735"/>
                      </a:cubicBezTo>
                      <a:cubicBezTo>
                        <a:pt x="621297" y="92735"/>
                        <a:pt x="621297" y="92735"/>
                        <a:pt x="797485" y="252701"/>
                      </a:cubicBezTo>
                      <a:cubicBezTo>
                        <a:pt x="820668" y="245746"/>
                        <a:pt x="846169" y="238791"/>
                        <a:pt x="869352" y="231836"/>
                      </a:cubicBezTo>
                      <a:cubicBezTo>
                        <a:pt x="869352" y="231836"/>
                        <a:pt x="869352" y="231836"/>
                        <a:pt x="943536" y="0"/>
                      </a:cubicBezTo>
                      <a:close/>
                      <a:moveTo>
                        <a:pt x="1060829" y="431391"/>
                      </a:moveTo>
                      <a:cubicBezTo>
                        <a:pt x="723488" y="431391"/>
                        <a:pt x="450019" y="704421"/>
                        <a:pt x="450019" y="1041221"/>
                      </a:cubicBezTo>
                      <a:cubicBezTo>
                        <a:pt x="450019" y="1378021"/>
                        <a:pt x="723488" y="1651051"/>
                        <a:pt x="1060829" y="1651051"/>
                      </a:cubicBezTo>
                      <a:cubicBezTo>
                        <a:pt x="1398170" y="1651051"/>
                        <a:pt x="1671639" y="1378021"/>
                        <a:pt x="1671639" y="1041221"/>
                      </a:cubicBezTo>
                      <a:cubicBezTo>
                        <a:pt x="1671639" y="704421"/>
                        <a:pt x="1398170" y="431391"/>
                        <a:pt x="1060829" y="431391"/>
                      </a:cubicBezTo>
                      <a:close/>
                    </a:path>
                  </a:pathLst>
                </a:custGeom>
                <a:solidFill>
                  <a:schemeClr val="bg1"/>
                </a:solidFill>
                <a:ln>
                  <a:noFill/>
                </a:ln>
              </p:spPr>
              <p:txBody>
                <a:bodyPr vert="horz" wrap="square" lIns="91440" tIns="45720" rIns="91440" bIns="45720" numCol="1" anchor="t" anchorCtr="0" compatLnSpc="1">
                  <a:prstTxWarp prst="textNoShape">
                    <a:avLst/>
                  </a:prstTxWarp>
                  <a:noAutofit/>
                </a:bodyPr>
                <a:lstStyle/>
                <a:p>
                  <a:endParaRPr lang="en-US">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7" name="Oval 128">
                  <a:extLst>
                    <a:ext uri="{FF2B5EF4-FFF2-40B4-BE49-F238E27FC236}">
                      <a16:creationId xmlns:a16="http://schemas.microsoft.com/office/drawing/2014/main" id="{64ACF6CE-8716-43D7-8FF8-E25C55AFA8B2}"/>
                    </a:ext>
                  </a:extLst>
                </p:cNvPr>
                <p:cNvSpPr>
                  <a:spLocks noChangeArrowheads="1"/>
                </p:cNvSpPr>
                <p:nvPr/>
              </p:nvSpPr>
              <p:spPr bwMode="auto">
                <a:xfrm>
                  <a:off x="8319132" y="3949719"/>
                  <a:ext cx="1031416" cy="1034357"/>
                </a:xfrm>
                <a:prstGeom prst="ellipse">
                  <a:avLst/>
                </a:prstGeom>
                <a:solidFill>
                  <a:srgbClr val="FAF2E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Helvetica Neue" panose="02000503000000020004" pitchFamily="2" charset="0"/>
                    <a:ea typeface="Helvetica Neue" panose="02000503000000020004" pitchFamily="2" charset="0"/>
                    <a:cs typeface="Helvetica Neue" panose="02000503000000020004" pitchFamily="2" charset="0"/>
                  </a:endParaRPr>
                </a:p>
              </p:txBody>
            </p:sp>
          </p:grpSp>
          <p:sp>
            <p:nvSpPr>
              <p:cNvPr id="5" name="AutoShape 112">
                <a:extLst>
                  <a:ext uri="{FF2B5EF4-FFF2-40B4-BE49-F238E27FC236}">
                    <a16:creationId xmlns:a16="http://schemas.microsoft.com/office/drawing/2014/main" id="{F57124FA-9201-4823-A2C0-50ABE166B666}"/>
                  </a:ext>
                </a:extLst>
              </p:cNvPr>
              <p:cNvSpPr>
                <a:spLocks/>
              </p:cNvSpPr>
              <p:nvPr/>
            </p:nvSpPr>
            <p:spPr bwMode="auto">
              <a:xfrm>
                <a:off x="10806848" y="5026404"/>
                <a:ext cx="321074" cy="321624"/>
              </a:xfrm>
              <a:custGeom>
                <a:avLst/>
                <a:gdLst>
                  <a:gd name="T0" fmla="*/ 10510 w 21020"/>
                  <a:gd name="T1" fmla="*/ 10800 h 21600"/>
                  <a:gd name="T2" fmla="*/ 10510 w 21020"/>
                  <a:gd name="T3" fmla="*/ 10800 h 21600"/>
                  <a:gd name="T4" fmla="*/ 10510 w 21020"/>
                  <a:gd name="T5" fmla="*/ 10800 h 21600"/>
                  <a:gd name="T6" fmla="*/ 10510 w 21020"/>
                  <a:gd name="T7" fmla="*/ 10800 h 21600"/>
                </a:gdLst>
                <a:ahLst/>
                <a:cxnLst>
                  <a:cxn ang="0">
                    <a:pos x="T0" y="T1"/>
                  </a:cxn>
                  <a:cxn ang="0">
                    <a:pos x="T2" y="T3"/>
                  </a:cxn>
                  <a:cxn ang="0">
                    <a:pos x="T4" y="T5"/>
                  </a:cxn>
                  <a:cxn ang="0">
                    <a:pos x="T6" y="T7"/>
                  </a:cxn>
                </a:cxnLst>
                <a:rect l="0" t="0" r="r" b="b"/>
                <a:pathLst>
                  <a:path w="21020" h="21600">
                    <a:moveTo>
                      <a:pt x="18846" y="7946"/>
                    </a:moveTo>
                    <a:lnTo>
                      <a:pt x="17740" y="9091"/>
                    </a:lnTo>
                    <a:cubicBezTo>
                      <a:pt x="17740" y="8939"/>
                      <a:pt x="17758" y="8792"/>
                      <a:pt x="17744" y="8636"/>
                    </a:cubicBezTo>
                    <a:cubicBezTo>
                      <a:pt x="17629" y="7331"/>
                      <a:pt x="17036" y="6068"/>
                      <a:pt x="16074" y="5080"/>
                    </a:cubicBezTo>
                    <a:cubicBezTo>
                      <a:pt x="15004" y="3980"/>
                      <a:pt x="13585" y="3348"/>
                      <a:pt x="12180" y="3345"/>
                    </a:cubicBezTo>
                    <a:lnTo>
                      <a:pt x="13268" y="2218"/>
                    </a:lnTo>
                    <a:cubicBezTo>
                      <a:pt x="13812" y="1659"/>
                      <a:pt x="14572" y="1350"/>
                      <a:pt x="15403" y="1350"/>
                    </a:cubicBezTo>
                    <a:cubicBezTo>
                      <a:pt x="16460" y="1350"/>
                      <a:pt x="17546" y="1840"/>
                      <a:pt x="18381" y="2696"/>
                    </a:cubicBezTo>
                    <a:cubicBezTo>
                      <a:pt x="19165" y="3500"/>
                      <a:pt x="19631" y="4499"/>
                      <a:pt x="19698" y="5510"/>
                    </a:cubicBezTo>
                    <a:cubicBezTo>
                      <a:pt x="19760" y="6453"/>
                      <a:pt x="19457" y="7317"/>
                      <a:pt x="18846" y="7946"/>
                    </a:cubicBezTo>
                    <a:moveTo>
                      <a:pt x="5828" y="19329"/>
                    </a:moveTo>
                    <a:cubicBezTo>
                      <a:pt x="5813" y="18424"/>
                      <a:pt x="5454" y="17481"/>
                      <a:pt x="4730" y="16739"/>
                    </a:cubicBezTo>
                    <a:cubicBezTo>
                      <a:pt x="4046" y="16034"/>
                      <a:pt x="3150" y="15628"/>
                      <a:pt x="2257" y="15592"/>
                    </a:cubicBezTo>
                    <a:lnTo>
                      <a:pt x="2911" y="13157"/>
                    </a:lnTo>
                    <a:cubicBezTo>
                      <a:pt x="2959" y="12995"/>
                      <a:pt x="3052" y="12835"/>
                      <a:pt x="3168" y="12695"/>
                    </a:cubicBezTo>
                    <a:cubicBezTo>
                      <a:pt x="4485" y="11726"/>
                      <a:pt x="6512" y="12012"/>
                      <a:pt x="7920" y="13460"/>
                    </a:cubicBezTo>
                    <a:cubicBezTo>
                      <a:pt x="9409" y="14990"/>
                      <a:pt x="9639" y="17230"/>
                      <a:pt x="8492" y="18568"/>
                    </a:cubicBezTo>
                    <a:cubicBezTo>
                      <a:pt x="8416" y="18609"/>
                      <a:pt x="8339" y="18648"/>
                      <a:pt x="8256" y="18675"/>
                    </a:cubicBezTo>
                    <a:cubicBezTo>
                      <a:pt x="8256" y="18675"/>
                      <a:pt x="5828" y="19329"/>
                      <a:pt x="5828" y="19329"/>
                    </a:cubicBezTo>
                    <a:close/>
                    <a:moveTo>
                      <a:pt x="2737" y="20164"/>
                    </a:moveTo>
                    <a:cubicBezTo>
                      <a:pt x="2665" y="20181"/>
                      <a:pt x="2443" y="20239"/>
                      <a:pt x="2291" y="20249"/>
                    </a:cubicBezTo>
                    <a:cubicBezTo>
                      <a:pt x="1751" y="20244"/>
                      <a:pt x="1313" y="19792"/>
                      <a:pt x="1313" y="19237"/>
                    </a:cubicBezTo>
                    <a:cubicBezTo>
                      <a:pt x="1321" y="19124"/>
                      <a:pt x="1365" y="18929"/>
                      <a:pt x="1380" y="18857"/>
                    </a:cubicBezTo>
                    <a:lnTo>
                      <a:pt x="2071" y="16283"/>
                    </a:lnTo>
                    <a:cubicBezTo>
                      <a:pt x="2822" y="16261"/>
                      <a:pt x="3630" y="16562"/>
                      <a:pt x="4265" y="17215"/>
                    </a:cubicBezTo>
                    <a:cubicBezTo>
                      <a:pt x="4911" y="17878"/>
                      <a:pt x="5214" y="18725"/>
                      <a:pt x="5181" y="19504"/>
                    </a:cubicBezTo>
                    <a:cubicBezTo>
                      <a:pt x="5181" y="19504"/>
                      <a:pt x="2737" y="20164"/>
                      <a:pt x="2737" y="20164"/>
                    </a:cubicBezTo>
                    <a:close/>
                    <a:moveTo>
                      <a:pt x="6888" y="11179"/>
                    </a:moveTo>
                    <a:cubicBezTo>
                      <a:pt x="6280" y="10927"/>
                      <a:pt x="5642" y="10783"/>
                      <a:pt x="5004" y="10774"/>
                    </a:cubicBezTo>
                    <a:lnTo>
                      <a:pt x="10063" y="5536"/>
                    </a:lnTo>
                    <a:cubicBezTo>
                      <a:pt x="10838" y="4759"/>
                      <a:pt x="11966" y="4536"/>
                      <a:pt x="13077" y="4819"/>
                    </a:cubicBezTo>
                    <a:cubicBezTo>
                      <a:pt x="13077" y="4819"/>
                      <a:pt x="6888" y="11179"/>
                      <a:pt x="6888" y="11179"/>
                    </a:cubicBezTo>
                    <a:close/>
                    <a:moveTo>
                      <a:pt x="9717" y="13672"/>
                    </a:moveTo>
                    <a:cubicBezTo>
                      <a:pt x="9473" y="13258"/>
                      <a:pt x="9194" y="12859"/>
                      <a:pt x="8848" y="12505"/>
                    </a:cubicBezTo>
                    <a:cubicBezTo>
                      <a:pt x="8447" y="12093"/>
                      <a:pt x="7986" y="11770"/>
                      <a:pt x="7507" y="11498"/>
                    </a:cubicBezTo>
                    <a:lnTo>
                      <a:pt x="13767" y="5064"/>
                    </a:lnTo>
                    <a:cubicBezTo>
                      <a:pt x="14259" y="5288"/>
                      <a:pt x="14729" y="5607"/>
                      <a:pt x="15145" y="6035"/>
                    </a:cubicBezTo>
                    <a:cubicBezTo>
                      <a:pt x="15500" y="6398"/>
                      <a:pt x="15775" y="6806"/>
                      <a:pt x="15987" y="7229"/>
                    </a:cubicBezTo>
                    <a:cubicBezTo>
                      <a:pt x="15987" y="7229"/>
                      <a:pt x="9717" y="13672"/>
                      <a:pt x="9717" y="13672"/>
                    </a:cubicBezTo>
                    <a:close/>
                    <a:moveTo>
                      <a:pt x="10519" y="16061"/>
                    </a:moveTo>
                    <a:cubicBezTo>
                      <a:pt x="10465" y="15452"/>
                      <a:pt x="10298" y="14854"/>
                      <a:pt x="10047" y="14288"/>
                    </a:cubicBezTo>
                    <a:lnTo>
                      <a:pt x="16257" y="7906"/>
                    </a:lnTo>
                    <a:cubicBezTo>
                      <a:pt x="16637" y="9140"/>
                      <a:pt x="16442" y="10429"/>
                      <a:pt x="15610" y="11284"/>
                    </a:cubicBezTo>
                    <a:cubicBezTo>
                      <a:pt x="15604" y="11290"/>
                      <a:pt x="15598" y="11293"/>
                      <a:pt x="15593" y="11298"/>
                    </a:cubicBezTo>
                    <a:lnTo>
                      <a:pt x="15602" y="11306"/>
                    </a:lnTo>
                    <a:lnTo>
                      <a:pt x="10525" y="16565"/>
                    </a:lnTo>
                    <a:cubicBezTo>
                      <a:pt x="10527" y="16397"/>
                      <a:pt x="10534" y="16232"/>
                      <a:pt x="10519" y="16061"/>
                    </a:cubicBezTo>
                    <a:moveTo>
                      <a:pt x="19308" y="1741"/>
                    </a:moveTo>
                    <a:cubicBezTo>
                      <a:pt x="18228" y="632"/>
                      <a:pt x="16805" y="0"/>
                      <a:pt x="15403" y="0"/>
                    </a:cubicBezTo>
                    <a:cubicBezTo>
                      <a:pt x="14220" y="0"/>
                      <a:pt x="13131" y="450"/>
                      <a:pt x="12335" y="1266"/>
                    </a:cubicBezTo>
                    <a:lnTo>
                      <a:pt x="9138" y="4577"/>
                    </a:lnTo>
                    <a:cubicBezTo>
                      <a:pt x="9129" y="4585"/>
                      <a:pt x="9118" y="4592"/>
                      <a:pt x="9108" y="4602"/>
                    </a:cubicBezTo>
                    <a:cubicBezTo>
                      <a:pt x="9103" y="4608"/>
                      <a:pt x="9100" y="4614"/>
                      <a:pt x="9095" y="4620"/>
                    </a:cubicBezTo>
                    <a:lnTo>
                      <a:pt x="9096" y="4621"/>
                    </a:lnTo>
                    <a:lnTo>
                      <a:pt x="2310" y="11647"/>
                    </a:lnTo>
                    <a:cubicBezTo>
                      <a:pt x="1998" y="11966"/>
                      <a:pt x="1771" y="12364"/>
                      <a:pt x="1645" y="12797"/>
                    </a:cubicBezTo>
                    <a:lnTo>
                      <a:pt x="102" y="18541"/>
                    </a:lnTo>
                    <a:cubicBezTo>
                      <a:pt x="100" y="18557"/>
                      <a:pt x="0" y="19008"/>
                      <a:pt x="0" y="19237"/>
                    </a:cubicBezTo>
                    <a:cubicBezTo>
                      <a:pt x="0" y="20541"/>
                      <a:pt x="1030" y="21599"/>
                      <a:pt x="2302" y="21599"/>
                    </a:cubicBezTo>
                    <a:cubicBezTo>
                      <a:pt x="2554" y="21599"/>
                      <a:pt x="3044" y="21475"/>
                      <a:pt x="3062" y="21473"/>
                    </a:cubicBezTo>
                    <a:lnTo>
                      <a:pt x="8630" y="19969"/>
                    </a:lnTo>
                    <a:cubicBezTo>
                      <a:pt x="9054" y="19839"/>
                      <a:pt x="9439" y="19604"/>
                      <a:pt x="9750" y="19283"/>
                    </a:cubicBezTo>
                    <a:lnTo>
                      <a:pt x="19776" y="8899"/>
                    </a:lnTo>
                    <a:cubicBezTo>
                      <a:pt x="21600" y="7023"/>
                      <a:pt x="21394" y="3881"/>
                      <a:pt x="19308" y="1741"/>
                    </a:cubicBezTo>
                  </a:path>
                </a:pathLst>
              </a:custGeom>
              <a:solidFill>
                <a:schemeClr val="tx1">
                  <a:lumMod val="75000"/>
                  <a:lumOff val="25000"/>
                </a:schemeClr>
              </a:solid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0" fontAlgn="base" hangingPunct="0">
                  <a:spcBef>
                    <a:spcPct val="0"/>
                  </a:spcBef>
                  <a:spcAft>
                    <a:spcPct val="0"/>
                  </a:spcAft>
                </a:pPr>
                <a:endParaRPr lang="en-US" sz="1500" dirty="0">
                  <a:solidFill>
                    <a:srgbClr val="FFFFFF"/>
                  </a:solidFill>
                  <a:effectLst>
                    <a:outerShdw blurRad="38100" dist="38100" dir="2700000" algn="tl">
                      <a:srgbClr val="000000"/>
                    </a:outerShdw>
                  </a:effectLst>
                  <a:latin typeface="Helvetica Neue" panose="02000503000000020004" pitchFamily="2" charset="0"/>
                  <a:ea typeface="Helvetica Neue" panose="02000503000000020004" pitchFamily="2" charset="0"/>
                  <a:cs typeface="Helvetica Neue" panose="02000503000000020004" pitchFamily="2" charset="0"/>
                  <a:sym typeface="Gill Sans" charset="0"/>
                </a:endParaRPr>
              </a:p>
            </p:txBody>
          </p:sp>
        </p:grpSp>
        <p:grpSp>
          <p:nvGrpSpPr>
            <p:cNvPr id="8" name="Group 7">
              <a:extLst>
                <a:ext uri="{FF2B5EF4-FFF2-40B4-BE49-F238E27FC236}">
                  <a16:creationId xmlns:a16="http://schemas.microsoft.com/office/drawing/2014/main" id="{4BB690BE-8992-4333-A9AC-ACC5A0263160}"/>
                </a:ext>
              </a:extLst>
            </p:cNvPr>
            <p:cNvGrpSpPr/>
            <p:nvPr/>
          </p:nvGrpSpPr>
          <p:grpSpPr>
            <a:xfrm>
              <a:off x="3021215" y="3323271"/>
              <a:ext cx="2057547" cy="2057547"/>
              <a:chOff x="9890807" y="6358612"/>
              <a:chExt cx="3237806" cy="3237805"/>
            </a:xfrm>
          </p:grpSpPr>
          <p:sp>
            <p:nvSpPr>
              <p:cNvPr id="9" name="Freeform 120">
                <a:extLst>
                  <a:ext uri="{FF2B5EF4-FFF2-40B4-BE49-F238E27FC236}">
                    <a16:creationId xmlns:a16="http://schemas.microsoft.com/office/drawing/2014/main" id="{A1B27C99-3DD2-4B6A-AADA-41EBF185EB93}"/>
                  </a:ext>
                </a:extLst>
              </p:cNvPr>
              <p:cNvSpPr>
                <a:spLocks/>
              </p:cNvSpPr>
              <p:nvPr/>
            </p:nvSpPr>
            <p:spPr bwMode="auto">
              <a:xfrm flipV="1">
                <a:off x="9890807" y="6358612"/>
                <a:ext cx="3237806" cy="3237805"/>
              </a:xfrm>
              <a:custGeom>
                <a:avLst/>
                <a:gdLst>
                  <a:gd name="T0" fmla="*/ 0 w 972"/>
                  <a:gd name="T1" fmla="*/ 972 h 972"/>
                  <a:gd name="T2" fmla="*/ 0 w 972"/>
                  <a:gd name="T3" fmla="*/ 486 h 972"/>
                  <a:gd name="T4" fmla="*/ 486 w 972"/>
                  <a:gd name="T5" fmla="*/ 0 h 972"/>
                  <a:gd name="T6" fmla="*/ 972 w 972"/>
                  <a:gd name="T7" fmla="*/ 486 h 972"/>
                  <a:gd name="T8" fmla="*/ 486 w 972"/>
                  <a:gd name="T9" fmla="*/ 972 h 972"/>
                  <a:gd name="T10" fmla="*/ 0 w 972"/>
                  <a:gd name="T11" fmla="*/ 972 h 972"/>
                </a:gdLst>
                <a:ahLst/>
                <a:cxnLst>
                  <a:cxn ang="0">
                    <a:pos x="T0" y="T1"/>
                  </a:cxn>
                  <a:cxn ang="0">
                    <a:pos x="T2" y="T3"/>
                  </a:cxn>
                  <a:cxn ang="0">
                    <a:pos x="T4" y="T5"/>
                  </a:cxn>
                  <a:cxn ang="0">
                    <a:pos x="T6" y="T7"/>
                  </a:cxn>
                  <a:cxn ang="0">
                    <a:pos x="T8" y="T9"/>
                  </a:cxn>
                  <a:cxn ang="0">
                    <a:pos x="T10" y="T11"/>
                  </a:cxn>
                </a:cxnLst>
                <a:rect l="0" t="0" r="r" b="b"/>
                <a:pathLst>
                  <a:path w="972" h="972">
                    <a:moveTo>
                      <a:pt x="0" y="972"/>
                    </a:moveTo>
                    <a:cubicBezTo>
                      <a:pt x="0" y="486"/>
                      <a:pt x="0" y="486"/>
                      <a:pt x="0" y="486"/>
                    </a:cubicBezTo>
                    <a:cubicBezTo>
                      <a:pt x="0" y="218"/>
                      <a:pt x="218" y="0"/>
                      <a:pt x="486" y="0"/>
                    </a:cubicBezTo>
                    <a:cubicBezTo>
                      <a:pt x="754" y="0"/>
                      <a:pt x="972" y="218"/>
                      <a:pt x="972" y="486"/>
                    </a:cubicBezTo>
                    <a:cubicBezTo>
                      <a:pt x="972" y="754"/>
                      <a:pt x="754" y="972"/>
                      <a:pt x="486" y="972"/>
                    </a:cubicBezTo>
                    <a:lnTo>
                      <a:pt x="0" y="972"/>
                    </a:lnTo>
                    <a:close/>
                  </a:path>
                </a:pathLst>
              </a:custGeom>
              <a:gradFill>
                <a:gsLst>
                  <a:gs pos="0">
                    <a:schemeClr val="accent4">
                      <a:lumMod val="75000"/>
                    </a:schemeClr>
                  </a:gs>
                  <a:gs pos="100000">
                    <a:schemeClr val="accent4"/>
                  </a:gs>
                </a:gsLst>
                <a:lin ang="0" scaled="0"/>
              </a:gradFill>
              <a:ln>
                <a:noFill/>
              </a:ln>
              <a:effectLst>
                <a:outerShdw blurRad="1270000" dist="914400" dir="2700000" sx="70000" sy="7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id-ID">
                  <a:latin typeface="Helvetica Neue" panose="02000503000000020004" pitchFamily="2" charset="0"/>
                  <a:ea typeface="Helvetica Neue" panose="02000503000000020004" pitchFamily="2" charset="0"/>
                  <a:cs typeface="Helvetica Neue" panose="02000503000000020004" pitchFamily="2" charset="0"/>
                </a:endParaRPr>
              </a:p>
            </p:txBody>
          </p:sp>
          <p:grpSp>
            <p:nvGrpSpPr>
              <p:cNvPr id="10" name="Group 9">
                <a:extLst>
                  <a:ext uri="{FF2B5EF4-FFF2-40B4-BE49-F238E27FC236}">
                    <a16:creationId xmlns:a16="http://schemas.microsoft.com/office/drawing/2014/main" id="{18BBC7CA-40CC-494B-9B1B-77CA4C7D33B1}"/>
                  </a:ext>
                </a:extLst>
              </p:cNvPr>
              <p:cNvGrpSpPr/>
              <p:nvPr/>
            </p:nvGrpSpPr>
            <p:grpSpPr>
              <a:xfrm>
                <a:off x="10315740" y="6772978"/>
                <a:ext cx="2387940" cy="2409072"/>
                <a:chOff x="7774011" y="3426168"/>
                <a:chExt cx="2104990" cy="2123618"/>
              </a:xfrm>
              <a:effectLst>
                <a:outerShdw blurRad="127000" dist="127000" dir="2700000" sx="98000" sy="98000" algn="tl" rotWithShape="0">
                  <a:prstClr val="black">
                    <a:alpha val="40000"/>
                  </a:prstClr>
                </a:outerShdw>
              </a:effectLst>
            </p:grpSpPr>
            <p:sp>
              <p:nvSpPr>
                <p:cNvPr id="14" name="Freeform: Shape 13">
                  <a:extLst>
                    <a:ext uri="{FF2B5EF4-FFF2-40B4-BE49-F238E27FC236}">
                      <a16:creationId xmlns:a16="http://schemas.microsoft.com/office/drawing/2014/main" id="{46E2FDA2-B651-47D2-8364-D1CDE48796F9}"/>
                    </a:ext>
                  </a:extLst>
                </p:cNvPr>
                <p:cNvSpPr>
                  <a:spLocks/>
                </p:cNvSpPr>
                <p:nvPr/>
              </p:nvSpPr>
              <p:spPr bwMode="auto">
                <a:xfrm>
                  <a:off x="7774011" y="3426168"/>
                  <a:ext cx="2104990" cy="2123618"/>
                </a:xfrm>
                <a:custGeom>
                  <a:avLst/>
                  <a:gdLst>
                    <a:gd name="connsiteX0" fmla="*/ 943536 w 2104990"/>
                    <a:gd name="connsiteY0" fmla="*/ 0 h 2123618"/>
                    <a:gd name="connsiteX1" fmla="*/ 1154499 w 2104990"/>
                    <a:gd name="connsiteY1" fmla="*/ 0 h 2123618"/>
                    <a:gd name="connsiteX2" fmla="*/ 1226365 w 2104990"/>
                    <a:gd name="connsiteY2" fmla="*/ 227199 h 2123618"/>
                    <a:gd name="connsiteX3" fmla="*/ 1295913 w 2104990"/>
                    <a:gd name="connsiteY3" fmla="*/ 245746 h 2123618"/>
                    <a:gd name="connsiteX4" fmla="*/ 1486012 w 2104990"/>
                    <a:gd name="connsiteY4" fmla="*/ 71869 h 2123618"/>
                    <a:gd name="connsiteX5" fmla="*/ 1666837 w 2104990"/>
                    <a:gd name="connsiteY5" fmla="*/ 176196 h 2123618"/>
                    <a:gd name="connsiteX6" fmla="*/ 1611198 w 2104990"/>
                    <a:gd name="connsiteY6" fmla="*/ 421942 h 2123618"/>
                    <a:gd name="connsiteX7" fmla="*/ 1662200 w 2104990"/>
                    <a:gd name="connsiteY7" fmla="*/ 468309 h 2123618"/>
                    <a:gd name="connsiteX8" fmla="*/ 1912573 w 2104990"/>
                    <a:gd name="connsiteY8" fmla="*/ 412668 h 2123618"/>
                    <a:gd name="connsiteX9" fmla="*/ 2016896 w 2104990"/>
                    <a:gd name="connsiteY9" fmla="*/ 595819 h 2123618"/>
                    <a:gd name="connsiteX10" fmla="*/ 1845344 w 2104990"/>
                    <a:gd name="connsiteY10" fmla="*/ 778969 h 2123618"/>
                    <a:gd name="connsiteX11" fmla="*/ 1863890 w 2104990"/>
                    <a:gd name="connsiteY11" fmla="*/ 846202 h 2123618"/>
                    <a:gd name="connsiteX12" fmla="*/ 2104990 w 2104990"/>
                    <a:gd name="connsiteY12" fmla="*/ 922708 h 2123618"/>
                    <a:gd name="connsiteX13" fmla="*/ 2104990 w 2104990"/>
                    <a:gd name="connsiteY13" fmla="*/ 1133678 h 2123618"/>
                    <a:gd name="connsiteX14" fmla="*/ 1868526 w 2104990"/>
                    <a:gd name="connsiteY14" fmla="*/ 1207866 h 2123618"/>
                    <a:gd name="connsiteX15" fmla="*/ 1856935 w 2104990"/>
                    <a:gd name="connsiteY15" fmla="*/ 1272780 h 2123618"/>
                    <a:gd name="connsiteX16" fmla="*/ 2040078 w 2104990"/>
                    <a:gd name="connsiteY16" fmla="*/ 1472159 h 2123618"/>
                    <a:gd name="connsiteX17" fmla="*/ 1935756 w 2104990"/>
                    <a:gd name="connsiteY17" fmla="*/ 1652991 h 2123618"/>
                    <a:gd name="connsiteX18" fmla="*/ 1678428 w 2104990"/>
                    <a:gd name="connsiteY18" fmla="*/ 1595032 h 2123618"/>
                    <a:gd name="connsiteX19" fmla="*/ 1634381 w 2104990"/>
                    <a:gd name="connsiteY19" fmla="*/ 1641399 h 2123618"/>
                    <a:gd name="connsiteX20" fmla="*/ 1694656 w 2104990"/>
                    <a:gd name="connsiteY20" fmla="*/ 1903374 h 2123618"/>
                    <a:gd name="connsiteX21" fmla="*/ 1511513 w 2104990"/>
                    <a:gd name="connsiteY21" fmla="*/ 2010019 h 2123618"/>
                    <a:gd name="connsiteX22" fmla="*/ 1319096 w 2104990"/>
                    <a:gd name="connsiteY22" fmla="*/ 1833823 h 2123618"/>
                    <a:gd name="connsiteX23" fmla="*/ 1258821 w 2104990"/>
                    <a:gd name="connsiteY23" fmla="*/ 1857007 h 2123618"/>
                    <a:gd name="connsiteX24" fmla="*/ 1177682 w 2104990"/>
                    <a:gd name="connsiteY24" fmla="*/ 2123618 h 2123618"/>
                    <a:gd name="connsiteX25" fmla="*/ 966719 w 2104990"/>
                    <a:gd name="connsiteY25" fmla="*/ 2123618 h 2123618"/>
                    <a:gd name="connsiteX26" fmla="*/ 890216 w 2104990"/>
                    <a:gd name="connsiteY26" fmla="*/ 1861643 h 2123618"/>
                    <a:gd name="connsiteX27" fmla="*/ 825304 w 2104990"/>
                    <a:gd name="connsiteY27" fmla="*/ 1836142 h 2123618"/>
                    <a:gd name="connsiteX28" fmla="*/ 635206 w 2104990"/>
                    <a:gd name="connsiteY28" fmla="*/ 2010019 h 2123618"/>
                    <a:gd name="connsiteX29" fmla="*/ 454381 w 2104990"/>
                    <a:gd name="connsiteY29" fmla="*/ 1905692 h 2123618"/>
                    <a:gd name="connsiteX30" fmla="*/ 510020 w 2104990"/>
                    <a:gd name="connsiteY30" fmla="*/ 1659946 h 2123618"/>
                    <a:gd name="connsiteX31" fmla="*/ 459018 w 2104990"/>
                    <a:gd name="connsiteY31" fmla="*/ 1611261 h 2123618"/>
                    <a:gd name="connsiteX32" fmla="*/ 208645 w 2104990"/>
                    <a:gd name="connsiteY32" fmla="*/ 1666901 h 2123618"/>
                    <a:gd name="connsiteX33" fmla="*/ 102004 w 2104990"/>
                    <a:gd name="connsiteY33" fmla="*/ 1486069 h 2123618"/>
                    <a:gd name="connsiteX34" fmla="*/ 271238 w 2104990"/>
                    <a:gd name="connsiteY34" fmla="*/ 1300600 h 2123618"/>
                    <a:gd name="connsiteX35" fmla="*/ 250374 w 2104990"/>
                    <a:gd name="connsiteY35" fmla="*/ 1235686 h 2123618"/>
                    <a:gd name="connsiteX36" fmla="*/ 0 w 2104990"/>
                    <a:gd name="connsiteY36" fmla="*/ 1156862 h 2123618"/>
                    <a:gd name="connsiteX37" fmla="*/ 0 w 2104990"/>
                    <a:gd name="connsiteY37" fmla="*/ 948210 h 2123618"/>
                    <a:gd name="connsiteX38" fmla="*/ 243419 w 2104990"/>
                    <a:gd name="connsiteY38" fmla="*/ 871704 h 2123618"/>
                    <a:gd name="connsiteX39" fmla="*/ 266601 w 2104990"/>
                    <a:gd name="connsiteY39" fmla="*/ 802153 h 2123618"/>
                    <a:gd name="connsiteX40" fmla="*/ 102004 w 2104990"/>
                    <a:gd name="connsiteY40" fmla="*/ 621321 h 2123618"/>
                    <a:gd name="connsiteX41" fmla="*/ 206326 w 2104990"/>
                    <a:gd name="connsiteY41" fmla="*/ 440489 h 2123618"/>
                    <a:gd name="connsiteX42" fmla="*/ 440472 w 2104990"/>
                    <a:gd name="connsiteY42" fmla="*/ 491493 h 2123618"/>
                    <a:gd name="connsiteX43" fmla="*/ 491474 w 2104990"/>
                    <a:gd name="connsiteY43" fmla="*/ 438170 h 2123618"/>
                    <a:gd name="connsiteX44" fmla="*/ 440472 w 2104990"/>
                    <a:gd name="connsiteY44" fmla="*/ 199379 h 2123618"/>
                    <a:gd name="connsiteX45" fmla="*/ 621297 w 2104990"/>
                    <a:gd name="connsiteY45" fmla="*/ 92735 h 2123618"/>
                    <a:gd name="connsiteX46" fmla="*/ 797485 w 2104990"/>
                    <a:gd name="connsiteY46" fmla="*/ 252701 h 2123618"/>
                    <a:gd name="connsiteX47" fmla="*/ 869352 w 2104990"/>
                    <a:gd name="connsiteY47" fmla="*/ 231836 h 2123618"/>
                    <a:gd name="connsiteX48" fmla="*/ 943536 w 2104990"/>
                    <a:gd name="connsiteY48" fmla="*/ 0 h 2123618"/>
                    <a:gd name="connsiteX49" fmla="*/ 1060829 w 2104990"/>
                    <a:gd name="connsiteY49" fmla="*/ 431391 h 2123618"/>
                    <a:gd name="connsiteX50" fmla="*/ 450019 w 2104990"/>
                    <a:gd name="connsiteY50" fmla="*/ 1041221 h 2123618"/>
                    <a:gd name="connsiteX51" fmla="*/ 1060829 w 2104990"/>
                    <a:gd name="connsiteY51" fmla="*/ 1651051 h 2123618"/>
                    <a:gd name="connsiteX52" fmla="*/ 1671639 w 2104990"/>
                    <a:gd name="connsiteY52" fmla="*/ 1041221 h 2123618"/>
                    <a:gd name="connsiteX53" fmla="*/ 1060829 w 2104990"/>
                    <a:gd name="connsiteY53" fmla="*/ 431391 h 2123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2104990" h="2123618">
                      <a:moveTo>
                        <a:pt x="943536" y="0"/>
                      </a:moveTo>
                      <a:cubicBezTo>
                        <a:pt x="943536" y="0"/>
                        <a:pt x="943536" y="0"/>
                        <a:pt x="1154499" y="0"/>
                      </a:cubicBezTo>
                      <a:cubicBezTo>
                        <a:pt x="1154499" y="0"/>
                        <a:pt x="1154499" y="0"/>
                        <a:pt x="1226365" y="227199"/>
                      </a:cubicBezTo>
                      <a:cubicBezTo>
                        <a:pt x="1249548" y="231836"/>
                        <a:pt x="1272731" y="238791"/>
                        <a:pt x="1295913" y="245746"/>
                      </a:cubicBezTo>
                      <a:cubicBezTo>
                        <a:pt x="1295913" y="245746"/>
                        <a:pt x="1295913" y="245746"/>
                        <a:pt x="1486012" y="71869"/>
                      </a:cubicBezTo>
                      <a:cubicBezTo>
                        <a:pt x="1486012" y="71869"/>
                        <a:pt x="1486012" y="71869"/>
                        <a:pt x="1666837" y="176196"/>
                      </a:cubicBezTo>
                      <a:cubicBezTo>
                        <a:pt x="1666837" y="176196"/>
                        <a:pt x="1666837" y="176196"/>
                        <a:pt x="1611198" y="421942"/>
                      </a:cubicBezTo>
                      <a:cubicBezTo>
                        <a:pt x="1629745" y="435852"/>
                        <a:pt x="1645972" y="452080"/>
                        <a:pt x="1662200" y="468309"/>
                      </a:cubicBezTo>
                      <a:cubicBezTo>
                        <a:pt x="1662200" y="468309"/>
                        <a:pt x="1662200" y="468309"/>
                        <a:pt x="1912573" y="412668"/>
                      </a:cubicBezTo>
                      <a:cubicBezTo>
                        <a:pt x="1912573" y="412668"/>
                        <a:pt x="1912573" y="412668"/>
                        <a:pt x="2016896" y="595819"/>
                      </a:cubicBezTo>
                      <a:cubicBezTo>
                        <a:pt x="2016896" y="595819"/>
                        <a:pt x="2016896" y="595819"/>
                        <a:pt x="1845344" y="778969"/>
                      </a:cubicBezTo>
                      <a:cubicBezTo>
                        <a:pt x="1854617" y="802153"/>
                        <a:pt x="1859253" y="823018"/>
                        <a:pt x="1863890" y="846202"/>
                      </a:cubicBezTo>
                      <a:cubicBezTo>
                        <a:pt x="1863890" y="846202"/>
                        <a:pt x="1863890" y="846202"/>
                        <a:pt x="2104990" y="922708"/>
                      </a:cubicBezTo>
                      <a:cubicBezTo>
                        <a:pt x="2104990" y="922708"/>
                        <a:pt x="2104990" y="922708"/>
                        <a:pt x="2104990" y="1133678"/>
                      </a:cubicBezTo>
                      <a:cubicBezTo>
                        <a:pt x="2104990" y="1133678"/>
                        <a:pt x="2104990" y="1133678"/>
                        <a:pt x="1868526" y="1207866"/>
                      </a:cubicBezTo>
                      <a:cubicBezTo>
                        <a:pt x="1866208" y="1231049"/>
                        <a:pt x="1863890" y="1251915"/>
                        <a:pt x="1856935" y="1272780"/>
                      </a:cubicBezTo>
                      <a:cubicBezTo>
                        <a:pt x="1856935" y="1272780"/>
                        <a:pt x="1856935" y="1272780"/>
                        <a:pt x="2040078" y="1472159"/>
                      </a:cubicBezTo>
                      <a:cubicBezTo>
                        <a:pt x="2040078" y="1472159"/>
                        <a:pt x="2040078" y="1472159"/>
                        <a:pt x="1935756" y="1652991"/>
                      </a:cubicBezTo>
                      <a:cubicBezTo>
                        <a:pt x="1935756" y="1652991"/>
                        <a:pt x="1935756" y="1652991"/>
                        <a:pt x="1678428" y="1595032"/>
                      </a:cubicBezTo>
                      <a:cubicBezTo>
                        <a:pt x="1664519" y="1608942"/>
                        <a:pt x="1650609" y="1625171"/>
                        <a:pt x="1634381" y="1641399"/>
                      </a:cubicBezTo>
                      <a:cubicBezTo>
                        <a:pt x="1634381" y="1641399"/>
                        <a:pt x="1634381" y="1641399"/>
                        <a:pt x="1694656" y="1903374"/>
                      </a:cubicBezTo>
                      <a:cubicBezTo>
                        <a:pt x="1694656" y="1903374"/>
                        <a:pt x="1694656" y="1903374"/>
                        <a:pt x="1511513" y="2010019"/>
                      </a:cubicBezTo>
                      <a:cubicBezTo>
                        <a:pt x="1511513" y="2010019"/>
                        <a:pt x="1511513" y="2010019"/>
                        <a:pt x="1319096" y="1833823"/>
                      </a:cubicBezTo>
                      <a:cubicBezTo>
                        <a:pt x="1298232" y="1840778"/>
                        <a:pt x="1279685" y="1852370"/>
                        <a:pt x="1258821" y="1857007"/>
                      </a:cubicBezTo>
                      <a:cubicBezTo>
                        <a:pt x="1258821" y="1857007"/>
                        <a:pt x="1258821" y="1857007"/>
                        <a:pt x="1177682" y="2123618"/>
                      </a:cubicBezTo>
                      <a:cubicBezTo>
                        <a:pt x="1177682" y="2123618"/>
                        <a:pt x="1177682" y="2123618"/>
                        <a:pt x="966719" y="2123618"/>
                      </a:cubicBezTo>
                      <a:cubicBezTo>
                        <a:pt x="966719" y="2123618"/>
                        <a:pt x="966719" y="2123618"/>
                        <a:pt x="890216" y="1861643"/>
                      </a:cubicBezTo>
                      <a:cubicBezTo>
                        <a:pt x="869352" y="1857007"/>
                        <a:pt x="846169" y="1843097"/>
                        <a:pt x="825304" y="1836142"/>
                      </a:cubicBezTo>
                      <a:cubicBezTo>
                        <a:pt x="825304" y="1836142"/>
                        <a:pt x="825304" y="1836142"/>
                        <a:pt x="635206" y="2010019"/>
                      </a:cubicBezTo>
                      <a:cubicBezTo>
                        <a:pt x="635206" y="2010019"/>
                        <a:pt x="635206" y="2010019"/>
                        <a:pt x="454381" y="1905692"/>
                      </a:cubicBezTo>
                      <a:cubicBezTo>
                        <a:pt x="454381" y="1905692"/>
                        <a:pt x="454381" y="1905692"/>
                        <a:pt x="510020" y="1659946"/>
                      </a:cubicBezTo>
                      <a:cubicBezTo>
                        <a:pt x="491474" y="1643718"/>
                        <a:pt x="475246" y="1627489"/>
                        <a:pt x="459018" y="1611261"/>
                      </a:cubicBezTo>
                      <a:cubicBezTo>
                        <a:pt x="459018" y="1611261"/>
                        <a:pt x="459018" y="1611261"/>
                        <a:pt x="208645" y="1666901"/>
                      </a:cubicBezTo>
                      <a:cubicBezTo>
                        <a:pt x="208645" y="1666901"/>
                        <a:pt x="208645" y="1666901"/>
                        <a:pt x="102004" y="1486069"/>
                      </a:cubicBezTo>
                      <a:cubicBezTo>
                        <a:pt x="102004" y="1486069"/>
                        <a:pt x="102004" y="1486069"/>
                        <a:pt x="271238" y="1300600"/>
                      </a:cubicBezTo>
                      <a:cubicBezTo>
                        <a:pt x="264283" y="1279735"/>
                        <a:pt x="255010" y="1256551"/>
                        <a:pt x="250374" y="1235686"/>
                      </a:cubicBezTo>
                      <a:cubicBezTo>
                        <a:pt x="250374" y="1235686"/>
                        <a:pt x="250374" y="1235686"/>
                        <a:pt x="0" y="1156862"/>
                      </a:cubicBezTo>
                      <a:cubicBezTo>
                        <a:pt x="0" y="1156862"/>
                        <a:pt x="0" y="1156862"/>
                        <a:pt x="0" y="948210"/>
                      </a:cubicBezTo>
                      <a:cubicBezTo>
                        <a:pt x="0" y="948210"/>
                        <a:pt x="0" y="948210"/>
                        <a:pt x="243419" y="871704"/>
                      </a:cubicBezTo>
                      <a:cubicBezTo>
                        <a:pt x="248055" y="848520"/>
                        <a:pt x="259647" y="825336"/>
                        <a:pt x="266601" y="802153"/>
                      </a:cubicBezTo>
                      <a:cubicBezTo>
                        <a:pt x="266601" y="802153"/>
                        <a:pt x="266601" y="802153"/>
                        <a:pt x="102004" y="621321"/>
                      </a:cubicBezTo>
                      <a:cubicBezTo>
                        <a:pt x="102004" y="621321"/>
                        <a:pt x="102004" y="621321"/>
                        <a:pt x="206326" y="440489"/>
                      </a:cubicBezTo>
                      <a:cubicBezTo>
                        <a:pt x="206326" y="440489"/>
                        <a:pt x="206326" y="440489"/>
                        <a:pt x="440472" y="491493"/>
                      </a:cubicBezTo>
                      <a:cubicBezTo>
                        <a:pt x="456700" y="472946"/>
                        <a:pt x="472928" y="454399"/>
                        <a:pt x="491474" y="438170"/>
                      </a:cubicBezTo>
                      <a:cubicBezTo>
                        <a:pt x="491474" y="438170"/>
                        <a:pt x="491474" y="438170"/>
                        <a:pt x="440472" y="199379"/>
                      </a:cubicBezTo>
                      <a:cubicBezTo>
                        <a:pt x="440472" y="199379"/>
                        <a:pt x="440472" y="199379"/>
                        <a:pt x="621297" y="92735"/>
                      </a:cubicBezTo>
                      <a:cubicBezTo>
                        <a:pt x="621297" y="92735"/>
                        <a:pt x="621297" y="92735"/>
                        <a:pt x="797485" y="252701"/>
                      </a:cubicBezTo>
                      <a:cubicBezTo>
                        <a:pt x="820668" y="245746"/>
                        <a:pt x="846169" y="238791"/>
                        <a:pt x="869352" y="231836"/>
                      </a:cubicBezTo>
                      <a:cubicBezTo>
                        <a:pt x="869352" y="231836"/>
                        <a:pt x="869352" y="231836"/>
                        <a:pt x="943536" y="0"/>
                      </a:cubicBezTo>
                      <a:close/>
                      <a:moveTo>
                        <a:pt x="1060829" y="431391"/>
                      </a:moveTo>
                      <a:cubicBezTo>
                        <a:pt x="723488" y="431391"/>
                        <a:pt x="450019" y="704421"/>
                        <a:pt x="450019" y="1041221"/>
                      </a:cubicBezTo>
                      <a:cubicBezTo>
                        <a:pt x="450019" y="1378021"/>
                        <a:pt x="723488" y="1651051"/>
                        <a:pt x="1060829" y="1651051"/>
                      </a:cubicBezTo>
                      <a:cubicBezTo>
                        <a:pt x="1398170" y="1651051"/>
                        <a:pt x="1671639" y="1378021"/>
                        <a:pt x="1671639" y="1041221"/>
                      </a:cubicBezTo>
                      <a:cubicBezTo>
                        <a:pt x="1671639" y="704421"/>
                        <a:pt x="1398170" y="431391"/>
                        <a:pt x="1060829" y="431391"/>
                      </a:cubicBezTo>
                      <a:close/>
                    </a:path>
                  </a:pathLst>
                </a:custGeom>
                <a:solidFill>
                  <a:schemeClr val="bg1"/>
                </a:solidFill>
                <a:ln>
                  <a:noFill/>
                </a:ln>
              </p:spPr>
              <p:txBody>
                <a:bodyPr vert="horz" wrap="square" lIns="91440" tIns="45720" rIns="91440" bIns="45720" numCol="1" anchor="t" anchorCtr="0" compatLnSpc="1">
                  <a:prstTxWarp prst="textNoShape">
                    <a:avLst/>
                  </a:prstTxWarp>
                  <a:noAutofit/>
                </a:bodyPr>
                <a:lstStyle/>
                <a:p>
                  <a:endParaRPr lang="en-US">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5" name="Oval 128">
                  <a:extLst>
                    <a:ext uri="{FF2B5EF4-FFF2-40B4-BE49-F238E27FC236}">
                      <a16:creationId xmlns:a16="http://schemas.microsoft.com/office/drawing/2014/main" id="{5F13B1E1-DC64-4D77-957F-C61A45F4EB99}"/>
                    </a:ext>
                  </a:extLst>
                </p:cNvPr>
                <p:cNvSpPr>
                  <a:spLocks noChangeArrowheads="1"/>
                </p:cNvSpPr>
                <p:nvPr/>
              </p:nvSpPr>
              <p:spPr bwMode="auto">
                <a:xfrm>
                  <a:off x="8319132" y="3949719"/>
                  <a:ext cx="1031416" cy="1034357"/>
                </a:xfrm>
                <a:prstGeom prst="ellipse">
                  <a:avLst/>
                </a:prstGeom>
                <a:solidFill>
                  <a:srgbClr val="FAF2E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Helvetica Neue" panose="02000503000000020004" pitchFamily="2" charset="0"/>
                    <a:ea typeface="Helvetica Neue" panose="02000503000000020004" pitchFamily="2" charset="0"/>
                    <a:cs typeface="Helvetica Neue" panose="02000503000000020004" pitchFamily="2" charset="0"/>
                  </a:endParaRPr>
                </a:p>
              </p:txBody>
            </p:sp>
          </p:grpSp>
          <p:grpSp>
            <p:nvGrpSpPr>
              <p:cNvPr id="11" name="Group 10">
                <a:extLst>
                  <a:ext uri="{FF2B5EF4-FFF2-40B4-BE49-F238E27FC236}">
                    <a16:creationId xmlns:a16="http://schemas.microsoft.com/office/drawing/2014/main" id="{316CF691-4A44-4157-95EC-0DA9AA1CC64E}"/>
                  </a:ext>
                </a:extLst>
              </p:cNvPr>
              <p:cNvGrpSpPr/>
              <p:nvPr/>
            </p:nvGrpSpPr>
            <p:grpSpPr>
              <a:xfrm>
                <a:off x="11350166" y="7744945"/>
                <a:ext cx="319088" cy="465138"/>
                <a:chOff x="3582988" y="3510757"/>
                <a:chExt cx="319088" cy="465138"/>
              </a:xfrm>
              <a:solidFill>
                <a:schemeClr val="tx1">
                  <a:lumMod val="75000"/>
                  <a:lumOff val="25000"/>
                </a:schemeClr>
              </a:solidFill>
            </p:grpSpPr>
            <p:sp>
              <p:nvSpPr>
                <p:cNvPr id="12" name="AutoShape 113">
                  <a:extLst>
                    <a:ext uri="{FF2B5EF4-FFF2-40B4-BE49-F238E27FC236}">
                      <a16:creationId xmlns:a16="http://schemas.microsoft.com/office/drawing/2014/main" id="{86783ADA-1DEF-4598-ADC9-20DDF5B3A179}"/>
                    </a:ext>
                  </a:extLst>
                </p:cNvPr>
                <p:cNvSpPr>
                  <a:spLocks/>
                </p:cNvSpPr>
                <p:nvPr/>
              </p:nvSpPr>
              <p:spPr bwMode="auto">
                <a:xfrm>
                  <a:off x="3582988" y="3510757"/>
                  <a:ext cx="319088" cy="4651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5386" y="14175"/>
                      </a:moveTo>
                      <a:lnTo>
                        <a:pt x="6223" y="14175"/>
                      </a:lnTo>
                      <a:cubicBezTo>
                        <a:pt x="5734" y="13446"/>
                        <a:pt x="5147" y="12716"/>
                        <a:pt x="4568" y="12003"/>
                      </a:cubicBezTo>
                      <a:cubicBezTo>
                        <a:pt x="3287" y="10427"/>
                        <a:pt x="1963" y="8797"/>
                        <a:pt x="1963" y="7425"/>
                      </a:cubicBezTo>
                      <a:cubicBezTo>
                        <a:pt x="1963" y="4075"/>
                        <a:pt x="5927" y="1350"/>
                        <a:pt x="10800" y="1350"/>
                      </a:cubicBezTo>
                      <a:cubicBezTo>
                        <a:pt x="15672" y="1350"/>
                        <a:pt x="19636" y="4075"/>
                        <a:pt x="19636" y="7425"/>
                      </a:cubicBezTo>
                      <a:cubicBezTo>
                        <a:pt x="19636" y="8787"/>
                        <a:pt x="18312" y="10425"/>
                        <a:pt x="17029" y="12011"/>
                      </a:cubicBezTo>
                      <a:cubicBezTo>
                        <a:pt x="16455" y="12723"/>
                        <a:pt x="15873" y="13449"/>
                        <a:pt x="15386" y="14175"/>
                      </a:cubicBezTo>
                      <a:moveTo>
                        <a:pt x="10800" y="20249"/>
                      </a:moveTo>
                      <a:cubicBezTo>
                        <a:pt x="9805" y="20249"/>
                        <a:pt x="9347" y="20171"/>
                        <a:pt x="8839" y="19406"/>
                      </a:cubicBezTo>
                      <a:lnTo>
                        <a:pt x="13000" y="19048"/>
                      </a:lnTo>
                      <a:cubicBezTo>
                        <a:pt x="12398" y="20164"/>
                        <a:pt x="11959" y="20249"/>
                        <a:pt x="10800" y="20249"/>
                      </a:cubicBezTo>
                      <a:moveTo>
                        <a:pt x="7595" y="16813"/>
                      </a:moveTo>
                      <a:cubicBezTo>
                        <a:pt x="7417" y="16407"/>
                        <a:pt x="7215" y="15978"/>
                        <a:pt x="6991" y="15525"/>
                      </a:cubicBezTo>
                      <a:lnTo>
                        <a:pt x="14616" y="15525"/>
                      </a:lnTo>
                      <a:cubicBezTo>
                        <a:pt x="14496" y="15767"/>
                        <a:pt x="14375" y="16010"/>
                        <a:pt x="14270" y="16239"/>
                      </a:cubicBezTo>
                      <a:cubicBezTo>
                        <a:pt x="14270" y="16239"/>
                        <a:pt x="7595" y="16813"/>
                        <a:pt x="7595" y="16813"/>
                      </a:cubicBezTo>
                      <a:close/>
                      <a:moveTo>
                        <a:pt x="13345" y="18343"/>
                      </a:moveTo>
                      <a:lnTo>
                        <a:pt x="8476" y="18762"/>
                      </a:lnTo>
                      <a:cubicBezTo>
                        <a:pt x="8303" y="18416"/>
                        <a:pt x="8116" y="18011"/>
                        <a:pt x="7890" y="17483"/>
                      </a:cubicBezTo>
                      <a:cubicBezTo>
                        <a:pt x="7887" y="17477"/>
                        <a:pt x="7883" y="17469"/>
                        <a:pt x="7881" y="17462"/>
                      </a:cubicBezTo>
                      <a:lnTo>
                        <a:pt x="13957" y="16941"/>
                      </a:lnTo>
                      <a:cubicBezTo>
                        <a:pt x="13871" y="17140"/>
                        <a:pt x="13778" y="17350"/>
                        <a:pt x="13698" y="17537"/>
                      </a:cubicBezTo>
                      <a:cubicBezTo>
                        <a:pt x="13569" y="17841"/>
                        <a:pt x="13453" y="18104"/>
                        <a:pt x="13345" y="18343"/>
                      </a:cubicBezTo>
                      <a:moveTo>
                        <a:pt x="10800" y="0"/>
                      </a:moveTo>
                      <a:cubicBezTo>
                        <a:pt x="4835" y="0"/>
                        <a:pt x="0" y="3324"/>
                        <a:pt x="0" y="7425"/>
                      </a:cubicBezTo>
                      <a:cubicBezTo>
                        <a:pt x="0" y="10146"/>
                        <a:pt x="3621" y="13029"/>
                        <a:pt x="4939" y="15562"/>
                      </a:cubicBezTo>
                      <a:cubicBezTo>
                        <a:pt x="6906" y="19339"/>
                        <a:pt x="6688" y="21599"/>
                        <a:pt x="10800" y="21599"/>
                      </a:cubicBezTo>
                      <a:cubicBezTo>
                        <a:pt x="14972" y="21599"/>
                        <a:pt x="14692" y="19349"/>
                        <a:pt x="16660" y="15577"/>
                      </a:cubicBezTo>
                      <a:cubicBezTo>
                        <a:pt x="17983" y="13039"/>
                        <a:pt x="21600" y="10124"/>
                        <a:pt x="21600" y="7425"/>
                      </a:cubicBezTo>
                      <a:cubicBezTo>
                        <a:pt x="21600" y="3324"/>
                        <a:pt x="16764" y="0"/>
                        <a:pt x="10800" y="0"/>
                      </a:cubicBezTo>
                    </a:path>
                  </a:pathLst>
                </a:custGeom>
                <a:grp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0" fontAlgn="base" hangingPunct="0">
                    <a:spcBef>
                      <a:spcPct val="0"/>
                    </a:spcBef>
                    <a:spcAft>
                      <a:spcPct val="0"/>
                    </a:spcAft>
                  </a:pPr>
                  <a:endParaRPr lang="en-US" sz="1500" dirty="0">
                    <a:solidFill>
                      <a:srgbClr val="FFFFFF"/>
                    </a:solidFill>
                    <a:effectLst>
                      <a:outerShdw blurRad="38100" dist="38100" dir="2700000" algn="tl">
                        <a:srgbClr val="000000"/>
                      </a:outerShdw>
                    </a:effectLst>
                    <a:latin typeface="Helvetica Neue" panose="02000503000000020004" pitchFamily="2" charset="0"/>
                    <a:ea typeface="Helvetica Neue" panose="02000503000000020004" pitchFamily="2" charset="0"/>
                    <a:cs typeface="Helvetica Neue" panose="02000503000000020004" pitchFamily="2" charset="0"/>
                    <a:sym typeface="Gill Sans" charset="0"/>
                  </a:endParaRPr>
                </a:p>
              </p:txBody>
            </p:sp>
            <p:sp>
              <p:nvSpPr>
                <p:cNvPr id="13" name="AutoShape 114">
                  <a:extLst>
                    <a:ext uri="{FF2B5EF4-FFF2-40B4-BE49-F238E27FC236}">
                      <a16:creationId xmlns:a16="http://schemas.microsoft.com/office/drawing/2014/main" id="{D76550F2-9390-454E-9482-92F8BB156972}"/>
                    </a:ext>
                  </a:extLst>
                </p:cNvPr>
                <p:cNvSpPr>
                  <a:spLocks/>
                </p:cNvSpPr>
                <p:nvPr/>
              </p:nvSpPr>
              <p:spPr bwMode="auto">
                <a:xfrm>
                  <a:off x="3655219" y="3583782"/>
                  <a:ext cx="94456" cy="9445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938" y="0"/>
                      </a:moveTo>
                      <a:cubicBezTo>
                        <a:pt x="8943" y="0"/>
                        <a:pt x="0" y="8942"/>
                        <a:pt x="0" y="19938"/>
                      </a:cubicBezTo>
                      <a:cubicBezTo>
                        <a:pt x="0" y="20855"/>
                        <a:pt x="743" y="21600"/>
                        <a:pt x="1661" y="21600"/>
                      </a:cubicBezTo>
                      <a:cubicBezTo>
                        <a:pt x="2579" y="21600"/>
                        <a:pt x="3323" y="20855"/>
                        <a:pt x="3323" y="19938"/>
                      </a:cubicBezTo>
                      <a:cubicBezTo>
                        <a:pt x="3323" y="10777"/>
                        <a:pt x="10777" y="3323"/>
                        <a:pt x="19938" y="3323"/>
                      </a:cubicBezTo>
                      <a:cubicBezTo>
                        <a:pt x="20856" y="3323"/>
                        <a:pt x="21600" y="2578"/>
                        <a:pt x="21600" y="1661"/>
                      </a:cubicBezTo>
                      <a:cubicBezTo>
                        <a:pt x="21600" y="744"/>
                        <a:pt x="20856" y="0"/>
                        <a:pt x="19938" y="0"/>
                      </a:cubicBezTo>
                    </a:path>
                  </a:pathLst>
                </a:custGeom>
                <a:grp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0" fontAlgn="base" hangingPunct="0">
                    <a:spcBef>
                      <a:spcPct val="0"/>
                    </a:spcBef>
                    <a:spcAft>
                      <a:spcPct val="0"/>
                    </a:spcAft>
                  </a:pPr>
                  <a:endParaRPr lang="en-US" sz="1500" dirty="0">
                    <a:solidFill>
                      <a:srgbClr val="FFFFFF"/>
                    </a:solidFill>
                    <a:effectLst>
                      <a:outerShdw blurRad="38100" dist="38100" dir="2700000" algn="tl">
                        <a:srgbClr val="000000"/>
                      </a:outerShdw>
                    </a:effectLst>
                    <a:latin typeface="Helvetica Neue" panose="02000503000000020004" pitchFamily="2" charset="0"/>
                    <a:ea typeface="Helvetica Neue" panose="02000503000000020004" pitchFamily="2" charset="0"/>
                    <a:cs typeface="Helvetica Neue" panose="02000503000000020004" pitchFamily="2" charset="0"/>
                    <a:sym typeface="Gill Sans" charset="0"/>
                  </a:endParaRPr>
                </a:p>
              </p:txBody>
            </p:sp>
          </p:grpSp>
        </p:grpSp>
        <p:grpSp>
          <p:nvGrpSpPr>
            <p:cNvPr id="16" name="Group 15">
              <a:extLst>
                <a:ext uri="{FF2B5EF4-FFF2-40B4-BE49-F238E27FC236}">
                  <a16:creationId xmlns:a16="http://schemas.microsoft.com/office/drawing/2014/main" id="{7683847D-E315-4B02-9F23-9483D17FCBF5}"/>
                </a:ext>
              </a:extLst>
            </p:cNvPr>
            <p:cNvGrpSpPr/>
            <p:nvPr/>
          </p:nvGrpSpPr>
          <p:grpSpPr>
            <a:xfrm>
              <a:off x="1433753" y="3323272"/>
              <a:ext cx="1528757" cy="1528757"/>
              <a:chOff x="7392737" y="6358613"/>
              <a:chExt cx="2405690" cy="2405689"/>
            </a:xfrm>
          </p:grpSpPr>
          <p:sp>
            <p:nvSpPr>
              <p:cNvPr id="17" name="Freeform 124">
                <a:extLst>
                  <a:ext uri="{FF2B5EF4-FFF2-40B4-BE49-F238E27FC236}">
                    <a16:creationId xmlns:a16="http://schemas.microsoft.com/office/drawing/2014/main" id="{F760E5A4-5269-4B25-8A9C-850F77E80AA3}"/>
                  </a:ext>
                </a:extLst>
              </p:cNvPr>
              <p:cNvSpPr>
                <a:spLocks/>
              </p:cNvSpPr>
              <p:nvPr/>
            </p:nvSpPr>
            <p:spPr bwMode="auto">
              <a:xfrm rot="5400000" flipV="1">
                <a:off x="7392737" y="6358613"/>
                <a:ext cx="2405689" cy="2405690"/>
              </a:xfrm>
              <a:custGeom>
                <a:avLst/>
                <a:gdLst>
                  <a:gd name="T0" fmla="*/ 0 w 972"/>
                  <a:gd name="T1" fmla="*/ 972 h 972"/>
                  <a:gd name="T2" fmla="*/ 0 w 972"/>
                  <a:gd name="T3" fmla="*/ 486 h 972"/>
                  <a:gd name="T4" fmla="*/ 486 w 972"/>
                  <a:gd name="T5" fmla="*/ 0 h 972"/>
                  <a:gd name="T6" fmla="*/ 972 w 972"/>
                  <a:gd name="T7" fmla="*/ 486 h 972"/>
                  <a:gd name="T8" fmla="*/ 486 w 972"/>
                  <a:gd name="T9" fmla="*/ 972 h 972"/>
                  <a:gd name="T10" fmla="*/ 0 w 972"/>
                  <a:gd name="T11" fmla="*/ 972 h 972"/>
                </a:gdLst>
                <a:ahLst/>
                <a:cxnLst>
                  <a:cxn ang="0">
                    <a:pos x="T0" y="T1"/>
                  </a:cxn>
                  <a:cxn ang="0">
                    <a:pos x="T2" y="T3"/>
                  </a:cxn>
                  <a:cxn ang="0">
                    <a:pos x="T4" y="T5"/>
                  </a:cxn>
                  <a:cxn ang="0">
                    <a:pos x="T6" y="T7"/>
                  </a:cxn>
                  <a:cxn ang="0">
                    <a:pos x="T8" y="T9"/>
                  </a:cxn>
                  <a:cxn ang="0">
                    <a:pos x="T10" y="T11"/>
                  </a:cxn>
                </a:cxnLst>
                <a:rect l="0" t="0" r="r" b="b"/>
                <a:pathLst>
                  <a:path w="972" h="972">
                    <a:moveTo>
                      <a:pt x="0" y="972"/>
                    </a:moveTo>
                    <a:cubicBezTo>
                      <a:pt x="0" y="486"/>
                      <a:pt x="0" y="486"/>
                      <a:pt x="0" y="486"/>
                    </a:cubicBezTo>
                    <a:cubicBezTo>
                      <a:pt x="0" y="218"/>
                      <a:pt x="218" y="0"/>
                      <a:pt x="486" y="0"/>
                    </a:cubicBezTo>
                    <a:cubicBezTo>
                      <a:pt x="754" y="0"/>
                      <a:pt x="972" y="218"/>
                      <a:pt x="972" y="486"/>
                    </a:cubicBezTo>
                    <a:cubicBezTo>
                      <a:pt x="972" y="754"/>
                      <a:pt x="754" y="972"/>
                      <a:pt x="486" y="972"/>
                    </a:cubicBezTo>
                    <a:lnTo>
                      <a:pt x="0" y="972"/>
                    </a:lnTo>
                    <a:close/>
                  </a:path>
                </a:pathLst>
              </a:custGeom>
              <a:gradFill>
                <a:gsLst>
                  <a:gs pos="0">
                    <a:schemeClr val="accent3"/>
                  </a:gs>
                  <a:gs pos="100000">
                    <a:schemeClr val="accent3">
                      <a:lumMod val="75000"/>
                    </a:schemeClr>
                  </a:gs>
                </a:gsLst>
                <a:lin ang="0" scaled="0"/>
              </a:gradFill>
              <a:ln>
                <a:noFill/>
              </a:ln>
              <a:effectLst>
                <a:outerShdw blurRad="1270000" dist="1231900" dir="2700000" sx="70000" sy="7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id-ID">
                  <a:latin typeface="Helvetica Neue" panose="02000503000000020004" pitchFamily="2" charset="0"/>
                  <a:ea typeface="Helvetica Neue" panose="02000503000000020004" pitchFamily="2" charset="0"/>
                  <a:cs typeface="Helvetica Neue" panose="02000503000000020004" pitchFamily="2" charset="0"/>
                </a:endParaRPr>
              </a:p>
            </p:txBody>
          </p:sp>
          <p:grpSp>
            <p:nvGrpSpPr>
              <p:cNvPr id="18" name="Group 17">
                <a:extLst>
                  <a:ext uri="{FF2B5EF4-FFF2-40B4-BE49-F238E27FC236}">
                    <a16:creationId xmlns:a16="http://schemas.microsoft.com/office/drawing/2014/main" id="{7071BCB8-111C-415E-A743-10904EDAC3C8}"/>
                  </a:ext>
                </a:extLst>
              </p:cNvPr>
              <p:cNvGrpSpPr/>
              <p:nvPr/>
            </p:nvGrpSpPr>
            <p:grpSpPr>
              <a:xfrm>
                <a:off x="7644106" y="6601563"/>
                <a:ext cx="1902950" cy="1919790"/>
                <a:chOff x="7774011" y="3426168"/>
                <a:chExt cx="2104990" cy="2123618"/>
              </a:xfrm>
              <a:effectLst>
                <a:outerShdw blurRad="127000" dist="127000" dir="2700000" sx="98000" sy="98000" algn="tl" rotWithShape="0">
                  <a:prstClr val="black">
                    <a:alpha val="40000"/>
                  </a:prstClr>
                </a:outerShdw>
              </a:effectLst>
            </p:grpSpPr>
            <p:sp>
              <p:nvSpPr>
                <p:cNvPr id="22" name="Freeform: Shape 21">
                  <a:extLst>
                    <a:ext uri="{FF2B5EF4-FFF2-40B4-BE49-F238E27FC236}">
                      <a16:creationId xmlns:a16="http://schemas.microsoft.com/office/drawing/2014/main" id="{33C2D0EF-9F4D-4AD0-BE44-40C1D669CE11}"/>
                    </a:ext>
                  </a:extLst>
                </p:cNvPr>
                <p:cNvSpPr>
                  <a:spLocks/>
                </p:cNvSpPr>
                <p:nvPr/>
              </p:nvSpPr>
              <p:spPr bwMode="auto">
                <a:xfrm>
                  <a:off x="7774011" y="3426168"/>
                  <a:ext cx="2104990" cy="2123618"/>
                </a:xfrm>
                <a:custGeom>
                  <a:avLst/>
                  <a:gdLst>
                    <a:gd name="connsiteX0" fmla="*/ 943536 w 2104990"/>
                    <a:gd name="connsiteY0" fmla="*/ 0 h 2123618"/>
                    <a:gd name="connsiteX1" fmla="*/ 1154499 w 2104990"/>
                    <a:gd name="connsiteY1" fmla="*/ 0 h 2123618"/>
                    <a:gd name="connsiteX2" fmla="*/ 1226365 w 2104990"/>
                    <a:gd name="connsiteY2" fmla="*/ 227199 h 2123618"/>
                    <a:gd name="connsiteX3" fmla="*/ 1295913 w 2104990"/>
                    <a:gd name="connsiteY3" fmla="*/ 245746 h 2123618"/>
                    <a:gd name="connsiteX4" fmla="*/ 1486012 w 2104990"/>
                    <a:gd name="connsiteY4" fmla="*/ 71869 h 2123618"/>
                    <a:gd name="connsiteX5" fmla="*/ 1666837 w 2104990"/>
                    <a:gd name="connsiteY5" fmla="*/ 176196 h 2123618"/>
                    <a:gd name="connsiteX6" fmla="*/ 1611198 w 2104990"/>
                    <a:gd name="connsiteY6" fmla="*/ 421942 h 2123618"/>
                    <a:gd name="connsiteX7" fmla="*/ 1662200 w 2104990"/>
                    <a:gd name="connsiteY7" fmla="*/ 468309 h 2123618"/>
                    <a:gd name="connsiteX8" fmla="*/ 1912573 w 2104990"/>
                    <a:gd name="connsiteY8" fmla="*/ 412668 h 2123618"/>
                    <a:gd name="connsiteX9" fmla="*/ 2016896 w 2104990"/>
                    <a:gd name="connsiteY9" fmla="*/ 595819 h 2123618"/>
                    <a:gd name="connsiteX10" fmla="*/ 1845344 w 2104990"/>
                    <a:gd name="connsiteY10" fmla="*/ 778969 h 2123618"/>
                    <a:gd name="connsiteX11" fmla="*/ 1863890 w 2104990"/>
                    <a:gd name="connsiteY11" fmla="*/ 846202 h 2123618"/>
                    <a:gd name="connsiteX12" fmla="*/ 2104990 w 2104990"/>
                    <a:gd name="connsiteY12" fmla="*/ 922708 h 2123618"/>
                    <a:gd name="connsiteX13" fmla="*/ 2104990 w 2104990"/>
                    <a:gd name="connsiteY13" fmla="*/ 1133678 h 2123618"/>
                    <a:gd name="connsiteX14" fmla="*/ 1868526 w 2104990"/>
                    <a:gd name="connsiteY14" fmla="*/ 1207866 h 2123618"/>
                    <a:gd name="connsiteX15" fmla="*/ 1856935 w 2104990"/>
                    <a:gd name="connsiteY15" fmla="*/ 1272780 h 2123618"/>
                    <a:gd name="connsiteX16" fmla="*/ 2040078 w 2104990"/>
                    <a:gd name="connsiteY16" fmla="*/ 1472159 h 2123618"/>
                    <a:gd name="connsiteX17" fmla="*/ 1935756 w 2104990"/>
                    <a:gd name="connsiteY17" fmla="*/ 1652991 h 2123618"/>
                    <a:gd name="connsiteX18" fmla="*/ 1678428 w 2104990"/>
                    <a:gd name="connsiteY18" fmla="*/ 1595032 h 2123618"/>
                    <a:gd name="connsiteX19" fmla="*/ 1634381 w 2104990"/>
                    <a:gd name="connsiteY19" fmla="*/ 1641399 h 2123618"/>
                    <a:gd name="connsiteX20" fmla="*/ 1694656 w 2104990"/>
                    <a:gd name="connsiteY20" fmla="*/ 1903374 h 2123618"/>
                    <a:gd name="connsiteX21" fmla="*/ 1511513 w 2104990"/>
                    <a:gd name="connsiteY21" fmla="*/ 2010019 h 2123618"/>
                    <a:gd name="connsiteX22" fmla="*/ 1319096 w 2104990"/>
                    <a:gd name="connsiteY22" fmla="*/ 1833823 h 2123618"/>
                    <a:gd name="connsiteX23" fmla="*/ 1258821 w 2104990"/>
                    <a:gd name="connsiteY23" fmla="*/ 1857007 h 2123618"/>
                    <a:gd name="connsiteX24" fmla="*/ 1177682 w 2104990"/>
                    <a:gd name="connsiteY24" fmla="*/ 2123618 h 2123618"/>
                    <a:gd name="connsiteX25" fmla="*/ 966719 w 2104990"/>
                    <a:gd name="connsiteY25" fmla="*/ 2123618 h 2123618"/>
                    <a:gd name="connsiteX26" fmla="*/ 890216 w 2104990"/>
                    <a:gd name="connsiteY26" fmla="*/ 1861643 h 2123618"/>
                    <a:gd name="connsiteX27" fmla="*/ 825304 w 2104990"/>
                    <a:gd name="connsiteY27" fmla="*/ 1836142 h 2123618"/>
                    <a:gd name="connsiteX28" fmla="*/ 635206 w 2104990"/>
                    <a:gd name="connsiteY28" fmla="*/ 2010019 h 2123618"/>
                    <a:gd name="connsiteX29" fmla="*/ 454381 w 2104990"/>
                    <a:gd name="connsiteY29" fmla="*/ 1905692 h 2123618"/>
                    <a:gd name="connsiteX30" fmla="*/ 510020 w 2104990"/>
                    <a:gd name="connsiteY30" fmla="*/ 1659946 h 2123618"/>
                    <a:gd name="connsiteX31" fmla="*/ 459018 w 2104990"/>
                    <a:gd name="connsiteY31" fmla="*/ 1611261 h 2123618"/>
                    <a:gd name="connsiteX32" fmla="*/ 208645 w 2104990"/>
                    <a:gd name="connsiteY32" fmla="*/ 1666901 h 2123618"/>
                    <a:gd name="connsiteX33" fmla="*/ 102004 w 2104990"/>
                    <a:gd name="connsiteY33" fmla="*/ 1486069 h 2123618"/>
                    <a:gd name="connsiteX34" fmla="*/ 271238 w 2104990"/>
                    <a:gd name="connsiteY34" fmla="*/ 1300600 h 2123618"/>
                    <a:gd name="connsiteX35" fmla="*/ 250374 w 2104990"/>
                    <a:gd name="connsiteY35" fmla="*/ 1235686 h 2123618"/>
                    <a:gd name="connsiteX36" fmla="*/ 0 w 2104990"/>
                    <a:gd name="connsiteY36" fmla="*/ 1156862 h 2123618"/>
                    <a:gd name="connsiteX37" fmla="*/ 0 w 2104990"/>
                    <a:gd name="connsiteY37" fmla="*/ 948210 h 2123618"/>
                    <a:gd name="connsiteX38" fmla="*/ 243419 w 2104990"/>
                    <a:gd name="connsiteY38" fmla="*/ 871704 h 2123618"/>
                    <a:gd name="connsiteX39" fmla="*/ 266601 w 2104990"/>
                    <a:gd name="connsiteY39" fmla="*/ 802153 h 2123618"/>
                    <a:gd name="connsiteX40" fmla="*/ 102004 w 2104990"/>
                    <a:gd name="connsiteY40" fmla="*/ 621321 h 2123618"/>
                    <a:gd name="connsiteX41" fmla="*/ 206326 w 2104990"/>
                    <a:gd name="connsiteY41" fmla="*/ 440489 h 2123618"/>
                    <a:gd name="connsiteX42" fmla="*/ 440472 w 2104990"/>
                    <a:gd name="connsiteY42" fmla="*/ 491493 h 2123618"/>
                    <a:gd name="connsiteX43" fmla="*/ 491474 w 2104990"/>
                    <a:gd name="connsiteY43" fmla="*/ 438170 h 2123618"/>
                    <a:gd name="connsiteX44" fmla="*/ 440472 w 2104990"/>
                    <a:gd name="connsiteY44" fmla="*/ 199379 h 2123618"/>
                    <a:gd name="connsiteX45" fmla="*/ 621297 w 2104990"/>
                    <a:gd name="connsiteY45" fmla="*/ 92735 h 2123618"/>
                    <a:gd name="connsiteX46" fmla="*/ 797485 w 2104990"/>
                    <a:gd name="connsiteY46" fmla="*/ 252701 h 2123618"/>
                    <a:gd name="connsiteX47" fmla="*/ 869352 w 2104990"/>
                    <a:gd name="connsiteY47" fmla="*/ 231836 h 2123618"/>
                    <a:gd name="connsiteX48" fmla="*/ 943536 w 2104990"/>
                    <a:gd name="connsiteY48" fmla="*/ 0 h 2123618"/>
                    <a:gd name="connsiteX49" fmla="*/ 1060829 w 2104990"/>
                    <a:gd name="connsiteY49" fmla="*/ 431391 h 2123618"/>
                    <a:gd name="connsiteX50" fmla="*/ 450019 w 2104990"/>
                    <a:gd name="connsiteY50" fmla="*/ 1041221 h 2123618"/>
                    <a:gd name="connsiteX51" fmla="*/ 1060829 w 2104990"/>
                    <a:gd name="connsiteY51" fmla="*/ 1651051 h 2123618"/>
                    <a:gd name="connsiteX52" fmla="*/ 1671639 w 2104990"/>
                    <a:gd name="connsiteY52" fmla="*/ 1041221 h 2123618"/>
                    <a:gd name="connsiteX53" fmla="*/ 1060829 w 2104990"/>
                    <a:gd name="connsiteY53" fmla="*/ 431391 h 2123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2104990" h="2123618">
                      <a:moveTo>
                        <a:pt x="943536" y="0"/>
                      </a:moveTo>
                      <a:cubicBezTo>
                        <a:pt x="943536" y="0"/>
                        <a:pt x="943536" y="0"/>
                        <a:pt x="1154499" y="0"/>
                      </a:cubicBezTo>
                      <a:cubicBezTo>
                        <a:pt x="1154499" y="0"/>
                        <a:pt x="1154499" y="0"/>
                        <a:pt x="1226365" y="227199"/>
                      </a:cubicBezTo>
                      <a:cubicBezTo>
                        <a:pt x="1249548" y="231836"/>
                        <a:pt x="1272731" y="238791"/>
                        <a:pt x="1295913" y="245746"/>
                      </a:cubicBezTo>
                      <a:cubicBezTo>
                        <a:pt x="1295913" y="245746"/>
                        <a:pt x="1295913" y="245746"/>
                        <a:pt x="1486012" y="71869"/>
                      </a:cubicBezTo>
                      <a:cubicBezTo>
                        <a:pt x="1486012" y="71869"/>
                        <a:pt x="1486012" y="71869"/>
                        <a:pt x="1666837" y="176196"/>
                      </a:cubicBezTo>
                      <a:cubicBezTo>
                        <a:pt x="1666837" y="176196"/>
                        <a:pt x="1666837" y="176196"/>
                        <a:pt x="1611198" y="421942"/>
                      </a:cubicBezTo>
                      <a:cubicBezTo>
                        <a:pt x="1629745" y="435852"/>
                        <a:pt x="1645972" y="452080"/>
                        <a:pt x="1662200" y="468309"/>
                      </a:cubicBezTo>
                      <a:cubicBezTo>
                        <a:pt x="1662200" y="468309"/>
                        <a:pt x="1662200" y="468309"/>
                        <a:pt x="1912573" y="412668"/>
                      </a:cubicBezTo>
                      <a:cubicBezTo>
                        <a:pt x="1912573" y="412668"/>
                        <a:pt x="1912573" y="412668"/>
                        <a:pt x="2016896" y="595819"/>
                      </a:cubicBezTo>
                      <a:cubicBezTo>
                        <a:pt x="2016896" y="595819"/>
                        <a:pt x="2016896" y="595819"/>
                        <a:pt x="1845344" y="778969"/>
                      </a:cubicBezTo>
                      <a:cubicBezTo>
                        <a:pt x="1854617" y="802153"/>
                        <a:pt x="1859253" y="823018"/>
                        <a:pt x="1863890" y="846202"/>
                      </a:cubicBezTo>
                      <a:cubicBezTo>
                        <a:pt x="1863890" y="846202"/>
                        <a:pt x="1863890" y="846202"/>
                        <a:pt x="2104990" y="922708"/>
                      </a:cubicBezTo>
                      <a:cubicBezTo>
                        <a:pt x="2104990" y="922708"/>
                        <a:pt x="2104990" y="922708"/>
                        <a:pt x="2104990" y="1133678"/>
                      </a:cubicBezTo>
                      <a:cubicBezTo>
                        <a:pt x="2104990" y="1133678"/>
                        <a:pt x="2104990" y="1133678"/>
                        <a:pt x="1868526" y="1207866"/>
                      </a:cubicBezTo>
                      <a:cubicBezTo>
                        <a:pt x="1866208" y="1231049"/>
                        <a:pt x="1863890" y="1251915"/>
                        <a:pt x="1856935" y="1272780"/>
                      </a:cubicBezTo>
                      <a:cubicBezTo>
                        <a:pt x="1856935" y="1272780"/>
                        <a:pt x="1856935" y="1272780"/>
                        <a:pt x="2040078" y="1472159"/>
                      </a:cubicBezTo>
                      <a:cubicBezTo>
                        <a:pt x="2040078" y="1472159"/>
                        <a:pt x="2040078" y="1472159"/>
                        <a:pt x="1935756" y="1652991"/>
                      </a:cubicBezTo>
                      <a:cubicBezTo>
                        <a:pt x="1935756" y="1652991"/>
                        <a:pt x="1935756" y="1652991"/>
                        <a:pt x="1678428" y="1595032"/>
                      </a:cubicBezTo>
                      <a:cubicBezTo>
                        <a:pt x="1664519" y="1608942"/>
                        <a:pt x="1650609" y="1625171"/>
                        <a:pt x="1634381" y="1641399"/>
                      </a:cubicBezTo>
                      <a:cubicBezTo>
                        <a:pt x="1634381" y="1641399"/>
                        <a:pt x="1634381" y="1641399"/>
                        <a:pt x="1694656" y="1903374"/>
                      </a:cubicBezTo>
                      <a:cubicBezTo>
                        <a:pt x="1694656" y="1903374"/>
                        <a:pt x="1694656" y="1903374"/>
                        <a:pt x="1511513" y="2010019"/>
                      </a:cubicBezTo>
                      <a:cubicBezTo>
                        <a:pt x="1511513" y="2010019"/>
                        <a:pt x="1511513" y="2010019"/>
                        <a:pt x="1319096" y="1833823"/>
                      </a:cubicBezTo>
                      <a:cubicBezTo>
                        <a:pt x="1298232" y="1840778"/>
                        <a:pt x="1279685" y="1852370"/>
                        <a:pt x="1258821" y="1857007"/>
                      </a:cubicBezTo>
                      <a:cubicBezTo>
                        <a:pt x="1258821" y="1857007"/>
                        <a:pt x="1258821" y="1857007"/>
                        <a:pt x="1177682" y="2123618"/>
                      </a:cubicBezTo>
                      <a:cubicBezTo>
                        <a:pt x="1177682" y="2123618"/>
                        <a:pt x="1177682" y="2123618"/>
                        <a:pt x="966719" y="2123618"/>
                      </a:cubicBezTo>
                      <a:cubicBezTo>
                        <a:pt x="966719" y="2123618"/>
                        <a:pt x="966719" y="2123618"/>
                        <a:pt x="890216" y="1861643"/>
                      </a:cubicBezTo>
                      <a:cubicBezTo>
                        <a:pt x="869352" y="1857007"/>
                        <a:pt x="846169" y="1843097"/>
                        <a:pt x="825304" y="1836142"/>
                      </a:cubicBezTo>
                      <a:cubicBezTo>
                        <a:pt x="825304" y="1836142"/>
                        <a:pt x="825304" y="1836142"/>
                        <a:pt x="635206" y="2010019"/>
                      </a:cubicBezTo>
                      <a:cubicBezTo>
                        <a:pt x="635206" y="2010019"/>
                        <a:pt x="635206" y="2010019"/>
                        <a:pt x="454381" y="1905692"/>
                      </a:cubicBezTo>
                      <a:cubicBezTo>
                        <a:pt x="454381" y="1905692"/>
                        <a:pt x="454381" y="1905692"/>
                        <a:pt x="510020" y="1659946"/>
                      </a:cubicBezTo>
                      <a:cubicBezTo>
                        <a:pt x="491474" y="1643718"/>
                        <a:pt x="475246" y="1627489"/>
                        <a:pt x="459018" y="1611261"/>
                      </a:cubicBezTo>
                      <a:cubicBezTo>
                        <a:pt x="459018" y="1611261"/>
                        <a:pt x="459018" y="1611261"/>
                        <a:pt x="208645" y="1666901"/>
                      </a:cubicBezTo>
                      <a:cubicBezTo>
                        <a:pt x="208645" y="1666901"/>
                        <a:pt x="208645" y="1666901"/>
                        <a:pt x="102004" y="1486069"/>
                      </a:cubicBezTo>
                      <a:cubicBezTo>
                        <a:pt x="102004" y="1486069"/>
                        <a:pt x="102004" y="1486069"/>
                        <a:pt x="271238" y="1300600"/>
                      </a:cubicBezTo>
                      <a:cubicBezTo>
                        <a:pt x="264283" y="1279735"/>
                        <a:pt x="255010" y="1256551"/>
                        <a:pt x="250374" y="1235686"/>
                      </a:cubicBezTo>
                      <a:cubicBezTo>
                        <a:pt x="250374" y="1235686"/>
                        <a:pt x="250374" y="1235686"/>
                        <a:pt x="0" y="1156862"/>
                      </a:cubicBezTo>
                      <a:cubicBezTo>
                        <a:pt x="0" y="1156862"/>
                        <a:pt x="0" y="1156862"/>
                        <a:pt x="0" y="948210"/>
                      </a:cubicBezTo>
                      <a:cubicBezTo>
                        <a:pt x="0" y="948210"/>
                        <a:pt x="0" y="948210"/>
                        <a:pt x="243419" y="871704"/>
                      </a:cubicBezTo>
                      <a:cubicBezTo>
                        <a:pt x="248055" y="848520"/>
                        <a:pt x="259647" y="825336"/>
                        <a:pt x="266601" y="802153"/>
                      </a:cubicBezTo>
                      <a:cubicBezTo>
                        <a:pt x="266601" y="802153"/>
                        <a:pt x="266601" y="802153"/>
                        <a:pt x="102004" y="621321"/>
                      </a:cubicBezTo>
                      <a:cubicBezTo>
                        <a:pt x="102004" y="621321"/>
                        <a:pt x="102004" y="621321"/>
                        <a:pt x="206326" y="440489"/>
                      </a:cubicBezTo>
                      <a:cubicBezTo>
                        <a:pt x="206326" y="440489"/>
                        <a:pt x="206326" y="440489"/>
                        <a:pt x="440472" y="491493"/>
                      </a:cubicBezTo>
                      <a:cubicBezTo>
                        <a:pt x="456700" y="472946"/>
                        <a:pt x="472928" y="454399"/>
                        <a:pt x="491474" y="438170"/>
                      </a:cubicBezTo>
                      <a:cubicBezTo>
                        <a:pt x="491474" y="438170"/>
                        <a:pt x="491474" y="438170"/>
                        <a:pt x="440472" y="199379"/>
                      </a:cubicBezTo>
                      <a:cubicBezTo>
                        <a:pt x="440472" y="199379"/>
                        <a:pt x="440472" y="199379"/>
                        <a:pt x="621297" y="92735"/>
                      </a:cubicBezTo>
                      <a:cubicBezTo>
                        <a:pt x="621297" y="92735"/>
                        <a:pt x="621297" y="92735"/>
                        <a:pt x="797485" y="252701"/>
                      </a:cubicBezTo>
                      <a:cubicBezTo>
                        <a:pt x="820668" y="245746"/>
                        <a:pt x="846169" y="238791"/>
                        <a:pt x="869352" y="231836"/>
                      </a:cubicBezTo>
                      <a:cubicBezTo>
                        <a:pt x="869352" y="231836"/>
                        <a:pt x="869352" y="231836"/>
                        <a:pt x="943536" y="0"/>
                      </a:cubicBezTo>
                      <a:close/>
                      <a:moveTo>
                        <a:pt x="1060829" y="431391"/>
                      </a:moveTo>
                      <a:cubicBezTo>
                        <a:pt x="723488" y="431391"/>
                        <a:pt x="450019" y="704421"/>
                        <a:pt x="450019" y="1041221"/>
                      </a:cubicBezTo>
                      <a:cubicBezTo>
                        <a:pt x="450019" y="1378021"/>
                        <a:pt x="723488" y="1651051"/>
                        <a:pt x="1060829" y="1651051"/>
                      </a:cubicBezTo>
                      <a:cubicBezTo>
                        <a:pt x="1398170" y="1651051"/>
                        <a:pt x="1671639" y="1378021"/>
                        <a:pt x="1671639" y="1041221"/>
                      </a:cubicBezTo>
                      <a:cubicBezTo>
                        <a:pt x="1671639" y="704421"/>
                        <a:pt x="1398170" y="431391"/>
                        <a:pt x="1060829" y="431391"/>
                      </a:cubicBezTo>
                      <a:close/>
                    </a:path>
                  </a:pathLst>
                </a:custGeom>
                <a:solidFill>
                  <a:schemeClr val="bg1"/>
                </a:solidFill>
                <a:ln>
                  <a:noFill/>
                </a:ln>
              </p:spPr>
              <p:txBody>
                <a:bodyPr vert="horz" wrap="square" lIns="91440" tIns="45720" rIns="91440" bIns="45720" numCol="1" anchor="t" anchorCtr="0" compatLnSpc="1">
                  <a:prstTxWarp prst="textNoShape">
                    <a:avLst/>
                  </a:prstTxWarp>
                  <a:noAutofit/>
                </a:bodyPr>
                <a:lstStyle/>
                <a:p>
                  <a:endParaRPr lang="en-US">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3" name="Oval 128">
                  <a:extLst>
                    <a:ext uri="{FF2B5EF4-FFF2-40B4-BE49-F238E27FC236}">
                      <a16:creationId xmlns:a16="http://schemas.microsoft.com/office/drawing/2014/main" id="{D4C868A9-106A-4A48-9DB4-D004D532C656}"/>
                    </a:ext>
                  </a:extLst>
                </p:cNvPr>
                <p:cNvSpPr>
                  <a:spLocks noChangeArrowheads="1"/>
                </p:cNvSpPr>
                <p:nvPr/>
              </p:nvSpPr>
              <p:spPr bwMode="auto">
                <a:xfrm>
                  <a:off x="8319132" y="3949719"/>
                  <a:ext cx="1031416" cy="1034357"/>
                </a:xfrm>
                <a:prstGeom prst="ellipse">
                  <a:avLst/>
                </a:prstGeom>
                <a:solidFill>
                  <a:srgbClr val="FAF2E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Helvetica Neue" panose="02000503000000020004" pitchFamily="2" charset="0"/>
                    <a:ea typeface="Helvetica Neue" panose="02000503000000020004" pitchFamily="2" charset="0"/>
                    <a:cs typeface="Helvetica Neue" panose="02000503000000020004" pitchFamily="2" charset="0"/>
                  </a:endParaRPr>
                </a:p>
              </p:txBody>
            </p:sp>
          </p:grpSp>
          <p:grpSp>
            <p:nvGrpSpPr>
              <p:cNvPr id="19" name="Group 18">
                <a:extLst>
                  <a:ext uri="{FF2B5EF4-FFF2-40B4-BE49-F238E27FC236}">
                    <a16:creationId xmlns:a16="http://schemas.microsoft.com/office/drawing/2014/main" id="{C25DD754-DB45-4060-A998-D85439C9B530}"/>
                  </a:ext>
                </a:extLst>
              </p:cNvPr>
              <p:cNvGrpSpPr/>
              <p:nvPr/>
            </p:nvGrpSpPr>
            <p:grpSpPr>
              <a:xfrm>
                <a:off x="8451348" y="7368928"/>
                <a:ext cx="288466" cy="385060"/>
                <a:chOff x="2639219" y="3510757"/>
                <a:chExt cx="348456" cy="465138"/>
              </a:xfrm>
              <a:solidFill>
                <a:schemeClr val="tx1">
                  <a:lumMod val="75000"/>
                  <a:lumOff val="25000"/>
                </a:schemeClr>
              </a:solidFill>
            </p:grpSpPr>
            <p:sp>
              <p:nvSpPr>
                <p:cNvPr id="20" name="AutoShape 115">
                  <a:extLst>
                    <a:ext uri="{FF2B5EF4-FFF2-40B4-BE49-F238E27FC236}">
                      <a16:creationId xmlns:a16="http://schemas.microsoft.com/office/drawing/2014/main" id="{7F39B1BC-11A2-4142-9930-0D1BB7E5F095}"/>
                    </a:ext>
                  </a:extLst>
                </p:cNvPr>
                <p:cNvSpPr>
                  <a:spLocks/>
                </p:cNvSpPr>
                <p:nvPr/>
              </p:nvSpPr>
              <p:spPr bwMode="auto">
                <a:xfrm>
                  <a:off x="2639219" y="3510757"/>
                  <a:ext cx="348456" cy="4651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800" y="12825"/>
                      </a:moveTo>
                      <a:lnTo>
                        <a:pt x="19800" y="13500"/>
                      </a:lnTo>
                      <a:lnTo>
                        <a:pt x="19800" y="14850"/>
                      </a:lnTo>
                      <a:lnTo>
                        <a:pt x="19800" y="15525"/>
                      </a:lnTo>
                      <a:cubicBezTo>
                        <a:pt x="19800" y="18129"/>
                        <a:pt x="16972" y="20249"/>
                        <a:pt x="13499" y="20249"/>
                      </a:cubicBezTo>
                      <a:lnTo>
                        <a:pt x="8099" y="20249"/>
                      </a:lnTo>
                      <a:cubicBezTo>
                        <a:pt x="4627" y="20249"/>
                        <a:pt x="1800" y="18129"/>
                        <a:pt x="1800" y="15525"/>
                      </a:cubicBezTo>
                      <a:lnTo>
                        <a:pt x="1800" y="14850"/>
                      </a:lnTo>
                      <a:lnTo>
                        <a:pt x="1800" y="13500"/>
                      </a:lnTo>
                      <a:lnTo>
                        <a:pt x="1800" y="12825"/>
                      </a:lnTo>
                      <a:lnTo>
                        <a:pt x="1800" y="10800"/>
                      </a:lnTo>
                      <a:cubicBezTo>
                        <a:pt x="1800" y="10427"/>
                        <a:pt x="2203" y="10124"/>
                        <a:pt x="2699" y="10124"/>
                      </a:cubicBezTo>
                      <a:lnTo>
                        <a:pt x="4499" y="10124"/>
                      </a:lnTo>
                      <a:lnTo>
                        <a:pt x="17100" y="10124"/>
                      </a:lnTo>
                      <a:lnTo>
                        <a:pt x="18899" y="10124"/>
                      </a:lnTo>
                      <a:cubicBezTo>
                        <a:pt x="19396" y="10124"/>
                        <a:pt x="19800" y="10427"/>
                        <a:pt x="19800" y="10800"/>
                      </a:cubicBezTo>
                      <a:cubicBezTo>
                        <a:pt x="19800" y="10800"/>
                        <a:pt x="19800" y="12825"/>
                        <a:pt x="19800" y="12825"/>
                      </a:cubicBezTo>
                      <a:close/>
                      <a:moveTo>
                        <a:pt x="14400" y="6075"/>
                      </a:moveTo>
                      <a:lnTo>
                        <a:pt x="14400" y="6076"/>
                      </a:lnTo>
                      <a:lnTo>
                        <a:pt x="14400" y="8774"/>
                      </a:lnTo>
                      <a:lnTo>
                        <a:pt x="7200" y="8774"/>
                      </a:lnTo>
                      <a:lnTo>
                        <a:pt x="7200" y="6076"/>
                      </a:lnTo>
                      <a:lnTo>
                        <a:pt x="7200" y="6075"/>
                      </a:lnTo>
                      <a:cubicBezTo>
                        <a:pt x="7200" y="4583"/>
                        <a:pt x="8811" y="3375"/>
                        <a:pt x="10800" y="3375"/>
                      </a:cubicBezTo>
                      <a:cubicBezTo>
                        <a:pt x="12788" y="3375"/>
                        <a:pt x="14400" y="4583"/>
                        <a:pt x="14400" y="6075"/>
                      </a:cubicBezTo>
                      <a:moveTo>
                        <a:pt x="4499" y="6075"/>
                      </a:moveTo>
                      <a:cubicBezTo>
                        <a:pt x="4499" y="3465"/>
                        <a:pt x="7320" y="1350"/>
                        <a:pt x="10800" y="1350"/>
                      </a:cubicBezTo>
                      <a:cubicBezTo>
                        <a:pt x="14279" y="1350"/>
                        <a:pt x="17100" y="3465"/>
                        <a:pt x="17100" y="6075"/>
                      </a:cubicBezTo>
                      <a:lnTo>
                        <a:pt x="17100" y="8774"/>
                      </a:lnTo>
                      <a:lnTo>
                        <a:pt x="15299" y="8774"/>
                      </a:lnTo>
                      <a:lnTo>
                        <a:pt x="15299" y="6076"/>
                      </a:lnTo>
                      <a:cubicBezTo>
                        <a:pt x="15299" y="4212"/>
                        <a:pt x="13285" y="2701"/>
                        <a:pt x="10800" y="2701"/>
                      </a:cubicBezTo>
                      <a:cubicBezTo>
                        <a:pt x="8314" y="2701"/>
                        <a:pt x="6299" y="4212"/>
                        <a:pt x="6299" y="6076"/>
                      </a:cubicBezTo>
                      <a:lnTo>
                        <a:pt x="6299" y="8774"/>
                      </a:lnTo>
                      <a:lnTo>
                        <a:pt x="4499" y="8774"/>
                      </a:lnTo>
                      <a:cubicBezTo>
                        <a:pt x="4499" y="8774"/>
                        <a:pt x="4499" y="6075"/>
                        <a:pt x="4499" y="6075"/>
                      </a:cubicBezTo>
                      <a:close/>
                      <a:moveTo>
                        <a:pt x="18899" y="8774"/>
                      </a:moveTo>
                      <a:lnTo>
                        <a:pt x="18899" y="6075"/>
                      </a:lnTo>
                      <a:cubicBezTo>
                        <a:pt x="18899" y="2719"/>
                        <a:pt x="15274" y="0"/>
                        <a:pt x="10800" y="0"/>
                      </a:cubicBezTo>
                      <a:cubicBezTo>
                        <a:pt x="6325" y="0"/>
                        <a:pt x="2699" y="2719"/>
                        <a:pt x="2699" y="6075"/>
                      </a:cubicBezTo>
                      <a:lnTo>
                        <a:pt x="2699" y="8774"/>
                      </a:lnTo>
                      <a:cubicBezTo>
                        <a:pt x="1208" y="8774"/>
                        <a:pt x="0" y="9681"/>
                        <a:pt x="0" y="10800"/>
                      </a:cubicBezTo>
                      <a:lnTo>
                        <a:pt x="0" y="12825"/>
                      </a:lnTo>
                      <a:lnTo>
                        <a:pt x="0" y="13500"/>
                      </a:lnTo>
                      <a:lnTo>
                        <a:pt x="0" y="14850"/>
                      </a:lnTo>
                      <a:lnTo>
                        <a:pt x="0" y="15525"/>
                      </a:lnTo>
                      <a:cubicBezTo>
                        <a:pt x="0" y="18880"/>
                        <a:pt x="3625" y="21599"/>
                        <a:pt x="8099" y="21599"/>
                      </a:cubicBezTo>
                      <a:lnTo>
                        <a:pt x="13499" y="21599"/>
                      </a:lnTo>
                      <a:cubicBezTo>
                        <a:pt x="17974" y="21599"/>
                        <a:pt x="21600" y="18880"/>
                        <a:pt x="21600" y="15525"/>
                      </a:cubicBezTo>
                      <a:lnTo>
                        <a:pt x="21600" y="14850"/>
                      </a:lnTo>
                      <a:lnTo>
                        <a:pt x="21600" y="13500"/>
                      </a:lnTo>
                      <a:lnTo>
                        <a:pt x="21600" y="12825"/>
                      </a:lnTo>
                      <a:lnTo>
                        <a:pt x="21600" y="10800"/>
                      </a:lnTo>
                      <a:cubicBezTo>
                        <a:pt x="21600" y="9681"/>
                        <a:pt x="20391" y="8774"/>
                        <a:pt x="18899" y="8774"/>
                      </a:cubicBezTo>
                    </a:path>
                  </a:pathLst>
                </a:custGeom>
                <a:grp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0" fontAlgn="base" hangingPunct="0">
                    <a:spcBef>
                      <a:spcPct val="0"/>
                    </a:spcBef>
                    <a:spcAft>
                      <a:spcPct val="0"/>
                    </a:spcAft>
                  </a:pPr>
                  <a:endParaRPr lang="en-US" sz="1500" dirty="0">
                    <a:solidFill>
                      <a:srgbClr val="FFFFFF"/>
                    </a:solidFill>
                    <a:effectLst>
                      <a:outerShdw blurRad="38100" dist="38100" dir="2700000" algn="tl">
                        <a:srgbClr val="000000"/>
                      </a:outerShdw>
                    </a:effectLst>
                    <a:latin typeface="Helvetica Neue" panose="02000503000000020004" pitchFamily="2" charset="0"/>
                    <a:ea typeface="Helvetica Neue" panose="02000503000000020004" pitchFamily="2" charset="0"/>
                    <a:cs typeface="Helvetica Neue" panose="02000503000000020004" pitchFamily="2" charset="0"/>
                    <a:sym typeface="Gill Sans" charset="0"/>
                  </a:endParaRPr>
                </a:p>
              </p:txBody>
            </p:sp>
            <p:sp>
              <p:nvSpPr>
                <p:cNvPr id="21" name="AutoShape 116">
                  <a:extLst>
                    <a:ext uri="{FF2B5EF4-FFF2-40B4-BE49-F238E27FC236}">
                      <a16:creationId xmlns:a16="http://schemas.microsoft.com/office/drawing/2014/main" id="{98A9C00A-B798-47BC-9CAF-3B58CE7A139D}"/>
                    </a:ext>
                  </a:extLst>
                </p:cNvPr>
                <p:cNvSpPr>
                  <a:spLocks/>
                </p:cNvSpPr>
                <p:nvPr/>
              </p:nvSpPr>
              <p:spPr bwMode="auto">
                <a:xfrm>
                  <a:off x="2784475" y="3786982"/>
                  <a:ext cx="57944" cy="87313"/>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0800" y="0"/>
                      </a:moveTo>
                      <a:cubicBezTo>
                        <a:pt x="4838" y="0"/>
                        <a:pt x="0" y="3226"/>
                        <a:pt x="0" y="7201"/>
                      </a:cubicBezTo>
                      <a:cubicBezTo>
                        <a:pt x="0" y="9390"/>
                        <a:pt x="1798" y="13537"/>
                        <a:pt x="3601" y="16821"/>
                      </a:cubicBezTo>
                      <a:cubicBezTo>
                        <a:pt x="5070" y="19493"/>
                        <a:pt x="6916" y="21600"/>
                        <a:pt x="10800" y="21600"/>
                      </a:cubicBezTo>
                      <a:cubicBezTo>
                        <a:pt x="15016" y="21600"/>
                        <a:pt x="16529" y="19514"/>
                        <a:pt x="18003" y="16858"/>
                      </a:cubicBezTo>
                      <a:cubicBezTo>
                        <a:pt x="19828" y="13567"/>
                        <a:pt x="21600" y="9397"/>
                        <a:pt x="21600" y="7201"/>
                      </a:cubicBezTo>
                      <a:cubicBezTo>
                        <a:pt x="21600" y="3226"/>
                        <a:pt x="16761" y="0"/>
                        <a:pt x="10800" y="0"/>
                      </a:cubicBezTo>
                    </a:path>
                  </a:pathLst>
                </a:custGeom>
                <a:grp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0" fontAlgn="base" hangingPunct="0">
                    <a:spcBef>
                      <a:spcPct val="0"/>
                    </a:spcBef>
                    <a:spcAft>
                      <a:spcPct val="0"/>
                    </a:spcAft>
                  </a:pPr>
                  <a:endParaRPr lang="en-US" sz="1500" dirty="0">
                    <a:solidFill>
                      <a:srgbClr val="FFFFFF"/>
                    </a:solidFill>
                    <a:effectLst>
                      <a:outerShdw blurRad="38100" dist="38100" dir="2700000" algn="tl">
                        <a:srgbClr val="000000"/>
                      </a:outerShdw>
                    </a:effectLst>
                    <a:latin typeface="Helvetica Neue" panose="02000503000000020004" pitchFamily="2" charset="0"/>
                    <a:ea typeface="Helvetica Neue" panose="02000503000000020004" pitchFamily="2" charset="0"/>
                    <a:cs typeface="Helvetica Neue" panose="02000503000000020004" pitchFamily="2" charset="0"/>
                    <a:sym typeface="Gill Sans" charset="0"/>
                  </a:endParaRPr>
                </a:p>
              </p:txBody>
            </p:sp>
          </p:grpSp>
        </p:grpSp>
        <p:grpSp>
          <p:nvGrpSpPr>
            <p:cNvPr id="24" name="Group 23">
              <a:extLst>
                <a:ext uri="{FF2B5EF4-FFF2-40B4-BE49-F238E27FC236}">
                  <a16:creationId xmlns:a16="http://schemas.microsoft.com/office/drawing/2014/main" id="{B44A0A5A-96F6-411A-9F22-348F13974C0B}"/>
                </a:ext>
              </a:extLst>
            </p:cNvPr>
            <p:cNvGrpSpPr/>
            <p:nvPr/>
          </p:nvGrpSpPr>
          <p:grpSpPr>
            <a:xfrm>
              <a:off x="1176672" y="1477182"/>
              <a:ext cx="1785838" cy="1785838"/>
              <a:chOff x="6988188" y="3453561"/>
              <a:chExt cx="2810238" cy="2810238"/>
            </a:xfrm>
          </p:grpSpPr>
          <p:sp>
            <p:nvSpPr>
              <p:cNvPr id="25" name="Freeform 108">
                <a:extLst>
                  <a:ext uri="{FF2B5EF4-FFF2-40B4-BE49-F238E27FC236}">
                    <a16:creationId xmlns:a16="http://schemas.microsoft.com/office/drawing/2014/main" id="{9F1A5E60-1B3F-41F1-9DCE-50E3EFDDF3B6}"/>
                  </a:ext>
                </a:extLst>
              </p:cNvPr>
              <p:cNvSpPr>
                <a:spLocks/>
              </p:cNvSpPr>
              <p:nvPr/>
            </p:nvSpPr>
            <p:spPr bwMode="auto">
              <a:xfrm rot="16200000">
                <a:off x="6988188" y="3453561"/>
                <a:ext cx="2810238" cy="2810238"/>
              </a:xfrm>
              <a:custGeom>
                <a:avLst/>
                <a:gdLst>
                  <a:gd name="T0" fmla="*/ 0 w 972"/>
                  <a:gd name="T1" fmla="*/ 972 h 972"/>
                  <a:gd name="T2" fmla="*/ 0 w 972"/>
                  <a:gd name="T3" fmla="*/ 486 h 972"/>
                  <a:gd name="T4" fmla="*/ 486 w 972"/>
                  <a:gd name="T5" fmla="*/ 0 h 972"/>
                  <a:gd name="T6" fmla="*/ 972 w 972"/>
                  <a:gd name="T7" fmla="*/ 486 h 972"/>
                  <a:gd name="T8" fmla="*/ 486 w 972"/>
                  <a:gd name="T9" fmla="*/ 972 h 972"/>
                  <a:gd name="T10" fmla="*/ 0 w 972"/>
                  <a:gd name="T11" fmla="*/ 972 h 972"/>
                </a:gdLst>
                <a:ahLst/>
                <a:cxnLst>
                  <a:cxn ang="0">
                    <a:pos x="T0" y="T1"/>
                  </a:cxn>
                  <a:cxn ang="0">
                    <a:pos x="T2" y="T3"/>
                  </a:cxn>
                  <a:cxn ang="0">
                    <a:pos x="T4" y="T5"/>
                  </a:cxn>
                  <a:cxn ang="0">
                    <a:pos x="T6" y="T7"/>
                  </a:cxn>
                  <a:cxn ang="0">
                    <a:pos x="T8" y="T9"/>
                  </a:cxn>
                  <a:cxn ang="0">
                    <a:pos x="T10" y="T11"/>
                  </a:cxn>
                </a:cxnLst>
                <a:rect l="0" t="0" r="r" b="b"/>
                <a:pathLst>
                  <a:path w="972" h="972">
                    <a:moveTo>
                      <a:pt x="0" y="972"/>
                    </a:moveTo>
                    <a:cubicBezTo>
                      <a:pt x="0" y="486"/>
                      <a:pt x="0" y="486"/>
                      <a:pt x="0" y="486"/>
                    </a:cubicBezTo>
                    <a:cubicBezTo>
                      <a:pt x="0" y="218"/>
                      <a:pt x="218" y="0"/>
                      <a:pt x="486" y="0"/>
                    </a:cubicBezTo>
                    <a:cubicBezTo>
                      <a:pt x="754" y="0"/>
                      <a:pt x="972" y="218"/>
                      <a:pt x="972" y="486"/>
                    </a:cubicBezTo>
                    <a:cubicBezTo>
                      <a:pt x="972" y="754"/>
                      <a:pt x="754" y="972"/>
                      <a:pt x="486" y="972"/>
                    </a:cubicBezTo>
                    <a:lnTo>
                      <a:pt x="0" y="972"/>
                    </a:lnTo>
                    <a:close/>
                  </a:path>
                </a:pathLst>
              </a:custGeom>
              <a:gradFill>
                <a:gsLst>
                  <a:gs pos="0">
                    <a:schemeClr val="accent1"/>
                  </a:gs>
                  <a:gs pos="100000">
                    <a:schemeClr val="accent1">
                      <a:lumMod val="75000"/>
                    </a:schemeClr>
                  </a:gs>
                </a:gsLst>
                <a:lin ang="0" scaled="0"/>
              </a:gradFill>
              <a:ln>
                <a:noFill/>
              </a:ln>
              <a:effectLst>
                <a:outerShdw blurRad="1270000" dist="1231900" dir="2700000" sx="70000" sy="70000" algn="tl" rotWithShape="0">
                  <a:prstClr val="black">
                    <a:alpha val="40000"/>
                  </a:prstClr>
                </a:outerShdw>
              </a:effectLst>
            </p:spPr>
            <p:txBody>
              <a:bodyPr vert="horz" wrap="square" lIns="91440" tIns="45720" rIns="91440" bIns="45720" numCol="1" anchor="t" anchorCtr="0" compatLnSpc="1">
                <a:prstTxWarp prst="textNoShape">
                  <a:avLst/>
                </a:prstTxWarp>
              </a:bodyPr>
              <a:lstStyle/>
              <a:p>
                <a:endParaRPr lang="id-ID">
                  <a:latin typeface="Helvetica Neue" panose="02000503000000020004" pitchFamily="2" charset="0"/>
                  <a:ea typeface="Helvetica Neue" panose="02000503000000020004" pitchFamily="2" charset="0"/>
                  <a:cs typeface="Helvetica Neue" panose="02000503000000020004" pitchFamily="2" charset="0"/>
                </a:endParaRPr>
              </a:p>
            </p:txBody>
          </p:sp>
          <p:grpSp>
            <p:nvGrpSpPr>
              <p:cNvPr id="26" name="Group 25">
                <a:extLst>
                  <a:ext uri="{FF2B5EF4-FFF2-40B4-BE49-F238E27FC236}">
                    <a16:creationId xmlns:a16="http://schemas.microsoft.com/office/drawing/2014/main" id="{AC0C8CA4-437A-4CFB-990A-BDEA27E6256F}"/>
                  </a:ext>
                </a:extLst>
              </p:cNvPr>
              <p:cNvGrpSpPr/>
              <p:nvPr/>
            </p:nvGrpSpPr>
            <p:grpSpPr>
              <a:xfrm>
                <a:off x="7340811" y="3796871"/>
                <a:ext cx="2104990" cy="2123618"/>
                <a:chOff x="7774011" y="3426168"/>
                <a:chExt cx="2104990" cy="2123618"/>
              </a:xfrm>
              <a:effectLst>
                <a:outerShdw blurRad="127000" dist="127000" dir="2700000" sx="98000" sy="98000" algn="tl" rotWithShape="0">
                  <a:prstClr val="black">
                    <a:alpha val="40000"/>
                  </a:prstClr>
                </a:outerShdw>
              </a:effectLst>
            </p:grpSpPr>
            <p:sp>
              <p:nvSpPr>
                <p:cNvPr id="28" name="Freeform: Shape 27">
                  <a:extLst>
                    <a:ext uri="{FF2B5EF4-FFF2-40B4-BE49-F238E27FC236}">
                      <a16:creationId xmlns:a16="http://schemas.microsoft.com/office/drawing/2014/main" id="{4C4A6AD4-50D1-4138-9465-43A569926124}"/>
                    </a:ext>
                  </a:extLst>
                </p:cNvPr>
                <p:cNvSpPr>
                  <a:spLocks/>
                </p:cNvSpPr>
                <p:nvPr/>
              </p:nvSpPr>
              <p:spPr bwMode="auto">
                <a:xfrm>
                  <a:off x="7774011" y="3426168"/>
                  <a:ext cx="2104990" cy="2123618"/>
                </a:xfrm>
                <a:custGeom>
                  <a:avLst/>
                  <a:gdLst>
                    <a:gd name="connsiteX0" fmla="*/ 943536 w 2104990"/>
                    <a:gd name="connsiteY0" fmla="*/ 0 h 2123618"/>
                    <a:gd name="connsiteX1" fmla="*/ 1154499 w 2104990"/>
                    <a:gd name="connsiteY1" fmla="*/ 0 h 2123618"/>
                    <a:gd name="connsiteX2" fmla="*/ 1226365 w 2104990"/>
                    <a:gd name="connsiteY2" fmla="*/ 227199 h 2123618"/>
                    <a:gd name="connsiteX3" fmla="*/ 1295913 w 2104990"/>
                    <a:gd name="connsiteY3" fmla="*/ 245746 h 2123618"/>
                    <a:gd name="connsiteX4" fmla="*/ 1486012 w 2104990"/>
                    <a:gd name="connsiteY4" fmla="*/ 71869 h 2123618"/>
                    <a:gd name="connsiteX5" fmla="*/ 1666837 w 2104990"/>
                    <a:gd name="connsiteY5" fmla="*/ 176196 h 2123618"/>
                    <a:gd name="connsiteX6" fmla="*/ 1611198 w 2104990"/>
                    <a:gd name="connsiteY6" fmla="*/ 421942 h 2123618"/>
                    <a:gd name="connsiteX7" fmla="*/ 1662200 w 2104990"/>
                    <a:gd name="connsiteY7" fmla="*/ 468309 h 2123618"/>
                    <a:gd name="connsiteX8" fmla="*/ 1912573 w 2104990"/>
                    <a:gd name="connsiteY8" fmla="*/ 412668 h 2123618"/>
                    <a:gd name="connsiteX9" fmla="*/ 2016896 w 2104990"/>
                    <a:gd name="connsiteY9" fmla="*/ 595819 h 2123618"/>
                    <a:gd name="connsiteX10" fmla="*/ 1845344 w 2104990"/>
                    <a:gd name="connsiteY10" fmla="*/ 778969 h 2123618"/>
                    <a:gd name="connsiteX11" fmla="*/ 1863890 w 2104990"/>
                    <a:gd name="connsiteY11" fmla="*/ 846202 h 2123618"/>
                    <a:gd name="connsiteX12" fmla="*/ 2104990 w 2104990"/>
                    <a:gd name="connsiteY12" fmla="*/ 922708 h 2123618"/>
                    <a:gd name="connsiteX13" fmla="*/ 2104990 w 2104990"/>
                    <a:gd name="connsiteY13" fmla="*/ 1133678 h 2123618"/>
                    <a:gd name="connsiteX14" fmla="*/ 1868526 w 2104990"/>
                    <a:gd name="connsiteY14" fmla="*/ 1207866 h 2123618"/>
                    <a:gd name="connsiteX15" fmla="*/ 1856935 w 2104990"/>
                    <a:gd name="connsiteY15" fmla="*/ 1272780 h 2123618"/>
                    <a:gd name="connsiteX16" fmla="*/ 2040078 w 2104990"/>
                    <a:gd name="connsiteY16" fmla="*/ 1472159 h 2123618"/>
                    <a:gd name="connsiteX17" fmla="*/ 1935756 w 2104990"/>
                    <a:gd name="connsiteY17" fmla="*/ 1652991 h 2123618"/>
                    <a:gd name="connsiteX18" fmla="*/ 1678428 w 2104990"/>
                    <a:gd name="connsiteY18" fmla="*/ 1595032 h 2123618"/>
                    <a:gd name="connsiteX19" fmla="*/ 1634381 w 2104990"/>
                    <a:gd name="connsiteY19" fmla="*/ 1641399 h 2123618"/>
                    <a:gd name="connsiteX20" fmla="*/ 1694656 w 2104990"/>
                    <a:gd name="connsiteY20" fmla="*/ 1903374 h 2123618"/>
                    <a:gd name="connsiteX21" fmla="*/ 1511513 w 2104990"/>
                    <a:gd name="connsiteY21" fmla="*/ 2010019 h 2123618"/>
                    <a:gd name="connsiteX22" fmla="*/ 1319096 w 2104990"/>
                    <a:gd name="connsiteY22" fmla="*/ 1833823 h 2123618"/>
                    <a:gd name="connsiteX23" fmla="*/ 1258821 w 2104990"/>
                    <a:gd name="connsiteY23" fmla="*/ 1857007 h 2123618"/>
                    <a:gd name="connsiteX24" fmla="*/ 1177682 w 2104990"/>
                    <a:gd name="connsiteY24" fmla="*/ 2123618 h 2123618"/>
                    <a:gd name="connsiteX25" fmla="*/ 966719 w 2104990"/>
                    <a:gd name="connsiteY25" fmla="*/ 2123618 h 2123618"/>
                    <a:gd name="connsiteX26" fmla="*/ 890216 w 2104990"/>
                    <a:gd name="connsiteY26" fmla="*/ 1861643 h 2123618"/>
                    <a:gd name="connsiteX27" fmla="*/ 825304 w 2104990"/>
                    <a:gd name="connsiteY27" fmla="*/ 1836142 h 2123618"/>
                    <a:gd name="connsiteX28" fmla="*/ 635206 w 2104990"/>
                    <a:gd name="connsiteY28" fmla="*/ 2010019 h 2123618"/>
                    <a:gd name="connsiteX29" fmla="*/ 454381 w 2104990"/>
                    <a:gd name="connsiteY29" fmla="*/ 1905692 h 2123618"/>
                    <a:gd name="connsiteX30" fmla="*/ 510020 w 2104990"/>
                    <a:gd name="connsiteY30" fmla="*/ 1659946 h 2123618"/>
                    <a:gd name="connsiteX31" fmla="*/ 459018 w 2104990"/>
                    <a:gd name="connsiteY31" fmla="*/ 1611261 h 2123618"/>
                    <a:gd name="connsiteX32" fmla="*/ 208645 w 2104990"/>
                    <a:gd name="connsiteY32" fmla="*/ 1666901 h 2123618"/>
                    <a:gd name="connsiteX33" fmla="*/ 102004 w 2104990"/>
                    <a:gd name="connsiteY33" fmla="*/ 1486069 h 2123618"/>
                    <a:gd name="connsiteX34" fmla="*/ 271238 w 2104990"/>
                    <a:gd name="connsiteY34" fmla="*/ 1300600 h 2123618"/>
                    <a:gd name="connsiteX35" fmla="*/ 250374 w 2104990"/>
                    <a:gd name="connsiteY35" fmla="*/ 1235686 h 2123618"/>
                    <a:gd name="connsiteX36" fmla="*/ 0 w 2104990"/>
                    <a:gd name="connsiteY36" fmla="*/ 1156862 h 2123618"/>
                    <a:gd name="connsiteX37" fmla="*/ 0 w 2104990"/>
                    <a:gd name="connsiteY37" fmla="*/ 948210 h 2123618"/>
                    <a:gd name="connsiteX38" fmla="*/ 243419 w 2104990"/>
                    <a:gd name="connsiteY38" fmla="*/ 871704 h 2123618"/>
                    <a:gd name="connsiteX39" fmla="*/ 266601 w 2104990"/>
                    <a:gd name="connsiteY39" fmla="*/ 802153 h 2123618"/>
                    <a:gd name="connsiteX40" fmla="*/ 102004 w 2104990"/>
                    <a:gd name="connsiteY40" fmla="*/ 621321 h 2123618"/>
                    <a:gd name="connsiteX41" fmla="*/ 206326 w 2104990"/>
                    <a:gd name="connsiteY41" fmla="*/ 440489 h 2123618"/>
                    <a:gd name="connsiteX42" fmla="*/ 440472 w 2104990"/>
                    <a:gd name="connsiteY42" fmla="*/ 491493 h 2123618"/>
                    <a:gd name="connsiteX43" fmla="*/ 491474 w 2104990"/>
                    <a:gd name="connsiteY43" fmla="*/ 438170 h 2123618"/>
                    <a:gd name="connsiteX44" fmla="*/ 440472 w 2104990"/>
                    <a:gd name="connsiteY44" fmla="*/ 199379 h 2123618"/>
                    <a:gd name="connsiteX45" fmla="*/ 621297 w 2104990"/>
                    <a:gd name="connsiteY45" fmla="*/ 92735 h 2123618"/>
                    <a:gd name="connsiteX46" fmla="*/ 797485 w 2104990"/>
                    <a:gd name="connsiteY46" fmla="*/ 252701 h 2123618"/>
                    <a:gd name="connsiteX47" fmla="*/ 869352 w 2104990"/>
                    <a:gd name="connsiteY47" fmla="*/ 231836 h 2123618"/>
                    <a:gd name="connsiteX48" fmla="*/ 943536 w 2104990"/>
                    <a:gd name="connsiteY48" fmla="*/ 0 h 2123618"/>
                    <a:gd name="connsiteX49" fmla="*/ 1060829 w 2104990"/>
                    <a:gd name="connsiteY49" fmla="*/ 431391 h 2123618"/>
                    <a:gd name="connsiteX50" fmla="*/ 450019 w 2104990"/>
                    <a:gd name="connsiteY50" fmla="*/ 1041221 h 2123618"/>
                    <a:gd name="connsiteX51" fmla="*/ 1060829 w 2104990"/>
                    <a:gd name="connsiteY51" fmla="*/ 1651051 h 2123618"/>
                    <a:gd name="connsiteX52" fmla="*/ 1671639 w 2104990"/>
                    <a:gd name="connsiteY52" fmla="*/ 1041221 h 2123618"/>
                    <a:gd name="connsiteX53" fmla="*/ 1060829 w 2104990"/>
                    <a:gd name="connsiteY53" fmla="*/ 431391 h 21236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2104990" h="2123618">
                      <a:moveTo>
                        <a:pt x="943536" y="0"/>
                      </a:moveTo>
                      <a:cubicBezTo>
                        <a:pt x="943536" y="0"/>
                        <a:pt x="943536" y="0"/>
                        <a:pt x="1154499" y="0"/>
                      </a:cubicBezTo>
                      <a:cubicBezTo>
                        <a:pt x="1154499" y="0"/>
                        <a:pt x="1154499" y="0"/>
                        <a:pt x="1226365" y="227199"/>
                      </a:cubicBezTo>
                      <a:cubicBezTo>
                        <a:pt x="1249548" y="231836"/>
                        <a:pt x="1272731" y="238791"/>
                        <a:pt x="1295913" y="245746"/>
                      </a:cubicBezTo>
                      <a:cubicBezTo>
                        <a:pt x="1295913" y="245746"/>
                        <a:pt x="1295913" y="245746"/>
                        <a:pt x="1486012" y="71869"/>
                      </a:cubicBezTo>
                      <a:cubicBezTo>
                        <a:pt x="1486012" y="71869"/>
                        <a:pt x="1486012" y="71869"/>
                        <a:pt x="1666837" y="176196"/>
                      </a:cubicBezTo>
                      <a:cubicBezTo>
                        <a:pt x="1666837" y="176196"/>
                        <a:pt x="1666837" y="176196"/>
                        <a:pt x="1611198" y="421942"/>
                      </a:cubicBezTo>
                      <a:cubicBezTo>
                        <a:pt x="1629745" y="435852"/>
                        <a:pt x="1645972" y="452080"/>
                        <a:pt x="1662200" y="468309"/>
                      </a:cubicBezTo>
                      <a:cubicBezTo>
                        <a:pt x="1662200" y="468309"/>
                        <a:pt x="1662200" y="468309"/>
                        <a:pt x="1912573" y="412668"/>
                      </a:cubicBezTo>
                      <a:cubicBezTo>
                        <a:pt x="1912573" y="412668"/>
                        <a:pt x="1912573" y="412668"/>
                        <a:pt x="2016896" y="595819"/>
                      </a:cubicBezTo>
                      <a:cubicBezTo>
                        <a:pt x="2016896" y="595819"/>
                        <a:pt x="2016896" y="595819"/>
                        <a:pt x="1845344" y="778969"/>
                      </a:cubicBezTo>
                      <a:cubicBezTo>
                        <a:pt x="1854617" y="802153"/>
                        <a:pt x="1859253" y="823018"/>
                        <a:pt x="1863890" y="846202"/>
                      </a:cubicBezTo>
                      <a:cubicBezTo>
                        <a:pt x="1863890" y="846202"/>
                        <a:pt x="1863890" y="846202"/>
                        <a:pt x="2104990" y="922708"/>
                      </a:cubicBezTo>
                      <a:cubicBezTo>
                        <a:pt x="2104990" y="922708"/>
                        <a:pt x="2104990" y="922708"/>
                        <a:pt x="2104990" y="1133678"/>
                      </a:cubicBezTo>
                      <a:cubicBezTo>
                        <a:pt x="2104990" y="1133678"/>
                        <a:pt x="2104990" y="1133678"/>
                        <a:pt x="1868526" y="1207866"/>
                      </a:cubicBezTo>
                      <a:cubicBezTo>
                        <a:pt x="1866208" y="1231049"/>
                        <a:pt x="1863890" y="1251915"/>
                        <a:pt x="1856935" y="1272780"/>
                      </a:cubicBezTo>
                      <a:cubicBezTo>
                        <a:pt x="1856935" y="1272780"/>
                        <a:pt x="1856935" y="1272780"/>
                        <a:pt x="2040078" y="1472159"/>
                      </a:cubicBezTo>
                      <a:cubicBezTo>
                        <a:pt x="2040078" y="1472159"/>
                        <a:pt x="2040078" y="1472159"/>
                        <a:pt x="1935756" y="1652991"/>
                      </a:cubicBezTo>
                      <a:cubicBezTo>
                        <a:pt x="1935756" y="1652991"/>
                        <a:pt x="1935756" y="1652991"/>
                        <a:pt x="1678428" y="1595032"/>
                      </a:cubicBezTo>
                      <a:cubicBezTo>
                        <a:pt x="1664519" y="1608942"/>
                        <a:pt x="1650609" y="1625171"/>
                        <a:pt x="1634381" y="1641399"/>
                      </a:cubicBezTo>
                      <a:cubicBezTo>
                        <a:pt x="1634381" y="1641399"/>
                        <a:pt x="1634381" y="1641399"/>
                        <a:pt x="1694656" y="1903374"/>
                      </a:cubicBezTo>
                      <a:cubicBezTo>
                        <a:pt x="1694656" y="1903374"/>
                        <a:pt x="1694656" y="1903374"/>
                        <a:pt x="1511513" y="2010019"/>
                      </a:cubicBezTo>
                      <a:cubicBezTo>
                        <a:pt x="1511513" y="2010019"/>
                        <a:pt x="1511513" y="2010019"/>
                        <a:pt x="1319096" y="1833823"/>
                      </a:cubicBezTo>
                      <a:cubicBezTo>
                        <a:pt x="1298232" y="1840778"/>
                        <a:pt x="1279685" y="1852370"/>
                        <a:pt x="1258821" y="1857007"/>
                      </a:cubicBezTo>
                      <a:cubicBezTo>
                        <a:pt x="1258821" y="1857007"/>
                        <a:pt x="1258821" y="1857007"/>
                        <a:pt x="1177682" y="2123618"/>
                      </a:cubicBezTo>
                      <a:cubicBezTo>
                        <a:pt x="1177682" y="2123618"/>
                        <a:pt x="1177682" y="2123618"/>
                        <a:pt x="966719" y="2123618"/>
                      </a:cubicBezTo>
                      <a:cubicBezTo>
                        <a:pt x="966719" y="2123618"/>
                        <a:pt x="966719" y="2123618"/>
                        <a:pt x="890216" y="1861643"/>
                      </a:cubicBezTo>
                      <a:cubicBezTo>
                        <a:pt x="869352" y="1857007"/>
                        <a:pt x="846169" y="1843097"/>
                        <a:pt x="825304" y="1836142"/>
                      </a:cubicBezTo>
                      <a:cubicBezTo>
                        <a:pt x="825304" y="1836142"/>
                        <a:pt x="825304" y="1836142"/>
                        <a:pt x="635206" y="2010019"/>
                      </a:cubicBezTo>
                      <a:cubicBezTo>
                        <a:pt x="635206" y="2010019"/>
                        <a:pt x="635206" y="2010019"/>
                        <a:pt x="454381" y="1905692"/>
                      </a:cubicBezTo>
                      <a:cubicBezTo>
                        <a:pt x="454381" y="1905692"/>
                        <a:pt x="454381" y="1905692"/>
                        <a:pt x="510020" y="1659946"/>
                      </a:cubicBezTo>
                      <a:cubicBezTo>
                        <a:pt x="491474" y="1643718"/>
                        <a:pt x="475246" y="1627489"/>
                        <a:pt x="459018" y="1611261"/>
                      </a:cubicBezTo>
                      <a:cubicBezTo>
                        <a:pt x="459018" y="1611261"/>
                        <a:pt x="459018" y="1611261"/>
                        <a:pt x="208645" y="1666901"/>
                      </a:cubicBezTo>
                      <a:cubicBezTo>
                        <a:pt x="208645" y="1666901"/>
                        <a:pt x="208645" y="1666901"/>
                        <a:pt x="102004" y="1486069"/>
                      </a:cubicBezTo>
                      <a:cubicBezTo>
                        <a:pt x="102004" y="1486069"/>
                        <a:pt x="102004" y="1486069"/>
                        <a:pt x="271238" y="1300600"/>
                      </a:cubicBezTo>
                      <a:cubicBezTo>
                        <a:pt x="264283" y="1279735"/>
                        <a:pt x="255010" y="1256551"/>
                        <a:pt x="250374" y="1235686"/>
                      </a:cubicBezTo>
                      <a:cubicBezTo>
                        <a:pt x="250374" y="1235686"/>
                        <a:pt x="250374" y="1235686"/>
                        <a:pt x="0" y="1156862"/>
                      </a:cubicBezTo>
                      <a:cubicBezTo>
                        <a:pt x="0" y="1156862"/>
                        <a:pt x="0" y="1156862"/>
                        <a:pt x="0" y="948210"/>
                      </a:cubicBezTo>
                      <a:cubicBezTo>
                        <a:pt x="0" y="948210"/>
                        <a:pt x="0" y="948210"/>
                        <a:pt x="243419" y="871704"/>
                      </a:cubicBezTo>
                      <a:cubicBezTo>
                        <a:pt x="248055" y="848520"/>
                        <a:pt x="259647" y="825336"/>
                        <a:pt x="266601" y="802153"/>
                      </a:cubicBezTo>
                      <a:cubicBezTo>
                        <a:pt x="266601" y="802153"/>
                        <a:pt x="266601" y="802153"/>
                        <a:pt x="102004" y="621321"/>
                      </a:cubicBezTo>
                      <a:cubicBezTo>
                        <a:pt x="102004" y="621321"/>
                        <a:pt x="102004" y="621321"/>
                        <a:pt x="206326" y="440489"/>
                      </a:cubicBezTo>
                      <a:cubicBezTo>
                        <a:pt x="206326" y="440489"/>
                        <a:pt x="206326" y="440489"/>
                        <a:pt x="440472" y="491493"/>
                      </a:cubicBezTo>
                      <a:cubicBezTo>
                        <a:pt x="456700" y="472946"/>
                        <a:pt x="472928" y="454399"/>
                        <a:pt x="491474" y="438170"/>
                      </a:cubicBezTo>
                      <a:cubicBezTo>
                        <a:pt x="491474" y="438170"/>
                        <a:pt x="491474" y="438170"/>
                        <a:pt x="440472" y="199379"/>
                      </a:cubicBezTo>
                      <a:cubicBezTo>
                        <a:pt x="440472" y="199379"/>
                        <a:pt x="440472" y="199379"/>
                        <a:pt x="621297" y="92735"/>
                      </a:cubicBezTo>
                      <a:cubicBezTo>
                        <a:pt x="621297" y="92735"/>
                        <a:pt x="621297" y="92735"/>
                        <a:pt x="797485" y="252701"/>
                      </a:cubicBezTo>
                      <a:cubicBezTo>
                        <a:pt x="820668" y="245746"/>
                        <a:pt x="846169" y="238791"/>
                        <a:pt x="869352" y="231836"/>
                      </a:cubicBezTo>
                      <a:cubicBezTo>
                        <a:pt x="869352" y="231836"/>
                        <a:pt x="869352" y="231836"/>
                        <a:pt x="943536" y="0"/>
                      </a:cubicBezTo>
                      <a:close/>
                      <a:moveTo>
                        <a:pt x="1060829" y="431391"/>
                      </a:moveTo>
                      <a:cubicBezTo>
                        <a:pt x="723488" y="431391"/>
                        <a:pt x="450019" y="704421"/>
                        <a:pt x="450019" y="1041221"/>
                      </a:cubicBezTo>
                      <a:cubicBezTo>
                        <a:pt x="450019" y="1378021"/>
                        <a:pt x="723488" y="1651051"/>
                        <a:pt x="1060829" y="1651051"/>
                      </a:cubicBezTo>
                      <a:cubicBezTo>
                        <a:pt x="1398170" y="1651051"/>
                        <a:pt x="1671639" y="1378021"/>
                        <a:pt x="1671639" y="1041221"/>
                      </a:cubicBezTo>
                      <a:cubicBezTo>
                        <a:pt x="1671639" y="704421"/>
                        <a:pt x="1398170" y="431391"/>
                        <a:pt x="1060829" y="431391"/>
                      </a:cubicBezTo>
                      <a:close/>
                    </a:path>
                  </a:pathLst>
                </a:custGeom>
                <a:solidFill>
                  <a:schemeClr val="bg1"/>
                </a:solidFill>
                <a:ln>
                  <a:noFill/>
                </a:ln>
              </p:spPr>
              <p:txBody>
                <a:bodyPr vert="horz" wrap="square" lIns="91440" tIns="45720" rIns="91440" bIns="45720" numCol="1" anchor="t" anchorCtr="0" compatLnSpc="1">
                  <a:prstTxWarp prst="textNoShape">
                    <a:avLst/>
                  </a:prstTxWarp>
                  <a:noAutofit/>
                </a:bodyPr>
                <a:lstStyle/>
                <a:p>
                  <a:endParaRPr lang="en-US">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9" name="Oval 128">
                  <a:extLst>
                    <a:ext uri="{FF2B5EF4-FFF2-40B4-BE49-F238E27FC236}">
                      <a16:creationId xmlns:a16="http://schemas.microsoft.com/office/drawing/2014/main" id="{B5A336F9-92DF-4A6B-9BAE-BA9B2BF0D1A9}"/>
                    </a:ext>
                  </a:extLst>
                </p:cNvPr>
                <p:cNvSpPr>
                  <a:spLocks noChangeArrowheads="1"/>
                </p:cNvSpPr>
                <p:nvPr/>
              </p:nvSpPr>
              <p:spPr bwMode="auto">
                <a:xfrm>
                  <a:off x="8319132" y="3949719"/>
                  <a:ext cx="1031416" cy="1034357"/>
                </a:xfrm>
                <a:prstGeom prst="ellipse">
                  <a:avLst/>
                </a:prstGeom>
                <a:solidFill>
                  <a:srgbClr val="FAF2E1"/>
                </a:solidFill>
                <a:ln>
                  <a:noFill/>
                </a:ln>
                <a:extLst>
                  <a:ext uri="{91240B29-F687-4f45-9708-019B960494DF}">
                    <a14:hiddenLine xmlns:a14="http://schemas.microsoft.com/office/drawing/2010/main" xmlns=""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Helvetica Neue" panose="02000503000000020004" pitchFamily="2" charset="0"/>
                    <a:ea typeface="Helvetica Neue" panose="02000503000000020004" pitchFamily="2" charset="0"/>
                    <a:cs typeface="Helvetica Neue" panose="02000503000000020004" pitchFamily="2" charset="0"/>
                  </a:endParaRPr>
                </a:p>
              </p:txBody>
            </p:sp>
          </p:grpSp>
          <p:sp>
            <p:nvSpPr>
              <p:cNvPr id="27" name="AutoShape 117">
                <a:extLst>
                  <a:ext uri="{FF2B5EF4-FFF2-40B4-BE49-F238E27FC236}">
                    <a16:creationId xmlns:a16="http://schemas.microsoft.com/office/drawing/2014/main" id="{480FE447-3C89-4BDD-84A8-8F4E48854CF9}"/>
                  </a:ext>
                </a:extLst>
              </p:cNvPr>
              <p:cNvSpPr>
                <a:spLocks/>
              </p:cNvSpPr>
              <p:nvPr/>
            </p:nvSpPr>
            <p:spPr bwMode="auto">
              <a:xfrm>
                <a:off x="8190106" y="4706193"/>
                <a:ext cx="406400" cy="304974"/>
              </a:xfrm>
              <a:custGeom>
                <a:avLst/>
                <a:gdLst>
                  <a:gd name="T0" fmla="+- 0 10799 1"/>
                  <a:gd name="T1" fmla="*/ T0 w 21596"/>
                  <a:gd name="T2" fmla="*/ 10800 h 21600"/>
                  <a:gd name="T3" fmla="+- 0 10799 1"/>
                  <a:gd name="T4" fmla="*/ T3 w 21596"/>
                  <a:gd name="T5" fmla="*/ 10800 h 21600"/>
                  <a:gd name="T6" fmla="+- 0 10799 1"/>
                  <a:gd name="T7" fmla="*/ T6 w 21596"/>
                  <a:gd name="T8" fmla="*/ 10800 h 21600"/>
                  <a:gd name="T9" fmla="+- 0 10799 1"/>
                  <a:gd name="T10" fmla="*/ T9 w 21596"/>
                  <a:gd name="T11" fmla="*/ 10800 h 21600"/>
                </a:gdLst>
                <a:ahLst/>
                <a:cxnLst>
                  <a:cxn ang="0">
                    <a:pos x="T1" y="T2"/>
                  </a:cxn>
                  <a:cxn ang="0">
                    <a:pos x="T4" y="T5"/>
                  </a:cxn>
                  <a:cxn ang="0">
                    <a:pos x="T7" y="T8"/>
                  </a:cxn>
                  <a:cxn ang="0">
                    <a:pos x="T10" y="T11"/>
                  </a:cxn>
                </a:cxnLst>
                <a:rect l="0" t="0" r="r" b="b"/>
                <a:pathLst>
                  <a:path w="21596" h="21600">
                    <a:moveTo>
                      <a:pt x="4511" y="2151"/>
                    </a:moveTo>
                    <a:lnTo>
                      <a:pt x="6064" y="3877"/>
                    </a:lnTo>
                    <a:lnTo>
                      <a:pt x="4246" y="6302"/>
                    </a:lnTo>
                    <a:lnTo>
                      <a:pt x="1353" y="6302"/>
                    </a:lnTo>
                    <a:cubicBezTo>
                      <a:pt x="1353" y="6302"/>
                      <a:pt x="4511" y="2151"/>
                      <a:pt x="4511" y="2151"/>
                    </a:cubicBezTo>
                    <a:close/>
                    <a:moveTo>
                      <a:pt x="17348" y="6302"/>
                    </a:moveTo>
                    <a:lnTo>
                      <a:pt x="15531" y="3877"/>
                    </a:lnTo>
                    <a:lnTo>
                      <a:pt x="17082" y="2153"/>
                    </a:lnTo>
                    <a:lnTo>
                      <a:pt x="20191" y="6302"/>
                    </a:lnTo>
                    <a:cubicBezTo>
                      <a:pt x="20191" y="6302"/>
                      <a:pt x="17348" y="6302"/>
                      <a:pt x="17348" y="6302"/>
                    </a:cubicBezTo>
                    <a:close/>
                    <a:moveTo>
                      <a:pt x="17264" y="7202"/>
                    </a:moveTo>
                    <a:lnTo>
                      <a:pt x="19663" y="7202"/>
                    </a:lnTo>
                    <a:lnTo>
                      <a:pt x="13021" y="16638"/>
                    </a:lnTo>
                    <a:cubicBezTo>
                      <a:pt x="13021" y="16638"/>
                      <a:pt x="17264" y="7202"/>
                      <a:pt x="17264" y="7202"/>
                    </a:cubicBezTo>
                    <a:close/>
                    <a:moveTo>
                      <a:pt x="8574" y="16637"/>
                    </a:moveTo>
                    <a:lnTo>
                      <a:pt x="1933" y="7202"/>
                    </a:lnTo>
                    <a:lnTo>
                      <a:pt x="4330" y="7202"/>
                    </a:lnTo>
                    <a:cubicBezTo>
                      <a:pt x="4330" y="7202"/>
                      <a:pt x="8574" y="16637"/>
                      <a:pt x="8574" y="16637"/>
                    </a:cubicBezTo>
                    <a:close/>
                    <a:moveTo>
                      <a:pt x="8429" y="7202"/>
                    </a:moveTo>
                    <a:lnTo>
                      <a:pt x="10084" y="18249"/>
                    </a:lnTo>
                    <a:lnTo>
                      <a:pt x="5117" y="7202"/>
                    </a:lnTo>
                    <a:cubicBezTo>
                      <a:pt x="5117" y="7202"/>
                      <a:pt x="8429" y="7202"/>
                      <a:pt x="8429" y="7202"/>
                    </a:cubicBezTo>
                    <a:close/>
                    <a:moveTo>
                      <a:pt x="6584" y="4456"/>
                    </a:moveTo>
                    <a:lnTo>
                      <a:pt x="8246" y="6302"/>
                    </a:lnTo>
                    <a:lnTo>
                      <a:pt x="5200" y="6302"/>
                    </a:lnTo>
                    <a:cubicBezTo>
                      <a:pt x="5200" y="6302"/>
                      <a:pt x="6584" y="4456"/>
                      <a:pt x="6584" y="4456"/>
                    </a:cubicBezTo>
                    <a:close/>
                    <a:moveTo>
                      <a:pt x="6543" y="3238"/>
                    </a:moveTo>
                    <a:lnTo>
                      <a:pt x="5250" y="1800"/>
                    </a:lnTo>
                    <a:lnTo>
                      <a:pt x="7621" y="1800"/>
                    </a:lnTo>
                    <a:cubicBezTo>
                      <a:pt x="7621" y="1800"/>
                      <a:pt x="6543" y="3238"/>
                      <a:pt x="6543" y="3238"/>
                    </a:cubicBezTo>
                    <a:close/>
                    <a:moveTo>
                      <a:pt x="10797" y="3466"/>
                    </a:moveTo>
                    <a:lnTo>
                      <a:pt x="9299" y="1800"/>
                    </a:lnTo>
                    <a:lnTo>
                      <a:pt x="12296" y="1800"/>
                    </a:lnTo>
                    <a:cubicBezTo>
                      <a:pt x="12296" y="1800"/>
                      <a:pt x="10797" y="3466"/>
                      <a:pt x="10797" y="3466"/>
                    </a:cubicBezTo>
                    <a:close/>
                    <a:moveTo>
                      <a:pt x="13974" y="1800"/>
                    </a:moveTo>
                    <a:lnTo>
                      <a:pt x="16345" y="1800"/>
                    </a:lnTo>
                    <a:lnTo>
                      <a:pt x="15052" y="3238"/>
                    </a:lnTo>
                    <a:cubicBezTo>
                      <a:pt x="15052" y="3238"/>
                      <a:pt x="13974" y="1800"/>
                      <a:pt x="13974" y="1800"/>
                    </a:cubicBezTo>
                    <a:close/>
                    <a:moveTo>
                      <a:pt x="13349" y="6302"/>
                    </a:moveTo>
                    <a:lnTo>
                      <a:pt x="15011" y="4456"/>
                    </a:lnTo>
                    <a:lnTo>
                      <a:pt x="16394" y="6302"/>
                    </a:lnTo>
                    <a:cubicBezTo>
                      <a:pt x="16394" y="6302"/>
                      <a:pt x="13349" y="6302"/>
                      <a:pt x="13349" y="6302"/>
                    </a:cubicBezTo>
                    <a:close/>
                    <a:moveTo>
                      <a:pt x="13166" y="7202"/>
                    </a:moveTo>
                    <a:lnTo>
                      <a:pt x="16478" y="7202"/>
                    </a:lnTo>
                    <a:lnTo>
                      <a:pt x="11511" y="18249"/>
                    </a:lnTo>
                    <a:cubicBezTo>
                      <a:pt x="11511" y="18249"/>
                      <a:pt x="13166" y="7202"/>
                      <a:pt x="13166" y="7202"/>
                    </a:cubicBezTo>
                    <a:close/>
                    <a:moveTo>
                      <a:pt x="12478" y="7202"/>
                    </a:moveTo>
                    <a:lnTo>
                      <a:pt x="10797" y="18414"/>
                    </a:lnTo>
                    <a:lnTo>
                      <a:pt x="9117" y="7202"/>
                    </a:lnTo>
                    <a:cubicBezTo>
                      <a:pt x="9117" y="7202"/>
                      <a:pt x="12478" y="7202"/>
                      <a:pt x="12478" y="7202"/>
                    </a:cubicBezTo>
                    <a:close/>
                    <a:moveTo>
                      <a:pt x="8773" y="5716"/>
                    </a:moveTo>
                    <a:lnTo>
                      <a:pt x="7064" y="3817"/>
                    </a:lnTo>
                    <a:lnTo>
                      <a:pt x="8426" y="2000"/>
                    </a:lnTo>
                    <a:lnTo>
                      <a:pt x="10270" y="4051"/>
                    </a:lnTo>
                    <a:cubicBezTo>
                      <a:pt x="10270" y="4051"/>
                      <a:pt x="8773" y="5716"/>
                      <a:pt x="8773" y="5716"/>
                    </a:cubicBezTo>
                    <a:close/>
                    <a:moveTo>
                      <a:pt x="11325" y="4051"/>
                    </a:moveTo>
                    <a:lnTo>
                      <a:pt x="13169" y="2000"/>
                    </a:lnTo>
                    <a:lnTo>
                      <a:pt x="14531" y="3817"/>
                    </a:lnTo>
                    <a:lnTo>
                      <a:pt x="12822" y="5716"/>
                    </a:lnTo>
                    <a:cubicBezTo>
                      <a:pt x="12822" y="5716"/>
                      <a:pt x="11325" y="4051"/>
                      <a:pt x="11325" y="4051"/>
                    </a:cubicBezTo>
                    <a:close/>
                    <a:moveTo>
                      <a:pt x="12296" y="6302"/>
                    </a:moveTo>
                    <a:lnTo>
                      <a:pt x="9299" y="6302"/>
                    </a:lnTo>
                    <a:lnTo>
                      <a:pt x="10797" y="4638"/>
                    </a:lnTo>
                    <a:cubicBezTo>
                      <a:pt x="10797" y="4638"/>
                      <a:pt x="12296" y="6302"/>
                      <a:pt x="12296" y="6302"/>
                    </a:cubicBezTo>
                    <a:close/>
                    <a:moveTo>
                      <a:pt x="21200" y="5102"/>
                    </a:moveTo>
                    <a:lnTo>
                      <a:pt x="17771" y="527"/>
                    </a:lnTo>
                    <a:cubicBezTo>
                      <a:pt x="17518" y="189"/>
                      <a:pt x="17176" y="0"/>
                      <a:pt x="16817" y="0"/>
                    </a:cubicBezTo>
                    <a:lnTo>
                      <a:pt x="4779" y="0"/>
                    </a:lnTo>
                    <a:cubicBezTo>
                      <a:pt x="4420" y="0"/>
                      <a:pt x="4077" y="189"/>
                      <a:pt x="3824" y="527"/>
                    </a:cubicBezTo>
                    <a:lnTo>
                      <a:pt x="395" y="5102"/>
                    </a:lnTo>
                    <a:cubicBezTo>
                      <a:pt x="131" y="5455"/>
                      <a:pt x="-1" y="5921"/>
                      <a:pt x="-1" y="6387"/>
                    </a:cubicBezTo>
                    <a:cubicBezTo>
                      <a:pt x="1" y="6810"/>
                      <a:pt x="114" y="7233"/>
                      <a:pt x="341" y="7573"/>
                    </a:cubicBezTo>
                    <a:lnTo>
                      <a:pt x="9788" y="20995"/>
                    </a:lnTo>
                    <a:cubicBezTo>
                      <a:pt x="10045" y="21379"/>
                      <a:pt x="10412" y="21599"/>
                      <a:pt x="10797" y="21599"/>
                    </a:cubicBezTo>
                    <a:cubicBezTo>
                      <a:pt x="11183" y="21599"/>
                      <a:pt x="11550" y="21379"/>
                      <a:pt x="11807" y="20995"/>
                    </a:cubicBezTo>
                    <a:lnTo>
                      <a:pt x="21255" y="7573"/>
                    </a:lnTo>
                    <a:cubicBezTo>
                      <a:pt x="21485" y="7226"/>
                      <a:pt x="21598" y="6791"/>
                      <a:pt x="21595" y="6359"/>
                    </a:cubicBezTo>
                    <a:cubicBezTo>
                      <a:pt x="21593" y="5902"/>
                      <a:pt x="21459" y="5449"/>
                      <a:pt x="21200" y="5102"/>
                    </a:cubicBezTo>
                  </a:path>
                </a:pathLst>
              </a:custGeom>
              <a:solidFill>
                <a:schemeClr val="tx1">
                  <a:lumMod val="75000"/>
                  <a:lumOff val="25000"/>
                </a:schemeClr>
              </a:solidFill>
              <a:ln>
                <a:noFill/>
              </a:ln>
              <a:effectLst/>
              <a:extLst>
                <a:ext uri="{91240B29-F687-4f45-9708-019B960494DF}">
                  <a14:hiddenLine xmlns:a14="http://schemas.microsoft.com/office/drawing/2010/main" xmlns="" w="12700" cap="flat" cmpd="sng">
                    <a:solidFill>
                      <a:srgbClr val="000000"/>
                    </a:solidFill>
                    <a:prstDash val="solid"/>
                    <a:miter lim="0"/>
                    <a:headEnd/>
                    <a:tailEnd/>
                  </a14:hiddenLine>
                </a:ext>
                <a:ext uri="{AF507438-7753-43e0-B8FC-AC1667EBCBE1}">
                  <a14:hiddenEffects xmlns:a14="http://schemas.microsoft.com/office/drawing/2010/main" xmlns="">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0" fontAlgn="base" hangingPunct="0">
                  <a:spcBef>
                    <a:spcPct val="0"/>
                  </a:spcBef>
                  <a:spcAft>
                    <a:spcPct val="0"/>
                  </a:spcAft>
                </a:pPr>
                <a:endParaRPr lang="en-US" sz="1500" dirty="0">
                  <a:solidFill>
                    <a:srgbClr val="FFFFFF"/>
                  </a:solidFill>
                  <a:effectLst>
                    <a:outerShdw blurRad="38100" dist="38100" dir="2700000" algn="tl">
                      <a:srgbClr val="000000"/>
                    </a:outerShdw>
                  </a:effectLst>
                  <a:latin typeface="Helvetica Neue" panose="02000503000000020004" pitchFamily="2" charset="0"/>
                  <a:ea typeface="Helvetica Neue" panose="02000503000000020004" pitchFamily="2" charset="0"/>
                  <a:cs typeface="Helvetica Neue" panose="02000503000000020004" pitchFamily="2" charset="0"/>
                  <a:sym typeface="Gill Sans" charset="0"/>
                </a:endParaRPr>
              </a:p>
            </p:txBody>
          </p:sp>
        </p:grpSp>
      </p:grpSp>
      <p:grpSp>
        <p:nvGrpSpPr>
          <p:cNvPr id="50" name="Group 49">
            <a:extLst>
              <a:ext uri="{FF2B5EF4-FFF2-40B4-BE49-F238E27FC236}">
                <a16:creationId xmlns:a16="http://schemas.microsoft.com/office/drawing/2014/main" id="{7A57B7EE-E187-4E69-92F4-651237BDBEEE}"/>
              </a:ext>
            </a:extLst>
          </p:cNvPr>
          <p:cNvGrpSpPr/>
          <p:nvPr/>
        </p:nvGrpSpPr>
        <p:grpSpPr>
          <a:xfrm>
            <a:off x="536280" y="5660788"/>
            <a:ext cx="5785438" cy="3233247"/>
            <a:chOff x="5509045" y="1686288"/>
            <a:chExt cx="5785438" cy="3233247"/>
          </a:xfrm>
        </p:grpSpPr>
        <p:grpSp>
          <p:nvGrpSpPr>
            <p:cNvPr id="30" name="Group 29">
              <a:extLst>
                <a:ext uri="{FF2B5EF4-FFF2-40B4-BE49-F238E27FC236}">
                  <a16:creationId xmlns:a16="http://schemas.microsoft.com/office/drawing/2014/main" id="{BD4D258E-928D-43ED-8095-08803FB0B638}"/>
                </a:ext>
              </a:extLst>
            </p:cNvPr>
            <p:cNvGrpSpPr/>
            <p:nvPr/>
          </p:nvGrpSpPr>
          <p:grpSpPr>
            <a:xfrm>
              <a:off x="5669238" y="1686288"/>
              <a:ext cx="2818923" cy="1107996"/>
              <a:chOff x="5764458" y="1486247"/>
              <a:chExt cx="2818923" cy="1107996"/>
            </a:xfrm>
          </p:grpSpPr>
          <p:sp>
            <p:nvSpPr>
              <p:cNvPr id="31" name="Rectangle 30">
                <a:extLst>
                  <a:ext uri="{FF2B5EF4-FFF2-40B4-BE49-F238E27FC236}">
                    <a16:creationId xmlns:a16="http://schemas.microsoft.com/office/drawing/2014/main" id="{510E45BF-3A9F-443F-ACD3-48F0317CD103}"/>
                  </a:ext>
                </a:extLst>
              </p:cNvPr>
              <p:cNvSpPr/>
              <p:nvPr/>
            </p:nvSpPr>
            <p:spPr>
              <a:xfrm>
                <a:off x="5764458" y="1486247"/>
                <a:ext cx="1044125" cy="1107996"/>
              </a:xfrm>
              <a:prstGeom prst="rect">
                <a:avLst/>
              </a:prstGeom>
            </p:spPr>
            <p:txBody>
              <a:bodyPr wrap="square">
                <a:spAutoFit/>
              </a:bodyPr>
              <a:lstStyle/>
              <a:p>
                <a:pPr algn="ctr"/>
                <a:r>
                  <a:rPr lang="en-US" sz="6600" b="1" dirty="0">
                    <a:gradFill>
                      <a:gsLst>
                        <a:gs pos="100000">
                          <a:schemeClr val="accent1"/>
                        </a:gs>
                        <a:gs pos="0">
                          <a:schemeClr val="accent1">
                            <a:lumMod val="75000"/>
                          </a:schemeClr>
                        </a:gs>
                      </a:gsLst>
                      <a:lin ang="2700000" scaled="1"/>
                    </a:gradFill>
                    <a:latin typeface="Helvetica Neue" panose="02000503000000020004" pitchFamily="2" charset="0"/>
                    <a:ea typeface="Helvetica Neue" panose="02000503000000020004" pitchFamily="2" charset="0"/>
                    <a:cs typeface="Helvetica Neue" panose="02000503000000020004" pitchFamily="2" charset="0"/>
                  </a:rPr>
                  <a:t>1.</a:t>
                </a:r>
                <a:endParaRPr lang="en-US" sz="6600" b="1" i="0" dirty="0">
                  <a:gradFill>
                    <a:gsLst>
                      <a:gs pos="100000">
                        <a:schemeClr val="accent1"/>
                      </a:gs>
                      <a:gs pos="0">
                        <a:schemeClr val="accent1">
                          <a:lumMod val="75000"/>
                        </a:schemeClr>
                      </a:gs>
                    </a:gsLst>
                    <a:lin ang="2700000" scaled="1"/>
                  </a:gra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33" name="Rectangle 9">
                <a:extLst>
                  <a:ext uri="{FF2B5EF4-FFF2-40B4-BE49-F238E27FC236}">
                    <a16:creationId xmlns:a16="http://schemas.microsoft.com/office/drawing/2014/main" id="{F21AC1B9-B949-41C1-9516-4FE708B1FCEB}"/>
                  </a:ext>
                </a:extLst>
              </p:cNvPr>
              <p:cNvSpPr>
                <a:spLocks/>
              </p:cNvSpPr>
              <p:nvPr/>
            </p:nvSpPr>
            <p:spPr bwMode="auto">
              <a:xfrm>
                <a:off x="6593023" y="2046528"/>
                <a:ext cx="1990358" cy="41269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marL="88900">
                  <a:defRPr/>
                </a:pPr>
                <a:r>
                  <a:rPr lang="fr-FR" sz="1600" dirty="0">
                    <a:solidFill>
                      <a:schemeClr val="bg1">
                        <a:lumMod val="50000"/>
                      </a:schemeClr>
                    </a:solidFill>
                    <a:latin typeface="Helvetica Neue" panose="02000503000000020004" pitchFamily="2" charset="0"/>
                    <a:ea typeface="Helvetica Neue" panose="02000503000000020004" pitchFamily="2" charset="0"/>
                    <a:cs typeface="Helvetica Neue" panose="02000503000000020004" pitchFamily="2" charset="0"/>
                    <a:sym typeface="Source Sans Pro Bold" charset="0"/>
                  </a:rPr>
                  <a:t>détermine (en collaboration avec l’équipe) les compétences  requises pour effectuer une tâche et travailler efficacement.</a:t>
                </a:r>
              </a:p>
            </p:txBody>
          </p:sp>
        </p:grpSp>
        <p:grpSp>
          <p:nvGrpSpPr>
            <p:cNvPr id="35" name="Group 34">
              <a:extLst>
                <a:ext uri="{FF2B5EF4-FFF2-40B4-BE49-F238E27FC236}">
                  <a16:creationId xmlns:a16="http://schemas.microsoft.com/office/drawing/2014/main" id="{721A82B0-58F0-414A-804D-FDE47B407861}"/>
                </a:ext>
              </a:extLst>
            </p:cNvPr>
            <p:cNvGrpSpPr/>
            <p:nvPr/>
          </p:nvGrpSpPr>
          <p:grpSpPr>
            <a:xfrm>
              <a:off x="8364684" y="1686288"/>
              <a:ext cx="2929799" cy="1107996"/>
              <a:chOff x="5549813" y="1486247"/>
              <a:chExt cx="2929799" cy="1107996"/>
            </a:xfrm>
          </p:grpSpPr>
          <p:sp>
            <p:nvSpPr>
              <p:cNvPr id="36" name="Rectangle 35">
                <a:extLst>
                  <a:ext uri="{FF2B5EF4-FFF2-40B4-BE49-F238E27FC236}">
                    <a16:creationId xmlns:a16="http://schemas.microsoft.com/office/drawing/2014/main" id="{F0321316-DEC8-4067-A155-3B74761FB84C}"/>
                  </a:ext>
                </a:extLst>
              </p:cNvPr>
              <p:cNvSpPr/>
              <p:nvPr/>
            </p:nvSpPr>
            <p:spPr>
              <a:xfrm>
                <a:off x="5549813" y="1486247"/>
                <a:ext cx="1024943" cy="1107996"/>
              </a:xfrm>
              <a:prstGeom prst="rect">
                <a:avLst/>
              </a:prstGeom>
            </p:spPr>
            <p:txBody>
              <a:bodyPr wrap="square">
                <a:spAutoFit/>
              </a:bodyPr>
              <a:lstStyle/>
              <a:p>
                <a:pPr algn="ctr"/>
                <a:r>
                  <a:rPr lang="en-US" sz="6600" b="1" dirty="0">
                    <a:gradFill>
                      <a:gsLst>
                        <a:gs pos="100000">
                          <a:schemeClr val="accent2"/>
                        </a:gs>
                        <a:gs pos="0">
                          <a:schemeClr val="accent2">
                            <a:lumMod val="75000"/>
                          </a:schemeClr>
                        </a:gs>
                      </a:gsLst>
                      <a:lin ang="2700000" scaled="1"/>
                    </a:gradFill>
                    <a:latin typeface="Helvetica Neue" panose="02000503000000020004" pitchFamily="2" charset="0"/>
                    <a:ea typeface="Helvetica Neue" panose="02000503000000020004" pitchFamily="2" charset="0"/>
                    <a:cs typeface="Helvetica Neue" panose="02000503000000020004" pitchFamily="2" charset="0"/>
                  </a:rPr>
                  <a:t>2.</a:t>
                </a:r>
                <a:endParaRPr lang="en-US" sz="6600" b="1" i="0" dirty="0">
                  <a:gradFill>
                    <a:gsLst>
                      <a:gs pos="100000">
                        <a:schemeClr val="accent2"/>
                      </a:gs>
                      <a:gs pos="0">
                        <a:schemeClr val="accent2">
                          <a:lumMod val="75000"/>
                        </a:schemeClr>
                      </a:gs>
                    </a:gsLst>
                    <a:lin ang="2700000" scaled="1"/>
                  </a:gra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38" name="Rectangle 9">
                <a:extLst>
                  <a:ext uri="{FF2B5EF4-FFF2-40B4-BE49-F238E27FC236}">
                    <a16:creationId xmlns:a16="http://schemas.microsoft.com/office/drawing/2014/main" id="{414784B8-1D07-4859-8FD6-1AE0B48B0901}"/>
                  </a:ext>
                </a:extLst>
              </p:cNvPr>
              <p:cNvSpPr>
                <a:spLocks/>
              </p:cNvSpPr>
              <p:nvPr/>
            </p:nvSpPr>
            <p:spPr bwMode="auto">
              <a:xfrm>
                <a:off x="6489254" y="1671900"/>
                <a:ext cx="1990358" cy="41269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marL="88900">
                  <a:defRPr/>
                </a:pPr>
                <a:r>
                  <a:rPr lang="fr-FR" sz="1600" dirty="0">
                    <a:solidFill>
                      <a:schemeClr val="bg1">
                        <a:lumMod val="50000"/>
                      </a:schemeClr>
                    </a:solidFill>
                    <a:latin typeface="Helvetica Neue" panose="02000503000000020004" pitchFamily="2" charset="0"/>
                    <a:ea typeface="Helvetica Neue" panose="02000503000000020004" pitchFamily="2" charset="0"/>
                    <a:cs typeface="Helvetica Neue" panose="02000503000000020004" pitchFamily="2" charset="0"/>
                    <a:sym typeface="Source Sans Pro Bold" charset="0"/>
                  </a:rPr>
                  <a:t>familiarise les membres de son équipe aux talents de chacun. </a:t>
                </a:r>
              </a:p>
            </p:txBody>
          </p:sp>
        </p:grpSp>
        <p:grpSp>
          <p:nvGrpSpPr>
            <p:cNvPr id="40" name="Group 39">
              <a:extLst>
                <a:ext uri="{FF2B5EF4-FFF2-40B4-BE49-F238E27FC236}">
                  <a16:creationId xmlns:a16="http://schemas.microsoft.com/office/drawing/2014/main" id="{308A53E9-4E96-450D-9110-18019888E960}"/>
                </a:ext>
              </a:extLst>
            </p:cNvPr>
            <p:cNvGrpSpPr/>
            <p:nvPr/>
          </p:nvGrpSpPr>
          <p:grpSpPr>
            <a:xfrm>
              <a:off x="5509045" y="3811539"/>
              <a:ext cx="2733075" cy="1107996"/>
              <a:chOff x="5604265" y="1486247"/>
              <a:chExt cx="2733075" cy="1107996"/>
            </a:xfrm>
          </p:grpSpPr>
          <p:sp>
            <p:nvSpPr>
              <p:cNvPr id="41" name="Rectangle 40">
                <a:extLst>
                  <a:ext uri="{FF2B5EF4-FFF2-40B4-BE49-F238E27FC236}">
                    <a16:creationId xmlns:a16="http://schemas.microsoft.com/office/drawing/2014/main" id="{17903E12-19E2-4E76-BCFE-72ACFF94413F}"/>
                  </a:ext>
                </a:extLst>
              </p:cNvPr>
              <p:cNvSpPr/>
              <p:nvPr/>
            </p:nvSpPr>
            <p:spPr>
              <a:xfrm>
                <a:off x="5604265" y="1486247"/>
                <a:ext cx="985006" cy="1107996"/>
              </a:xfrm>
              <a:prstGeom prst="rect">
                <a:avLst/>
              </a:prstGeom>
            </p:spPr>
            <p:txBody>
              <a:bodyPr wrap="square">
                <a:spAutoFit/>
              </a:bodyPr>
              <a:lstStyle/>
              <a:p>
                <a:pPr algn="ctr"/>
                <a:r>
                  <a:rPr lang="en-US" sz="6600" b="1" dirty="0">
                    <a:gradFill>
                      <a:gsLst>
                        <a:gs pos="100000">
                          <a:schemeClr val="accent3"/>
                        </a:gs>
                        <a:gs pos="0">
                          <a:schemeClr val="accent3">
                            <a:lumMod val="75000"/>
                          </a:schemeClr>
                        </a:gs>
                      </a:gsLst>
                      <a:lin ang="2700000" scaled="1"/>
                    </a:gradFill>
                    <a:latin typeface="Helvetica Neue" panose="02000503000000020004" pitchFamily="2" charset="0"/>
                    <a:ea typeface="Helvetica Neue" panose="02000503000000020004" pitchFamily="2" charset="0"/>
                    <a:cs typeface="Helvetica Neue" panose="02000503000000020004" pitchFamily="2" charset="0"/>
                  </a:rPr>
                  <a:t>3.</a:t>
                </a:r>
                <a:endParaRPr lang="en-US" sz="6600" b="1" i="0" dirty="0">
                  <a:gradFill>
                    <a:gsLst>
                      <a:gs pos="100000">
                        <a:schemeClr val="accent3"/>
                      </a:gs>
                      <a:gs pos="0">
                        <a:schemeClr val="accent3">
                          <a:lumMod val="75000"/>
                        </a:schemeClr>
                      </a:gs>
                    </a:gsLst>
                    <a:lin ang="2700000" scaled="1"/>
                  </a:gra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43" name="Rectangle 9">
                <a:extLst>
                  <a:ext uri="{FF2B5EF4-FFF2-40B4-BE49-F238E27FC236}">
                    <a16:creationId xmlns:a16="http://schemas.microsoft.com/office/drawing/2014/main" id="{D33C4B85-5809-4314-A569-045E60EFEFC2}"/>
                  </a:ext>
                </a:extLst>
              </p:cNvPr>
              <p:cNvSpPr>
                <a:spLocks/>
              </p:cNvSpPr>
              <p:nvPr/>
            </p:nvSpPr>
            <p:spPr bwMode="auto">
              <a:xfrm>
                <a:off x="6500379" y="1924180"/>
                <a:ext cx="1836961" cy="41269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marL="88900">
                  <a:defRPr/>
                </a:pPr>
                <a:r>
                  <a:rPr lang="fr-FR" sz="1600" dirty="0">
                    <a:solidFill>
                      <a:schemeClr val="bg1">
                        <a:lumMod val="50000"/>
                      </a:schemeClr>
                    </a:solidFill>
                    <a:latin typeface="Helvetica Neue" panose="02000503000000020004" pitchFamily="2" charset="0"/>
                    <a:ea typeface="Helvetica Neue" panose="02000503000000020004" pitchFamily="2" charset="0"/>
                    <a:cs typeface="Helvetica Neue" panose="02000503000000020004" pitchFamily="2" charset="0"/>
                    <a:sym typeface="Source Sans Pro Bold" charset="0"/>
                  </a:rPr>
                  <a:t>forme des équipes saines et performantes grâce à la compréhension mutuelle des talents individuels.</a:t>
                </a:r>
              </a:p>
            </p:txBody>
          </p:sp>
        </p:grpSp>
        <p:grpSp>
          <p:nvGrpSpPr>
            <p:cNvPr id="45" name="Group 44">
              <a:extLst>
                <a:ext uri="{FF2B5EF4-FFF2-40B4-BE49-F238E27FC236}">
                  <a16:creationId xmlns:a16="http://schemas.microsoft.com/office/drawing/2014/main" id="{34CBC5AF-12CD-4152-857B-86D76A31B99E}"/>
                </a:ext>
              </a:extLst>
            </p:cNvPr>
            <p:cNvGrpSpPr/>
            <p:nvPr/>
          </p:nvGrpSpPr>
          <p:grpSpPr>
            <a:xfrm>
              <a:off x="8364684" y="3811539"/>
              <a:ext cx="2929799" cy="1107996"/>
              <a:chOff x="5549813" y="1486247"/>
              <a:chExt cx="2929799" cy="1107996"/>
            </a:xfrm>
          </p:grpSpPr>
          <p:sp>
            <p:nvSpPr>
              <p:cNvPr id="46" name="Rectangle 45">
                <a:extLst>
                  <a:ext uri="{FF2B5EF4-FFF2-40B4-BE49-F238E27FC236}">
                    <a16:creationId xmlns:a16="http://schemas.microsoft.com/office/drawing/2014/main" id="{6765C35C-D061-446D-B127-288FF7A394EB}"/>
                  </a:ext>
                </a:extLst>
              </p:cNvPr>
              <p:cNvSpPr/>
              <p:nvPr/>
            </p:nvSpPr>
            <p:spPr>
              <a:xfrm>
                <a:off x="5549813" y="1486247"/>
                <a:ext cx="1024944" cy="1107996"/>
              </a:xfrm>
              <a:prstGeom prst="rect">
                <a:avLst/>
              </a:prstGeom>
            </p:spPr>
            <p:txBody>
              <a:bodyPr wrap="square">
                <a:spAutoFit/>
              </a:bodyPr>
              <a:lstStyle/>
              <a:p>
                <a:pPr algn="ctr"/>
                <a:r>
                  <a:rPr lang="en-US" sz="6600" b="1" dirty="0">
                    <a:gradFill>
                      <a:gsLst>
                        <a:gs pos="100000">
                          <a:schemeClr val="accent4"/>
                        </a:gs>
                        <a:gs pos="0">
                          <a:schemeClr val="accent4">
                            <a:lumMod val="75000"/>
                          </a:schemeClr>
                        </a:gs>
                      </a:gsLst>
                      <a:lin ang="2700000" scaled="1"/>
                    </a:gradFill>
                    <a:latin typeface="Helvetica Neue" panose="02000503000000020004" pitchFamily="2" charset="0"/>
                    <a:ea typeface="Helvetica Neue" panose="02000503000000020004" pitchFamily="2" charset="0"/>
                    <a:cs typeface="Helvetica Neue" panose="02000503000000020004" pitchFamily="2" charset="0"/>
                  </a:rPr>
                  <a:t>4.</a:t>
                </a:r>
                <a:endParaRPr lang="en-US" sz="6600" b="1" i="0" dirty="0">
                  <a:gradFill>
                    <a:gsLst>
                      <a:gs pos="100000">
                        <a:schemeClr val="accent4"/>
                      </a:gs>
                      <a:gs pos="0">
                        <a:schemeClr val="accent4">
                          <a:lumMod val="75000"/>
                        </a:schemeClr>
                      </a:gs>
                    </a:gsLst>
                    <a:lin ang="2700000" scaled="1"/>
                  </a:gra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48" name="Rectangle 9">
                <a:extLst>
                  <a:ext uri="{FF2B5EF4-FFF2-40B4-BE49-F238E27FC236}">
                    <a16:creationId xmlns:a16="http://schemas.microsoft.com/office/drawing/2014/main" id="{1ECF83BF-DD12-462D-B7EA-2D5CC2542090}"/>
                  </a:ext>
                </a:extLst>
              </p:cNvPr>
              <p:cNvSpPr>
                <a:spLocks/>
              </p:cNvSpPr>
              <p:nvPr/>
            </p:nvSpPr>
            <p:spPr bwMode="auto">
              <a:xfrm>
                <a:off x="6489254" y="1717832"/>
                <a:ext cx="1990358" cy="412696"/>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12700" cap="flat">
                    <a:solidFill>
                      <a:schemeClr val="tx1"/>
                    </a:solidFill>
                    <a:miter lim="800000"/>
                    <a:headEnd type="none" w="med" len="med"/>
                    <a:tailEnd type="none" w="med" len="med"/>
                  </a14:hiddenLine>
                </a:ext>
              </a:extLst>
            </p:spPr>
            <p:txBody>
              <a:bodyPr lIns="0" tIns="0" rIns="0" bIns="0" anchor="ctr"/>
              <a:lstStyle/>
              <a:p>
                <a:pPr marL="88900">
                  <a:defRPr/>
                </a:pPr>
                <a:r>
                  <a:rPr lang="fr-FR" sz="1600" dirty="0">
                    <a:solidFill>
                      <a:schemeClr val="bg1">
                        <a:lumMod val="50000"/>
                      </a:schemeClr>
                    </a:solidFill>
                    <a:latin typeface="Helvetica Neue" panose="02000503000000020004" pitchFamily="2" charset="0"/>
                    <a:ea typeface="Helvetica Neue" panose="02000503000000020004" pitchFamily="2" charset="0"/>
                    <a:cs typeface="Helvetica Neue" panose="02000503000000020004" pitchFamily="2" charset="0"/>
                    <a:sym typeface="Source Sans Pro Bold" charset="0"/>
                  </a:rPr>
                  <a:t>met les membres de l’équipe en adéquation sur la base des talents pour une tâche donnée. </a:t>
                </a:r>
              </a:p>
            </p:txBody>
          </p:sp>
        </p:grpSp>
      </p:grpSp>
      <p:sp>
        <p:nvSpPr>
          <p:cNvPr id="54" name="Text Placeholder 2">
            <a:extLst>
              <a:ext uri="{FF2B5EF4-FFF2-40B4-BE49-F238E27FC236}">
                <a16:creationId xmlns:a16="http://schemas.microsoft.com/office/drawing/2014/main" id="{7AE50203-11E4-EA43-A811-B2CD819FE7AF}"/>
              </a:ext>
            </a:extLst>
          </p:cNvPr>
          <p:cNvSpPr txBox="1">
            <a:spLocks/>
          </p:cNvSpPr>
          <p:nvPr/>
        </p:nvSpPr>
        <p:spPr>
          <a:xfrm>
            <a:off x="262164" y="862721"/>
            <a:ext cx="6333671" cy="722638"/>
          </a:xfrm>
          <a:prstGeom prst="rect">
            <a:avLst/>
          </a:prstGeom>
        </p:spPr>
        <p:txBody>
          <a:bodyPr/>
          <a:lstStyle>
            <a:lvl1pPr marL="0" indent="0" algn="ctr" defTabSz="1460754" rtl="0" eaLnBrk="1" latinLnBrk="0" hangingPunct="1">
              <a:lnSpc>
                <a:spcPct val="90000"/>
              </a:lnSpc>
              <a:spcBef>
                <a:spcPts val="1598"/>
              </a:spcBef>
              <a:buFont typeface="Arial" panose="020B0604020202020204" pitchFamily="34" charset="0"/>
              <a:buNone/>
              <a:defRPr sz="4000" kern="1200">
                <a:solidFill>
                  <a:schemeClr val="tx1">
                    <a:lumMod val="65000"/>
                    <a:lumOff val="35000"/>
                  </a:schemeClr>
                </a:solidFill>
                <a:latin typeface="+mn-lt"/>
                <a:ea typeface="+mn-ea"/>
                <a:cs typeface="+mn-cs"/>
              </a:defRPr>
            </a:lvl1pPr>
            <a:lvl2pPr marL="1095566" indent="-365189" algn="l" defTabSz="1460754" rtl="0" eaLnBrk="1" latinLnBrk="0" hangingPunct="1">
              <a:lnSpc>
                <a:spcPct val="90000"/>
              </a:lnSpc>
              <a:spcBef>
                <a:spcPts val="799"/>
              </a:spcBef>
              <a:buFont typeface="Arial" panose="020B0604020202020204" pitchFamily="34" charset="0"/>
              <a:buChar char="•"/>
              <a:defRPr sz="3834" kern="1200">
                <a:solidFill>
                  <a:schemeClr val="tx1"/>
                </a:solidFill>
                <a:latin typeface="+mn-lt"/>
                <a:ea typeface="+mn-ea"/>
                <a:cs typeface="+mn-cs"/>
              </a:defRPr>
            </a:lvl2pPr>
            <a:lvl3pPr marL="1825943" indent="-365189" algn="l" defTabSz="1460754" rtl="0" eaLnBrk="1" latinLnBrk="0" hangingPunct="1">
              <a:lnSpc>
                <a:spcPct val="90000"/>
              </a:lnSpc>
              <a:spcBef>
                <a:spcPts val="799"/>
              </a:spcBef>
              <a:buFont typeface="Arial" panose="020B0604020202020204" pitchFamily="34" charset="0"/>
              <a:buChar char="•"/>
              <a:defRPr sz="3195" kern="1200">
                <a:solidFill>
                  <a:schemeClr val="tx1"/>
                </a:solidFill>
                <a:latin typeface="+mn-lt"/>
                <a:ea typeface="+mn-ea"/>
                <a:cs typeface="+mn-cs"/>
              </a:defRPr>
            </a:lvl3pPr>
            <a:lvl4pPr marL="2556320"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4pPr>
            <a:lvl5pPr marL="3286697"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5pPr>
            <a:lvl6pPr marL="4017074"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6pPr>
            <a:lvl7pPr marL="4747451"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7pPr>
            <a:lvl8pPr marL="5477828"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8pPr>
            <a:lvl9pPr marL="6208205"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9pPr>
          </a:lstStyle>
          <a:p>
            <a:r>
              <a:rPr lang="en-US" dirty="0">
                <a:latin typeface="Helvetica Neue" panose="02000503000000020004" pitchFamily="2" charset="0"/>
                <a:ea typeface="Helvetica Neue" panose="02000503000000020004" pitchFamily="2" charset="0"/>
                <a:cs typeface="Helvetica Neue" panose="02000503000000020004" pitchFamily="2" charset="0"/>
              </a:rPr>
              <a:t>Un manager </a:t>
            </a:r>
            <a:r>
              <a:rPr lang="en-US" dirty="0" err="1">
                <a:latin typeface="Helvetica Neue" panose="02000503000000020004" pitchFamily="2" charset="0"/>
                <a:ea typeface="Helvetica Neue" panose="02000503000000020004" pitchFamily="2" charset="0"/>
                <a:cs typeface="Helvetica Neue" panose="02000503000000020004" pitchFamily="2" charset="0"/>
              </a:rPr>
              <a:t>dévoué</a:t>
            </a:r>
            <a:r>
              <a:rPr lang="en-US" dirty="0">
                <a:latin typeface="Helvetica Neue" panose="02000503000000020004" pitchFamily="2" charset="0"/>
                <a:ea typeface="Helvetica Neue" panose="02000503000000020004" pitchFamily="2" charset="0"/>
                <a:cs typeface="Helvetica Neue" panose="02000503000000020004" pitchFamily="2" charset="0"/>
              </a:rPr>
              <a:t> à la cause des talents :</a:t>
            </a:r>
            <a:endParaRPr lang="id-ID" dirty="0">
              <a:latin typeface="Helvetica Neue" panose="02000503000000020004" pitchFamily="2" charset="0"/>
              <a:ea typeface="Helvetica Neue" panose="02000503000000020004" pitchFamily="2" charset="0"/>
              <a:cs typeface="Helvetica Neue" panose="02000503000000020004" pitchFamily="2" charset="0"/>
            </a:endParaRPr>
          </a:p>
        </p:txBody>
      </p:sp>
      <p:pic>
        <p:nvPicPr>
          <p:cNvPr id="47" name="Afbeelding 46">
            <a:extLst>
              <a:ext uri="{FF2B5EF4-FFF2-40B4-BE49-F238E27FC236}">
                <a16:creationId xmlns:a16="http://schemas.microsoft.com/office/drawing/2014/main" id="{370A83F9-EDAE-4D74-BF83-88936C1B5528}"/>
              </a:ext>
            </a:extLst>
          </p:cNvPr>
          <p:cNvPicPr>
            <a:picLocks noChangeAspect="1"/>
          </p:cNvPicPr>
          <p:nvPr/>
        </p:nvPicPr>
        <p:blipFill>
          <a:blip r:embed="rId2"/>
          <a:stretch>
            <a:fillRect/>
          </a:stretch>
        </p:blipFill>
        <p:spPr>
          <a:xfrm>
            <a:off x="229840" y="193013"/>
            <a:ext cx="1237595" cy="542591"/>
          </a:xfrm>
          <a:prstGeom prst="rect">
            <a:avLst/>
          </a:prstGeom>
        </p:spPr>
      </p:pic>
    </p:spTree>
    <p:extLst>
      <p:ext uri="{BB962C8B-B14F-4D97-AF65-F5344CB8AC3E}">
        <p14:creationId xmlns:p14="http://schemas.microsoft.com/office/powerpoint/2010/main" val="337047923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bg>
      <p:bgPr>
        <a:gradFill flip="none" rotWithShape="1">
          <a:gsLst>
            <a:gs pos="0">
              <a:schemeClr val="accent1">
                <a:lumMod val="89000"/>
              </a:schemeClr>
            </a:gs>
            <a:gs pos="23000">
              <a:schemeClr val="accent1">
                <a:lumMod val="89000"/>
              </a:schemeClr>
            </a:gs>
            <a:gs pos="69000">
              <a:schemeClr val="accent1">
                <a:lumMod val="75000"/>
              </a:schemeClr>
            </a:gs>
            <a:gs pos="97000">
              <a:schemeClr val="accent1">
                <a:lumMod val="70000"/>
              </a:schemeClr>
            </a:gs>
          </a:gsLst>
          <a:path path="circle">
            <a:fillToRect l="50000" t="50000" r="50000" b="50000"/>
          </a:path>
          <a:tileRect/>
        </a:gra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E16E147D-D286-4C0D-AEEF-1D635927FBC9}"/>
              </a:ext>
            </a:extLst>
          </p:cNvPr>
          <p:cNvGrpSpPr/>
          <p:nvPr/>
        </p:nvGrpSpPr>
        <p:grpSpPr>
          <a:xfrm>
            <a:off x="2924287" y="3691093"/>
            <a:ext cx="1981567" cy="4814437"/>
            <a:chOff x="7541115" y="986030"/>
            <a:chExt cx="3195202" cy="7763100"/>
          </a:xfrm>
        </p:grpSpPr>
        <p:sp>
          <p:nvSpPr>
            <p:cNvPr id="5" name="Freeform 5">
              <a:extLst>
                <a:ext uri="{FF2B5EF4-FFF2-40B4-BE49-F238E27FC236}">
                  <a16:creationId xmlns:a16="http://schemas.microsoft.com/office/drawing/2014/main" id="{907142FB-43E1-49DC-BC6D-A67DA5D0981C}"/>
                </a:ext>
              </a:extLst>
            </p:cNvPr>
            <p:cNvSpPr>
              <a:spLocks/>
            </p:cNvSpPr>
            <p:nvPr/>
          </p:nvSpPr>
          <p:spPr bwMode="auto">
            <a:xfrm>
              <a:off x="7541115" y="3260285"/>
              <a:ext cx="395523" cy="253988"/>
            </a:xfrm>
            <a:custGeom>
              <a:avLst/>
              <a:gdLst>
                <a:gd name="T0" fmla="*/ 94 w 817"/>
                <a:gd name="T1" fmla="*/ 7 h 520"/>
                <a:gd name="T2" fmla="*/ 72 w 817"/>
                <a:gd name="T3" fmla="*/ 61 h 520"/>
                <a:gd name="T4" fmla="*/ 48 w 817"/>
                <a:gd name="T5" fmla="*/ 131 h 520"/>
                <a:gd name="T6" fmla="*/ 31 w 817"/>
                <a:gd name="T7" fmla="*/ 189 h 520"/>
                <a:gd name="T8" fmla="*/ 16 w 817"/>
                <a:gd name="T9" fmla="*/ 255 h 520"/>
                <a:gd name="T10" fmla="*/ 4 w 817"/>
                <a:gd name="T11" fmla="*/ 328 h 520"/>
                <a:gd name="T12" fmla="*/ 1 w 817"/>
                <a:gd name="T13" fmla="*/ 370 h 520"/>
                <a:gd name="T14" fmla="*/ 8 w 817"/>
                <a:gd name="T15" fmla="*/ 386 h 520"/>
                <a:gd name="T16" fmla="*/ 20 w 817"/>
                <a:gd name="T17" fmla="*/ 403 h 520"/>
                <a:gd name="T18" fmla="*/ 39 w 817"/>
                <a:gd name="T19" fmla="*/ 423 h 520"/>
                <a:gd name="T20" fmla="*/ 69 w 817"/>
                <a:gd name="T21" fmla="*/ 445 h 520"/>
                <a:gd name="T22" fmla="*/ 110 w 817"/>
                <a:gd name="T23" fmla="*/ 470 h 520"/>
                <a:gd name="T24" fmla="*/ 165 w 817"/>
                <a:gd name="T25" fmla="*/ 494 h 520"/>
                <a:gd name="T26" fmla="*/ 241 w 817"/>
                <a:gd name="T27" fmla="*/ 511 h 520"/>
                <a:gd name="T28" fmla="*/ 335 w 817"/>
                <a:gd name="T29" fmla="*/ 517 h 520"/>
                <a:gd name="T30" fmla="*/ 437 w 817"/>
                <a:gd name="T31" fmla="*/ 520 h 520"/>
                <a:gd name="T32" fmla="*/ 539 w 817"/>
                <a:gd name="T33" fmla="*/ 520 h 520"/>
                <a:gd name="T34" fmla="*/ 678 w 817"/>
                <a:gd name="T35" fmla="*/ 517 h 520"/>
                <a:gd name="T36" fmla="*/ 799 w 817"/>
                <a:gd name="T37" fmla="*/ 512 h 520"/>
                <a:gd name="T38" fmla="*/ 817 w 817"/>
                <a:gd name="T39" fmla="*/ 418 h 520"/>
                <a:gd name="T40" fmla="*/ 758 w 817"/>
                <a:gd name="T41" fmla="*/ 417 h 520"/>
                <a:gd name="T42" fmla="*/ 624 w 817"/>
                <a:gd name="T43" fmla="*/ 409 h 520"/>
                <a:gd name="T44" fmla="*/ 547 w 817"/>
                <a:gd name="T45" fmla="*/ 401 h 520"/>
                <a:gd name="T46" fmla="*/ 473 w 817"/>
                <a:gd name="T47" fmla="*/ 389 h 520"/>
                <a:gd name="T48" fmla="*/ 440 w 817"/>
                <a:gd name="T49" fmla="*/ 382 h 520"/>
                <a:gd name="T50" fmla="*/ 410 w 817"/>
                <a:gd name="T51" fmla="*/ 373 h 520"/>
                <a:gd name="T52" fmla="*/ 385 w 817"/>
                <a:gd name="T53" fmla="*/ 363 h 520"/>
                <a:gd name="T54" fmla="*/ 366 w 817"/>
                <a:gd name="T55" fmla="*/ 352 h 520"/>
                <a:gd name="T56" fmla="*/ 361 w 817"/>
                <a:gd name="T57" fmla="*/ 334 h 520"/>
                <a:gd name="T58" fmla="*/ 360 w 817"/>
                <a:gd name="T59" fmla="*/ 315 h 520"/>
                <a:gd name="T60" fmla="*/ 361 w 817"/>
                <a:gd name="T61" fmla="*/ 293 h 520"/>
                <a:gd name="T62" fmla="*/ 365 w 817"/>
                <a:gd name="T63" fmla="*/ 270 h 520"/>
                <a:gd name="T64" fmla="*/ 378 w 817"/>
                <a:gd name="T65" fmla="*/ 221 h 520"/>
                <a:gd name="T66" fmla="*/ 401 w 817"/>
                <a:gd name="T67" fmla="*/ 171 h 5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817" h="520">
                  <a:moveTo>
                    <a:pt x="97" y="0"/>
                  </a:moveTo>
                  <a:lnTo>
                    <a:pt x="94" y="7"/>
                  </a:lnTo>
                  <a:lnTo>
                    <a:pt x="85" y="28"/>
                  </a:lnTo>
                  <a:lnTo>
                    <a:pt x="72" y="61"/>
                  </a:lnTo>
                  <a:lnTo>
                    <a:pt x="56" y="105"/>
                  </a:lnTo>
                  <a:lnTo>
                    <a:pt x="48" y="131"/>
                  </a:lnTo>
                  <a:lnTo>
                    <a:pt x="40" y="159"/>
                  </a:lnTo>
                  <a:lnTo>
                    <a:pt x="31" y="189"/>
                  </a:lnTo>
                  <a:lnTo>
                    <a:pt x="24" y="221"/>
                  </a:lnTo>
                  <a:lnTo>
                    <a:pt x="16" y="255"/>
                  </a:lnTo>
                  <a:lnTo>
                    <a:pt x="10" y="291"/>
                  </a:lnTo>
                  <a:lnTo>
                    <a:pt x="4" y="328"/>
                  </a:lnTo>
                  <a:lnTo>
                    <a:pt x="0" y="366"/>
                  </a:lnTo>
                  <a:lnTo>
                    <a:pt x="1" y="370"/>
                  </a:lnTo>
                  <a:lnTo>
                    <a:pt x="4" y="379"/>
                  </a:lnTo>
                  <a:lnTo>
                    <a:pt x="8" y="386"/>
                  </a:lnTo>
                  <a:lnTo>
                    <a:pt x="13" y="394"/>
                  </a:lnTo>
                  <a:lnTo>
                    <a:pt x="20" y="403"/>
                  </a:lnTo>
                  <a:lnTo>
                    <a:pt x="28" y="412"/>
                  </a:lnTo>
                  <a:lnTo>
                    <a:pt x="39" y="423"/>
                  </a:lnTo>
                  <a:lnTo>
                    <a:pt x="53" y="434"/>
                  </a:lnTo>
                  <a:lnTo>
                    <a:pt x="69" y="445"/>
                  </a:lnTo>
                  <a:lnTo>
                    <a:pt x="88" y="457"/>
                  </a:lnTo>
                  <a:lnTo>
                    <a:pt x="110" y="470"/>
                  </a:lnTo>
                  <a:lnTo>
                    <a:pt x="136" y="482"/>
                  </a:lnTo>
                  <a:lnTo>
                    <a:pt x="165" y="494"/>
                  </a:lnTo>
                  <a:lnTo>
                    <a:pt x="198" y="506"/>
                  </a:lnTo>
                  <a:lnTo>
                    <a:pt x="241" y="511"/>
                  </a:lnTo>
                  <a:lnTo>
                    <a:pt x="287" y="515"/>
                  </a:lnTo>
                  <a:lnTo>
                    <a:pt x="335" y="517"/>
                  </a:lnTo>
                  <a:lnTo>
                    <a:pt x="386" y="519"/>
                  </a:lnTo>
                  <a:lnTo>
                    <a:pt x="437" y="520"/>
                  </a:lnTo>
                  <a:lnTo>
                    <a:pt x="489" y="520"/>
                  </a:lnTo>
                  <a:lnTo>
                    <a:pt x="539" y="520"/>
                  </a:lnTo>
                  <a:lnTo>
                    <a:pt x="588" y="519"/>
                  </a:lnTo>
                  <a:lnTo>
                    <a:pt x="678" y="517"/>
                  </a:lnTo>
                  <a:lnTo>
                    <a:pt x="750" y="514"/>
                  </a:lnTo>
                  <a:lnTo>
                    <a:pt x="799" y="512"/>
                  </a:lnTo>
                  <a:lnTo>
                    <a:pt x="817" y="511"/>
                  </a:lnTo>
                  <a:lnTo>
                    <a:pt x="817" y="418"/>
                  </a:lnTo>
                  <a:lnTo>
                    <a:pt x="801" y="418"/>
                  </a:lnTo>
                  <a:lnTo>
                    <a:pt x="758" y="417"/>
                  </a:lnTo>
                  <a:lnTo>
                    <a:pt x="697" y="414"/>
                  </a:lnTo>
                  <a:lnTo>
                    <a:pt x="624" y="409"/>
                  </a:lnTo>
                  <a:lnTo>
                    <a:pt x="585" y="405"/>
                  </a:lnTo>
                  <a:lnTo>
                    <a:pt x="547" y="401"/>
                  </a:lnTo>
                  <a:lnTo>
                    <a:pt x="509" y="395"/>
                  </a:lnTo>
                  <a:lnTo>
                    <a:pt x="473" y="389"/>
                  </a:lnTo>
                  <a:lnTo>
                    <a:pt x="456" y="386"/>
                  </a:lnTo>
                  <a:lnTo>
                    <a:pt x="440" y="382"/>
                  </a:lnTo>
                  <a:lnTo>
                    <a:pt x="424" y="378"/>
                  </a:lnTo>
                  <a:lnTo>
                    <a:pt x="410" y="373"/>
                  </a:lnTo>
                  <a:lnTo>
                    <a:pt x="397" y="368"/>
                  </a:lnTo>
                  <a:lnTo>
                    <a:pt x="385" y="363"/>
                  </a:lnTo>
                  <a:lnTo>
                    <a:pt x="375" y="358"/>
                  </a:lnTo>
                  <a:lnTo>
                    <a:pt x="366" y="352"/>
                  </a:lnTo>
                  <a:lnTo>
                    <a:pt x="363" y="343"/>
                  </a:lnTo>
                  <a:lnTo>
                    <a:pt x="361" y="334"/>
                  </a:lnTo>
                  <a:lnTo>
                    <a:pt x="360" y="325"/>
                  </a:lnTo>
                  <a:lnTo>
                    <a:pt x="360" y="315"/>
                  </a:lnTo>
                  <a:lnTo>
                    <a:pt x="360" y="304"/>
                  </a:lnTo>
                  <a:lnTo>
                    <a:pt x="361" y="293"/>
                  </a:lnTo>
                  <a:lnTo>
                    <a:pt x="363" y="282"/>
                  </a:lnTo>
                  <a:lnTo>
                    <a:pt x="365" y="270"/>
                  </a:lnTo>
                  <a:lnTo>
                    <a:pt x="370" y="246"/>
                  </a:lnTo>
                  <a:lnTo>
                    <a:pt x="378" y="221"/>
                  </a:lnTo>
                  <a:lnTo>
                    <a:pt x="389" y="196"/>
                  </a:lnTo>
                  <a:lnTo>
                    <a:pt x="401" y="171"/>
                  </a:lnTo>
                  <a:lnTo>
                    <a:pt x="97" y="0"/>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6" name="Freeform 6">
              <a:extLst>
                <a:ext uri="{FF2B5EF4-FFF2-40B4-BE49-F238E27FC236}">
                  <a16:creationId xmlns:a16="http://schemas.microsoft.com/office/drawing/2014/main" id="{AB509C16-1B2D-4E2D-8097-19BE44D69700}"/>
                </a:ext>
              </a:extLst>
            </p:cNvPr>
            <p:cNvSpPr>
              <a:spLocks/>
            </p:cNvSpPr>
            <p:nvPr/>
          </p:nvSpPr>
          <p:spPr bwMode="auto">
            <a:xfrm>
              <a:off x="7653567" y="2946194"/>
              <a:ext cx="234600" cy="327664"/>
            </a:xfrm>
            <a:custGeom>
              <a:avLst/>
              <a:gdLst>
                <a:gd name="T0" fmla="*/ 0 w 482"/>
                <a:gd name="T1" fmla="*/ 595 h 678"/>
                <a:gd name="T2" fmla="*/ 7 w 482"/>
                <a:gd name="T3" fmla="*/ 571 h 678"/>
                <a:gd name="T4" fmla="*/ 27 w 482"/>
                <a:gd name="T5" fmla="*/ 510 h 678"/>
                <a:gd name="T6" fmla="*/ 55 w 482"/>
                <a:gd name="T7" fmla="*/ 421 h 678"/>
                <a:gd name="T8" fmla="*/ 88 w 482"/>
                <a:gd name="T9" fmla="*/ 319 h 678"/>
                <a:gd name="T10" fmla="*/ 121 w 482"/>
                <a:gd name="T11" fmla="*/ 214 h 678"/>
                <a:gd name="T12" fmla="*/ 151 w 482"/>
                <a:gd name="T13" fmla="*/ 118 h 678"/>
                <a:gd name="T14" fmla="*/ 173 w 482"/>
                <a:gd name="T15" fmla="*/ 44 h 678"/>
                <a:gd name="T16" fmla="*/ 184 w 482"/>
                <a:gd name="T17" fmla="*/ 2 h 678"/>
                <a:gd name="T18" fmla="*/ 192 w 482"/>
                <a:gd name="T19" fmla="*/ 1 h 678"/>
                <a:gd name="T20" fmla="*/ 213 w 482"/>
                <a:gd name="T21" fmla="*/ 0 h 678"/>
                <a:gd name="T22" fmla="*/ 228 w 482"/>
                <a:gd name="T23" fmla="*/ 0 h 678"/>
                <a:gd name="T24" fmla="*/ 246 w 482"/>
                <a:gd name="T25" fmla="*/ 1 h 678"/>
                <a:gd name="T26" fmla="*/ 265 w 482"/>
                <a:gd name="T27" fmla="*/ 2 h 678"/>
                <a:gd name="T28" fmla="*/ 287 w 482"/>
                <a:gd name="T29" fmla="*/ 5 h 678"/>
                <a:gd name="T30" fmla="*/ 310 w 482"/>
                <a:gd name="T31" fmla="*/ 9 h 678"/>
                <a:gd name="T32" fmla="*/ 333 w 482"/>
                <a:gd name="T33" fmla="*/ 15 h 678"/>
                <a:gd name="T34" fmla="*/ 358 w 482"/>
                <a:gd name="T35" fmla="*/ 22 h 678"/>
                <a:gd name="T36" fmla="*/ 383 w 482"/>
                <a:gd name="T37" fmla="*/ 31 h 678"/>
                <a:gd name="T38" fmla="*/ 396 w 482"/>
                <a:gd name="T39" fmla="*/ 37 h 678"/>
                <a:gd name="T40" fmla="*/ 408 w 482"/>
                <a:gd name="T41" fmla="*/ 43 h 678"/>
                <a:gd name="T42" fmla="*/ 421 w 482"/>
                <a:gd name="T43" fmla="*/ 50 h 678"/>
                <a:gd name="T44" fmla="*/ 433 w 482"/>
                <a:gd name="T45" fmla="*/ 57 h 678"/>
                <a:gd name="T46" fmla="*/ 446 w 482"/>
                <a:gd name="T47" fmla="*/ 65 h 678"/>
                <a:gd name="T48" fmla="*/ 458 w 482"/>
                <a:gd name="T49" fmla="*/ 74 h 678"/>
                <a:gd name="T50" fmla="*/ 470 w 482"/>
                <a:gd name="T51" fmla="*/ 84 h 678"/>
                <a:gd name="T52" fmla="*/ 482 w 482"/>
                <a:gd name="T53" fmla="*/ 94 h 678"/>
                <a:gd name="T54" fmla="*/ 470 w 482"/>
                <a:gd name="T55" fmla="*/ 116 h 678"/>
                <a:gd name="T56" fmla="*/ 441 w 482"/>
                <a:gd name="T57" fmla="*/ 175 h 678"/>
                <a:gd name="T58" fmla="*/ 398 w 482"/>
                <a:gd name="T59" fmla="*/ 260 h 678"/>
                <a:gd name="T60" fmla="*/ 347 w 482"/>
                <a:gd name="T61" fmla="*/ 358 h 678"/>
                <a:gd name="T62" fmla="*/ 294 w 482"/>
                <a:gd name="T63" fmla="*/ 462 h 678"/>
                <a:gd name="T64" fmla="*/ 243 w 482"/>
                <a:gd name="T65" fmla="*/ 556 h 678"/>
                <a:gd name="T66" fmla="*/ 221 w 482"/>
                <a:gd name="T67" fmla="*/ 597 h 678"/>
                <a:gd name="T68" fmla="*/ 201 w 482"/>
                <a:gd name="T69" fmla="*/ 632 h 678"/>
                <a:gd name="T70" fmla="*/ 184 w 482"/>
                <a:gd name="T71" fmla="*/ 659 h 678"/>
                <a:gd name="T72" fmla="*/ 172 w 482"/>
                <a:gd name="T73" fmla="*/ 678 h 678"/>
                <a:gd name="T74" fmla="*/ 168 w 482"/>
                <a:gd name="T75" fmla="*/ 675 h 678"/>
                <a:gd name="T76" fmla="*/ 158 w 482"/>
                <a:gd name="T77" fmla="*/ 668 h 678"/>
                <a:gd name="T78" fmla="*/ 142 w 482"/>
                <a:gd name="T79" fmla="*/ 658 h 678"/>
                <a:gd name="T80" fmla="*/ 120 w 482"/>
                <a:gd name="T81" fmla="*/ 646 h 678"/>
                <a:gd name="T82" fmla="*/ 95 w 482"/>
                <a:gd name="T83" fmla="*/ 632 h 678"/>
                <a:gd name="T84" fmla="*/ 66 w 482"/>
                <a:gd name="T85" fmla="*/ 618 h 678"/>
                <a:gd name="T86" fmla="*/ 50 w 482"/>
                <a:gd name="T87" fmla="*/ 612 h 678"/>
                <a:gd name="T88" fmla="*/ 34 w 482"/>
                <a:gd name="T89" fmla="*/ 605 h 678"/>
                <a:gd name="T90" fmla="*/ 17 w 482"/>
                <a:gd name="T91" fmla="*/ 600 h 678"/>
                <a:gd name="T92" fmla="*/ 0 w 482"/>
                <a:gd name="T93" fmla="*/ 595 h 6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482" h="678">
                  <a:moveTo>
                    <a:pt x="0" y="595"/>
                  </a:moveTo>
                  <a:lnTo>
                    <a:pt x="7" y="571"/>
                  </a:lnTo>
                  <a:lnTo>
                    <a:pt x="27" y="510"/>
                  </a:lnTo>
                  <a:lnTo>
                    <a:pt x="55" y="421"/>
                  </a:lnTo>
                  <a:lnTo>
                    <a:pt x="88" y="319"/>
                  </a:lnTo>
                  <a:lnTo>
                    <a:pt x="121" y="214"/>
                  </a:lnTo>
                  <a:lnTo>
                    <a:pt x="151" y="118"/>
                  </a:lnTo>
                  <a:lnTo>
                    <a:pt x="173" y="44"/>
                  </a:lnTo>
                  <a:lnTo>
                    <a:pt x="184" y="2"/>
                  </a:lnTo>
                  <a:lnTo>
                    <a:pt x="192" y="1"/>
                  </a:lnTo>
                  <a:lnTo>
                    <a:pt x="213" y="0"/>
                  </a:lnTo>
                  <a:lnTo>
                    <a:pt x="228" y="0"/>
                  </a:lnTo>
                  <a:lnTo>
                    <a:pt x="246" y="1"/>
                  </a:lnTo>
                  <a:lnTo>
                    <a:pt x="265" y="2"/>
                  </a:lnTo>
                  <a:lnTo>
                    <a:pt x="287" y="5"/>
                  </a:lnTo>
                  <a:lnTo>
                    <a:pt x="310" y="9"/>
                  </a:lnTo>
                  <a:lnTo>
                    <a:pt x="333" y="15"/>
                  </a:lnTo>
                  <a:lnTo>
                    <a:pt x="358" y="22"/>
                  </a:lnTo>
                  <a:lnTo>
                    <a:pt x="383" y="31"/>
                  </a:lnTo>
                  <a:lnTo>
                    <a:pt x="396" y="37"/>
                  </a:lnTo>
                  <a:lnTo>
                    <a:pt x="408" y="43"/>
                  </a:lnTo>
                  <a:lnTo>
                    <a:pt x="421" y="50"/>
                  </a:lnTo>
                  <a:lnTo>
                    <a:pt x="433" y="57"/>
                  </a:lnTo>
                  <a:lnTo>
                    <a:pt x="446" y="65"/>
                  </a:lnTo>
                  <a:lnTo>
                    <a:pt x="458" y="74"/>
                  </a:lnTo>
                  <a:lnTo>
                    <a:pt x="470" y="84"/>
                  </a:lnTo>
                  <a:lnTo>
                    <a:pt x="482" y="94"/>
                  </a:lnTo>
                  <a:lnTo>
                    <a:pt x="470" y="116"/>
                  </a:lnTo>
                  <a:lnTo>
                    <a:pt x="441" y="175"/>
                  </a:lnTo>
                  <a:lnTo>
                    <a:pt x="398" y="260"/>
                  </a:lnTo>
                  <a:lnTo>
                    <a:pt x="347" y="358"/>
                  </a:lnTo>
                  <a:lnTo>
                    <a:pt x="294" y="462"/>
                  </a:lnTo>
                  <a:lnTo>
                    <a:pt x="243" y="556"/>
                  </a:lnTo>
                  <a:lnTo>
                    <a:pt x="221" y="597"/>
                  </a:lnTo>
                  <a:lnTo>
                    <a:pt x="201" y="632"/>
                  </a:lnTo>
                  <a:lnTo>
                    <a:pt x="184" y="659"/>
                  </a:lnTo>
                  <a:lnTo>
                    <a:pt x="172" y="678"/>
                  </a:lnTo>
                  <a:lnTo>
                    <a:pt x="168" y="675"/>
                  </a:lnTo>
                  <a:lnTo>
                    <a:pt x="158" y="668"/>
                  </a:lnTo>
                  <a:lnTo>
                    <a:pt x="142" y="658"/>
                  </a:lnTo>
                  <a:lnTo>
                    <a:pt x="120" y="646"/>
                  </a:lnTo>
                  <a:lnTo>
                    <a:pt x="95" y="632"/>
                  </a:lnTo>
                  <a:lnTo>
                    <a:pt x="66" y="618"/>
                  </a:lnTo>
                  <a:lnTo>
                    <a:pt x="50" y="612"/>
                  </a:lnTo>
                  <a:lnTo>
                    <a:pt x="34" y="605"/>
                  </a:lnTo>
                  <a:lnTo>
                    <a:pt x="17" y="600"/>
                  </a:lnTo>
                  <a:lnTo>
                    <a:pt x="0" y="595"/>
                  </a:lnTo>
                  <a:close/>
                </a:path>
              </a:pathLst>
            </a:custGeom>
            <a:solidFill>
              <a:srgbClr val="0C0C0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7" name="Freeform 7">
              <a:extLst>
                <a:ext uri="{FF2B5EF4-FFF2-40B4-BE49-F238E27FC236}">
                  <a16:creationId xmlns:a16="http://schemas.microsoft.com/office/drawing/2014/main" id="{6197E4AA-2026-402C-A4D1-62DE508D309D}"/>
                </a:ext>
              </a:extLst>
            </p:cNvPr>
            <p:cNvSpPr>
              <a:spLocks/>
            </p:cNvSpPr>
            <p:nvPr/>
          </p:nvSpPr>
          <p:spPr bwMode="auto">
            <a:xfrm>
              <a:off x="7570198" y="3200181"/>
              <a:ext cx="207456" cy="172557"/>
            </a:xfrm>
            <a:custGeom>
              <a:avLst/>
              <a:gdLst>
                <a:gd name="T0" fmla="*/ 0 w 428"/>
                <a:gd name="T1" fmla="*/ 159 h 356"/>
                <a:gd name="T2" fmla="*/ 1 w 428"/>
                <a:gd name="T3" fmla="*/ 154 h 356"/>
                <a:gd name="T4" fmla="*/ 6 w 428"/>
                <a:gd name="T5" fmla="*/ 139 h 356"/>
                <a:gd name="T6" fmla="*/ 14 w 428"/>
                <a:gd name="T7" fmla="*/ 119 h 356"/>
                <a:gd name="T8" fmla="*/ 26 w 428"/>
                <a:gd name="T9" fmla="*/ 94 h 356"/>
                <a:gd name="T10" fmla="*/ 33 w 428"/>
                <a:gd name="T11" fmla="*/ 80 h 356"/>
                <a:gd name="T12" fmla="*/ 41 w 428"/>
                <a:gd name="T13" fmla="*/ 67 h 356"/>
                <a:gd name="T14" fmla="*/ 50 w 428"/>
                <a:gd name="T15" fmla="*/ 54 h 356"/>
                <a:gd name="T16" fmla="*/ 60 w 428"/>
                <a:gd name="T17" fmla="*/ 41 h 356"/>
                <a:gd name="T18" fmla="*/ 71 w 428"/>
                <a:gd name="T19" fmla="*/ 29 h 356"/>
                <a:gd name="T20" fmla="*/ 83 w 428"/>
                <a:gd name="T21" fmla="*/ 18 h 356"/>
                <a:gd name="T22" fmla="*/ 96 w 428"/>
                <a:gd name="T23" fmla="*/ 8 h 356"/>
                <a:gd name="T24" fmla="*/ 111 w 428"/>
                <a:gd name="T25" fmla="*/ 1 h 356"/>
                <a:gd name="T26" fmla="*/ 113 w 428"/>
                <a:gd name="T27" fmla="*/ 0 h 356"/>
                <a:gd name="T28" fmla="*/ 117 w 428"/>
                <a:gd name="T29" fmla="*/ 0 h 356"/>
                <a:gd name="T30" fmla="*/ 123 w 428"/>
                <a:gd name="T31" fmla="*/ 2 h 356"/>
                <a:gd name="T32" fmla="*/ 129 w 428"/>
                <a:gd name="T33" fmla="*/ 3 h 356"/>
                <a:gd name="T34" fmla="*/ 145 w 428"/>
                <a:gd name="T35" fmla="*/ 10 h 356"/>
                <a:gd name="T36" fmla="*/ 165 w 428"/>
                <a:gd name="T37" fmla="*/ 18 h 356"/>
                <a:gd name="T38" fmla="*/ 187 w 428"/>
                <a:gd name="T39" fmla="*/ 29 h 356"/>
                <a:gd name="T40" fmla="*/ 212 w 428"/>
                <a:gd name="T41" fmla="*/ 42 h 356"/>
                <a:gd name="T42" fmla="*/ 238 w 428"/>
                <a:gd name="T43" fmla="*/ 56 h 356"/>
                <a:gd name="T44" fmla="*/ 265 w 428"/>
                <a:gd name="T45" fmla="*/ 72 h 356"/>
                <a:gd name="T46" fmla="*/ 292 w 428"/>
                <a:gd name="T47" fmla="*/ 88 h 356"/>
                <a:gd name="T48" fmla="*/ 318 w 428"/>
                <a:gd name="T49" fmla="*/ 104 h 356"/>
                <a:gd name="T50" fmla="*/ 344 w 428"/>
                <a:gd name="T51" fmla="*/ 121 h 356"/>
                <a:gd name="T52" fmla="*/ 367 w 428"/>
                <a:gd name="T53" fmla="*/ 137 h 356"/>
                <a:gd name="T54" fmla="*/ 388 w 428"/>
                <a:gd name="T55" fmla="*/ 152 h 356"/>
                <a:gd name="T56" fmla="*/ 405 w 428"/>
                <a:gd name="T57" fmla="*/ 167 h 356"/>
                <a:gd name="T58" fmla="*/ 413 w 428"/>
                <a:gd name="T59" fmla="*/ 173 h 356"/>
                <a:gd name="T60" fmla="*/ 419 w 428"/>
                <a:gd name="T61" fmla="*/ 179 h 356"/>
                <a:gd name="T62" fmla="*/ 424 w 428"/>
                <a:gd name="T63" fmla="*/ 185 h 356"/>
                <a:gd name="T64" fmla="*/ 428 w 428"/>
                <a:gd name="T65" fmla="*/ 190 h 356"/>
                <a:gd name="T66" fmla="*/ 426 w 428"/>
                <a:gd name="T67" fmla="*/ 197 h 356"/>
                <a:gd name="T68" fmla="*/ 418 w 428"/>
                <a:gd name="T69" fmla="*/ 215 h 356"/>
                <a:gd name="T70" fmla="*/ 407 w 428"/>
                <a:gd name="T71" fmla="*/ 241 h 356"/>
                <a:gd name="T72" fmla="*/ 394 w 428"/>
                <a:gd name="T73" fmla="*/ 271 h 356"/>
                <a:gd name="T74" fmla="*/ 379 w 428"/>
                <a:gd name="T75" fmla="*/ 301 h 356"/>
                <a:gd name="T76" fmla="*/ 365 w 428"/>
                <a:gd name="T77" fmla="*/ 328 h 356"/>
                <a:gd name="T78" fmla="*/ 358 w 428"/>
                <a:gd name="T79" fmla="*/ 338 h 356"/>
                <a:gd name="T80" fmla="*/ 351 w 428"/>
                <a:gd name="T81" fmla="*/ 347 h 356"/>
                <a:gd name="T82" fmla="*/ 346 w 428"/>
                <a:gd name="T83" fmla="*/ 353 h 356"/>
                <a:gd name="T84" fmla="*/ 340 w 428"/>
                <a:gd name="T85" fmla="*/ 356 h 356"/>
                <a:gd name="T86" fmla="*/ 326 w 428"/>
                <a:gd name="T87" fmla="*/ 349 h 356"/>
                <a:gd name="T88" fmla="*/ 289 w 428"/>
                <a:gd name="T89" fmla="*/ 331 h 356"/>
                <a:gd name="T90" fmla="*/ 237 w 428"/>
                <a:gd name="T91" fmla="*/ 305 h 356"/>
                <a:gd name="T92" fmla="*/ 176 w 428"/>
                <a:gd name="T93" fmla="*/ 273 h 356"/>
                <a:gd name="T94" fmla="*/ 145 w 428"/>
                <a:gd name="T95" fmla="*/ 257 h 356"/>
                <a:gd name="T96" fmla="*/ 115 w 428"/>
                <a:gd name="T97" fmla="*/ 240 h 356"/>
                <a:gd name="T98" fmla="*/ 86 w 428"/>
                <a:gd name="T99" fmla="*/ 223 h 356"/>
                <a:gd name="T100" fmla="*/ 60 w 428"/>
                <a:gd name="T101" fmla="*/ 208 h 356"/>
                <a:gd name="T102" fmla="*/ 37 w 428"/>
                <a:gd name="T103" fmla="*/ 193 h 356"/>
                <a:gd name="T104" fmla="*/ 19 w 428"/>
                <a:gd name="T105" fmla="*/ 180 h 356"/>
                <a:gd name="T106" fmla="*/ 12 w 428"/>
                <a:gd name="T107" fmla="*/ 174 h 356"/>
                <a:gd name="T108" fmla="*/ 6 w 428"/>
                <a:gd name="T109" fmla="*/ 168 h 356"/>
                <a:gd name="T110" fmla="*/ 2 w 428"/>
                <a:gd name="T111" fmla="*/ 163 h 356"/>
                <a:gd name="T112" fmla="*/ 0 w 428"/>
                <a:gd name="T113" fmla="*/ 159 h 3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428" h="356">
                  <a:moveTo>
                    <a:pt x="0" y="159"/>
                  </a:moveTo>
                  <a:lnTo>
                    <a:pt x="1" y="154"/>
                  </a:lnTo>
                  <a:lnTo>
                    <a:pt x="6" y="139"/>
                  </a:lnTo>
                  <a:lnTo>
                    <a:pt x="14" y="119"/>
                  </a:lnTo>
                  <a:lnTo>
                    <a:pt x="26" y="94"/>
                  </a:lnTo>
                  <a:lnTo>
                    <a:pt x="33" y="80"/>
                  </a:lnTo>
                  <a:lnTo>
                    <a:pt x="41" y="67"/>
                  </a:lnTo>
                  <a:lnTo>
                    <a:pt x="50" y="54"/>
                  </a:lnTo>
                  <a:lnTo>
                    <a:pt x="60" y="41"/>
                  </a:lnTo>
                  <a:lnTo>
                    <a:pt x="71" y="29"/>
                  </a:lnTo>
                  <a:lnTo>
                    <a:pt x="83" y="18"/>
                  </a:lnTo>
                  <a:lnTo>
                    <a:pt x="96" y="8"/>
                  </a:lnTo>
                  <a:lnTo>
                    <a:pt x="111" y="1"/>
                  </a:lnTo>
                  <a:lnTo>
                    <a:pt x="113" y="0"/>
                  </a:lnTo>
                  <a:lnTo>
                    <a:pt x="117" y="0"/>
                  </a:lnTo>
                  <a:lnTo>
                    <a:pt x="123" y="2"/>
                  </a:lnTo>
                  <a:lnTo>
                    <a:pt x="129" y="3"/>
                  </a:lnTo>
                  <a:lnTo>
                    <a:pt x="145" y="10"/>
                  </a:lnTo>
                  <a:lnTo>
                    <a:pt x="165" y="18"/>
                  </a:lnTo>
                  <a:lnTo>
                    <a:pt x="187" y="29"/>
                  </a:lnTo>
                  <a:lnTo>
                    <a:pt x="212" y="42"/>
                  </a:lnTo>
                  <a:lnTo>
                    <a:pt x="238" y="56"/>
                  </a:lnTo>
                  <a:lnTo>
                    <a:pt x="265" y="72"/>
                  </a:lnTo>
                  <a:lnTo>
                    <a:pt x="292" y="88"/>
                  </a:lnTo>
                  <a:lnTo>
                    <a:pt x="318" y="104"/>
                  </a:lnTo>
                  <a:lnTo>
                    <a:pt x="344" y="121"/>
                  </a:lnTo>
                  <a:lnTo>
                    <a:pt x="367" y="137"/>
                  </a:lnTo>
                  <a:lnTo>
                    <a:pt x="388" y="152"/>
                  </a:lnTo>
                  <a:lnTo>
                    <a:pt x="405" y="167"/>
                  </a:lnTo>
                  <a:lnTo>
                    <a:pt x="413" y="173"/>
                  </a:lnTo>
                  <a:lnTo>
                    <a:pt x="419" y="179"/>
                  </a:lnTo>
                  <a:lnTo>
                    <a:pt x="424" y="185"/>
                  </a:lnTo>
                  <a:lnTo>
                    <a:pt x="428" y="190"/>
                  </a:lnTo>
                  <a:lnTo>
                    <a:pt x="426" y="197"/>
                  </a:lnTo>
                  <a:lnTo>
                    <a:pt x="418" y="215"/>
                  </a:lnTo>
                  <a:lnTo>
                    <a:pt x="407" y="241"/>
                  </a:lnTo>
                  <a:lnTo>
                    <a:pt x="394" y="271"/>
                  </a:lnTo>
                  <a:lnTo>
                    <a:pt x="379" y="301"/>
                  </a:lnTo>
                  <a:lnTo>
                    <a:pt x="365" y="328"/>
                  </a:lnTo>
                  <a:lnTo>
                    <a:pt x="358" y="338"/>
                  </a:lnTo>
                  <a:lnTo>
                    <a:pt x="351" y="347"/>
                  </a:lnTo>
                  <a:lnTo>
                    <a:pt x="346" y="353"/>
                  </a:lnTo>
                  <a:lnTo>
                    <a:pt x="340" y="356"/>
                  </a:lnTo>
                  <a:lnTo>
                    <a:pt x="326" y="349"/>
                  </a:lnTo>
                  <a:lnTo>
                    <a:pt x="289" y="331"/>
                  </a:lnTo>
                  <a:lnTo>
                    <a:pt x="237" y="305"/>
                  </a:lnTo>
                  <a:lnTo>
                    <a:pt x="176" y="273"/>
                  </a:lnTo>
                  <a:lnTo>
                    <a:pt x="145" y="257"/>
                  </a:lnTo>
                  <a:lnTo>
                    <a:pt x="115" y="240"/>
                  </a:lnTo>
                  <a:lnTo>
                    <a:pt x="86" y="223"/>
                  </a:lnTo>
                  <a:lnTo>
                    <a:pt x="60" y="208"/>
                  </a:lnTo>
                  <a:lnTo>
                    <a:pt x="37" y="193"/>
                  </a:lnTo>
                  <a:lnTo>
                    <a:pt x="19" y="180"/>
                  </a:lnTo>
                  <a:lnTo>
                    <a:pt x="12" y="174"/>
                  </a:lnTo>
                  <a:lnTo>
                    <a:pt x="6" y="168"/>
                  </a:lnTo>
                  <a:lnTo>
                    <a:pt x="2" y="163"/>
                  </a:lnTo>
                  <a:lnTo>
                    <a:pt x="0" y="159"/>
                  </a:lnTo>
                  <a:close/>
                </a:path>
              </a:pathLst>
            </a:custGeom>
            <a:solidFill>
              <a:srgbClr val="2C2C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8" name="Freeform 8">
              <a:extLst>
                <a:ext uri="{FF2B5EF4-FFF2-40B4-BE49-F238E27FC236}">
                  <a16:creationId xmlns:a16="http://schemas.microsoft.com/office/drawing/2014/main" id="{01DCDD6C-3E2C-4114-BA9F-7B932E29BAA1}"/>
                </a:ext>
              </a:extLst>
            </p:cNvPr>
            <p:cNvSpPr>
              <a:spLocks/>
            </p:cNvSpPr>
            <p:nvPr/>
          </p:nvSpPr>
          <p:spPr bwMode="auto">
            <a:xfrm>
              <a:off x="8367059" y="3537538"/>
              <a:ext cx="705736" cy="814311"/>
            </a:xfrm>
            <a:custGeom>
              <a:avLst/>
              <a:gdLst>
                <a:gd name="T0" fmla="*/ 176 w 1454"/>
                <a:gd name="T1" fmla="*/ 129 h 1680"/>
                <a:gd name="T2" fmla="*/ 72 w 1454"/>
                <a:gd name="T3" fmla="*/ 331 h 1680"/>
                <a:gd name="T4" fmla="*/ 1 w 1454"/>
                <a:gd name="T5" fmla="*/ 466 h 1680"/>
                <a:gd name="T6" fmla="*/ 3 w 1454"/>
                <a:gd name="T7" fmla="*/ 471 h 1680"/>
                <a:gd name="T8" fmla="*/ 30 w 1454"/>
                <a:gd name="T9" fmla="*/ 476 h 1680"/>
                <a:gd name="T10" fmla="*/ 152 w 1454"/>
                <a:gd name="T11" fmla="*/ 472 h 1680"/>
                <a:gd name="T12" fmla="*/ 228 w 1454"/>
                <a:gd name="T13" fmla="*/ 466 h 1680"/>
                <a:gd name="T14" fmla="*/ 198 w 1454"/>
                <a:gd name="T15" fmla="*/ 588 h 1680"/>
                <a:gd name="T16" fmla="*/ 146 w 1454"/>
                <a:gd name="T17" fmla="*/ 810 h 1680"/>
                <a:gd name="T18" fmla="*/ 132 w 1454"/>
                <a:gd name="T19" fmla="*/ 904 h 1680"/>
                <a:gd name="T20" fmla="*/ 214 w 1454"/>
                <a:gd name="T21" fmla="*/ 852 h 1680"/>
                <a:gd name="T22" fmla="*/ 315 w 1454"/>
                <a:gd name="T23" fmla="*/ 795 h 1680"/>
                <a:gd name="T24" fmla="*/ 372 w 1454"/>
                <a:gd name="T25" fmla="*/ 769 h 1680"/>
                <a:gd name="T26" fmla="*/ 391 w 1454"/>
                <a:gd name="T27" fmla="*/ 840 h 1680"/>
                <a:gd name="T28" fmla="*/ 442 w 1454"/>
                <a:gd name="T29" fmla="*/ 1017 h 1680"/>
                <a:gd name="T30" fmla="*/ 511 w 1454"/>
                <a:gd name="T31" fmla="*/ 1247 h 1680"/>
                <a:gd name="T32" fmla="*/ 586 w 1454"/>
                <a:gd name="T33" fmla="*/ 1474 h 1680"/>
                <a:gd name="T34" fmla="*/ 643 w 1454"/>
                <a:gd name="T35" fmla="*/ 1623 h 1680"/>
                <a:gd name="T36" fmla="*/ 672 w 1454"/>
                <a:gd name="T37" fmla="*/ 1680 h 1680"/>
                <a:gd name="T38" fmla="*/ 721 w 1454"/>
                <a:gd name="T39" fmla="*/ 1593 h 1680"/>
                <a:gd name="T40" fmla="*/ 839 w 1454"/>
                <a:gd name="T41" fmla="*/ 1379 h 1680"/>
                <a:gd name="T42" fmla="*/ 983 w 1454"/>
                <a:gd name="T43" fmla="*/ 1110 h 1680"/>
                <a:gd name="T44" fmla="*/ 1110 w 1454"/>
                <a:gd name="T45" fmla="*/ 857 h 1680"/>
                <a:gd name="T46" fmla="*/ 1154 w 1454"/>
                <a:gd name="T47" fmla="*/ 760 h 1680"/>
                <a:gd name="T48" fmla="*/ 1177 w 1454"/>
                <a:gd name="T49" fmla="*/ 693 h 1680"/>
                <a:gd name="T50" fmla="*/ 1184 w 1454"/>
                <a:gd name="T51" fmla="*/ 672 h 1680"/>
                <a:gd name="T52" fmla="*/ 1241 w 1454"/>
                <a:gd name="T53" fmla="*/ 692 h 1680"/>
                <a:gd name="T54" fmla="*/ 1317 w 1454"/>
                <a:gd name="T55" fmla="*/ 717 h 1680"/>
                <a:gd name="T56" fmla="*/ 1344 w 1454"/>
                <a:gd name="T57" fmla="*/ 720 h 1680"/>
                <a:gd name="T58" fmla="*/ 1343 w 1454"/>
                <a:gd name="T59" fmla="*/ 701 h 1680"/>
                <a:gd name="T60" fmla="*/ 1334 w 1454"/>
                <a:gd name="T61" fmla="*/ 667 h 1680"/>
                <a:gd name="T62" fmla="*/ 1295 w 1454"/>
                <a:gd name="T63" fmla="*/ 571 h 1680"/>
                <a:gd name="T64" fmla="*/ 1216 w 1454"/>
                <a:gd name="T65" fmla="*/ 399 h 1680"/>
                <a:gd name="T66" fmla="*/ 1195 w 1454"/>
                <a:gd name="T67" fmla="*/ 338 h 1680"/>
                <a:gd name="T68" fmla="*/ 1294 w 1454"/>
                <a:gd name="T69" fmla="*/ 342 h 1680"/>
                <a:gd name="T70" fmla="*/ 1403 w 1454"/>
                <a:gd name="T71" fmla="*/ 342 h 1680"/>
                <a:gd name="T72" fmla="*/ 1454 w 1454"/>
                <a:gd name="T73" fmla="*/ 338 h 1680"/>
                <a:gd name="T74" fmla="*/ 1222 w 1454"/>
                <a:gd name="T75" fmla="*/ 2 h 1680"/>
                <a:gd name="T76" fmla="*/ 1054 w 1454"/>
                <a:gd name="T77" fmla="*/ 10 h 1680"/>
                <a:gd name="T78" fmla="*/ 806 w 1454"/>
                <a:gd name="T79" fmla="*/ 23 h 1680"/>
                <a:gd name="T80" fmla="*/ 537 w 1454"/>
                <a:gd name="T81" fmla="*/ 39 h 1680"/>
                <a:gd name="T82" fmla="*/ 308 w 1454"/>
                <a:gd name="T83" fmla="*/ 58 h 16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1454" h="1680">
                  <a:moveTo>
                    <a:pt x="206" y="70"/>
                  </a:moveTo>
                  <a:lnTo>
                    <a:pt x="198" y="86"/>
                  </a:lnTo>
                  <a:lnTo>
                    <a:pt x="176" y="129"/>
                  </a:lnTo>
                  <a:lnTo>
                    <a:pt x="145" y="189"/>
                  </a:lnTo>
                  <a:lnTo>
                    <a:pt x="109" y="260"/>
                  </a:lnTo>
                  <a:lnTo>
                    <a:pt x="72" y="331"/>
                  </a:lnTo>
                  <a:lnTo>
                    <a:pt x="39" y="394"/>
                  </a:lnTo>
                  <a:lnTo>
                    <a:pt x="14" y="442"/>
                  </a:lnTo>
                  <a:lnTo>
                    <a:pt x="1" y="466"/>
                  </a:lnTo>
                  <a:lnTo>
                    <a:pt x="0" y="468"/>
                  </a:lnTo>
                  <a:lnTo>
                    <a:pt x="1" y="470"/>
                  </a:lnTo>
                  <a:lnTo>
                    <a:pt x="3" y="471"/>
                  </a:lnTo>
                  <a:lnTo>
                    <a:pt x="6" y="473"/>
                  </a:lnTo>
                  <a:lnTo>
                    <a:pt x="16" y="475"/>
                  </a:lnTo>
                  <a:lnTo>
                    <a:pt x="30" y="476"/>
                  </a:lnTo>
                  <a:lnTo>
                    <a:pt x="66" y="476"/>
                  </a:lnTo>
                  <a:lnTo>
                    <a:pt x="109" y="475"/>
                  </a:lnTo>
                  <a:lnTo>
                    <a:pt x="152" y="472"/>
                  </a:lnTo>
                  <a:lnTo>
                    <a:pt x="190" y="469"/>
                  </a:lnTo>
                  <a:lnTo>
                    <a:pt x="218" y="467"/>
                  </a:lnTo>
                  <a:lnTo>
                    <a:pt x="228" y="466"/>
                  </a:lnTo>
                  <a:lnTo>
                    <a:pt x="224" y="482"/>
                  </a:lnTo>
                  <a:lnTo>
                    <a:pt x="213" y="525"/>
                  </a:lnTo>
                  <a:lnTo>
                    <a:pt x="198" y="588"/>
                  </a:lnTo>
                  <a:lnTo>
                    <a:pt x="181" y="661"/>
                  </a:lnTo>
                  <a:lnTo>
                    <a:pt x="163" y="738"/>
                  </a:lnTo>
                  <a:lnTo>
                    <a:pt x="146" y="810"/>
                  </a:lnTo>
                  <a:lnTo>
                    <a:pt x="133" y="869"/>
                  </a:lnTo>
                  <a:lnTo>
                    <a:pt x="125" y="909"/>
                  </a:lnTo>
                  <a:lnTo>
                    <a:pt x="132" y="904"/>
                  </a:lnTo>
                  <a:lnTo>
                    <a:pt x="151" y="892"/>
                  </a:lnTo>
                  <a:lnTo>
                    <a:pt x="179" y="874"/>
                  </a:lnTo>
                  <a:lnTo>
                    <a:pt x="214" y="852"/>
                  </a:lnTo>
                  <a:lnTo>
                    <a:pt x="254" y="828"/>
                  </a:lnTo>
                  <a:lnTo>
                    <a:pt x="295" y="805"/>
                  </a:lnTo>
                  <a:lnTo>
                    <a:pt x="315" y="795"/>
                  </a:lnTo>
                  <a:lnTo>
                    <a:pt x="335" y="785"/>
                  </a:lnTo>
                  <a:lnTo>
                    <a:pt x="354" y="776"/>
                  </a:lnTo>
                  <a:lnTo>
                    <a:pt x="372" y="769"/>
                  </a:lnTo>
                  <a:lnTo>
                    <a:pt x="374" y="777"/>
                  </a:lnTo>
                  <a:lnTo>
                    <a:pt x="381" y="802"/>
                  </a:lnTo>
                  <a:lnTo>
                    <a:pt x="391" y="840"/>
                  </a:lnTo>
                  <a:lnTo>
                    <a:pt x="406" y="890"/>
                  </a:lnTo>
                  <a:lnTo>
                    <a:pt x="423" y="949"/>
                  </a:lnTo>
                  <a:lnTo>
                    <a:pt x="442" y="1017"/>
                  </a:lnTo>
                  <a:lnTo>
                    <a:pt x="464" y="1090"/>
                  </a:lnTo>
                  <a:lnTo>
                    <a:pt x="487" y="1167"/>
                  </a:lnTo>
                  <a:lnTo>
                    <a:pt x="511" y="1247"/>
                  </a:lnTo>
                  <a:lnTo>
                    <a:pt x="536" y="1325"/>
                  </a:lnTo>
                  <a:lnTo>
                    <a:pt x="561" y="1402"/>
                  </a:lnTo>
                  <a:lnTo>
                    <a:pt x="586" y="1474"/>
                  </a:lnTo>
                  <a:lnTo>
                    <a:pt x="610" y="1540"/>
                  </a:lnTo>
                  <a:lnTo>
                    <a:pt x="632" y="1597"/>
                  </a:lnTo>
                  <a:lnTo>
                    <a:pt x="643" y="1623"/>
                  </a:lnTo>
                  <a:lnTo>
                    <a:pt x="653" y="1645"/>
                  </a:lnTo>
                  <a:lnTo>
                    <a:pt x="663" y="1664"/>
                  </a:lnTo>
                  <a:lnTo>
                    <a:pt x="672" y="1680"/>
                  </a:lnTo>
                  <a:lnTo>
                    <a:pt x="678" y="1670"/>
                  </a:lnTo>
                  <a:lnTo>
                    <a:pt x="695" y="1640"/>
                  </a:lnTo>
                  <a:lnTo>
                    <a:pt x="721" y="1593"/>
                  </a:lnTo>
                  <a:lnTo>
                    <a:pt x="755" y="1532"/>
                  </a:lnTo>
                  <a:lnTo>
                    <a:pt x="794" y="1460"/>
                  </a:lnTo>
                  <a:lnTo>
                    <a:pt x="839" y="1379"/>
                  </a:lnTo>
                  <a:lnTo>
                    <a:pt x="886" y="1292"/>
                  </a:lnTo>
                  <a:lnTo>
                    <a:pt x="934" y="1201"/>
                  </a:lnTo>
                  <a:lnTo>
                    <a:pt x="983" y="1110"/>
                  </a:lnTo>
                  <a:lnTo>
                    <a:pt x="1029" y="1020"/>
                  </a:lnTo>
                  <a:lnTo>
                    <a:pt x="1072" y="935"/>
                  </a:lnTo>
                  <a:lnTo>
                    <a:pt x="1110" y="857"/>
                  </a:lnTo>
                  <a:lnTo>
                    <a:pt x="1126" y="822"/>
                  </a:lnTo>
                  <a:lnTo>
                    <a:pt x="1141" y="789"/>
                  </a:lnTo>
                  <a:lnTo>
                    <a:pt x="1154" y="760"/>
                  </a:lnTo>
                  <a:lnTo>
                    <a:pt x="1164" y="734"/>
                  </a:lnTo>
                  <a:lnTo>
                    <a:pt x="1172" y="711"/>
                  </a:lnTo>
                  <a:lnTo>
                    <a:pt x="1177" y="693"/>
                  </a:lnTo>
                  <a:lnTo>
                    <a:pt x="1179" y="679"/>
                  </a:lnTo>
                  <a:lnTo>
                    <a:pt x="1179" y="670"/>
                  </a:lnTo>
                  <a:lnTo>
                    <a:pt x="1184" y="672"/>
                  </a:lnTo>
                  <a:lnTo>
                    <a:pt x="1197" y="677"/>
                  </a:lnTo>
                  <a:lnTo>
                    <a:pt x="1217" y="684"/>
                  </a:lnTo>
                  <a:lnTo>
                    <a:pt x="1241" y="692"/>
                  </a:lnTo>
                  <a:lnTo>
                    <a:pt x="1267" y="701"/>
                  </a:lnTo>
                  <a:lnTo>
                    <a:pt x="1293" y="709"/>
                  </a:lnTo>
                  <a:lnTo>
                    <a:pt x="1317" y="717"/>
                  </a:lnTo>
                  <a:lnTo>
                    <a:pt x="1338" y="722"/>
                  </a:lnTo>
                  <a:lnTo>
                    <a:pt x="1341" y="722"/>
                  </a:lnTo>
                  <a:lnTo>
                    <a:pt x="1344" y="720"/>
                  </a:lnTo>
                  <a:lnTo>
                    <a:pt x="1345" y="715"/>
                  </a:lnTo>
                  <a:lnTo>
                    <a:pt x="1344" y="709"/>
                  </a:lnTo>
                  <a:lnTo>
                    <a:pt x="1343" y="701"/>
                  </a:lnTo>
                  <a:lnTo>
                    <a:pt x="1341" y="691"/>
                  </a:lnTo>
                  <a:lnTo>
                    <a:pt x="1338" y="680"/>
                  </a:lnTo>
                  <a:lnTo>
                    <a:pt x="1334" y="667"/>
                  </a:lnTo>
                  <a:lnTo>
                    <a:pt x="1323" y="638"/>
                  </a:lnTo>
                  <a:lnTo>
                    <a:pt x="1310" y="606"/>
                  </a:lnTo>
                  <a:lnTo>
                    <a:pt x="1295" y="571"/>
                  </a:lnTo>
                  <a:lnTo>
                    <a:pt x="1279" y="534"/>
                  </a:lnTo>
                  <a:lnTo>
                    <a:pt x="1246" y="462"/>
                  </a:lnTo>
                  <a:lnTo>
                    <a:pt x="1216" y="399"/>
                  </a:lnTo>
                  <a:lnTo>
                    <a:pt x="1195" y="355"/>
                  </a:lnTo>
                  <a:lnTo>
                    <a:pt x="1186" y="338"/>
                  </a:lnTo>
                  <a:lnTo>
                    <a:pt x="1195" y="338"/>
                  </a:lnTo>
                  <a:lnTo>
                    <a:pt x="1218" y="339"/>
                  </a:lnTo>
                  <a:lnTo>
                    <a:pt x="1252" y="341"/>
                  </a:lnTo>
                  <a:lnTo>
                    <a:pt x="1294" y="342"/>
                  </a:lnTo>
                  <a:lnTo>
                    <a:pt x="1339" y="343"/>
                  </a:lnTo>
                  <a:lnTo>
                    <a:pt x="1383" y="343"/>
                  </a:lnTo>
                  <a:lnTo>
                    <a:pt x="1403" y="342"/>
                  </a:lnTo>
                  <a:lnTo>
                    <a:pt x="1422" y="341"/>
                  </a:lnTo>
                  <a:lnTo>
                    <a:pt x="1440" y="340"/>
                  </a:lnTo>
                  <a:lnTo>
                    <a:pt x="1454" y="338"/>
                  </a:lnTo>
                  <a:lnTo>
                    <a:pt x="1259" y="0"/>
                  </a:lnTo>
                  <a:lnTo>
                    <a:pt x="1249" y="1"/>
                  </a:lnTo>
                  <a:lnTo>
                    <a:pt x="1222" y="2"/>
                  </a:lnTo>
                  <a:lnTo>
                    <a:pt x="1179" y="4"/>
                  </a:lnTo>
                  <a:lnTo>
                    <a:pt x="1122" y="7"/>
                  </a:lnTo>
                  <a:lnTo>
                    <a:pt x="1054" y="10"/>
                  </a:lnTo>
                  <a:lnTo>
                    <a:pt x="978" y="14"/>
                  </a:lnTo>
                  <a:lnTo>
                    <a:pt x="894" y="18"/>
                  </a:lnTo>
                  <a:lnTo>
                    <a:pt x="806" y="23"/>
                  </a:lnTo>
                  <a:lnTo>
                    <a:pt x="716" y="28"/>
                  </a:lnTo>
                  <a:lnTo>
                    <a:pt x="626" y="33"/>
                  </a:lnTo>
                  <a:lnTo>
                    <a:pt x="537" y="39"/>
                  </a:lnTo>
                  <a:lnTo>
                    <a:pt x="453" y="45"/>
                  </a:lnTo>
                  <a:lnTo>
                    <a:pt x="376" y="51"/>
                  </a:lnTo>
                  <a:lnTo>
                    <a:pt x="308" y="58"/>
                  </a:lnTo>
                  <a:lnTo>
                    <a:pt x="250" y="64"/>
                  </a:lnTo>
                  <a:lnTo>
                    <a:pt x="206" y="70"/>
                  </a:lnTo>
                  <a:close/>
                </a:path>
              </a:pathLst>
            </a:custGeom>
            <a:solidFill>
              <a:srgbClr val="FFC000"/>
            </a:solidFill>
            <a:ln>
              <a:noFill/>
            </a:ln>
          </p:spPr>
          <p:txBody>
            <a:bodyPr vert="horz" wrap="square" lIns="91440" tIns="45720" rIns="91440" bIns="45720" numCol="1" anchor="t" anchorCtr="0" compatLnSpc="1">
              <a:prstTxWarp prst="textNoShape">
                <a:avLst/>
              </a:prstTxWarp>
            </a:bodyPr>
            <a:lstStyle/>
            <a:p>
              <a:endParaRPr lang="en-US">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9" name="Freeform 9">
              <a:extLst>
                <a:ext uri="{FF2B5EF4-FFF2-40B4-BE49-F238E27FC236}">
                  <a16:creationId xmlns:a16="http://schemas.microsoft.com/office/drawing/2014/main" id="{3D814E48-B9F1-4F60-B9DB-9DA61E8CBAB8}"/>
                </a:ext>
              </a:extLst>
            </p:cNvPr>
            <p:cNvSpPr>
              <a:spLocks/>
            </p:cNvSpPr>
            <p:nvPr/>
          </p:nvSpPr>
          <p:spPr bwMode="auto">
            <a:xfrm>
              <a:off x="8512473" y="2302500"/>
              <a:ext cx="418789" cy="180312"/>
            </a:xfrm>
            <a:custGeom>
              <a:avLst/>
              <a:gdLst>
                <a:gd name="T0" fmla="*/ 852 w 862"/>
                <a:gd name="T1" fmla="*/ 206 h 368"/>
                <a:gd name="T2" fmla="*/ 830 w 862"/>
                <a:gd name="T3" fmla="*/ 174 h 368"/>
                <a:gd name="T4" fmla="*/ 807 w 862"/>
                <a:gd name="T5" fmla="*/ 145 h 368"/>
                <a:gd name="T6" fmla="*/ 782 w 862"/>
                <a:gd name="T7" fmla="*/ 119 h 368"/>
                <a:gd name="T8" fmla="*/ 757 w 862"/>
                <a:gd name="T9" fmla="*/ 95 h 368"/>
                <a:gd name="T10" fmla="*/ 730 w 862"/>
                <a:gd name="T11" fmla="*/ 75 h 368"/>
                <a:gd name="T12" fmla="*/ 701 w 862"/>
                <a:gd name="T13" fmla="*/ 56 h 368"/>
                <a:gd name="T14" fmla="*/ 672 w 862"/>
                <a:gd name="T15" fmla="*/ 41 h 368"/>
                <a:gd name="T16" fmla="*/ 641 w 862"/>
                <a:gd name="T17" fmla="*/ 28 h 368"/>
                <a:gd name="T18" fmla="*/ 608 w 862"/>
                <a:gd name="T19" fmla="*/ 17 h 368"/>
                <a:gd name="T20" fmla="*/ 573 w 862"/>
                <a:gd name="T21" fmla="*/ 9 h 368"/>
                <a:gd name="T22" fmla="*/ 538 w 862"/>
                <a:gd name="T23" fmla="*/ 4 h 368"/>
                <a:gd name="T24" fmla="*/ 500 w 862"/>
                <a:gd name="T25" fmla="*/ 0 h 368"/>
                <a:gd name="T26" fmla="*/ 461 w 862"/>
                <a:gd name="T27" fmla="*/ 0 h 368"/>
                <a:gd name="T28" fmla="*/ 420 w 862"/>
                <a:gd name="T29" fmla="*/ 1 h 368"/>
                <a:gd name="T30" fmla="*/ 377 w 862"/>
                <a:gd name="T31" fmla="*/ 5 h 368"/>
                <a:gd name="T32" fmla="*/ 339 w 862"/>
                <a:gd name="T33" fmla="*/ 11 h 368"/>
                <a:gd name="T34" fmla="*/ 310 w 862"/>
                <a:gd name="T35" fmla="*/ 17 h 368"/>
                <a:gd name="T36" fmla="*/ 281 w 862"/>
                <a:gd name="T37" fmla="*/ 26 h 368"/>
                <a:gd name="T38" fmla="*/ 253 w 862"/>
                <a:gd name="T39" fmla="*/ 38 h 368"/>
                <a:gd name="T40" fmla="*/ 227 w 862"/>
                <a:gd name="T41" fmla="*/ 51 h 368"/>
                <a:gd name="T42" fmla="*/ 202 w 862"/>
                <a:gd name="T43" fmla="*/ 67 h 368"/>
                <a:gd name="T44" fmla="*/ 178 w 862"/>
                <a:gd name="T45" fmla="*/ 85 h 368"/>
                <a:gd name="T46" fmla="*/ 155 w 862"/>
                <a:gd name="T47" fmla="*/ 105 h 368"/>
                <a:gd name="T48" fmla="*/ 122 w 862"/>
                <a:gd name="T49" fmla="*/ 138 h 368"/>
                <a:gd name="T50" fmla="*/ 83 w 862"/>
                <a:gd name="T51" fmla="*/ 188 h 368"/>
                <a:gd name="T52" fmla="*/ 47 w 862"/>
                <a:gd name="T53" fmla="*/ 246 h 368"/>
                <a:gd name="T54" fmla="*/ 15 w 862"/>
                <a:gd name="T55" fmla="*/ 309 h 368"/>
                <a:gd name="T56" fmla="*/ 43 w 862"/>
                <a:gd name="T57" fmla="*/ 350 h 368"/>
                <a:gd name="T58" fmla="*/ 134 w 862"/>
                <a:gd name="T59" fmla="*/ 362 h 368"/>
                <a:gd name="T60" fmla="*/ 233 w 862"/>
                <a:gd name="T61" fmla="*/ 368 h 368"/>
                <a:gd name="T62" fmla="*/ 312 w 862"/>
                <a:gd name="T63" fmla="*/ 367 h 368"/>
                <a:gd name="T64" fmla="*/ 366 w 862"/>
                <a:gd name="T65" fmla="*/ 364 h 368"/>
                <a:gd name="T66" fmla="*/ 421 w 862"/>
                <a:gd name="T67" fmla="*/ 359 h 368"/>
                <a:gd name="T68" fmla="*/ 477 w 862"/>
                <a:gd name="T69" fmla="*/ 351 h 368"/>
                <a:gd name="T70" fmla="*/ 535 w 862"/>
                <a:gd name="T71" fmla="*/ 341 h 368"/>
                <a:gd name="T72" fmla="*/ 593 w 862"/>
                <a:gd name="T73" fmla="*/ 327 h 368"/>
                <a:gd name="T74" fmla="*/ 652 w 862"/>
                <a:gd name="T75" fmla="*/ 310 h 368"/>
                <a:gd name="T76" fmla="*/ 712 w 862"/>
                <a:gd name="T77" fmla="*/ 290 h 368"/>
                <a:gd name="T78" fmla="*/ 772 w 862"/>
                <a:gd name="T79" fmla="*/ 266 h 368"/>
                <a:gd name="T80" fmla="*/ 832 w 862"/>
                <a:gd name="T81" fmla="*/ 239 h 36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862" h="368">
                  <a:moveTo>
                    <a:pt x="862" y="223"/>
                  </a:moveTo>
                  <a:lnTo>
                    <a:pt x="852" y="206"/>
                  </a:lnTo>
                  <a:lnTo>
                    <a:pt x="841" y="190"/>
                  </a:lnTo>
                  <a:lnTo>
                    <a:pt x="830" y="174"/>
                  </a:lnTo>
                  <a:lnTo>
                    <a:pt x="818" y="159"/>
                  </a:lnTo>
                  <a:lnTo>
                    <a:pt x="807" y="145"/>
                  </a:lnTo>
                  <a:lnTo>
                    <a:pt x="795" y="132"/>
                  </a:lnTo>
                  <a:lnTo>
                    <a:pt x="782" y="119"/>
                  </a:lnTo>
                  <a:lnTo>
                    <a:pt x="770" y="107"/>
                  </a:lnTo>
                  <a:lnTo>
                    <a:pt x="757" y="95"/>
                  </a:lnTo>
                  <a:lnTo>
                    <a:pt x="743" y="85"/>
                  </a:lnTo>
                  <a:lnTo>
                    <a:pt x="730" y="75"/>
                  </a:lnTo>
                  <a:lnTo>
                    <a:pt x="716" y="65"/>
                  </a:lnTo>
                  <a:lnTo>
                    <a:pt x="701" y="56"/>
                  </a:lnTo>
                  <a:lnTo>
                    <a:pt x="687" y="48"/>
                  </a:lnTo>
                  <a:lnTo>
                    <a:pt x="672" y="41"/>
                  </a:lnTo>
                  <a:lnTo>
                    <a:pt x="656" y="34"/>
                  </a:lnTo>
                  <a:lnTo>
                    <a:pt x="641" y="28"/>
                  </a:lnTo>
                  <a:lnTo>
                    <a:pt x="624" y="22"/>
                  </a:lnTo>
                  <a:lnTo>
                    <a:pt x="608" y="17"/>
                  </a:lnTo>
                  <a:lnTo>
                    <a:pt x="591" y="13"/>
                  </a:lnTo>
                  <a:lnTo>
                    <a:pt x="573" y="9"/>
                  </a:lnTo>
                  <a:lnTo>
                    <a:pt x="556" y="6"/>
                  </a:lnTo>
                  <a:lnTo>
                    <a:pt x="538" y="4"/>
                  </a:lnTo>
                  <a:lnTo>
                    <a:pt x="519" y="2"/>
                  </a:lnTo>
                  <a:lnTo>
                    <a:pt x="500" y="0"/>
                  </a:lnTo>
                  <a:lnTo>
                    <a:pt x="481" y="0"/>
                  </a:lnTo>
                  <a:lnTo>
                    <a:pt x="461" y="0"/>
                  </a:lnTo>
                  <a:lnTo>
                    <a:pt x="440" y="0"/>
                  </a:lnTo>
                  <a:lnTo>
                    <a:pt x="420" y="1"/>
                  </a:lnTo>
                  <a:lnTo>
                    <a:pt x="399" y="3"/>
                  </a:lnTo>
                  <a:lnTo>
                    <a:pt x="377" y="5"/>
                  </a:lnTo>
                  <a:lnTo>
                    <a:pt x="355" y="8"/>
                  </a:lnTo>
                  <a:lnTo>
                    <a:pt x="339" y="11"/>
                  </a:lnTo>
                  <a:lnTo>
                    <a:pt x="324" y="14"/>
                  </a:lnTo>
                  <a:lnTo>
                    <a:pt x="310" y="17"/>
                  </a:lnTo>
                  <a:lnTo>
                    <a:pt x="295" y="22"/>
                  </a:lnTo>
                  <a:lnTo>
                    <a:pt x="281" y="26"/>
                  </a:lnTo>
                  <a:lnTo>
                    <a:pt x="267" y="32"/>
                  </a:lnTo>
                  <a:lnTo>
                    <a:pt x="253" y="38"/>
                  </a:lnTo>
                  <a:lnTo>
                    <a:pt x="240" y="44"/>
                  </a:lnTo>
                  <a:lnTo>
                    <a:pt x="227" y="51"/>
                  </a:lnTo>
                  <a:lnTo>
                    <a:pt x="214" y="59"/>
                  </a:lnTo>
                  <a:lnTo>
                    <a:pt x="202" y="67"/>
                  </a:lnTo>
                  <a:lnTo>
                    <a:pt x="190" y="76"/>
                  </a:lnTo>
                  <a:lnTo>
                    <a:pt x="178" y="85"/>
                  </a:lnTo>
                  <a:lnTo>
                    <a:pt x="166" y="94"/>
                  </a:lnTo>
                  <a:lnTo>
                    <a:pt x="155" y="105"/>
                  </a:lnTo>
                  <a:lnTo>
                    <a:pt x="144" y="115"/>
                  </a:lnTo>
                  <a:lnTo>
                    <a:pt x="122" y="138"/>
                  </a:lnTo>
                  <a:lnTo>
                    <a:pt x="102" y="162"/>
                  </a:lnTo>
                  <a:lnTo>
                    <a:pt x="83" y="188"/>
                  </a:lnTo>
                  <a:lnTo>
                    <a:pt x="64" y="216"/>
                  </a:lnTo>
                  <a:lnTo>
                    <a:pt x="47" y="246"/>
                  </a:lnTo>
                  <a:lnTo>
                    <a:pt x="30" y="277"/>
                  </a:lnTo>
                  <a:lnTo>
                    <a:pt x="15" y="309"/>
                  </a:lnTo>
                  <a:lnTo>
                    <a:pt x="0" y="343"/>
                  </a:lnTo>
                  <a:lnTo>
                    <a:pt x="43" y="350"/>
                  </a:lnTo>
                  <a:lnTo>
                    <a:pt x="87" y="357"/>
                  </a:lnTo>
                  <a:lnTo>
                    <a:pt x="134" y="362"/>
                  </a:lnTo>
                  <a:lnTo>
                    <a:pt x="183" y="366"/>
                  </a:lnTo>
                  <a:lnTo>
                    <a:pt x="233" y="368"/>
                  </a:lnTo>
                  <a:lnTo>
                    <a:pt x="285" y="368"/>
                  </a:lnTo>
                  <a:lnTo>
                    <a:pt x="312" y="367"/>
                  </a:lnTo>
                  <a:lnTo>
                    <a:pt x="339" y="366"/>
                  </a:lnTo>
                  <a:lnTo>
                    <a:pt x="366" y="364"/>
                  </a:lnTo>
                  <a:lnTo>
                    <a:pt x="393" y="362"/>
                  </a:lnTo>
                  <a:lnTo>
                    <a:pt x="421" y="359"/>
                  </a:lnTo>
                  <a:lnTo>
                    <a:pt x="449" y="356"/>
                  </a:lnTo>
                  <a:lnTo>
                    <a:pt x="477" y="351"/>
                  </a:lnTo>
                  <a:lnTo>
                    <a:pt x="506" y="346"/>
                  </a:lnTo>
                  <a:lnTo>
                    <a:pt x="535" y="341"/>
                  </a:lnTo>
                  <a:lnTo>
                    <a:pt x="564" y="334"/>
                  </a:lnTo>
                  <a:lnTo>
                    <a:pt x="593" y="327"/>
                  </a:lnTo>
                  <a:lnTo>
                    <a:pt x="622" y="319"/>
                  </a:lnTo>
                  <a:lnTo>
                    <a:pt x="652" y="310"/>
                  </a:lnTo>
                  <a:lnTo>
                    <a:pt x="682" y="301"/>
                  </a:lnTo>
                  <a:lnTo>
                    <a:pt x="712" y="290"/>
                  </a:lnTo>
                  <a:lnTo>
                    <a:pt x="742" y="279"/>
                  </a:lnTo>
                  <a:lnTo>
                    <a:pt x="772" y="266"/>
                  </a:lnTo>
                  <a:lnTo>
                    <a:pt x="802" y="253"/>
                  </a:lnTo>
                  <a:lnTo>
                    <a:pt x="832" y="239"/>
                  </a:lnTo>
                  <a:lnTo>
                    <a:pt x="862" y="223"/>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0" name="Freeform 10">
              <a:extLst>
                <a:ext uri="{FF2B5EF4-FFF2-40B4-BE49-F238E27FC236}">
                  <a16:creationId xmlns:a16="http://schemas.microsoft.com/office/drawing/2014/main" id="{363C05B0-5A61-4260-A4A9-52049693727B}"/>
                </a:ext>
              </a:extLst>
            </p:cNvPr>
            <p:cNvSpPr>
              <a:spLocks/>
            </p:cNvSpPr>
            <p:nvPr/>
          </p:nvSpPr>
          <p:spPr bwMode="auto">
            <a:xfrm>
              <a:off x="8444613" y="2411075"/>
              <a:ext cx="626245" cy="1045033"/>
            </a:xfrm>
            <a:custGeom>
              <a:avLst/>
              <a:gdLst>
                <a:gd name="T0" fmla="*/ 973 w 1292"/>
                <a:gd name="T1" fmla="*/ 16 h 2155"/>
                <a:gd name="T2" fmla="*/ 913 w 1292"/>
                <a:gd name="T3" fmla="*/ 43 h 2155"/>
                <a:gd name="T4" fmla="*/ 853 w 1292"/>
                <a:gd name="T5" fmla="*/ 67 h 2155"/>
                <a:gd name="T6" fmla="*/ 793 w 1292"/>
                <a:gd name="T7" fmla="*/ 87 h 2155"/>
                <a:gd name="T8" fmla="*/ 734 w 1292"/>
                <a:gd name="T9" fmla="*/ 104 h 2155"/>
                <a:gd name="T10" fmla="*/ 676 w 1292"/>
                <a:gd name="T11" fmla="*/ 118 h 2155"/>
                <a:gd name="T12" fmla="*/ 618 w 1292"/>
                <a:gd name="T13" fmla="*/ 128 h 2155"/>
                <a:gd name="T14" fmla="*/ 562 w 1292"/>
                <a:gd name="T15" fmla="*/ 136 h 2155"/>
                <a:gd name="T16" fmla="*/ 507 w 1292"/>
                <a:gd name="T17" fmla="*/ 141 h 2155"/>
                <a:gd name="T18" fmla="*/ 453 w 1292"/>
                <a:gd name="T19" fmla="*/ 144 h 2155"/>
                <a:gd name="T20" fmla="*/ 374 w 1292"/>
                <a:gd name="T21" fmla="*/ 145 h 2155"/>
                <a:gd name="T22" fmla="*/ 275 w 1292"/>
                <a:gd name="T23" fmla="*/ 139 h 2155"/>
                <a:gd name="T24" fmla="*/ 184 w 1292"/>
                <a:gd name="T25" fmla="*/ 127 h 2155"/>
                <a:gd name="T26" fmla="*/ 117 w 1292"/>
                <a:gd name="T27" fmla="*/ 183 h 2155"/>
                <a:gd name="T28" fmla="*/ 78 w 1292"/>
                <a:gd name="T29" fmla="*/ 319 h 2155"/>
                <a:gd name="T30" fmla="*/ 47 w 1292"/>
                <a:gd name="T31" fmla="*/ 467 h 2155"/>
                <a:gd name="T32" fmla="*/ 25 w 1292"/>
                <a:gd name="T33" fmla="*/ 625 h 2155"/>
                <a:gd name="T34" fmla="*/ 11 w 1292"/>
                <a:gd name="T35" fmla="*/ 789 h 2155"/>
                <a:gd name="T36" fmla="*/ 3 w 1292"/>
                <a:gd name="T37" fmla="*/ 955 h 2155"/>
                <a:gd name="T38" fmla="*/ 0 w 1292"/>
                <a:gd name="T39" fmla="*/ 1121 h 2155"/>
                <a:gd name="T40" fmla="*/ 2 w 1292"/>
                <a:gd name="T41" fmla="*/ 1284 h 2155"/>
                <a:gd name="T42" fmla="*/ 8 w 1292"/>
                <a:gd name="T43" fmla="*/ 1440 h 2155"/>
                <a:gd name="T44" fmla="*/ 16 w 1292"/>
                <a:gd name="T45" fmla="*/ 1589 h 2155"/>
                <a:gd name="T46" fmla="*/ 32 w 1292"/>
                <a:gd name="T47" fmla="*/ 1787 h 2155"/>
                <a:gd name="T48" fmla="*/ 53 w 1292"/>
                <a:gd name="T49" fmla="*/ 1991 h 2155"/>
                <a:gd name="T50" fmla="*/ 67 w 1292"/>
                <a:gd name="T51" fmla="*/ 2105 h 2155"/>
                <a:gd name="T52" fmla="*/ 147 w 1292"/>
                <a:gd name="T53" fmla="*/ 2131 h 2155"/>
                <a:gd name="T54" fmla="*/ 297 w 1292"/>
                <a:gd name="T55" fmla="*/ 2146 h 2155"/>
                <a:gd name="T56" fmla="*/ 434 w 1292"/>
                <a:gd name="T57" fmla="*/ 2153 h 2155"/>
                <a:gd name="T58" fmla="*/ 561 w 1292"/>
                <a:gd name="T59" fmla="*/ 2155 h 2155"/>
                <a:gd name="T60" fmla="*/ 678 w 1292"/>
                <a:gd name="T61" fmla="*/ 2150 h 2155"/>
                <a:gd name="T62" fmla="*/ 783 w 1292"/>
                <a:gd name="T63" fmla="*/ 2141 h 2155"/>
                <a:gd name="T64" fmla="*/ 878 w 1292"/>
                <a:gd name="T65" fmla="*/ 2129 h 2155"/>
                <a:gd name="T66" fmla="*/ 963 w 1292"/>
                <a:gd name="T67" fmla="*/ 2113 h 2155"/>
                <a:gd name="T68" fmla="*/ 1037 w 1292"/>
                <a:gd name="T69" fmla="*/ 2096 h 2155"/>
                <a:gd name="T70" fmla="*/ 1102 w 1292"/>
                <a:gd name="T71" fmla="*/ 2077 h 2155"/>
                <a:gd name="T72" fmla="*/ 1157 w 1292"/>
                <a:gd name="T73" fmla="*/ 2059 h 2155"/>
                <a:gd name="T74" fmla="*/ 1202 w 1292"/>
                <a:gd name="T75" fmla="*/ 2041 h 2155"/>
                <a:gd name="T76" fmla="*/ 1253 w 1292"/>
                <a:gd name="T77" fmla="*/ 2018 h 2155"/>
                <a:gd name="T78" fmla="*/ 1288 w 1292"/>
                <a:gd name="T79" fmla="*/ 1998 h 2155"/>
                <a:gd name="T80" fmla="*/ 1282 w 1292"/>
                <a:gd name="T81" fmla="*/ 1801 h 2155"/>
                <a:gd name="T82" fmla="*/ 1260 w 1292"/>
                <a:gd name="T83" fmla="*/ 1442 h 2155"/>
                <a:gd name="T84" fmla="*/ 1236 w 1292"/>
                <a:gd name="T85" fmla="*/ 1122 h 2155"/>
                <a:gd name="T86" fmla="*/ 1217 w 1292"/>
                <a:gd name="T87" fmla="*/ 907 h 2155"/>
                <a:gd name="T88" fmla="*/ 1202 w 1292"/>
                <a:gd name="T89" fmla="*/ 775 h 2155"/>
                <a:gd name="T90" fmla="*/ 1186 w 1292"/>
                <a:gd name="T91" fmla="*/ 652 h 2155"/>
                <a:gd name="T92" fmla="*/ 1168 w 1292"/>
                <a:gd name="T93" fmla="*/ 537 h 2155"/>
                <a:gd name="T94" fmla="*/ 1149 w 1292"/>
                <a:gd name="T95" fmla="*/ 432 h 2155"/>
                <a:gd name="T96" fmla="*/ 1128 w 1292"/>
                <a:gd name="T97" fmla="*/ 335 h 2155"/>
                <a:gd name="T98" fmla="*/ 1105 w 1292"/>
                <a:gd name="T99" fmla="*/ 247 h 2155"/>
                <a:gd name="T100" fmla="*/ 1079 w 1292"/>
                <a:gd name="T101" fmla="*/ 166 h 2155"/>
                <a:gd name="T102" fmla="*/ 1051 w 1292"/>
                <a:gd name="T103" fmla="*/ 94 h 2155"/>
                <a:gd name="T104" fmla="*/ 1020 w 1292"/>
                <a:gd name="T105" fmla="*/ 30 h 21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292" h="2155">
                  <a:moveTo>
                    <a:pt x="1003" y="0"/>
                  </a:moveTo>
                  <a:lnTo>
                    <a:pt x="973" y="16"/>
                  </a:lnTo>
                  <a:lnTo>
                    <a:pt x="943" y="30"/>
                  </a:lnTo>
                  <a:lnTo>
                    <a:pt x="913" y="43"/>
                  </a:lnTo>
                  <a:lnTo>
                    <a:pt x="883" y="56"/>
                  </a:lnTo>
                  <a:lnTo>
                    <a:pt x="853" y="67"/>
                  </a:lnTo>
                  <a:lnTo>
                    <a:pt x="823" y="78"/>
                  </a:lnTo>
                  <a:lnTo>
                    <a:pt x="793" y="87"/>
                  </a:lnTo>
                  <a:lnTo>
                    <a:pt x="763" y="96"/>
                  </a:lnTo>
                  <a:lnTo>
                    <a:pt x="734" y="104"/>
                  </a:lnTo>
                  <a:lnTo>
                    <a:pt x="705" y="111"/>
                  </a:lnTo>
                  <a:lnTo>
                    <a:pt x="676" y="118"/>
                  </a:lnTo>
                  <a:lnTo>
                    <a:pt x="647" y="123"/>
                  </a:lnTo>
                  <a:lnTo>
                    <a:pt x="618" y="128"/>
                  </a:lnTo>
                  <a:lnTo>
                    <a:pt x="590" y="133"/>
                  </a:lnTo>
                  <a:lnTo>
                    <a:pt x="562" y="136"/>
                  </a:lnTo>
                  <a:lnTo>
                    <a:pt x="534" y="139"/>
                  </a:lnTo>
                  <a:lnTo>
                    <a:pt x="507" y="141"/>
                  </a:lnTo>
                  <a:lnTo>
                    <a:pt x="480" y="143"/>
                  </a:lnTo>
                  <a:lnTo>
                    <a:pt x="453" y="144"/>
                  </a:lnTo>
                  <a:lnTo>
                    <a:pt x="426" y="145"/>
                  </a:lnTo>
                  <a:lnTo>
                    <a:pt x="374" y="145"/>
                  </a:lnTo>
                  <a:lnTo>
                    <a:pt x="324" y="143"/>
                  </a:lnTo>
                  <a:lnTo>
                    <a:pt x="275" y="139"/>
                  </a:lnTo>
                  <a:lnTo>
                    <a:pt x="228" y="134"/>
                  </a:lnTo>
                  <a:lnTo>
                    <a:pt x="184" y="127"/>
                  </a:lnTo>
                  <a:lnTo>
                    <a:pt x="141" y="120"/>
                  </a:lnTo>
                  <a:lnTo>
                    <a:pt x="117" y="183"/>
                  </a:lnTo>
                  <a:lnTo>
                    <a:pt x="96" y="249"/>
                  </a:lnTo>
                  <a:lnTo>
                    <a:pt x="78" y="319"/>
                  </a:lnTo>
                  <a:lnTo>
                    <a:pt x="61" y="392"/>
                  </a:lnTo>
                  <a:lnTo>
                    <a:pt x="47" y="467"/>
                  </a:lnTo>
                  <a:lnTo>
                    <a:pt x="35" y="545"/>
                  </a:lnTo>
                  <a:lnTo>
                    <a:pt x="25" y="625"/>
                  </a:lnTo>
                  <a:lnTo>
                    <a:pt x="17" y="706"/>
                  </a:lnTo>
                  <a:lnTo>
                    <a:pt x="11" y="789"/>
                  </a:lnTo>
                  <a:lnTo>
                    <a:pt x="6" y="871"/>
                  </a:lnTo>
                  <a:lnTo>
                    <a:pt x="3" y="955"/>
                  </a:lnTo>
                  <a:lnTo>
                    <a:pt x="1" y="1038"/>
                  </a:lnTo>
                  <a:lnTo>
                    <a:pt x="0" y="1121"/>
                  </a:lnTo>
                  <a:lnTo>
                    <a:pt x="1" y="1203"/>
                  </a:lnTo>
                  <a:lnTo>
                    <a:pt x="2" y="1284"/>
                  </a:lnTo>
                  <a:lnTo>
                    <a:pt x="5" y="1363"/>
                  </a:lnTo>
                  <a:lnTo>
                    <a:pt x="8" y="1440"/>
                  </a:lnTo>
                  <a:lnTo>
                    <a:pt x="12" y="1516"/>
                  </a:lnTo>
                  <a:lnTo>
                    <a:pt x="16" y="1589"/>
                  </a:lnTo>
                  <a:lnTo>
                    <a:pt x="21" y="1659"/>
                  </a:lnTo>
                  <a:lnTo>
                    <a:pt x="32" y="1787"/>
                  </a:lnTo>
                  <a:lnTo>
                    <a:pt x="42" y="1899"/>
                  </a:lnTo>
                  <a:lnTo>
                    <a:pt x="53" y="1991"/>
                  </a:lnTo>
                  <a:lnTo>
                    <a:pt x="61" y="2061"/>
                  </a:lnTo>
                  <a:lnTo>
                    <a:pt x="67" y="2105"/>
                  </a:lnTo>
                  <a:lnTo>
                    <a:pt x="69" y="2120"/>
                  </a:lnTo>
                  <a:lnTo>
                    <a:pt x="147" y="2131"/>
                  </a:lnTo>
                  <a:lnTo>
                    <a:pt x="223" y="2139"/>
                  </a:lnTo>
                  <a:lnTo>
                    <a:pt x="297" y="2146"/>
                  </a:lnTo>
                  <a:lnTo>
                    <a:pt x="367" y="2151"/>
                  </a:lnTo>
                  <a:lnTo>
                    <a:pt x="434" y="2153"/>
                  </a:lnTo>
                  <a:lnTo>
                    <a:pt x="499" y="2155"/>
                  </a:lnTo>
                  <a:lnTo>
                    <a:pt x="561" y="2155"/>
                  </a:lnTo>
                  <a:lnTo>
                    <a:pt x="621" y="2153"/>
                  </a:lnTo>
                  <a:lnTo>
                    <a:pt x="678" y="2150"/>
                  </a:lnTo>
                  <a:lnTo>
                    <a:pt x="732" y="2146"/>
                  </a:lnTo>
                  <a:lnTo>
                    <a:pt x="783" y="2141"/>
                  </a:lnTo>
                  <a:lnTo>
                    <a:pt x="832" y="2135"/>
                  </a:lnTo>
                  <a:lnTo>
                    <a:pt x="878" y="2129"/>
                  </a:lnTo>
                  <a:lnTo>
                    <a:pt x="922" y="2121"/>
                  </a:lnTo>
                  <a:lnTo>
                    <a:pt x="963" y="2113"/>
                  </a:lnTo>
                  <a:lnTo>
                    <a:pt x="1001" y="2105"/>
                  </a:lnTo>
                  <a:lnTo>
                    <a:pt x="1037" y="2096"/>
                  </a:lnTo>
                  <a:lnTo>
                    <a:pt x="1071" y="2086"/>
                  </a:lnTo>
                  <a:lnTo>
                    <a:pt x="1102" y="2077"/>
                  </a:lnTo>
                  <a:lnTo>
                    <a:pt x="1131" y="2068"/>
                  </a:lnTo>
                  <a:lnTo>
                    <a:pt x="1157" y="2059"/>
                  </a:lnTo>
                  <a:lnTo>
                    <a:pt x="1181" y="2050"/>
                  </a:lnTo>
                  <a:lnTo>
                    <a:pt x="1202" y="2041"/>
                  </a:lnTo>
                  <a:lnTo>
                    <a:pt x="1221" y="2033"/>
                  </a:lnTo>
                  <a:lnTo>
                    <a:pt x="1253" y="2018"/>
                  </a:lnTo>
                  <a:lnTo>
                    <a:pt x="1275" y="2006"/>
                  </a:lnTo>
                  <a:lnTo>
                    <a:pt x="1288" y="1998"/>
                  </a:lnTo>
                  <a:lnTo>
                    <a:pt x="1292" y="1996"/>
                  </a:lnTo>
                  <a:lnTo>
                    <a:pt x="1282" y="1801"/>
                  </a:lnTo>
                  <a:lnTo>
                    <a:pt x="1271" y="1617"/>
                  </a:lnTo>
                  <a:lnTo>
                    <a:pt x="1260" y="1442"/>
                  </a:lnTo>
                  <a:lnTo>
                    <a:pt x="1248" y="1277"/>
                  </a:lnTo>
                  <a:lnTo>
                    <a:pt x="1236" y="1122"/>
                  </a:lnTo>
                  <a:lnTo>
                    <a:pt x="1223" y="976"/>
                  </a:lnTo>
                  <a:lnTo>
                    <a:pt x="1217" y="907"/>
                  </a:lnTo>
                  <a:lnTo>
                    <a:pt x="1209" y="840"/>
                  </a:lnTo>
                  <a:lnTo>
                    <a:pt x="1202" y="775"/>
                  </a:lnTo>
                  <a:lnTo>
                    <a:pt x="1194" y="713"/>
                  </a:lnTo>
                  <a:lnTo>
                    <a:pt x="1186" y="652"/>
                  </a:lnTo>
                  <a:lnTo>
                    <a:pt x="1177" y="594"/>
                  </a:lnTo>
                  <a:lnTo>
                    <a:pt x="1168" y="537"/>
                  </a:lnTo>
                  <a:lnTo>
                    <a:pt x="1159" y="484"/>
                  </a:lnTo>
                  <a:lnTo>
                    <a:pt x="1149" y="432"/>
                  </a:lnTo>
                  <a:lnTo>
                    <a:pt x="1139" y="382"/>
                  </a:lnTo>
                  <a:lnTo>
                    <a:pt x="1128" y="335"/>
                  </a:lnTo>
                  <a:lnTo>
                    <a:pt x="1117" y="290"/>
                  </a:lnTo>
                  <a:lnTo>
                    <a:pt x="1105" y="247"/>
                  </a:lnTo>
                  <a:lnTo>
                    <a:pt x="1092" y="205"/>
                  </a:lnTo>
                  <a:lnTo>
                    <a:pt x="1079" y="166"/>
                  </a:lnTo>
                  <a:lnTo>
                    <a:pt x="1065" y="129"/>
                  </a:lnTo>
                  <a:lnTo>
                    <a:pt x="1051" y="94"/>
                  </a:lnTo>
                  <a:lnTo>
                    <a:pt x="1036" y="61"/>
                  </a:lnTo>
                  <a:lnTo>
                    <a:pt x="1020" y="30"/>
                  </a:lnTo>
                  <a:lnTo>
                    <a:pt x="1003" y="0"/>
                  </a:lnTo>
                  <a:close/>
                </a:path>
              </a:pathLst>
            </a:custGeom>
            <a:solidFill>
              <a:srgbClr val="BFB9B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1" name="Freeform 11">
              <a:extLst>
                <a:ext uri="{FF2B5EF4-FFF2-40B4-BE49-F238E27FC236}">
                  <a16:creationId xmlns:a16="http://schemas.microsoft.com/office/drawing/2014/main" id="{BF6D3ECD-AFEA-4790-9A72-903F709425BD}"/>
                </a:ext>
              </a:extLst>
            </p:cNvPr>
            <p:cNvSpPr>
              <a:spLocks/>
            </p:cNvSpPr>
            <p:nvPr/>
          </p:nvSpPr>
          <p:spPr bwMode="auto">
            <a:xfrm>
              <a:off x="8454307" y="3353349"/>
              <a:ext cx="661144" cy="253988"/>
            </a:xfrm>
            <a:custGeom>
              <a:avLst/>
              <a:gdLst>
                <a:gd name="T0" fmla="*/ 0 w 1364"/>
                <a:gd name="T1" fmla="*/ 155 h 520"/>
                <a:gd name="T2" fmla="*/ 3 w 1364"/>
                <a:gd name="T3" fmla="*/ 199 h 520"/>
                <a:gd name="T4" fmla="*/ 9 w 1364"/>
                <a:gd name="T5" fmla="*/ 298 h 520"/>
                <a:gd name="T6" fmla="*/ 16 w 1364"/>
                <a:gd name="T7" fmla="*/ 402 h 520"/>
                <a:gd name="T8" fmla="*/ 21 w 1364"/>
                <a:gd name="T9" fmla="*/ 460 h 520"/>
                <a:gd name="T10" fmla="*/ 61 w 1364"/>
                <a:gd name="T11" fmla="*/ 468 h 520"/>
                <a:gd name="T12" fmla="*/ 170 w 1364"/>
                <a:gd name="T13" fmla="*/ 486 h 520"/>
                <a:gd name="T14" fmla="*/ 332 w 1364"/>
                <a:gd name="T15" fmla="*/ 506 h 520"/>
                <a:gd name="T16" fmla="*/ 428 w 1364"/>
                <a:gd name="T17" fmla="*/ 514 h 520"/>
                <a:gd name="T18" fmla="*/ 531 w 1364"/>
                <a:gd name="T19" fmla="*/ 519 h 520"/>
                <a:gd name="T20" fmla="*/ 639 w 1364"/>
                <a:gd name="T21" fmla="*/ 520 h 520"/>
                <a:gd name="T22" fmla="*/ 750 w 1364"/>
                <a:gd name="T23" fmla="*/ 516 h 520"/>
                <a:gd name="T24" fmla="*/ 862 w 1364"/>
                <a:gd name="T25" fmla="*/ 507 h 520"/>
                <a:gd name="T26" fmla="*/ 972 w 1364"/>
                <a:gd name="T27" fmla="*/ 491 h 520"/>
                <a:gd name="T28" fmla="*/ 1080 w 1364"/>
                <a:gd name="T29" fmla="*/ 467 h 520"/>
                <a:gd name="T30" fmla="*/ 1182 w 1364"/>
                <a:gd name="T31" fmla="*/ 433 h 520"/>
                <a:gd name="T32" fmla="*/ 1278 w 1364"/>
                <a:gd name="T33" fmla="*/ 390 h 520"/>
                <a:gd name="T34" fmla="*/ 1364 w 1364"/>
                <a:gd name="T35" fmla="*/ 336 h 520"/>
                <a:gd name="T36" fmla="*/ 1360 w 1364"/>
                <a:gd name="T37" fmla="*/ 292 h 520"/>
                <a:gd name="T38" fmla="*/ 1350 w 1364"/>
                <a:gd name="T39" fmla="*/ 194 h 520"/>
                <a:gd name="T40" fmla="*/ 1342 w 1364"/>
                <a:gd name="T41" fmla="*/ 140 h 520"/>
                <a:gd name="T42" fmla="*/ 1332 w 1364"/>
                <a:gd name="T43" fmla="*/ 90 h 520"/>
                <a:gd name="T44" fmla="*/ 1321 w 1364"/>
                <a:gd name="T45" fmla="*/ 52 h 520"/>
                <a:gd name="T46" fmla="*/ 1314 w 1364"/>
                <a:gd name="T47" fmla="*/ 38 h 520"/>
                <a:gd name="T48" fmla="*/ 1307 w 1364"/>
                <a:gd name="T49" fmla="*/ 30 h 520"/>
                <a:gd name="T50" fmla="*/ 1272 w 1364"/>
                <a:gd name="T51" fmla="*/ 4 h 520"/>
                <a:gd name="T52" fmla="*/ 1267 w 1364"/>
                <a:gd name="T53" fmla="*/ 0 h 520"/>
                <a:gd name="T54" fmla="*/ 1244 w 1364"/>
                <a:gd name="T55" fmla="*/ 9 h 520"/>
                <a:gd name="T56" fmla="*/ 1179 w 1364"/>
                <a:gd name="T57" fmla="*/ 30 h 520"/>
                <a:gd name="T58" fmla="*/ 1073 w 1364"/>
                <a:gd name="T59" fmla="*/ 58 h 520"/>
                <a:gd name="T60" fmla="*/ 1007 w 1364"/>
                <a:gd name="T61" fmla="*/ 73 h 520"/>
                <a:gd name="T62" fmla="*/ 931 w 1364"/>
                <a:gd name="T63" fmla="*/ 87 h 520"/>
                <a:gd name="T64" fmla="*/ 847 w 1364"/>
                <a:gd name="T65" fmla="*/ 100 h 520"/>
                <a:gd name="T66" fmla="*/ 754 w 1364"/>
                <a:gd name="T67" fmla="*/ 111 h 520"/>
                <a:gd name="T68" fmla="*/ 654 w 1364"/>
                <a:gd name="T69" fmla="*/ 119 h 520"/>
                <a:gd name="T70" fmla="*/ 546 w 1364"/>
                <a:gd name="T71" fmla="*/ 124 h 520"/>
                <a:gd name="T72" fmla="*/ 431 w 1364"/>
                <a:gd name="T73" fmla="*/ 124 h 520"/>
                <a:gd name="T74" fmla="*/ 309 w 1364"/>
                <a:gd name="T75" fmla="*/ 119 h 520"/>
                <a:gd name="T76" fmla="*/ 181 w 1364"/>
                <a:gd name="T77" fmla="*/ 109 h 520"/>
                <a:gd name="T78" fmla="*/ 47 w 1364"/>
                <a:gd name="T79" fmla="*/ 92 h 5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1364" h="520">
                  <a:moveTo>
                    <a:pt x="47" y="92"/>
                  </a:moveTo>
                  <a:lnTo>
                    <a:pt x="0" y="155"/>
                  </a:lnTo>
                  <a:lnTo>
                    <a:pt x="1" y="167"/>
                  </a:lnTo>
                  <a:lnTo>
                    <a:pt x="3" y="199"/>
                  </a:lnTo>
                  <a:lnTo>
                    <a:pt x="6" y="245"/>
                  </a:lnTo>
                  <a:lnTo>
                    <a:pt x="9" y="298"/>
                  </a:lnTo>
                  <a:lnTo>
                    <a:pt x="13" y="352"/>
                  </a:lnTo>
                  <a:lnTo>
                    <a:pt x="16" y="402"/>
                  </a:lnTo>
                  <a:lnTo>
                    <a:pt x="19" y="440"/>
                  </a:lnTo>
                  <a:lnTo>
                    <a:pt x="21" y="460"/>
                  </a:lnTo>
                  <a:lnTo>
                    <a:pt x="31" y="462"/>
                  </a:lnTo>
                  <a:lnTo>
                    <a:pt x="61" y="468"/>
                  </a:lnTo>
                  <a:lnTo>
                    <a:pt x="108" y="476"/>
                  </a:lnTo>
                  <a:lnTo>
                    <a:pt x="170" y="486"/>
                  </a:lnTo>
                  <a:lnTo>
                    <a:pt x="246" y="496"/>
                  </a:lnTo>
                  <a:lnTo>
                    <a:pt x="332" y="506"/>
                  </a:lnTo>
                  <a:lnTo>
                    <a:pt x="379" y="510"/>
                  </a:lnTo>
                  <a:lnTo>
                    <a:pt x="428" y="514"/>
                  </a:lnTo>
                  <a:lnTo>
                    <a:pt x="479" y="516"/>
                  </a:lnTo>
                  <a:lnTo>
                    <a:pt x="531" y="519"/>
                  </a:lnTo>
                  <a:lnTo>
                    <a:pt x="584" y="520"/>
                  </a:lnTo>
                  <a:lnTo>
                    <a:pt x="639" y="520"/>
                  </a:lnTo>
                  <a:lnTo>
                    <a:pt x="694" y="519"/>
                  </a:lnTo>
                  <a:lnTo>
                    <a:pt x="750" y="516"/>
                  </a:lnTo>
                  <a:lnTo>
                    <a:pt x="806" y="513"/>
                  </a:lnTo>
                  <a:lnTo>
                    <a:pt x="862" y="507"/>
                  </a:lnTo>
                  <a:lnTo>
                    <a:pt x="917" y="500"/>
                  </a:lnTo>
                  <a:lnTo>
                    <a:pt x="972" y="491"/>
                  </a:lnTo>
                  <a:lnTo>
                    <a:pt x="1027" y="480"/>
                  </a:lnTo>
                  <a:lnTo>
                    <a:pt x="1080" y="467"/>
                  </a:lnTo>
                  <a:lnTo>
                    <a:pt x="1132" y="451"/>
                  </a:lnTo>
                  <a:lnTo>
                    <a:pt x="1182" y="433"/>
                  </a:lnTo>
                  <a:lnTo>
                    <a:pt x="1231" y="413"/>
                  </a:lnTo>
                  <a:lnTo>
                    <a:pt x="1278" y="390"/>
                  </a:lnTo>
                  <a:lnTo>
                    <a:pt x="1322" y="364"/>
                  </a:lnTo>
                  <a:lnTo>
                    <a:pt x="1364" y="336"/>
                  </a:lnTo>
                  <a:lnTo>
                    <a:pt x="1363" y="324"/>
                  </a:lnTo>
                  <a:lnTo>
                    <a:pt x="1360" y="292"/>
                  </a:lnTo>
                  <a:lnTo>
                    <a:pt x="1356" y="247"/>
                  </a:lnTo>
                  <a:lnTo>
                    <a:pt x="1350" y="194"/>
                  </a:lnTo>
                  <a:lnTo>
                    <a:pt x="1346" y="167"/>
                  </a:lnTo>
                  <a:lnTo>
                    <a:pt x="1342" y="140"/>
                  </a:lnTo>
                  <a:lnTo>
                    <a:pt x="1338" y="114"/>
                  </a:lnTo>
                  <a:lnTo>
                    <a:pt x="1332" y="90"/>
                  </a:lnTo>
                  <a:lnTo>
                    <a:pt x="1327" y="69"/>
                  </a:lnTo>
                  <a:lnTo>
                    <a:pt x="1321" y="52"/>
                  </a:lnTo>
                  <a:lnTo>
                    <a:pt x="1317" y="44"/>
                  </a:lnTo>
                  <a:lnTo>
                    <a:pt x="1314" y="38"/>
                  </a:lnTo>
                  <a:lnTo>
                    <a:pt x="1310" y="33"/>
                  </a:lnTo>
                  <a:lnTo>
                    <a:pt x="1307" y="30"/>
                  </a:lnTo>
                  <a:lnTo>
                    <a:pt x="1284" y="13"/>
                  </a:lnTo>
                  <a:lnTo>
                    <a:pt x="1272" y="4"/>
                  </a:lnTo>
                  <a:lnTo>
                    <a:pt x="1267" y="1"/>
                  </a:lnTo>
                  <a:lnTo>
                    <a:pt x="1267" y="0"/>
                  </a:lnTo>
                  <a:lnTo>
                    <a:pt x="1261" y="3"/>
                  </a:lnTo>
                  <a:lnTo>
                    <a:pt x="1244" y="9"/>
                  </a:lnTo>
                  <a:lnTo>
                    <a:pt x="1217" y="18"/>
                  </a:lnTo>
                  <a:lnTo>
                    <a:pt x="1179" y="30"/>
                  </a:lnTo>
                  <a:lnTo>
                    <a:pt x="1131" y="44"/>
                  </a:lnTo>
                  <a:lnTo>
                    <a:pt x="1073" y="58"/>
                  </a:lnTo>
                  <a:lnTo>
                    <a:pt x="1041" y="65"/>
                  </a:lnTo>
                  <a:lnTo>
                    <a:pt x="1007" y="73"/>
                  </a:lnTo>
                  <a:lnTo>
                    <a:pt x="970" y="80"/>
                  </a:lnTo>
                  <a:lnTo>
                    <a:pt x="931" y="87"/>
                  </a:lnTo>
                  <a:lnTo>
                    <a:pt x="890" y="94"/>
                  </a:lnTo>
                  <a:lnTo>
                    <a:pt x="847" y="100"/>
                  </a:lnTo>
                  <a:lnTo>
                    <a:pt x="801" y="106"/>
                  </a:lnTo>
                  <a:lnTo>
                    <a:pt x="754" y="111"/>
                  </a:lnTo>
                  <a:lnTo>
                    <a:pt x="705" y="115"/>
                  </a:lnTo>
                  <a:lnTo>
                    <a:pt x="654" y="119"/>
                  </a:lnTo>
                  <a:lnTo>
                    <a:pt x="601" y="122"/>
                  </a:lnTo>
                  <a:lnTo>
                    <a:pt x="546" y="124"/>
                  </a:lnTo>
                  <a:lnTo>
                    <a:pt x="489" y="125"/>
                  </a:lnTo>
                  <a:lnTo>
                    <a:pt x="431" y="124"/>
                  </a:lnTo>
                  <a:lnTo>
                    <a:pt x="371" y="122"/>
                  </a:lnTo>
                  <a:lnTo>
                    <a:pt x="309" y="119"/>
                  </a:lnTo>
                  <a:lnTo>
                    <a:pt x="246" y="115"/>
                  </a:lnTo>
                  <a:lnTo>
                    <a:pt x="181" y="109"/>
                  </a:lnTo>
                  <a:lnTo>
                    <a:pt x="115" y="101"/>
                  </a:lnTo>
                  <a:lnTo>
                    <a:pt x="47" y="92"/>
                  </a:lnTo>
                  <a:close/>
                </a:path>
              </a:pathLst>
            </a:custGeom>
            <a:solidFill>
              <a:srgbClr val="51848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2" name="Freeform 12">
              <a:extLst>
                <a:ext uri="{FF2B5EF4-FFF2-40B4-BE49-F238E27FC236}">
                  <a16:creationId xmlns:a16="http://schemas.microsoft.com/office/drawing/2014/main" id="{9953CF05-5DDF-4748-94C6-7C3D33FA32A0}"/>
                </a:ext>
              </a:extLst>
            </p:cNvPr>
            <p:cNvSpPr>
              <a:spLocks/>
            </p:cNvSpPr>
            <p:nvPr/>
          </p:nvSpPr>
          <p:spPr bwMode="auto">
            <a:xfrm>
              <a:off x="8452368" y="3110994"/>
              <a:ext cx="618489" cy="162862"/>
            </a:xfrm>
            <a:custGeom>
              <a:avLst/>
              <a:gdLst>
                <a:gd name="T0" fmla="*/ 0 w 1277"/>
                <a:gd name="T1" fmla="*/ 312 h 340"/>
                <a:gd name="T2" fmla="*/ 6 w 1277"/>
                <a:gd name="T3" fmla="*/ 313 h 340"/>
                <a:gd name="T4" fmla="*/ 24 w 1277"/>
                <a:gd name="T5" fmla="*/ 316 h 340"/>
                <a:gd name="T6" fmla="*/ 54 w 1277"/>
                <a:gd name="T7" fmla="*/ 320 h 340"/>
                <a:gd name="T8" fmla="*/ 95 w 1277"/>
                <a:gd name="T9" fmla="*/ 325 h 340"/>
                <a:gd name="T10" fmla="*/ 146 w 1277"/>
                <a:gd name="T11" fmla="*/ 330 h 340"/>
                <a:gd name="T12" fmla="*/ 208 w 1277"/>
                <a:gd name="T13" fmla="*/ 334 h 340"/>
                <a:gd name="T14" fmla="*/ 279 w 1277"/>
                <a:gd name="T15" fmla="*/ 338 h 340"/>
                <a:gd name="T16" fmla="*/ 360 w 1277"/>
                <a:gd name="T17" fmla="*/ 340 h 340"/>
                <a:gd name="T18" fmla="*/ 403 w 1277"/>
                <a:gd name="T19" fmla="*/ 340 h 340"/>
                <a:gd name="T20" fmla="*/ 449 w 1277"/>
                <a:gd name="T21" fmla="*/ 339 h 340"/>
                <a:gd name="T22" fmla="*/ 497 w 1277"/>
                <a:gd name="T23" fmla="*/ 338 h 340"/>
                <a:gd name="T24" fmla="*/ 546 w 1277"/>
                <a:gd name="T25" fmla="*/ 336 h 340"/>
                <a:gd name="T26" fmla="*/ 598 w 1277"/>
                <a:gd name="T27" fmla="*/ 333 h 340"/>
                <a:gd name="T28" fmla="*/ 651 w 1277"/>
                <a:gd name="T29" fmla="*/ 329 h 340"/>
                <a:gd name="T30" fmla="*/ 707 w 1277"/>
                <a:gd name="T31" fmla="*/ 324 h 340"/>
                <a:gd name="T32" fmla="*/ 764 w 1277"/>
                <a:gd name="T33" fmla="*/ 318 h 340"/>
                <a:gd name="T34" fmla="*/ 823 w 1277"/>
                <a:gd name="T35" fmla="*/ 311 h 340"/>
                <a:gd name="T36" fmla="*/ 883 w 1277"/>
                <a:gd name="T37" fmla="*/ 303 h 340"/>
                <a:gd name="T38" fmla="*/ 945 w 1277"/>
                <a:gd name="T39" fmla="*/ 293 h 340"/>
                <a:gd name="T40" fmla="*/ 1009 w 1277"/>
                <a:gd name="T41" fmla="*/ 282 h 340"/>
                <a:gd name="T42" fmla="*/ 1074 w 1277"/>
                <a:gd name="T43" fmla="*/ 270 h 340"/>
                <a:gd name="T44" fmla="*/ 1140 w 1277"/>
                <a:gd name="T45" fmla="*/ 256 h 340"/>
                <a:gd name="T46" fmla="*/ 1208 w 1277"/>
                <a:gd name="T47" fmla="*/ 240 h 340"/>
                <a:gd name="T48" fmla="*/ 1277 w 1277"/>
                <a:gd name="T49" fmla="*/ 223 h 340"/>
                <a:gd name="T50" fmla="*/ 1276 w 1277"/>
                <a:gd name="T51" fmla="*/ 0 h 340"/>
                <a:gd name="T52" fmla="*/ 1271 w 1277"/>
                <a:gd name="T53" fmla="*/ 1 h 340"/>
                <a:gd name="T54" fmla="*/ 1256 w 1277"/>
                <a:gd name="T55" fmla="*/ 5 h 340"/>
                <a:gd name="T56" fmla="*/ 1231 w 1277"/>
                <a:gd name="T57" fmla="*/ 12 h 340"/>
                <a:gd name="T58" fmla="*/ 1195 w 1277"/>
                <a:gd name="T59" fmla="*/ 20 h 340"/>
                <a:gd name="T60" fmla="*/ 1150 w 1277"/>
                <a:gd name="T61" fmla="*/ 30 h 340"/>
                <a:gd name="T62" fmla="*/ 1095 w 1277"/>
                <a:gd name="T63" fmla="*/ 41 h 340"/>
                <a:gd name="T64" fmla="*/ 1029 w 1277"/>
                <a:gd name="T65" fmla="*/ 52 h 340"/>
                <a:gd name="T66" fmla="*/ 954 w 1277"/>
                <a:gd name="T67" fmla="*/ 62 h 340"/>
                <a:gd name="T68" fmla="*/ 913 w 1277"/>
                <a:gd name="T69" fmla="*/ 67 h 340"/>
                <a:gd name="T70" fmla="*/ 869 w 1277"/>
                <a:gd name="T71" fmla="*/ 72 h 340"/>
                <a:gd name="T72" fmla="*/ 823 w 1277"/>
                <a:gd name="T73" fmla="*/ 77 h 340"/>
                <a:gd name="T74" fmla="*/ 774 w 1277"/>
                <a:gd name="T75" fmla="*/ 81 h 340"/>
                <a:gd name="T76" fmla="*/ 723 w 1277"/>
                <a:gd name="T77" fmla="*/ 85 h 340"/>
                <a:gd name="T78" fmla="*/ 669 w 1277"/>
                <a:gd name="T79" fmla="*/ 88 h 340"/>
                <a:gd name="T80" fmla="*/ 613 w 1277"/>
                <a:gd name="T81" fmla="*/ 91 h 340"/>
                <a:gd name="T82" fmla="*/ 555 w 1277"/>
                <a:gd name="T83" fmla="*/ 94 h 340"/>
                <a:gd name="T84" fmla="*/ 494 w 1277"/>
                <a:gd name="T85" fmla="*/ 95 h 340"/>
                <a:gd name="T86" fmla="*/ 431 w 1277"/>
                <a:gd name="T87" fmla="*/ 96 h 340"/>
                <a:gd name="T88" fmla="*/ 365 w 1277"/>
                <a:gd name="T89" fmla="*/ 96 h 340"/>
                <a:gd name="T90" fmla="*/ 297 w 1277"/>
                <a:gd name="T91" fmla="*/ 96 h 340"/>
                <a:gd name="T92" fmla="*/ 226 w 1277"/>
                <a:gd name="T93" fmla="*/ 94 h 340"/>
                <a:gd name="T94" fmla="*/ 153 w 1277"/>
                <a:gd name="T95" fmla="*/ 92 h 340"/>
                <a:gd name="T96" fmla="*/ 78 w 1277"/>
                <a:gd name="T97" fmla="*/ 88 h 340"/>
                <a:gd name="T98" fmla="*/ 0 w 1277"/>
                <a:gd name="T99" fmla="*/ 83 h 340"/>
                <a:gd name="T100" fmla="*/ 0 w 1277"/>
                <a:gd name="T101" fmla="*/ 312 h 34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1277" h="340">
                  <a:moveTo>
                    <a:pt x="0" y="312"/>
                  </a:moveTo>
                  <a:lnTo>
                    <a:pt x="6" y="313"/>
                  </a:lnTo>
                  <a:lnTo>
                    <a:pt x="24" y="316"/>
                  </a:lnTo>
                  <a:lnTo>
                    <a:pt x="54" y="320"/>
                  </a:lnTo>
                  <a:lnTo>
                    <a:pt x="95" y="325"/>
                  </a:lnTo>
                  <a:lnTo>
                    <a:pt x="146" y="330"/>
                  </a:lnTo>
                  <a:lnTo>
                    <a:pt x="208" y="334"/>
                  </a:lnTo>
                  <a:lnTo>
                    <a:pt x="279" y="338"/>
                  </a:lnTo>
                  <a:lnTo>
                    <a:pt x="360" y="340"/>
                  </a:lnTo>
                  <a:lnTo>
                    <a:pt x="403" y="340"/>
                  </a:lnTo>
                  <a:lnTo>
                    <a:pt x="449" y="339"/>
                  </a:lnTo>
                  <a:lnTo>
                    <a:pt x="497" y="338"/>
                  </a:lnTo>
                  <a:lnTo>
                    <a:pt x="546" y="336"/>
                  </a:lnTo>
                  <a:lnTo>
                    <a:pt x="598" y="333"/>
                  </a:lnTo>
                  <a:lnTo>
                    <a:pt x="651" y="329"/>
                  </a:lnTo>
                  <a:lnTo>
                    <a:pt x="707" y="324"/>
                  </a:lnTo>
                  <a:lnTo>
                    <a:pt x="764" y="318"/>
                  </a:lnTo>
                  <a:lnTo>
                    <a:pt x="823" y="311"/>
                  </a:lnTo>
                  <a:lnTo>
                    <a:pt x="883" y="303"/>
                  </a:lnTo>
                  <a:lnTo>
                    <a:pt x="945" y="293"/>
                  </a:lnTo>
                  <a:lnTo>
                    <a:pt x="1009" y="282"/>
                  </a:lnTo>
                  <a:lnTo>
                    <a:pt x="1074" y="270"/>
                  </a:lnTo>
                  <a:lnTo>
                    <a:pt x="1140" y="256"/>
                  </a:lnTo>
                  <a:lnTo>
                    <a:pt x="1208" y="240"/>
                  </a:lnTo>
                  <a:lnTo>
                    <a:pt x="1277" y="223"/>
                  </a:lnTo>
                  <a:lnTo>
                    <a:pt x="1276" y="0"/>
                  </a:lnTo>
                  <a:lnTo>
                    <a:pt x="1271" y="1"/>
                  </a:lnTo>
                  <a:lnTo>
                    <a:pt x="1256" y="5"/>
                  </a:lnTo>
                  <a:lnTo>
                    <a:pt x="1231" y="12"/>
                  </a:lnTo>
                  <a:lnTo>
                    <a:pt x="1195" y="20"/>
                  </a:lnTo>
                  <a:lnTo>
                    <a:pt x="1150" y="30"/>
                  </a:lnTo>
                  <a:lnTo>
                    <a:pt x="1095" y="41"/>
                  </a:lnTo>
                  <a:lnTo>
                    <a:pt x="1029" y="52"/>
                  </a:lnTo>
                  <a:lnTo>
                    <a:pt x="954" y="62"/>
                  </a:lnTo>
                  <a:lnTo>
                    <a:pt x="913" y="67"/>
                  </a:lnTo>
                  <a:lnTo>
                    <a:pt x="869" y="72"/>
                  </a:lnTo>
                  <a:lnTo>
                    <a:pt x="823" y="77"/>
                  </a:lnTo>
                  <a:lnTo>
                    <a:pt x="774" y="81"/>
                  </a:lnTo>
                  <a:lnTo>
                    <a:pt x="723" y="85"/>
                  </a:lnTo>
                  <a:lnTo>
                    <a:pt x="669" y="88"/>
                  </a:lnTo>
                  <a:lnTo>
                    <a:pt x="613" y="91"/>
                  </a:lnTo>
                  <a:lnTo>
                    <a:pt x="555" y="94"/>
                  </a:lnTo>
                  <a:lnTo>
                    <a:pt x="494" y="95"/>
                  </a:lnTo>
                  <a:lnTo>
                    <a:pt x="431" y="96"/>
                  </a:lnTo>
                  <a:lnTo>
                    <a:pt x="365" y="96"/>
                  </a:lnTo>
                  <a:lnTo>
                    <a:pt x="297" y="96"/>
                  </a:lnTo>
                  <a:lnTo>
                    <a:pt x="226" y="94"/>
                  </a:lnTo>
                  <a:lnTo>
                    <a:pt x="153" y="92"/>
                  </a:lnTo>
                  <a:lnTo>
                    <a:pt x="78" y="88"/>
                  </a:lnTo>
                  <a:lnTo>
                    <a:pt x="0" y="83"/>
                  </a:lnTo>
                  <a:lnTo>
                    <a:pt x="0" y="312"/>
                  </a:lnTo>
                  <a:close/>
                </a:path>
              </a:pathLst>
            </a:custGeom>
            <a:solidFill>
              <a:srgbClr val="C95D1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3" name="Freeform 13">
              <a:extLst>
                <a:ext uri="{FF2B5EF4-FFF2-40B4-BE49-F238E27FC236}">
                  <a16:creationId xmlns:a16="http://schemas.microsoft.com/office/drawing/2014/main" id="{A1F2B4D3-1B29-44B6-8CE0-559A7A859048}"/>
                </a:ext>
              </a:extLst>
            </p:cNvPr>
            <p:cNvSpPr>
              <a:spLocks/>
            </p:cNvSpPr>
            <p:nvPr/>
          </p:nvSpPr>
          <p:spPr bwMode="auto">
            <a:xfrm>
              <a:off x="8083989" y="4016431"/>
              <a:ext cx="2221906" cy="4732699"/>
            </a:xfrm>
            <a:custGeom>
              <a:avLst/>
              <a:gdLst>
                <a:gd name="T0" fmla="*/ 2027 w 4586"/>
                <a:gd name="T1" fmla="*/ 3005 h 9763"/>
                <a:gd name="T2" fmla="*/ 1886 w 4586"/>
                <a:gd name="T3" fmla="*/ 2651 h 9763"/>
                <a:gd name="T4" fmla="*/ 1975 w 4586"/>
                <a:gd name="T5" fmla="*/ 2397 h 9763"/>
                <a:gd name="T6" fmla="*/ 1662 w 4586"/>
                <a:gd name="T7" fmla="*/ 2199 h 9763"/>
                <a:gd name="T8" fmla="*/ 1637 w 4586"/>
                <a:gd name="T9" fmla="*/ 1688 h 9763"/>
                <a:gd name="T10" fmla="*/ 1495 w 4586"/>
                <a:gd name="T11" fmla="*/ 1483 h 9763"/>
                <a:gd name="T12" fmla="*/ 1457 w 4586"/>
                <a:gd name="T13" fmla="*/ 1193 h 9763"/>
                <a:gd name="T14" fmla="*/ 1457 w 4586"/>
                <a:gd name="T15" fmla="*/ 851 h 9763"/>
                <a:gd name="T16" fmla="*/ 1362 w 4586"/>
                <a:gd name="T17" fmla="*/ 400 h 9763"/>
                <a:gd name="T18" fmla="*/ 1603 w 4586"/>
                <a:gd name="T19" fmla="*/ 44 h 9763"/>
                <a:gd name="T20" fmla="*/ 1751 w 4586"/>
                <a:gd name="T21" fmla="*/ 6 h 9763"/>
                <a:gd name="T22" fmla="*/ 2056 w 4586"/>
                <a:gd name="T23" fmla="*/ 309 h 9763"/>
                <a:gd name="T24" fmla="*/ 2473 w 4586"/>
                <a:gd name="T25" fmla="*/ 395 h 9763"/>
                <a:gd name="T26" fmla="*/ 2922 w 4586"/>
                <a:gd name="T27" fmla="*/ 597 h 9763"/>
                <a:gd name="T28" fmla="*/ 2836 w 4586"/>
                <a:gd name="T29" fmla="*/ 1413 h 9763"/>
                <a:gd name="T30" fmla="*/ 3050 w 4586"/>
                <a:gd name="T31" fmla="*/ 1528 h 9763"/>
                <a:gd name="T32" fmla="*/ 3020 w 4586"/>
                <a:gd name="T33" fmla="*/ 1785 h 9763"/>
                <a:gd name="T34" fmla="*/ 3243 w 4586"/>
                <a:gd name="T35" fmla="*/ 2003 h 9763"/>
                <a:gd name="T36" fmla="*/ 3413 w 4586"/>
                <a:gd name="T37" fmla="*/ 2473 h 9763"/>
                <a:gd name="T38" fmla="*/ 3113 w 4586"/>
                <a:gd name="T39" fmla="*/ 2932 h 9763"/>
                <a:gd name="T40" fmla="*/ 3183 w 4586"/>
                <a:gd name="T41" fmla="*/ 3178 h 9763"/>
                <a:gd name="T42" fmla="*/ 3128 w 4586"/>
                <a:gd name="T43" fmla="*/ 3482 h 9763"/>
                <a:gd name="T44" fmla="*/ 2988 w 4586"/>
                <a:gd name="T45" fmla="*/ 3594 h 9763"/>
                <a:gd name="T46" fmla="*/ 3369 w 4586"/>
                <a:gd name="T47" fmla="*/ 3809 h 9763"/>
                <a:gd name="T48" fmla="*/ 3443 w 4586"/>
                <a:gd name="T49" fmla="*/ 4328 h 9763"/>
                <a:gd name="T50" fmla="*/ 3924 w 4586"/>
                <a:gd name="T51" fmla="*/ 4334 h 9763"/>
                <a:gd name="T52" fmla="*/ 4157 w 4586"/>
                <a:gd name="T53" fmla="*/ 4672 h 9763"/>
                <a:gd name="T54" fmla="*/ 4189 w 4586"/>
                <a:gd name="T55" fmla="*/ 5017 h 9763"/>
                <a:gd name="T56" fmla="*/ 4546 w 4586"/>
                <a:gd name="T57" fmla="*/ 5382 h 9763"/>
                <a:gd name="T58" fmla="*/ 4304 w 4586"/>
                <a:gd name="T59" fmla="*/ 6072 h 9763"/>
                <a:gd name="T60" fmla="*/ 4505 w 4586"/>
                <a:gd name="T61" fmla="*/ 6840 h 9763"/>
                <a:gd name="T62" fmla="*/ 4383 w 4586"/>
                <a:gd name="T63" fmla="*/ 7731 h 9763"/>
                <a:gd name="T64" fmla="*/ 3569 w 4586"/>
                <a:gd name="T65" fmla="*/ 8122 h 9763"/>
                <a:gd name="T66" fmla="*/ 3842 w 4586"/>
                <a:gd name="T67" fmla="*/ 8662 h 9763"/>
                <a:gd name="T68" fmla="*/ 3465 w 4586"/>
                <a:gd name="T69" fmla="*/ 9009 h 9763"/>
                <a:gd name="T70" fmla="*/ 3125 w 4586"/>
                <a:gd name="T71" fmla="*/ 9064 h 9763"/>
                <a:gd name="T72" fmla="*/ 2917 w 4586"/>
                <a:gd name="T73" fmla="*/ 9494 h 9763"/>
                <a:gd name="T74" fmla="*/ 2422 w 4586"/>
                <a:gd name="T75" fmla="*/ 9754 h 9763"/>
                <a:gd name="T76" fmla="*/ 1891 w 4586"/>
                <a:gd name="T77" fmla="*/ 9623 h 9763"/>
                <a:gd name="T78" fmla="*/ 1591 w 4586"/>
                <a:gd name="T79" fmla="*/ 9221 h 9763"/>
                <a:gd name="T80" fmla="*/ 1453 w 4586"/>
                <a:gd name="T81" fmla="*/ 8905 h 9763"/>
                <a:gd name="T82" fmla="*/ 1147 w 4586"/>
                <a:gd name="T83" fmla="*/ 8955 h 9763"/>
                <a:gd name="T84" fmla="*/ 995 w 4586"/>
                <a:gd name="T85" fmla="*/ 8678 h 9763"/>
                <a:gd name="T86" fmla="*/ 837 w 4586"/>
                <a:gd name="T87" fmla="*/ 8520 h 9763"/>
                <a:gd name="T88" fmla="*/ 529 w 4586"/>
                <a:gd name="T89" fmla="*/ 8174 h 9763"/>
                <a:gd name="T90" fmla="*/ 652 w 4586"/>
                <a:gd name="T91" fmla="*/ 7683 h 9763"/>
                <a:gd name="T92" fmla="*/ 207 w 4586"/>
                <a:gd name="T93" fmla="*/ 7373 h 9763"/>
                <a:gd name="T94" fmla="*/ 43 w 4586"/>
                <a:gd name="T95" fmla="*/ 6609 h 9763"/>
                <a:gd name="T96" fmla="*/ 785 w 4586"/>
                <a:gd name="T97" fmla="*/ 6024 h 9763"/>
                <a:gd name="T98" fmla="*/ 624 w 4586"/>
                <a:gd name="T99" fmla="*/ 5432 h 9763"/>
                <a:gd name="T100" fmla="*/ 1026 w 4586"/>
                <a:gd name="T101" fmla="*/ 4976 h 9763"/>
                <a:gd name="T102" fmla="*/ 1462 w 4586"/>
                <a:gd name="T103" fmla="*/ 4845 h 9763"/>
                <a:gd name="T104" fmla="*/ 1623 w 4586"/>
                <a:gd name="T105" fmla="*/ 4656 h 9763"/>
                <a:gd name="T106" fmla="*/ 1915 w 4586"/>
                <a:gd name="T107" fmla="*/ 4605 h 9763"/>
                <a:gd name="T108" fmla="*/ 1877 w 4586"/>
                <a:gd name="T109" fmla="*/ 4410 h 9763"/>
                <a:gd name="T110" fmla="*/ 1944 w 4586"/>
                <a:gd name="T111" fmla="*/ 4046 h 9763"/>
                <a:gd name="T112" fmla="*/ 2188 w 4586"/>
                <a:gd name="T113" fmla="*/ 3756 h 9763"/>
                <a:gd name="T114" fmla="*/ 2147 w 4586"/>
                <a:gd name="T115" fmla="*/ 3433 h 976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Lst>
              <a:rect l="0" t="0" r="r" b="b"/>
              <a:pathLst>
                <a:path w="4586" h="9763">
                  <a:moveTo>
                    <a:pt x="2384" y="3206"/>
                  </a:moveTo>
                  <a:lnTo>
                    <a:pt x="2346" y="3197"/>
                  </a:lnTo>
                  <a:lnTo>
                    <a:pt x="2308" y="3186"/>
                  </a:lnTo>
                  <a:lnTo>
                    <a:pt x="2272" y="3172"/>
                  </a:lnTo>
                  <a:lnTo>
                    <a:pt x="2237" y="3157"/>
                  </a:lnTo>
                  <a:lnTo>
                    <a:pt x="2203" y="3140"/>
                  </a:lnTo>
                  <a:lnTo>
                    <a:pt x="2169" y="3121"/>
                  </a:lnTo>
                  <a:lnTo>
                    <a:pt x="2138" y="3100"/>
                  </a:lnTo>
                  <a:lnTo>
                    <a:pt x="2108" y="3079"/>
                  </a:lnTo>
                  <a:lnTo>
                    <a:pt x="2079" y="3055"/>
                  </a:lnTo>
                  <a:lnTo>
                    <a:pt x="2052" y="3031"/>
                  </a:lnTo>
                  <a:lnTo>
                    <a:pt x="2027" y="3005"/>
                  </a:lnTo>
                  <a:lnTo>
                    <a:pt x="2004" y="2978"/>
                  </a:lnTo>
                  <a:lnTo>
                    <a:pt x="1982" y="2951"/>
                  </a:lnTo>
                  <a:lnTo>
                    <a:pt x="1962" y="2922"/>
                  </a:lnTo>
                  <a:lnTo>
                    <a:pt x="1944" y="2893"/>
                  </a:lnTo>
                  <a:lnTo>
                    <a:pt x="1929" y="2863"/>
                  </a:lnTo>
                  <a:lnTo>
                    <a:pt x="1915" y="2833"/>
                  </a:lnTo>
                  <a:lnTo>
                    <a:pt x="1904" y="2803"/>
                  </a:lnTo>
                  <a:lnTo>
                    <a:pt x="1895" y="2772"/>
                  </a:lnTo>
                  <a:lnTo>
                    <a:pt x="1889" y="2742"/>
                  </a:lnTo>
                  <a:lnTo>
                    <a:pt x="1885" y="2711"/>
                  </a:lnTo>
                  <a:lnTo>
                    <a:pt x="1884" y="2681"/>
                  </a:lnTo>
                  <a:lnTo>
                    <a:pt x="1886" y="2651"/>
                  </a:lnTo>
                  <a:lnTo>
                    <a:pt x="1890" y="2621"/>
                  </a:lnTo>
                  <a:lnTo>
                    <a:pt x="1897" y="2592"/>
                  </a:lnTo>
                  <a:lnTo>
                    <a:pt x="1908" y="2563"/>
                  </a:lnTo>
                  <a:lnTo>
                    <a:pt x="1921" y="2535"/>
                  </a:lnTo>
                  <a:lnTo>
                    <a:pt x="1937" y="2508"/>
                  </a:lnTo>
                  <a:lnTo>
                    <a:pt x="1957" y="2483"/>
                  </a:lnTo>
                  <a:lnTo>
                    <a:pt x="1980" y="2458"/>
                  </a:lnTo>
                  <a:lnTo>
                    <a:pt x="2006" y="2434"/>
                  </a:lnTo>
                  <a:lnTo>
                    <a:pt x="2036" y="2412"/>
                  </a:lnTo>
                  <a:lnTo>
                    <a:pt x="2029" y="2410"/>
                  </a:lnTo>
                  <a:lnTo>
                    <a:pt x="2007" y="2406"/>
                  </a:lnTo>
                  <a:lnTo>
                    <a:pt x="1975" y="2397"/>
                  </a:lnTo>
                  <a:lnTo>
                    <a:pt x="1934" y="2384"/>
                  </a:lnTo>
                  <a:lnTo>
                    <a:pt x="1911" y="2375"/>
                  </a:lnTo>
                  <a:lnTo>
                    <a:pt x="1886" y="2365"/>
                  </a:lnTo>
                  <a:lnTo>
                    <a:pt x="1861" y="2354"/>
                  </a:lnTo>
                  <a:lnTo>
                    <a:pt x="1835" y="2341"/>
                  </a:lnTo>
                  <a:lnTo>
                    <a:pt x="1809" y="2326"/>
                  </a:lnTo>
                  <a:lnTo>
                    <a:pt x="1783" y="2310"/>
                  </a:lnTo>
                  <a:lnTo>
                    <a:pt x="1757" y="2292"/>
                  </a:lnTo>
                  <a:lnTo>
                    <a:pt x="1732" y="2272"/>
                  </a:lnTo>
                  <a:lnTo>
                    <a:pt x="1707" y="2249"/>
                  </a:lnTo>
                  <a:lnTo>
                    <a:pt x="1684" y="2225"/>
                  </a:lnTo>
                  <a:lnTo>
                    <a:pt x="1662" y="2199"/>
                  </a:lnTo>
                  <a:lnTo>
                    <a:pt x="1643" y="2170"/>
                  </a:lnTo>
                  <a:lnTo>
                    <a:pt x="1625" y="2140"/>
                  </a:lnTo>
                  <a:lnTo>
                    <a:pt x="1610" y="2107"/>
                  </a:lnTo>
                  <a:lnTo>
                    <a:pt x="1598" y="2071"/>
                  </a:lnTo>
                  <a:lnTo>
                    <a:pt x="1589" y="2033"/>
                  </a:lnTo>
                  <a:lnTo>
                    <a:pt x="1583" y="1992"/>
                  </a:lnTo>
                  <a:lnTo>
                    <a:pt x="1581" y="1949"/>
                  </a:lnTo>
                  <a:lnTo>
                    <a:pt x="1583" y="1902"/>
                  </a:lnTo>
                  <a:lnTo>
                    <a:pt x="1589" y="1853"/>
                  </a:lnTo>
                  <a:lnTo>
                    <a:pt x="1600" y="1801"/>
                  </a:lnTo>
                  <a:lnTo>
                    <a:pt x="1616" y="1746"/>
                  </a:lnTo>
                  <a:lnTo>
                    <a:pt x="1637" y="1688"/>
                  </a:lnTo>
                  <a:lnTo>
                    <a:pt x="1663" y="1626"/>
                  </a:lnTo>
                  <a:lnTo>
                    <a:pt x="1658" y="1624"/>
                  </a:lnTo>
                  <a:lnTo>
                    <a:pt x="1645" y="1616"/>
                  </a:lnTo>
                  <a:lnTo>
                    <a:pt x="1624" y="1602"/>
                  </a:lnTo>
                  <a:lnTo>
                    <a:pt x="1598" y="1584"/>
                  </a:lnTo>
                  <a:lnTo>
                    <a:pt x="1584" y="1573"/>
                  </a:lnTo>
                  <a:lnTo>
                    <a:pt x="1569" y="1561"/>
                  </a:lnTo>
                  <a:lnTo>
                    <a:pt x="1554" y="1547"/>
                  </a:lnTo>
                  <a:lnTo>
                    <a:pt x="1539" y="1533"/>
                  </a:lnTo>
                  <a:lnTo>
                    <a:pt x="1524" y="1517"/>
                  </a:lnTo>
                  <a:lnTo>
                    <a:pt x="1510" y="1501"/>
                  </a:lnTo>
                  <a:lnTo>
                    <a:pt x="1495" y="1483"/>
                  </a:lnTo>
                  <a:lnTo>
                    <a:pt x="1482" y="1464"/>
                  </a:lnTo>
                  <a:lnTo>
                    <a:pt x="1470" y="1444"/>
                  </a:lnTo>
                  <a:lnTo>
                    <a:pt x="1459" y="1423"/>
                  </a:lnTo>
                  <a:lnTo>
                    <a:pt x="1450" y="1402"/>
                  </a:lnTo>
                  <a:lnTo>
                    <a:pt x="1442" y="1379"/>
                  </a:lnTo>
                  <a:lnTo>
                    <a:pt x="1436" y="1355"/>
                  </a:lnTo>
                  <a:lnTo>
                    <a:pt x="1433" y="1330"/>
                  </a:lnTo>
                  <a:lnTo>
                    <a:pt x="1432" y="1305"/>
                  </a:lnTo>
                  <a:lnTo>
                    <a:pt x="1434" y="1278"/>
                  </a:lnTo>
                  <a:lnTo>
                    <a:pt x="1438" y="1250"/>
                  </a:lnTo>
                  <a:lnTo>
                    <a:pt x="1446" y="1222"/>
                  </a:lnTo>
                  <a:lnTo>
                    <a:pt x="1457" y="1193"/>
                  </a:lnTo>
                  <a:lnTo>
                    <a:pt x="1472" y="1163"/>
                  </a:lnTo>
                  <a:lnTo>
                    <a:pt x="1490" y="1133"/>
                  </a:lnTo>
                  <a:lnTo>
                    <a:pt x="1513" y="1101"/>
                  </a:lnTo>
                  <a:lnTo>
                    <a:pt x="1540" y="1069"/>
                  </a:lnTo>
                  <a:lnTo>
                    <a:pt x="1571" y="1037"/>
                  </a:lnTo>
                  <a:lnTo>
                    <a:pt x="1566" y="1030"/>
                  </a:lnTo>
                  <a:lnTo>
                    <a:pt x="1551" y="1009"/>
                  </a:lnTo>
                  <a:lnTo>
                    <a:pt x="1529" y="976"/>
                  </a:lnTo>
                  <a:lnTo>
                    <a:pt x="1502" y="933"/>
                  </a:lnTo>
                  <a:lnTo>
                    <a:pt x="1487" y="908"/>
                  </a:lnTo>
                  <a:lnTo>
                    <a:pt x="1472" y="880"/>
                  </a:lnTo>
                  <a:lnTo>
                    <a:pt x="1457" y="851"/>
                  </a:lnTo>
                  <a:lnTo>
                    <a:pt x="1441" y="819"/>
                  </a:lnTo>
                  <a:lnTo>
                    <a:pt x="1427" y="786"/>
                  </a:lnTo>
                  <a:lnTo>
                    <a:pt x="1413" y="752"/>
                  </a:lnTo>
                  <a:lnTo>
                    <a:pt x="1400" y="716"/>
                  </a:lnTo>
                  <a:lnTo>
                    <a:pt x="1388" y="679"/>
                  </a:lnTo>
                  <a:lnTo>
                    <a:pt x="1377" y="640"/>
                  </a:lnTo>
                  <a:lnTo>
                    <a:pt x="1369" y="601"/>
                  </a:lnTo>
                  <a:lnTo>
                    <a:pt x="1362" y="562"/>
                  </a:lnTo>
                  <a:lnTo>
                    <a:pt x="1358" y="522"/>
                  </a:lnTo>
                  <a:lnTo>
                    <a:pt x="1356" y="481"/>
                  </a:lnTo>
                  <a:lnTo>
                    <a:pt x="1357" y="441"/>
                  </a:lnTo>
                  <a:lnTo>
                    <a:pt x="1362" y="400"/>
                  </a:lnTo>
                  <a:lnTo>
                    <a:pt x="1370" y="359"/>
                  </a:lnTo>
                  <a:lnTo>
                    <a:pt x="1381" y="319"/>
                  </a:lnTo>
                  <a:lnTo>
                    <a:pt x="1397" y="280"/>
                  </a:lnTo>
                  <a:lnTo>
                    <a:pt x="1417" y="240"/>
                  </a:lnTo>
                  <a:lnTo>
                    <a:pt x="1441" y="202"/>
                  </a:lnTo>
                  <a:lnTo>
                    <a:pt x="1470" y="164"/>
                  </a:lnTo>
                  <a:lnTo>
                    <a:pt x="1504" y="128"/>
                  </a:lnTo>
                  <a:lnTo>
                    <a:pt x="1544" y="94"/>
                  </a:lnTo>
                  <a:lnTo>
                    <a:pt x="1589" y="61"/>
                  </a:lnTo>
                  <a:lnTo>
                    <a:pt x="1591" y="58"/>
                  </a:lnTo>
                  <a:lnTo>
                    <a:pt x="1598" y="49"/>
                  </a:lnTo>
                  <a:lnTo>
                    <a:pt x="1603" y="44"/>
                  </a:lnTo>
                  <a:lnTo>
                    <a:pt x="1609" y="38"/>
                  </a:lnTo>
                  <a:lnTo>
                    <a:pt x="1616" y="32"/>
                  </a:lnTo>
                  <a:lnTo>
                    <a:pt x="1625" y="26"/>
                  </a:lnTo>
                  <a:lnTo>
                    <a:pt x="1635" y="19"/>
                  </a:lnTo>
                  <a:lnTo>
                    <a:pt x="1645" y="14"/>
                  </a:lnTo>
                  <a:lnTo>
                    <a:pt x="1657" y="9"/>
                  </a:lnTo>
                  <a:lnTo>
                    <a:pt x="1670" y="5"/>
                  </a:lnTo>
                  <a:lnTo>
                    <a:pt x="1684" y="2"/>
                  </a:lnTo>
                  <a:lnTo>
                    <a:pt x="1699" y="0"/>
                  </a:lnTo>
                  <a:lnTo>
                    <a:pt x="1715" y="0"/>
                  </a:lnTo>
                  <a:lnTo>
                    <a:pt x="1733" y="2"/>
                  </a:lnTo>
                  <a:lnTo>
                    <a:pt x="1751" y="6"/>
                  </a:lnTo>
                  <a:lnTo>
                    <a:pt x="1770" y="13"/>
                  </a:lnTo>
                  <a:lnTo>
                    <a:pt x="1791" y="22"/>
                  </a:lnTo>
                  <a:lnTo>
                    <a:pt x="1813" y="34"/>
                  </a:lnTo>
                  <a:lnTo>
                    <a:pt x="1835" y="49"/>
                  </a:lnTo>
                  <a:lnTo>
                    <a:pt x="1859" y="67"/>
                  </a:lnTo>
                  <a:lnTo>
                    <a:pt x="1884" y="89"/>
                  </a:lnTo>
                  <a:lnTo>
                    <a:pt x="1910" y="114"/>
                  </a:lnTo>
                  <a:lnTo>
                    <a:pt x="1937" y="144"/>
                  </a:lnTo>
                  <a:lnTo>
                    <a:pt x="1965" y="178"/>
                  </a:lnTo>
                  <a:lnTo>
                    <a:pt x="1994" y="217"/>
                  </a:lnTo>
                  <a:lnTo>
                    <a:pt x="2024" y="261"/>
                  </a:lnTo>
                  <a:lnTo>
                    <a:pt x="2056" y="309"/>
                  </a:lnTo>
                  <a:lnTo>
                    <a:pt x="2088" y="363"/>
                  </a:lnTo>
                  <a:lnTo>
                    <a:pt x="2121" y="422"/>
                  </a:lnTo>
                  <a:lnTo>
                    <a:pt x="2156" y="486"/>
                  </a:lnTo>
                  <a:lnTo>
                    <a:pt x="2170" y="481"/>
                  </a:lnTo>
                  <a:lnTo>
                    <a:pt x="2209" y="465"/>
                  </a:lnTo>
                  <a:lnTo>
                    <a:pt x="2237" y="456"/>
                  </a:lnTo>
                  <a:lnTo>
                    <a:pt x="2268" y="445"/>
                  </a:lnTo>
                  <a:lnTo>
                    <a:pt x="2304" y="434"/>
                  </a:lnTo>
                  <a:lnTo>
                    <a:pt x="2343" y="423"/>
                  </a:lnTo>
                  <a:lnTo>
                    <a:pt x="2384" y="412"/>
                  </a:lnTo>
                  <a:lnTo>
                    <a:pt x="2428" y="403"/>
                  </a:lnTo>
                  <a:lnTo>
                    <a:pt x="2473" y="395"/>
                  </a:lnTo>
                  <a:lnTo>
                    <a:pt x="2519" y="389"/>
                  </a:lnTo>
                  <a:lnTo>
                    <a:pt x="2566" y="386"/>
                  </a:lnTo>
                  <a:lnTo>
                    <a:pt x="2612" y="386"/>
                  </a:lnTo>
                  <a:lnTo>
                    <a:pt x="2657" y="389"/>
                  </a:lnTo>
                  <a:lnTo>
                    <a:pt x="2701" y="396"/>
                  </a:lnTo>
                  <a:lnTo>
                    <a:pt x="2744" y="408"/>
                  </a:lnTo>
                  <a:lnTo>
                    <a:pt x="2783" y="424"/>
                  </a:lnTo>
                  <a:lnTo>
                    <a:pt x="2820" y="446"/>
                  </a:lnTo>
                  <a:lnTo>
                    <a:pt x="2852" y="474"/>
                  </a:lnTo>
                  <a:lnTo>
                    <a:pt x="2881" y="508"/>
                  </a:lnTo>
                  <a:lnTo>
                    <a:pt x="2904" y="548"/>
                  </a:lnTo>
                  <a:lnTo>
                    <a:pt x="2922" y="597"/>
                  </a:lnTo>
                  <a:lnTo>
                    <a:pt x="2934" y="653"/>
                  </a:lnTo>
                  <a:lnTo>
                    <a:pt x="2940" y="717"/>
                  </a:lnTo>
                  <a:lnTo>
                    <a:pt x="2938" y="790"/>
                  </a:lnTo>
                  <a:lnTo>
                    <a:pt x="2928" y="872"/>
                  </a:lnTo>
                  <a:lnTo>
                    <a:pt x="2910" y="964"/>
                  </a:lnTo>
                  <a:lnTo>
                    <a:pt x="2883" y="1066"/>
                  </a:lnTo>
                  <a:lnTo>
                    <a:pt x="2846" y="1179"/>
                  </a:lnTo>
                  <a:lnTo>
                    <a:pt x="2800" y="1304"/>
                  </a:lnTo>
                  <a:lnTo>
                    <a:pt x="2742" y="1440"/>
                  </a:lnTo>
                  <a:lnTo>
                    <a:pt x="2775" y="1427"/>
                  </a:lnTo>
                  <a:lnTo>
                    <a:pt x="2806" y="1419"/>
                  </a:lnTo>
                  <a:lnTo>
                    <a:pt x="2836" y="1413"/>
                  </a:lnTo>
                  <a:lnTo>
                    <a:pt x="2863" y="1410"/>
                  </a:lnTo>
                  <a:lnTo>
                    <a:pt x="2889" y="1410"/>
                  </a:lnTo>
                  <a:lnTo>
                    <a:pt x="2913" y="1413"/>
                  </a:lnTo>
                  <a:lnTo>
                    <a:pt x="2935" y="1418"/>
                  </a:lnTo>
                  <a:lnTo>
                    <a:pt x="2955" y="1425"/>
                  </a:lnTo>
                  <a:lnTo>
                    <a:pt x="2974" y="1435"/>
                  </a:lnTo>
                  <a:lnTo>
                    <a:pt x="2991" y="1447"/>
                  </a:lnTo>
                  <a:lnTo>
                    <a:pt x="3006" y="1460"/>
                  </a:lnTo>
                  <a:lnTo>
                    <a:pt x="3020" y="1475"/>
                  </a:lnTo>
                  <a:lnTo>
                    <a:pt x="3031" y="1492"/>
                  </a:lnTo>
                  <a:lnTo>
                    <a:pt x="3041" y="1509"/>
                  </a:lnTo>
                  <a:lnTo>
                    <a:pt x="3050" y="1528"/>
                  </a:lnTo>
                  <a:lnTo>
                    <a:pt x="3056" y="1548"/>
                  </a:lnTo>
                  <a:lnTo>
                    <a:pt x="3061" y="1569"/>
                  </a:lnTo>
                  <a:lnTo>
                    <a:pt x="3064" y="1591"/>
                  </a:lnTo>
                  <a:lnTo>
                    <a:pt x="3066" y="1612"/>
                  </a:lnTo>
                  <a:lnTo>
                    <a:pt x="3066" y="1635"/>
                  </a:lnTo>
                  <a:lnTo>
                    <a:pt x="3064" y="1657"/>
                  </a:lnTo>
                  <a:lnTo>
                    <a:pt x="3061" y="1679"/>
                  </a:lnTo>
                  <a:lnTo>
                    <a:pt x="3056" y="1702"/>
                  </a:lnTo>
                  <a:lnTo>
                    <a:pt x="3049" y="1724"/>
                  </a:lnTo>
                  <a:lnTo>
                    <a:pt x="3041" y="1745"/>
                  </a:lnTo>
                  <a:lnTo>
                    <a:pt x="3031" y="1766"/>
                  </a:lnTo>
                  <a:lnTo>
                    <a:pt x="3020" y="1785"/>
                  </a:lnTo>
                  <a:lnTo>
                    <a:pt x="3007" y="1804"/>
                  </a:lnTo>
                  <a:lnTo>
                    <a:pt x="2992" y="1822"/>
                  </a:lnTo>
                  <a:lnTo>
                    <a:pt x="2976" y="1838"/>
                  </a:lnTo>
                  <a:lnTo>
                    <a:pt x="2959" y="1853"/>
                  </a:lnTo>
                  <a:lnTo>
                    <a:pt x="2939" y="1866"/>
                  </a:lnTo>
                  <a:lnTo>
                    <a:pt x="2992" y="1876"/>
                  </a:lnTo>
                  <a:lnTo>
                    <a:pt x="3041" y="1889"/>
                  </a:lnTo>
                  <a:lnTo>
                    <a:pt x="3088" y="1906"/>
                  </a:lnTo>
                  <a:lnTo>
                    <a:pt x="3131" y="1926"/>
                  </a:lnTo>
                  <a:lnTo>
                    <a:pt x="3172" y="1949"/>
                  </a:lnTo>
                  <a:lnTo>
                    <a:pt x="3209" y="1974"/>
                  </a:lnTo>
                  <a:lnTo>
                    <a:pt x="3243" y="2003"/>
                  </a:lnTo>
                  <a:lnTo>
                    <a:pt x="3275" y="2034"/>
                  </a:lnTo>
                  <a:lnTo>
                    <a:pt x="3303" y="2066"/>
                  </a:lnTo>
                  <a:lnTo>
                    <a:pt x="3328" y="2101"/>
                  </a:lnTo>
                  <a:lnTo>
                    <a:pt x="3350" y="2138"/>
                  </a:lnTo>
                  <a:lnTo>
                    <a:pt x="3369" y="2176"/>
                  </a:lnTo>
                  <a:lnTo>
                    <a:pt x="3385" y="2216"/>
                  </a:lnTo>
                  <a:lnTo>
                    <a:pt x="3398" y="2258"/>
                  </a:lnTo>
                  <a:lnTo>
                    <a:pt x="3407" y="2300"/>
                  </a:lnTo>
                  <a:lnTo>
                    <a:pt x="3414" y="2342"/>
                  </a:lnTo>
                  <a:lnTo>
                    <a:pt x="3417" y="2386"/>
                  </a:lnTo>
                  <a:lnTo>
                    <a:pt x="3417" y="2429"/>
                  </a:lnTo>
                  <a:lnTo>
                    <a:pt x="3413" y="2473"/>
                  </a:lnTo>
                  <a:lnTo>
                    <a:pt x="3406" y="2516"/>
                  </a:lnTo>
                  <a:lnTo>
                    <a:pt x="3397" y="2560"/>
                  </a:lnTo>
                  <a:lnTo>
                    <a:pt x="3383" y="2602"/>
                  </a:lnTo>
                  <a:lnTo>
                    <a:pt x="3367" y="2645"/>
                  </a:lnTo>
                  <a:lnTo>
                    <a:pt x="3347" y="2686"/>
                  </a:lnTo>
                  <a:lnTo>
                    <a:pt x="3324" y="2726"/>
                  </a:lnTo>
                  <a:lnTo>
                    <a:pt x="3297" y="2765"/>
                  </a:lnTo>
                  <a:lnTo>
                    <a:pt x="3267" y="2802"/>
                  </a:lnTo>
                  <a:lnTo>
                    <a:pt x="3234" y="2838"/>
                  </a:lnTo>
                  <a:lnTo>
                    <a:pt x="3197" y="2871"/>
                  </a:lnTo>
                  <a:lnTo>
                    <a:pt x="3157" y="2903"/>
                  </a:lnTo>
                  <a:lnTo>
                    <a:pt x="3113" y="2932"/>
                  </a:lnTo>
                  <a:lnTo>
                    <a:pt x="3066" y="2959"/>
                  </a:lnTo>
                  <a:lnTo>
                    <a:pt x="3082" y="2970"/>
                  </a:lnTo>
                  <a:lnTo>
                    <a:pt x="3096" y="2984"/>
                  </a:lnTo>
                  <a:lnTo>
                    <a:pt x="3110" y="2999"/>
                  </a:lnTo>
                  <a:lnTo>
                    <a:pt x="3123" y="3017"/>
                  </a:lnTo>
                  <a:lnTo>
                    <a:pt x="3135" y="3036"/>
                  </a:lnTo>
                  <a:lnTo>
                    <a:pt x="3145" y="3057"/>
                  </a:lnTo>
                  <a:lnTo>
                    <a:pt x="3155" y="3079"/>
                  </a:lnTo>
                  <a:lnTo>
                    <a:pt x="3164" y="3103"/>
                  </a:lnTo>
                  <a:lnTo>
                    <a:pt x="3171" y="3127"/>
                  </a:lnTo>
                  <a:lnTo>
                    <a:pt x="3178" y="3152"/>
                  </a:lnTo>
                  <a:lnTo>
                    <a:pt x="3183" y="3178"/>
                  </a:lnTo>
                  <a:lnTo>
                    <a:pt x="3186" y="3205"/>
                  </a:lnTo>
                  <a:lnTo>
                    <a:pt x="3189" y="3232"/>
                  </a:lnTo>
                  <a:lnTo>
                    <a:pt x="3190" y="3260"/>
                  </a:lnTo>
                  <a:lnTo>
                    <a:pt x="3189" y="3287"/>
                  </a:lnTo>
                  <a:lnTo>
                    <a:pt x="3187" y="3314"/>
                  </a:lnTo>
                  <a:lnTo>
                    <a:pt x="3184" y="3341"/>
                  </a:lnTo>
                  <a:lnTo>
                    <a:pt x="3179" y="3367"/>
                  </a:lnTo>
                  <a:lnTo>
                    <a:pt x="3172" y="3392"/>
                  </a:lnTo>
                  <a:lnTo>
                    <a:pt x="3164" y="3416"/>
                  </a:lnTo>
                  <a:lnTo>
                    <a:pt x="3154" y="3440"/>
                  </a:lnTo>
                  <a:lnTo>
                    <a:pt x="3142" y="3462"/>
                  </a:lnTo>
                  <a:lnTo>
                    <a:pt x="3128" y="3482"/>
                  </a:lnTo>
                  <a:lnTo>
                    <a:pt x="3112" y="3501"/>
                  </a:lnTo>
                  <a:lnTo>
                    <a:pt x="3095" y="3519"/>
                  </a:lnTo>
                  <a:lnTo>
                    <a:pt x="3075" y="3534"/>
                  </a:lnTo>
                  <a:lnTo>
                    <a:pt x="3054" y="3547"/>
                  </a:lnTo>
                  <a:lnTo>
                    <a:pt x="3030" y="3558"/>
                  </a:lnTo>
                  <a:lnTo>
                    <a:pt x="3005" y="3567"/>
                  </a:lnTo>
                  <a:lnTo>
                    <a:pt x="2977" y="3573"/>
                  </a:lnTo>
                  <a:lnTo>
                    <a:pt x="2947" y="3576"/>
                  </a:lnTo>
                  <a:lnTo>
                    <a:pt x="2915" y="3576"/>
                  </a:lnTo>
                  <a:lnTo>
                    <a:pt x="2924" y="3577"/>
                  </a:lnTo>
                  <a:lnTo>
                    <a:pt x="2949" y="3583"/>
                  </a:lnTo>
                  <a:lnTo>
                    <a:pt x="2988" y="3594"/>
                  </a:lnTo>
                  <a:lnTo>
                    <a:pt x="3037" y="3609"/>
                  </a:lnTo>
                  <a:lnTo>
                    <a:pt x="3064" y="3619"/>
                  </a:lnTo>
                  <a:lnTo>
                    <a:pt x="3094" y="3630"/>
                  </a:lnTo>
                  <a:lnTo>
                    <a:pt x="3124" y="3643"/>
                  </a:lnTo>
                  <a:lnTo>
                    <a:pt x="3155" y="3657"/>
                  </a:lnTo>
                  <a:lnTo>
                    <a:pt x="3187" y="3674"/>
                  </a:lnTo>
                  <a:lnTo>
                    <a:pt x="3219" y="3691"/>
                  </a:lnTo>
                  <a:lnTo>
                    <a:pt x="3251" y="3711"/>
                  </a:lnTo>
                  <a:lnTo>
                    <a:pt x="3282" y="3733"/>
                  </a:lnTo>
                  <a:lnTo>
                    <a:pt x="3313" y="3756"/>
                  </a:lnTo>
                  <a:lnTo>
                    <a:pt x="3342" y="3782"/>
                  </a:lnTo>
                  <a:lnTo>
                    <a:pt x="3369" y="3809"/>
                  </a:lnTo>
                  <a:lnTo>
                    <a:pt x="3394" y="3839"/>
                  </a:lnTo>
                  <a:lnTo>
                    <a:pt x="3418" y="3871"/>
                  </a:lnTo>
                  <a:lnTo>
                    <a:pt x="3438" y="3905"/>
                  </a:lnTo>
                  <a:lnTo>
                    <a:pt x="3455" y="3942"/>
                  </a:lnTo>
                  <a:lnTo>
                    <a:pt x="3469" y="3981"/>
                  </a:lnTo>
                  <a:lnTo>
                    <a:pt x="3480" y="4022"/>
                  </a:lnTo>
                  <a:lnTo>
                    <a:pt x="3486" y="4066"/>
                  </a:lnTo>
                  <a:lnTo>
                    <a:pt x="3488" y="4113"/>
                  </a:lnTo>
                  <a:lnTo>
                    <a:pt x="3485" y="4162"/>
                  </a:lnTo>
                  <a:lnTo>
                    <a:pt x="3476" y="4215"/>
                  </a:lnTo>
                  <a:lnTo>
                    <a:pt x="3463" y="4271"/>
                  </a:lnTo>
                  <a:lnTo>
                    <a:pt x="3443" y="4328"/>
                  </a:lnTo>
                  <a:lnTo>
                    <a:pt x="3417" y="4389"/>
                  </a:lnTo>
                  <a:lnTo>
                    <a:pt x="3475" y="4362"/>
                  </a:lnTo>
                  <a:lnTo>
                    <a:pt x="3530" y="4340"/>
                  </a:lnTo>
                  <a:lnTo>
                    <a:pt x="3584" y="4322"/>
                  </a:lnTo>
                  <a:lnTo>
                    <a:pt x="3634" y="4310"/>
                  </a:lnTo>
                  <a:lnTo>
                    <a:pt x="3683" y="4301"/>
                  </a:lnTo>
                  <a:lnTo>
                    <a:pt x="3729" y="4297"/>
                  </a:lnTo>
                  <a:lnTo>
                    <a:pt x="3772" y="4298"/>
                  </a:lnTo>
                  <a:lnTo>
                    <a:pt x="3814" y="4302"/>
                  </a:lnTo>
                  <a:lnTo>
                    <a:pt x="3853" y="4309"/>
                  </a:lnTo>
                  <a:lnTo>
                    <a:pt x="3889" y="4320"/>
                  </a:lnTo>
                  <a:lnTo>
                    <a:pt x="3924" y="4334"/>
                  </a:lnTo>
                  <a:lnTo>
                    <a:pt x="3956" y="4351"/>
                  </a:lnTo>
                  <a:lnTo>
                    <a:pt x="3986" y="4371"/>
                  </a:lnTo>
                  <a:lnTo>
                    <a:pt x="4013" y="4393"/>
                  </a:lnTo>
                  <a:lnTo>
                    <a:pt x="4038" y="4418"/>
                  </a:lnTo>
                  <a:lnTo>
                    <a:pt x="4061" y="4445"/>
                  </a:lnTo>
                  <a:lnTo>
                    <a:pt x="4082" y="4473"/>
                  </a:lnTo>
                  <a:lnTo>
                    <a:pt x="4100" y="4504"/>
                  </a:lnTo>
                  <a:lnTo>
                    <a:pt x="4116" y="4535"/>
                  </a:lnTo>
                  <a:lnTo>
                    <a:pt x="4130" y="4568"/>
                  </a:lnTo>
                  <a:lnTo>
                    <a:pt x="4141" y="4602"/>
                  </a:lnTo>
                  <a:lnTo>
                    <a:pt x="4150" y="4637"/>
                  </a:lnTo>
                  <a:lnTo>
                    <a:pt x="4157" y="4672"/>
                  </a:lnTo>
                  <a:lnTo>
                    <a:pt x="4162" y="4708"/>
                  </a:lnTo>
                  <a:lnTo>
                    <a:pt x="4165" y="4744"/>
                  </a:lnTo>
                  <a:lnTo>
                    <a:pt x="4165" y="4779"/>
                  </a:lnTo>
                  <a:lnTo>
                    <a:pt x="4163" y="4815"/>
                  </a:lnTo>
                  <a:lnTo>
                    <a:pt x="4159" y="4850"/>
                  </a:lnTo>
                  <a:lnTo>
                    <a:pt x="4153" y="4884"/>
                  </a:lnTo>
                  <a:lnTo>
                    <a:pt x="4145" y="4917"/>
                  </a:lnTo>
                  <a:lnTo>
                    <a:pt x="4134" y="4949"/>
                  </a:lnTo>
                  <a:lnTo>
                    <a:pt x="4121" y="4980"/>
                  </a:lnTo>
                  <a:lnTo>
                    <a:pt x="4133" y="4986"/>
                  </a:lnTo>
                  <a:lnTo>
                    <a:pt x="4167" y="5004"/>
                  </a:lnTo>
                  <a:lnTo>
                    <a:pt x="4189" y="5017"/>
                  </a:lnTo>
                  <a:lnTo>
                    <a:pt x="4216" y="5033"/>
                  </a:lnTo>
                  <a:lnTo>
                    <a:pt x="4245" y="5052"/>
                  </a:lnTo>
                  <a:lnTo>
                    <a:pt x="4276" y="5073"/>
                  </a:lnTo>
                  <a:lnTo>
                    <a:pt x="4308" y="5097"/>
                  </a:lnTo>
                  <a:lnTo>
                    <a:pt x="4341" y="5124"/>
                  </a:lnTo>
                  <a:lnTo>
                    <a:pt x="4375" y="5154"/>
                  </a:lnTo>
                  <a:lnTo>
                    <a:pt x="4408" y="5185"/>
                  </a:lnTo>
                  <a:lnTo>
                    <a:pt x="4440" y="5220"/>
                  </a:lnTo>
                  <a:lnTo>
                    <a:pt x="4471" y="5257"/>
                  </a:lnTo>
                  <a:lnTo>
                    <a:pt x="4499" y="5297"/>
                  </a:lnTo>
                  <a:lnTo>
                    <a:pt x="4525" y="5338"/>
                  </a:lnTo>
                  <a:lnTo>
                    <a:pt x="4546" y="5382"/>
                  </a:lnTo>
                  <a:lnTo>
                    <a:pt x="4564" y="5428"/>
                  </a:lnTo>
                  <a:lnTo>
                    <a:pt x="4577" y="5477"/>
                  </a:lnTo>
                  <a:lnTo>
                    <a:pt x="4584" y="5527"/>
                  </a:lnTo>
                  <a:lnTo>
                    <a:pt x="4586" y="5580"/>
                  </a:lnTo>
                  <a:lnTo>
                    <a:pt x="4580" y="5634"/>
                  </a:lnTo>
                  <a:lnTo>
                    <a:pt x="4568" y="5691"/>
                  </a:lnTo>
                  <a:lnTo>
                    <a:pt x="4547" y="5750"/>
                  </a:lnTo>
                  <a:lnTo>
                    <a:pt x="4518" y="5811"/>
                  </a:lnTo>
                  <a:lnTo>
                    <a:pt x="4480" y="5873"/>
                  </a:lnTo>
                  <a:lnTo>
                    <a:pt x="4432" y="5938"/>
                  </a:lnTo>
                  <a:lnTo>
                    <a:pt x="4373" y="6004"/>
                  </a:lnTo>
                  <a:lnTo>
                    <a:pt x="4304" y="6072"/>
                  </a:lnTo>
                  <a:lnTo>
                    <a:pt x="4223" y="6142"/>
                  </a:lnTo>
                  <a:lnTo>
                    <a:pt x="4129" y="6213"/>
                  </a:lnTo>
                  <a:lnTo>
                    <a:pt x="4023" y="6287"/>
                  </a:lnTo>
                  <a:lnTo>
                    <a:pt x="4101" y="6332"/>
                  </a:lnTo>
                  <a:lnTo>
                    <a:pt x="4172" y="6381"/>
                  </a:lnTo>
                  <a:lnTo>
                    <a:pt x="4238" y="6436"/>
                  </a:lnTo>
                  <a:lnTo>
                    <a:pt x="4298" y="6495"/>
                  </a:lnTo>
                  <a:lnTo>
                    <a:pt x="4351" y="6558"/>
                  </a:lnTo>
                  <a:lnTo>
                    <a:pt x="4399" y="6624"/>
                  </a:lnTo>
                  <a:lnTo>
                    <a:pt x="4440" y="6694"/>
                  </a:lnTo>
                  <a:lnTo>
                    <a:pt x="4475" y="6766"/>
                  </a:lnTo>
                  <a:lnTo>
                    <a:pt x="4505" y="6840"/>
                  </a:lnTo>
                  <a:lnTo>
                    <a:pt x="4528" y="6915"/>
                  </a:lnTo>
                  <a:lnTo>
                    <a:pt x="4545" y="6992"/>
                  </a:lnTo>
                  <a:lnTo>
                    <a:pt x="4556" y="7070"/>
                  </a:lnTo>
                  <a:lnTo>
                    <a:pt x="4561" y="7148"/>
                  </a:lnTo>
                  <a:lnTo>
                    <a:pt x="4560" y="7226"/>
                  </a:lnTo>
                  <a:lnTo>
                    <a:pt x="4553" y="7305"/>
                  </a:lnTo>
                  <a:lnTo>
                    <a:pt x="4540" y="7381"/>
                  </a:lnTo>
                  <a:lnTo>
                    <a:pt x="4521" y="7456"/>
                  </a:lnTo>
                  <a:lnTo>
                    <a:pt x="4495" y="7529"/>
                  </a:lnTo>
                  <a:lnTo>
                    <a:pt x="4464" y="7599"/>
                  </a:lnTo>
                  <a:lnTo>
                    <a:pt x="4427" y="7666"/>
                  </a:lnTo>
                  <a:lnTo>
                    <a:pt x="4383" y="7731"/>
                  </a:lnTo>
                  <a:lnTo>
                    <a:pt x="4334" y="7791"/>
                  </a:lnTo>
                  <a:lnTo>
                    <a:pt x="4278" y="7847"/>
                  </a:lnTo>
                  <a:lnTo>
                    <a:pt x="4217" y="7898"/>
                  </a:lnTo>
                  <a:lnTo>
                    <a:pt x="4149" y="7945"/>
                  </a:lnTo>
                  <a:lnTo>
                    <a:pt x="4075" y="7985"/>
                  </a:lnTo>
                  <a:lnTo>
                    <a:pt x="3996" y="8020"/>
                  </a:lnTo>
                  <a:lnTo>
                    <a:pt x="3910" y="8048"/>
                  </a:lnTo>
                  <a:lnTo>
                    <a:pt x="3818" y="8069"/>
                  </a:lnTo>
                  <a:lnTo>
                    <a:pt x="3720" y="8083"/>
                  </a:lnTo>
                  <a:lnTo>
                    <a:pt x="3616" y="8088"/>
                  </a:lnTo>
                  <a:lnTo>
                    <a:pt x="3506" y="8086"/>
                  </a:lnTo>
                  <a:lnTo>
                    <a:pt x="3569" y="8122"/>
                  </a:lnTo>
                  <a:lnTo>
                    <a:pt x="3625" y="8160"/>
                  </a:lnTo>
                  <a:lnTo>
                    <a:pt x="3675" y="8201"/>
                  </a:lnTo>
                  <a:lnTo>
                    <a:pt x="3718" y="8244"/>
                  </a:lnTo>
                  <a:lnTo>
                    <a:pt x="3755" y="8289"/>
                  </a:lnTo>
                  <a:lnTo>
                    <a:pt x="3785" y="8335"/>
                  </a:lnTo>
                  <a:lnTo>
                    <a:pt x="3809" y="8381"/>
                  </a:lnTo>
                  <a:lnTo>
                    <a:pt x="3828" y="8428"/>
                  </a:lnTo>
                  <a:lnTo>
                    <a:pt x="3841" y="8476"/>
                  </a:lnTo>
                  <a:lnTo>
                    <a:pt x="3849" y="8523"/>
                  </a:lnTo>
                  <a:lnTo>
                    <a:pt x="3852" y="8570"/>
                  </a:lnTo>
                  <a:lnTo>
                    <a:pt x="3849" y="8617"/>
                  </a:lnTo>
                  <a:lnTo>
                    <a:pt x="3842" y="8662"/>
                  </a:lnTo>
                  <a:lnTo>
                    <a:pt x="3831" y="8706"/>
                  </a:lnTo>
                  <a:lnTo>
                    <a:pt x="3815" y="8748"/>
                  </a:lnTo>
                  <a:lnTo>
                    <a:pt x="3795" y="8789"/>
                  </a:lnTo>
                  <a:lnTo>
                    <a:pt x="3771" y="8827"/>
                  </a:lnTo>
                  <a:lnTo>
                    <a:pt x="3744" y="8862"/>
                  </a:lnTo>
                  <a:lnTo>
                    <a:pt x="3713" y="8894"/>
                  </a:lnTo>
                  <a:lnTo>
                    <a:pt x="3678" y="8924"/>
                  </a:lnTo>
                  <a:lnTo>
                    <a:pt x="3641" y="8949"/>
                  </a:lnTo>
                  <a:lnTo>
                    <a:pt x="3601" y="8971"/>
                  </a:lnTo>
                  <a:lnTo>
                    <a:pt x="3558" y="8988"/>
                  </a:lnTo>
                  <a:lnTo>
                    <a:pt x="3513" y="9001"/>
                  </a:lnTo>
                  <a:lnTo>
                    <a:pt x="3465" y="9009"/>
                  </a:lnTo>
                  <a:lnTo>
                    <a:pt x="3415" y="9011"/>
                  </a:lnTo>
                  <a:lnTo>
                    <a:pt x="3364" y="9009"/>
                  </a:lnTo>
                  <a:lnTo>
                    <a:pt x="3311" y="9000"/>
                  </a:lnTo>
                  <a:lnTo>
                    <a:pt x="3257" y="8985"/>
                  </a:lnTo>
                  <a:lnTo>
                    <a:pt x="3201" y="8963"/>
                  </a:lnTo>
                  <a:lnTo>
                    <a:pt x="3144" y="8935"/>
                  </a:lnTo>
                  <a:lnTo>
                    <a:pt x="3087" y="8899"/>
                  </a:lnTo>
                  <a:lnTo>
                    <a:pt x="3101" y="8930"/>
                  </a:lnTo>
                  <a:lnTo>
                    <a:pt x="3112" y="8962"/>
                  </a:lnTo>
                  <a:lnTo>
                    <a:pt x="3120" y="8995"/>
                  </a:lnTo>
                  <a:lnTo>
                    <a:pt x="3124" y="9029"/>
                  </a:lnTo>
                  <a:lnTo>
                    <a:pt x="3125" y="9064"/>
                  </a:lnTo>
                  <a:lnTo>
                    <a:pt x="3122" y="9100"/>
                  </a:lnTo>
                  <a:lnTo>
                    <a:pt x="3117" y="9136"/>
                  </a:lnTo>
                  <a:lnTo>
                    <a:pt x="3109" y="9173"/>
                  </a:lnTo>
                  <a:lnTo>
                    <a:pt x="3097" y="9209"/>
                  </a:lnTo>
                  <a:lnTo>
                    <a:pt x="3083" y="9246"/>
                  </a:lnTo>
                  <a:lnTo>
                    <a:pt x="3067" y="9284"/>
                  </a:lnTo>
                  <a:lnTo>
                    <a:pt x="3048" y="9320"/>
                  </a:lnTo>
                  <a:lnTo>
                    <a:pt x="3026" y="9356"/>
                  </a:lnTo>
                  <a:lnTo>
                    <a:pt x="3002" y="9392"/>
                  </a:lnTo>
                  <a:lnTo>
                    <a:pt x="2976" y="9427"/>
                  </a:lnTo>
                  <a:lnTo>
                    <a:pt x="2947" y="9461"/>
                  </a:lnTo>
                  <a:lnTo>
                    <a:pt x="2917" y="9494"/>
                  </a:lnTo>
                  <a:lnTo>
                    <a:pt x="2884" y="9525"/>
                  </a:lnTo>
                  <a:lnTo>
                    <a:pt x="2849" y="9556"/>
                  </a:lnTo>
                  <a:lnTo>
                    <a:pt x="2813" y="9585"/>
                  </a:lnTo>
                  <a:lnTo>
                    <a:pt x="2775" y="9612"/>
                  </a:lnTo>
                  <a:lnTo>
                    <a:pt x="2736" y="9638"/>
                  </a:lnTo>
                  <a:lnTo>
                    <a:pt x="2695" y="9661"/>
                  </a:lnTo>
                  <a:lnTo>
                    <a:pt x="2652" y="9683"/>
                  </a:lnTo>
                  <a:lnTo>
                    <a:pt x="2608" y="9702"/>
                  </a:lnTo>
                  <a:lnTo>
                    <a:pt x="2563" y="9719"/>
                  </a:lnTo>
                  <a:lnTo>
                    <a:pt x="2517" y="9734"/>
                  </a:lnTo>
                  <a:lnTo>
                    <a:pt x="2470" y="9745"/>
                  </a:lnTo>
                  <a:lnTo>
                    <a:pt x="2422" y="9754"/>
                  </a:lnTo>
                  <a:lnTo>
                    <a:pt x="2373" y="9760"/>
                  </a:lnTo>
                  <a:lnTo>
                    <a:pt x="2323" y="9763"/>
                  </a:lnTo>
                  <a:lnTo>
                    <a:pt x="2273" y="9762"/>
                  </a:lnTo>
                  <a:lnTo>
                    <a:pt x="2223" y="9758"/>
                  </a:lnTo>
                  <a:lnTo>
                    <a:pt x="2174" y="9751"/>
                  </a:lnTo>
                  <a:lnTo>
                    <a:pt x="2129" y="9741"/>
                  </a:lnTo>
                  <a:lnTo>
                    <a:pt x="2085" y="9727"/>
                  </a:lnTo>
                  <a:lnTo>
                    <a:pt x="2042" y="9711"/>
                  </a:lnTo>
                  <a:lnTo>
                    <a:pt x="2002" y="9692"/>
                  </a:lnTo>
                  <a:lnTo>
                    <a:pt x="1963" y="9671"/>
                  </a:lnTo>
                  <a:lnTo>
                    <a:pt x="1926" y="9648"/>
                  </a:lnTo>
                  <a:lnTo>
                    <a:pt x="1891" y="9623"/>
                  </a:lnTo>
                  <a:lnTo>
                    <a:pt x="1858" y="9595"/>
                  </a:lnTo>
                  <a:lnTo>
                    <a:pt x="1826" y="9566"/>
                  </a:lnTo>
                  <a:lnTo>
                    <a:pt x="1796" y="9536"/>
                  </a:lnTo>
                  <a:lnTo>
                    <a:pt x="1767" y="9504"/>
                  </a:lnTo>
                  <a:lnTo>
                    <a:pt x="1740" y="9471"/>
                  </a:lnTo>
                  <a:lnTo>
                    <a:pt x="1714" y="9437"/>
                  </a:lnTo>
                  <a:lnTo>
                    <a:pt x="1690" y="9402"/>
                  </a:lnTo>
                  <a:lnTo>
                    <a:pt x="1667" y="9367"/>
                  </a:lnTo>
                  <a:lnTo>
                    <a:pt x="1646" y="9331"/>
                  </a:lnTo>
                  <a:lnTo>
                    <a:pt x="1626" y="9294"/>
                  </a:lnTo>
                  <a:lnTo>
                    <a:pt x="1608" y="9257"/>
                  </a:lnTo>
                  <a:lnTo>
                    <a:pt x="1591" y="9221"/>
                  </a:lnTo>
                  <a:lnTo>
                    <a:pt x="1575" y="9185"/>
                  </a:lnTo>
                  <a:lnTo>
                    <a:pt x="1560" y="9149"/>
                  </a:lnTo>
                  <a:lnTo>
                    <a:pt x="1547" y="9114"/>
                  </a:lnTo>
                  <a:lnTo>
                    <a:pt x="1534" y="9079"/>
                  </a:lnTo>
                  <a:lnTo>
                    <a:pt x="1523" y="9046"/>
                  </a:lnTo>
                  <a:lnTo>
                    <a:pt x="1514" y="9014"/>
                  </a:lnTo>
                  <a:lnTo>
                    <a:pt x="1505" y="8983"/>
                  </a:lnTo>
                  <a:lnTo>
                    <a:pt x="1497" y="8953"/>
                  </a:lnTo>
                  <a:lnTo>
                    <a:pt x="1491" y="8925"/>
                  </a:lnTo>
                  <a:lnTo>
                    <a:pt x="1485" y="8899"/>
                  </a:lnTo>
                  <a:lnTo>
                    <a:pt x="1480" y="8875"/>
                  </a:lnTo>
                  <a:lnTo>
                    <a:pt x="1453" y="8905"/>
                  </a:lnTo>
                  <a:lnTo>
                    <a:pt x="1426" y="8930"/>
                  </a:lnTo>
                  <a:lnTo>
                    <a:pt x="1398" y="8951"/>
                  </a:lnTo>
                  <a:lnTo>
                    <a:pt x="1371" y="8967"/>
                  </a:lnTo>
                  <a:lnTo>
                    <a:pt x="1344" y="8979"/>
                  </a:lnTo>
                  <a:lnTo>
                    <a:pt x="1317" y="8988"/>
                  </a:lnTo>
                  <a:lnTo>
                    <a:pt x="1291" y="8992"/>
                  </a:lnTo>
                  <a:lnTo>
                    <a:pt x="1265" y="8994"/>
                  </a:lnTo>
                  <a:lnTo>
                    <a:pt x="1240" y="8992"/>
                  </a:lnTo>
                  <a:lnTo>
                    <a:pt x="1216" y="8986"/>
                  </a:lnTo>
                  <a:lnTo>
                    <a:pt x="1192" y="8978"/>
                  </a:lnTo>
                  <a:lnTo>
                    <a:pt x="1169" y="8968"/>
                  </a:lnTo>
                  <a:lnTo>
                    <a:pt x="1147" y="8955"/>
                  </a:lnTo>
                  <a:lnTo>
                    <a:pt x="1126" y="8939"/>
                  </a:lnTo>
                  <a:lnTo>
                    <a:pt x="1107" y="8922"/>
                  </a:lnTo>
                  <a:lnTo>
                    <a:pt x="1088" y="8902"/>
                  </a:lnTo>
                  <a:lnTo>
                    <a:pt x="1071" y="8881"/>
                  </a:lnTo>
                  <a:lnTo>
                    <a:pt x="1056" y="8859"/>
                  </a:lnTo>
                  <a:lnTo>
                    <a:pt x="1042" y="8835"/>
                  </a:lnTo>
                  <a:lnTo>
                    <a:pt x="1029" y="8811"/>
                  </a:lnTo>
                  <a:lnTo>
                    <a:pt x="1019" y="8785"/>
                  </a:lnTo>
                  <a:lnTo>
                    <a:pt x="1010" y="8759"/>
                  </a:lnTo>
                  <a:lnTo>
                    <a:pt x="1003" y="8732"/>
                  </a:lnTo>
                  <a:lnTo>
                    <a:pt x="998" y="8705"/>
                  </a:lnTo>
                  <a:lnTo>
                    <a:pt x="995" y="8678"/>
                  </a:lnTo>
                  <a:lnTo>
                    <a:pt x="995" y="8651"/>
                  </a:lnTo>
                  <a:lnTo>
                    <a:pt x="996" y="8625"/>
                  </a:lnTo>
                  <a:lnTo>
                    <a:pt x="1000" y="8599"/>
                  </a:lnTo>
                  <a:lnTo>
                    <a:pt x="1007" y="8574"/>
                  </a:lnTo>
                  <a:lnTo>
                    <a:pt x="1016" y="8550"/>
                  </a:lnTo>
                  <a:lnTo>
                    <a:pt x="1028" y="8527"/>
                  </a:lnTo>
                  <a:lnTo>
                    <a:pt x="1043" y="8505"/>
                  </a:lnTo>
                  <a:lnTo>
                    <a:pt x="999" y="8519"/>
                  </a:lnTo>
                  <a:lnTo>
                    <a:pt x="957" y="8527"/>
                  </a:lnTo>
                  <a:lnTo>
                    <a:pt x="916" y="8529"/>
                  </a:lnTo>
                  <a:lnTo>
                    <a:pt x="876" y="8527"/>
                  </a:lnTo>
                  <a:lnTo>
                    <a:pt x="837" y="8520"/>
                  </a:lnTo>
                  <a:lnTo>
                    <a:pt x="800" y="8509"/>
                  </a:lnTo>
                  <a:lnTo>
                    <a:pt x="765" y="8493"/>
                  </a:lnTo>
                  <a:lnTo>
                    <a:pt x="731" y="8474"/>
                  </a:lnTo>
                  <a:lnTo>
                    <a:pt x="699" y="8451"/>
                  </a:lnTo>
                  <a:lnTo>
                    <a:pt x="670" y="8425"/>
                  </a:lnTo>
                  <a:lnTo>
                    <a:pt x="642" y="8396"/>
                  </a:lnTo>
                  <a:lnTo>
                    <a:pt x="617" y="8364"/>
                  </a:lnTo>
                  <a:lnTo>
                    <a:pt x="594" y="8330"/>
                  </a:lnTo>
                  <a:lnTo>
                    <a:pt x="574" y="8294"/>
                  </a:lnTo>
                  <a:lnTo>
                    <a:pt x="556" y="8255"/>
                  </a:lnTo>
                  <a:lnTo>
                    <a:pt x="541" y="8215"/>
                  </a:lnTo>
                  <a:lnTo>
                    <a:pt x="529" y="8174"/>
                  </a:lnTo>
                  <a:lnTo>
                    <a:pt x="519" y="8132"/>
                  </a:lnTo>
                  <a:lnTo>
                    <a:pt x="513" y="8089"/>
                  </a:lnTo>
                  <a:lnTo>
                    <a:pt x="511" y="8046"/>
                  </a:lnTo>
                  <a:lnTo>
                    <a:pt x="511" y="8003"/>
                  </a:lnTo>
                  <a:lnTo>
                    <a:pt x="515" y="7959"/>
                  </a:lnTo>
                  <a:lnTo>
                    <a:pt x="523" y="7916"/>
                  </a:lnTo>
                  <a:lnTo>
                    <a:pt x="534" y="7874"/>
                  </a:lnTo>
                  <a:lnTo>
                    <a:pt x="550" y="7833"/>
                  </a:lnTo>
                  <a:lnTo>
                    <a:pt x="569" y="7793"/>
                  </a:lnTo>
                  <a:lnTo>
                    <a:pt x="592" y="7754"/>
                  </a:lnTo>
                  <a:lnTo>
                    <a:pt x="620" y="7717"/>
                  </a:lnTo>
                  <a:lnTo>
                    <a:pt x="652" y="7683"/>
                  </a:lnTo>
                  <a:lnTo>
                    <a:pt x="688" y="7650"/>
                  </a:lnTo>
                  <a:lnTo>
                    <a:pt x="729" y="7620"/>
                  </a:lnTo>
                  <a:lnTo>
                    <a:pt x="775" y="7593"/>
                  </a:lnTo>
                  <a:lnTo>
                    <a:pt x="700" y="7596"/>
                  </a:lnTo>
                  <a:lnTo>
                    <a:pt x="627" y="7591"/>
                  </a:lnTo>
                  <a:lnTo>
                    <a:pt x="557" y="7579"/>
                  </a:lnTo>
                  <a:lnTo>
                    <a:pt x="489" y="7559"/>
                  </a:lnTo>
                  <a:lnTo>
                    <a:pt x="426" y="7533"/>
                  </a:lnTo>
                  <a:lnTo>
                    <a:pt x="365" y="7501"/>
                  </a:lnTo>
                  <a:lnTo>
                    <a:pt x="308" y="7463"/>
                  </a:lnTo>
                  <a:lnTo>
                    <a:pt x="255" y="7421"/>
                  </a:lnTo>
                  <a:lnTo>
                    <a:pt x="207" y="7373"/>
                  </a:lnTo>
                  <a:lnTo>
                    <a:pt x="163" y="7322"/>
                  </a:lnTo>
                  <a:lnTo>
                    <a:pt x="123" y="7266"/>
                  </a:lnTo>
                  <a:lnTo>
                    <a:pt x="89" y="7207"/>
                  </a:lnTo>
                  <a:lnTo>
                    <a:pt x="60" y="7145"/>
                  </a:lnTo>
                  <a:lnTo>
                    <a:pt x="36" y="7082"/>
                  </a:lnTo>
                  <a:lnTo>
                    <a:pt x="18" y="7016"/>
                  </a:lnTo>
                  <a:lnTo>
                    <a:pt x="6" y="6949"/>
                  </a:lnTo>
                  <a:lnTo>
                    <a:pt x="0" y="6881"/>
                  </a:lnTo>
                  <a:lnTo>
                    <a:pt x="0" y="6813"/>
                  </a:lnTo>
                  <a:lnTo>
                    <a:pt x="8" y="6744"/>
                  </a:lnTo>
                  <a:lnTo>
                    <a:pt x="22" y="6676"/>
                  </a:lnTo>
                  <a:lnTo>
                    <a:pt x="43" y="6609"/>
                  </a:lnTo>
                  <a:lnTo>
                    <a:pt x="72" y="6544"/>
                  </a:lnTo>
                  <a:lnTo>
                    <a:pt x="109" y="6480"/>
                  </a:lnTo>
                  <a:lnTo>
                    <a:pt x="153" y="6418"/>
                  </a:lnTo>
                  <a:lnTo>
                    <a:pt x="206" y="6360"/>
                  </a:lnTo>
                  <a:lnTo>
                    <a:pt x="267" y="6304"/>
                  </a:lnTo>
                  <a:lnTo>
                    <a:pt x="337" y="6252"/>
                  </a:lnTo>
                  <a:lnTo>
                    <a:pt x="415" y="6204"/>
                  </a:lnTo>
                  <a:lnTo>
                    <a:pt x="503" y="6161"/>
                  </a:lnTo>
                  <a:lnTo>
                    <a:pt x="601" y="6123"/>
                  </a:lnTo>
                  <a:lnTo>
                    <a:pt x="708" y="6091"/>
                  </a:lnTo>
                  <a:lnTo>
                    <a:pt x="825" y="6065"/>
                  </a:lnTo>
                  <a:lnTo>
                    <a:pt x="785" y="6024"/>
                  </a:lnTo>
                  <a:lnTo>
                    <a:pt x="749" y="5981"/>
                  </a:lnTo>
                  <a:lnTo>
                    <a:pt x="718" y="5936"/>
                  </a:lnTo>
                  <a:lnTo>
                    <a:pt x="690" y="5889"/>
                  </a:lnTo>
                  <a:lnTo>
                    <a:pt x="667" y="5841"/>
                  </a:lnTo>
                  <a:lnTo>
                    <a:pt x="647" y="5792"/>
                  </a:lnTo>
                  <a:lnTo>
                    <a:pt x="632" y="5741"/>
                  </a:lnTo>
                  <a:lnTo>
                    <a:pt x="621" y="5690"/>
                  </a:lnTo>
                  <a:lnTo>
                    <a:pt x="614" y="5638"/>
                  </a:lnTo>
                  <a:lnTo>
                    <a:pt x="610" y="5586"/>
                  </a:lnTo>
                  <a:lnTo>
                    <a:pt x="611" y="5534"/>
                  </a:lnTo>
                  <a:lnTo>
                    <a:pt x="616" y="5483"/>
                  </a:lnTo>
                  <a:lnTo>
                    <a:pt x="624" y="5432"/>
                  </a:lnTo>
                  <a:lnTo>
                    <a:pt x="637" y="5382"/>
                  </a:lnTo>
                  <a:lnTo>
                    <a:pt x="653" y="5334"/>
                  </a:lnTo>
                  <a:lnTo>
                    <a:pt x="673" y="5287"/>
                  </a:lnTo>
                  <a:lnTo>
                    <a:pt x="697" y="5241"/>
                  </a:lnTo>
                  <a:lnTo>
                    <a:pt x="725" y="5197"/>
                  </a:lnTo>
                  <a:lnTo>
                    <a:pt x="757" y="5157"/>
                  </a:lnTo>
                  <a:lnTo>
                    <a:pt x="792" y="5118"/>
                  </a:lnTo>
                  <a:lnTo>
                    <a:pt x="832" y="5083"/>
                  </a:lnTo>
                  <a:lnTo>
                    <a:pt x="875" y="5051"/>
                  </a:lnTo>
                  <a:lnTo>
                    <a:pt x="921" y="5022"/>
                  </a:lnTo>
                  <a:lnTo>
                    <a:pt x="972" y="4997"/>
                  </a:lnTo>
                  <a:lnTo>
                    <a:pt x="1026" y="4976"/>
                  </a:lnTo>
                  <a:lnTo>
                    <a:pt x="1084" y="4959"/>
                  </a:lnTo>
                  <a:lnTo>
                    <a:pt x="1145" y="4947"/>
                  </a:lnTo>
                  <a:lnTo>
                    <a:pt x="1210" y="4940"/>
                  </a:lnTo>
                  <a:lnTo>
                    <a:pt x="1279" y="4937"/>
                  </a:lnTo>
                  <a:lnTo>
                    <a:pt x="1351" y="4940"/>
                  </a:lnTo>
                  <a:lnTo>
                    <a:pt x="1427" y="4949"/>
                  </a:lnTo>
                  <a:lnTo>
                    <a:pt x="1506" y="4964"/>
                  </a:lnTo>
                  <a:lnTo>
                    <a:pt x="1490" y="4938"/>
                  </a:lnTo>
                  <a:lnTo>
                    <a:pt x="1478" y="4913"/>
                  </a:lnTo>
                  <a:lnTo>
                    <a:pt x="1469" y="4889"/>
                  </a:lnTo>
                  <a:lnTo>
                    <a:pt x="1464" y="4867"/>
                  </a:lnTo>
                  <a:lnTo>
                    <a:pt x="1462" y="4845"/>
                  </a:lnTo>
                  <a:lnTo>
                    <a:pt x="1462" y="4824"/>
                  </a:lnTo>
                  <a:lnTo>
                    <a:pt x="1466" y="4804"/>
                  </a:lnTo>
                  <a:lnTo>
                    <a:pt x="1473" y="4785"/>
                  </a:lnTo>
                  <a:lnTo>
                    <a:pt x="1482" y="4766"/>
                  </a:lnTo>
                  <a:lnTo>
                    <a:pt x="1493" y="4749"/>
                  </a:lnTo>
                  <a:lnTo>
                    <a:pt x="1506" y="4733"/>
                  </a:lnTo>
                  <a:lnTo>
                    <a:pt x="1522" y="4718"/>
                  </a:lnTo>
                  <a:lnTo>
                    <a:pt x="1539" y="4703"/>
                  </a:lnTo>
                  <a:lnTo>
                    <a:pt x="1558" y="4690"/>
                  </a:lnTo>
                  <a:lnTo>
                    <a:pt x="1579" y="4678"/>
                  </a:lnTo>
                  <a:lnTo>
                    <a:pt x="1600" y="4666"/>
                  </a:lnTo>
                  <a:lnTo>
                    <a:pt x="1623" y="4656"/>
                  </a:lnTo>
                  <a:lnTo>
                    <a:pt x="1646" y="4646"/>
                  </a:lnTo>
                  <a:lnTo>
                    <a:pt x="1671" y="4638"/>
                  </a:lnTo>
                  <a:lnTo>
                    <a:pt x="1696" y="4630"/>
                  </a:lnTo>
                  <a:lnTo>
                    <a:pt x="1721" y="4623"/>
                  </a:lnTo>
                  <a:lnTo>
                    <a:pt x="1746" y="4618"/>
                  </a:lnTo>
                  <a:lnTo>
                    <a:pt x="1772" y="4613"/>
                  </a:lnTo>
                  <a:lnTo>
                    <a:pt x="1797" y="4609"/>
                  </a:lnTo>
                  <a:lnTo>
                    <a:pt x="1822" y="4607"/>
                  </a:lnTo>
                  <a:lnTo>
                    <a:pt x="1847" y="4605"/>
                  </a:lnTo>
                  <a:lnTo>
                    <a:pt x="1870" y="4604"/>
                  </a:lnTo>
                  <a:lnTo>
                    <a:pt x="1893" y="4604"/>
                  </a:lnTo>
                  <a:lnTo>
                    <a:pt x="1915" y="4605"/>
                  </a:lnTo>
                  <a:lnTo>
                    <a:pt x="1935" y="4608"/>
                  </a:lnTo>
                  <a:lnTo>
                    <a:pt x="1955" y="4611"/>
                  </a:lnTo>
                  <a:lnTo>
                    <a:pt x="1972" y="4615"/>
                  </a:lnTo>
                  <a:lnTo>
                    <a:pt x="1968" y="4609"/>
                  </a:lnTo>
                  <a:lnTo>
                    <a:pt x="1957" y="4592"/>
                  </a:lnTo>
                  <a:lnTo>
                    <a:pt x="1941" y="4565"/>
                  </a:lnTo>
                  <a:lnTo>
                    <a:pt x="1923" y="4529"/>
                  </a:lnTo>
                  <a:lnTo>
                    <a:pt x="1913" y="4508"/>
                  </a:lnTo>
                  <a:lnTo>
                    <a:pt x="1903" y="4486"/>
                  </a:lnTo>
                  <a:lnTo>
                    <a:pt x="1894" y="4462"/>
                  </a:lnTo>
                  <a:lnTo>
                    <a:pt x="1885" y="4437"/>
                  </a:lnTo>
                  <a:lnTo>
                    <a:pt x="1877" y="4410"/>
                  </a:lnTo>
                  <a:lnTo>
                    <a:pt x="1871" y="4382"/>
                  </a:lnTo>
                  <a:lnTo>
                    <a:pt x="1865" y="4353"/>
                  </a:lnTo>
                  <a:lnTo>
                    <a:pt x="1862" y="4324"/>
                  </a:lnTo>
                  <a:lnTo>
                    <a:pt x="1860" y="4294"/>
                  </a:lnTo>
                  <a:lnTo>
                    <a:pt x="1860" y="4263"/>
                  </a:lnTo>
                  <a:lnTo>
                    <a:pt x="1863" y="4231"/>
                  </a:lnTo>
                  <a:lnTo>
                    <a:pt x="1868" y="4200"/>
                  </a:lnTo>
                  <a:lnTo>
                    <a:pt x="1876" y="4168"/>
                  </a:lnTo>
                  <a:lnTo>
                    <a:pt x="1888" y="4137"/>
                  </a:lnTo>
                  <a:lnTo>
                    <a:pt x="1903" y="4106"/>
                  </a:lnTo>
                  <a:lnTo>
                    <a:pt x="1921" y="4076"/>
                  </a:lnTo>
                  <a:lnTo>
                    <a:pt x="1944" y="4046"/>
                  </a:lnTo>
                  <a:lnTo>
                    <a:pt x="1970" y="4017"/>
                  </a:lnTo>
                  <a:lnTo>
                    <a:pt x="2002" y="3989"/>
                  </a:lnTo>
                  <a:lnTo>
                    <a:pt x="2038" y="3961"/>
                  </a:lnTo>
                  <a:lnTo>
                    <a:pt x="2078" y="3935"/>
                  </a:lnTo>
                  <a:lnTo>
                    <a:pt x="2124" y="3910"/>
                  </a:lnTo>
                  <a:lnTo>
                    <a:pt x="2176" y="3887"/>
                  </a:lnTo>
                  <a:lnTo>
                    <a:pt x="2234" y="3865"/>
                  </a:lnTo>
                  <a:lnTo>
                    <a:pt x="2231" y="3859"/>
                  </a:lnTo>
                  <a:lnTo>
                    <a:pt x="2223" y="3841"/>
                  </a:lnTo>
                  <a:lnTo>
                    <a:pt x="2211" y="3814"/>
                  </a:lnTo>
                  <a:lnTo>
                    <a:pt x="2196" y="3777"/>
                  </a:lnTo>
                  <a:lnTo>
                    <a:pt x="2188" y="3756"/>
                  </a:lnTo>
                  <a:lnTo>
                    <a:pt x="2181" y="3733"/>
                  </a:lnTo>
                  <a:lnTo>
                    <a:pt x="2172" y="3709"/>
                  </a:lnTo>
                  <a:lnTo>
                    <a:pt x="2165" y="3684"/>
                  </a:lnTo>
                  <a:lnTo>
                    <a:pt x="2158" y="3658"/>
                  </a:lnTo>
                  <a:lnTo>
                    <a:pt x="2153" y="3631"/>
                  </a:lnTo>
                  <a:lnTo>
                    <a:pt x="2148" y="3603"/>
                  </a:lnTo>
                  <a:lnTo>
                    <a:pt x="2144" y="3575"/>
                  </a:lnTo>
                  <a:lnTo>
                    <a:pt x="2141" y="3546"/>
                  </a:lnTo>
                  <a:lnTo>
                    <a:pt x="2140" y="3518"/>
                  </a:lnTo>
                  <a:lnTo>
                    <a:pt x="2141" y="3489"/>
                  </a:lnTo>
                  <a:lnTo>
                    <a:pt x="2143" y="3461"/>
                  </a:lnTo>
                  <a:lnTo>
                    <a:pt x="2147" y="3433"/>
                  </a:lnTo>
                  <a:lnTo>
                    <a:pt x="2154" y="3405"/>
                  </a:lnTo>
                  <a:lnTo>
                    <a:pt x="2163" y="3379"/>
                  </a:lnTo>
                  <a:lnTo>
                    <a:pt x="2174" y="3353"/>
                  </a:lnTo>
                  <a:lnTo>
                    <a:pt x="2190" y="3329"/>
                  </a:lnTo>
                  <a:lnTo>
                    <a:pt x="2207" y="3306"/>
                  </a:lnTo>
                  <a:lnTo>
                    <a:pt x="2228" y="3284"/>
                  </a:lnTo>
                  <a:lnTo>
                    <a:pt x="2251" y="3265"/>
                  </a:lnTo>
                  <a:lnTo>
                    <a:pt x="2279" y="3246"/>
                  </a:lnTo>
                  <a:lnTo>
                    <a:pt x="2310" y="3230"/>
                  </a:lnTo>
                  <a:lnTo>
                    <a:pt x="2345" y="3217"/>
                  </a:lnTo>
                  <a:lnTo>
                    <a:pt x="2384" y="3206"/>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4" name="Freeform 14">
              <a:extLst>
                <a:ext uri="{FF2B5EF4-FFF2-40B4-BE49-F238E27FC236}">
                  <a16:creationId xmlns:a16="http://schemas.microsoft.com/office/drawing/2014/main" id="{321C12DD-BD02-4E10-B685-2F9334A52C0A}"/>
                </a:ext>
              </a:extLst>
            </p:cNvPr>
            <p:cNvSpPr>
              <a:spLocks/>
            </p:cNvSpPr>
            <p:nvPr/>
          </p:nvSpPr>
          <p:spPr bwMode="auto">
            <a:xfrm>
              <a:off x="8698601" y="3729483"/>
              <a:ext cx="992684" cy="1169119"/>
            </a:xfrm>
            <a:custGeom>
              <a:avLst/>
              <a:gdLst>
                <a:gd name="T0" fmla="*/ 248 w 2050"/>
                <a:gd name="T1" fmla="*/ 181 h 2413"/>
                <a:gd name="T2" fmla="*/ 101 w 2050"/>
                <a:gd name="T3" fmla="*/ 464 h 2413"/>
                <a:gd name="T4" fmla="*/ 1 w 2050"/>
                <a:gd name="T5" fmla="*/ 655 h 2413"/>
                <a:gd name="T6" fmla="*/ 4 w 2050"/>
                <a:gd name="T7" fmla="*/ 662 h 2413"/>
                <a:gd name="T8" fmla="*/ 42 w 2050"/>
                <a:gd name="T9" fmla="*/ 669 h 2413"/>
                <a:gd name="T10" fmla="*/ 122 w 2050"/>
                <a:gd name="T11" fmla="*/ 668 h 2413"/>
                <a:gd name="T12" fmla="*/ 268 w 2050"/>
                <a:gd name="T13" fmla="*/ 659 h 2413"/>
                <a:gd name="T14" fmla="*/ 315 w 2050"/>
                <a:gd name="T15" fmla="*/ 677 h 2413"/>
                <a:gd name="T16" fmla="*/ 254 w 2050"/>
                <a:gd name="T17" fmla="*/ 931 h 2413"/>
                <a:gd name="T18" fmla="*/ 187 w 2050"/>
                <a:gd name="T19" fmla="*/ 1224 h 2413"/>
                <a:gd name="T20" fmla="*/ 212 w 2050"/>
                <a:gd name="T21" fmla="*/ 1256 h 2413"/>
                <a:gd name="T22" fmla="*/ 357 w 2050"/>
                <a:gd name="T23" fmla="*/ 1166 h 2413"/>
                <a:gd name="T24" fmla="*/ 472 w 2050"/>
                <a:gd name="T25" fmla="*/ 1105 h 2413"/>
                <a:gd name="T26" fmla="*/ 529 w 2050"/>
                <a:gd name="T27" fmla="*/ 1095 h 2413"/>
                <a:gd name="T28" fmla="*/ 602 w 2050"/>
                <a:gd name="T29" fmla="*/ 1260 h 2413"/>
                <a:gd name="T30" fmla="*/ 734 w 2050"/>
                <a:gd name="T31" fmla="*/ 1554 h 2413"/>
                <a:gd name="T32" fmla="*/ 891 w 2050"/>
                <a:gd name="T33" fmla="*/ 1899 h 2413"/>
                <a:gd name="T34" fmla="*/ 1040 w 2050"/>
                <a:gd name="T35" fmla="*/ 2211 h 2413"/>
                <a:gd name="T36" fmla="*/ 1118 w 2050"/>
                <a:gd name="T37" fmla="*/ 2363 h 2413"/>
                <a:gd name="T38" fmla="*/ 1153 w 2050"/>
                <a:gd name="T39" fmla="*/ 2398 h 2413"/>
                <a:gd name="T40" fmla="*/ 1232 w 2050"/>
                <a:gd name="T41" fmla="*/ 2198 h 2413"/>
                <a:gd name="T42" fmla="*/ 1367 w 2050"/>
                <a:gd name="T43" fmla="*/ 1847 h 2413"/>
                <a:gd name="T44" fmla="*/ 1514 w 2050"/>
                <a:gd name="T45" fmla="*/ 1452 h 2413"/>
                <a:gd name="T46" fmla="*/ 1612 w 2050"/>
                <a:gd name="T47" fmla="*/ 1163 h 2413"/>
                <a:gd name="T48" fmla="*/ 1649 w 2050"/>
                <a:gd name="T49" fmla="*/ 1035 h 2413"/>
                <a:gd name="T50" fmla="*/ 1663 w 2050"/>
                <a:gd name="T51" fmla="*/ 957 h 2413"/>
                <a:gd name="T52" fmla="*/ 1687 w 2050"/>
                <a:gd name="T53" fmla="*/ 953 h 2413"/>
                <a:gd name="T54" fmla="*/ 1786 w 2050"/>
                <a:gd name="T55" fmla="*/ 987 h 2413"/>
                <a:gd name="T56" fmla="*/ 1885 w 2050"/>
                <a:gd name="T57" fmla="*/ 1017 h 2413"/>
                <a:gd name="T58" fmla="*/ 1895 w 2050"/>
                <a:gd name="T59" fmla="*/ 1007 h 2413"/>
                <a:gd name="T60" fmla="*/ 1890 w 2050"/>
                <a:gd name="T61" fmla="*/ 973 h 2413"/>
                <a:gd name="T62" fmla="*/ 1865 w 2050"/>
                <a:gd name="T63" fmla="*/ 898 h 2413"/>
                <a:gd name="T64" fmla="*/ 1803 w 2050"/>
                <a:gd name="T65" fmla="*/ 751 h 2413"/>
                <a:gd name="T66" fmla="*/ 1684 w 2050"/>
                <a:gd name="T67" fmla="*/ 498 h 2413"/>
                <a:gd name="T68" fmla="*/ 1717 w 2050"/>
                <a:gd name="T69" fmla="*/ 476 h 2413"/>
                <a:gd name="T70" fmla="*/ 1887 w 2050"/>
                <a:gd name="T71" fmla="*/ 481 h 2413"/>
                <a:gd name="T72" fmla="*/ 2005 w 2050"/>
                <a:gd name="T73" fmla="*/ 479 h 2413"/>
                <a:gd name="T74" fmla="*/ 1775 w 2050"/>
                <a:gd name="T75" fmla="*/ 0 h 2413"/>
                <a:gd name="T76" fmla="*/ 1661 w 2050"/>
                <a:gd name="T77" fmla="*/ 5 h 2413"/>
                <a:gd name="T78" fmla="*/ 1378 w 2050"/>
                <a:gd name="T79" fmla="*/ 19 h 2413"/>
                <a:gd name="T80" fmla="*/ 1009 w 2050"/>
                <a:gd name="T81" fmla="*/ 39 h 2413"/>
                <a:gd name="T82" fmla="*/ 639 w 2050"/>
                <a:gd name="T83" fmla="*/ 63 h 2413"/>
                <a:gd name="T84" fmla="*/ 391 w 2050"/>
                <a:gd name="T85" fmla="*/ 85 h 2413"/>
                <a:gd name="T86" fmla="*/ 290 w 2050"/>
                <a:gd name="T87" fmla="*/ 99 h 2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2050" h="2413">
                  <a:moveTo>
                    <a:pt x="290" y="99"/>
                  </a:moveTo>
                  <a:lnTo>
                    <a:pt x="278" y="121"/>
                  </a:lnTo>
                  <a:lnTo>
                    <a:pt x="248" y="181"/>
                  </a:lnTo>
                  <a:lnTo>
                    <a:pt x="204" y="266"/>
                  </a:lnTo>
                  <a:lnTo>
                    <a:pt x="153" y="364"/>
                  </a:lnTo>
                  <a:lnTo>
                    <a:pt x="101" y="464"/>
                  </a:lnTo>
                  <a:lnTo>
                    <a:pt x="54" y="554"/>
                  </a:lnTo>
                  <a:lnTo>
                    <a:pt x="19" y="621"/>
                  </a:lnTo>
                  <a:lnTo>
                    <a:pt x="1" y="655"/>
                  </a:lnTo>
                  <a:lnTo>
                    <a:pt x="0" y="658"/>
                  </a:lnTo>
                  <a:lnTo>
                    <a:pt x="1" y="660"/>
                  </a:lnTo>
                  <a:lnTo>
                    <a:pt x="4" y="662"/>
                  </a:lnTo>
                  <a:lnTo>
                    <a:pt x="8" y="664"/>
                  </a:lnTo>
                  <a:lnTo>
                    <a:pt x="23" y="667"/>
                  </a:lnTo>
                  <a:lnTo>
                    <a:pt x="42" y="669"/>
                  </a:lnTo>
                  <a:lnTo>
                    <a:pt x="66" y="669"/>
                  </a:lnTo>
                  <a:lnTo>
                    <a:pt x="93" y="669"/>
                  </a:lnTo>
                  <a:lnTo>
                    <a:pt x="122" y="668"/>
                  </a:lnTo>
                  <a:lnTo>
                    <a:pt x="153" y="667"/>
                  </a:lnTo>
                  <a:lnTo>
                    <a:pt x="214" y="663"/>
                  </a:lnTo>
                  <a:lnTo>
                    <a:pt x="268" y="659"/>
                  </a:lnTo>
                  <a:lnTo>
                    <a:pt x="306" y="656"/>
                  </a:lnTo>
                  <a:lnTo>
                    <a:pt x="321" y="655"/>
                  </a:lnTo>
                  <a:lnTo>
                    <a:pt x="315" y="677"/>
                  </a:lnTo>
                  <a:lnTo>
                    <a:pt x="300" y="738"/>
                  </a:lnTo>
                  <a:lnTo>
                    <a:pt x="279" y="826"/>
                  </a:lnTo>
                  <a:lnTo>
                    <a:pt x="254" y="931"/>
                  </a:lnTo>
                  <a:lnTo>
                    <a:pt x="229" y="1039"/>
                  </a:lnTo>
                  <a:lnTo>
                    <a:pt x="205" y="1140"/>
                  </a:lnTo>
                  <a:lnTo>
                    <a:pt x="187" y="1224"/>
                  </a:lnTo>
                  <a:lnTo>
                    <a:pt x="176" y="1280"/>
                  </a:lnTo>
                  <a:lnTo>
                    <a:pt x="186" y="1273"/>
                  </a:lnTo>
                  <a:lnTo>
                    <a:pt x="212" y="1256"/>
                  </a:lnTo>
                  <a:lnTo>
                    <a:pt x="252" y="1230"/>
                  </a:lnTo>
                  <a:lnTo>
                    <a:pt x="302" y="1199"/>
                  </a:lnTo>
                  <a:lnTo>
                    <a:pt x="357" y="1166"/>
                  </a:lnTo>
                  <a:lnTo>
                    <a:pt x="415" y="1134"/>
                  </a:lnTo>
                  <a:lnTo>
                    <a:pt x="444" y="1119"/>
                  </a:lnTo>
                  <a:lnTo>
                    <a:pt x="472" y="1105"/>
                  </a:lnTo>
                  <a:lnTo>
                    <a:pt x="498" y="1093"/>
                  </a:lnTo>
                  <a:lnTo>
                    <a:pt x="523" y="1083"/>
                  </a:lnTo>
                  <a:lnTo>
                    <a:pt x="529" y="1095"/>
                  </a:lnTo>
                  <a:lnTo>
                    <a:pt x="545" y="1131"/>
                  </a:lnTo>
                  <a:lnTo>
                    <a:pt x="570" y="1187"/>
                  </a:lnTo>
                  <a:lnTo>
                    <a:pt x="602" y="1260"/>
                  </a:lnTo>
                  <a:lnTo>
                    <a:pt x="641" y="1348"/>
                  </a:lnTo>
                  <a:lnTo>
                    <a:pt x="686" y="1447"/>
                  </a:lnTo>
                  <a:lnTo>
                    <a:pt x="734" y="1554"/>
                  </a:lnTo>
                  <a:lnTo>
                    <a:pt x="785" y="1667"/>
                  </a:lnTo>
                  <a:lnTo>
                    <a:pt x="838" y="1783"/>
                  </a:lnTo>
                  <a:lnTo>
                    <a:pt x="891" y="1899"/>
                  </a:lnTo>
                  <a:lnTo>
                    <a:pt x="944" y="2010"/>
                  </a:lnTo>
                  <a:lnTo>
                    <a:pt x="994" y="2115"/>
                  </a:lnTo>
                  <a:lnTo>
                    <a:pt x="1040" y="2211"/>
                  </a:lnTo>
                  <a:lnTo>
                    <a:pt x="1082" y="2295"/>
                  </a:lnTo>
                  <a:lnTo>
                    <a:pt x="1101" y="2331"/>
                  </a:lnTo>
                  <a:lnTo>
                    <a:pt x="1118" y="2363"/>
                  </a:lnTo>
                  <a:lnTo>
                    <a:pt x="1133" y="2391"/>
                  </a:lnTo>
                  <a:lnTo>
                    <a:pt x="1147" y="2413"/>
                  </a:lnTo>
                  <a:lnTo>
                    <a:pt x="1153" y="2398"/>
                  </a:lnTo>
                  <a:lnTo>
                    <a:pt x="1170" y="2354"/>
                  </a:lnTo>
                  <a:lnTo>
                    <a:pt x="1197" y="2286"/>
                  </a:lnTo>
                  <a:lnTo>
                    <a:pt x="1232" y="2198"/>
                  </a:lnTo>
                  <a:lnTo>
                    <a:pt x="1273" y="2092"/>
                  </a:lnTo>
                  <a:lnTo>
                    <a:pt x="1318" y="1975"/>
                  </a:lnTo>
                  <a:lnTo>
                    <a:pt x="1367" y="1847"/>
                  </a:lnTo>
                  <a:lnTo>
                    <a:pt x="1417" y="1715"/>
                  </a:lnTo>
                  <a:lnTo>
                    <a:pt x="1466" y="1582"/>
                  </a:lnTo>
                  <a:lnTo>
                    <a:pt x="1514" y="1452"/>
                  </a:lnTo>
                  <a:lnTo>
                    <a:pt x="1557" y="1328"/>
                  </a:lnTo>
                  <a:lnTo>
                    <a:pt x="1595" y="1215"/>
                  </a:lnTo>
                  <a:lnTo>
                    <a:pt x="1612" y="1163"/>
                  </a:lnTo>
                  <a:lnTo>
                    <a:pt x="1627" y="1116"/>
                  </a:lnTo>
                  <a:lnTo>
                    <a:pt x="1639" y="1073"/>
                  </a:lnTo>
                  <a:lnTo>
                    <a:pt x="1649" y="1035"/>
                  </a:lnTo>
                  <a:lnTo>
                    <a:pt x="1657" y="1003"/>
                  </a:lnTo>
                  <a:lnTo>
                    <a:pt x="1661" y="977"/>
                  </a:lnTo>
                  <a:lnTo>
                    <a:pt x="1663" y="957"/>
                  </a:lnTo>
                  <a:lnTo>
                    <a:pt x="1662" y="944"/>
                  </a:lnTo>
                  <a:lnTo>
                    <a:pt x="1669" y="946"/>
                  </a:lnTo>
                  <a:lnTo>
                    <a:pt x="1687" y="953"/>
                  </a:lnTo>
                  <a:lnTo>
                    <a:pt x="1715" y="963"/>
                  </a:lnTo>
                  <a:lnTo>
                    <a:pt x="1749" y="974"/>
                  </a:lnTo>
                  <a:lnTo>
                    <a:pt x="1786" y="987"/>
                  </a:lnTo>
                  <a:lnTo>
                    <a:pt x="1823" y="999"/>
                  </a:lnTo>
                  <a:lnTo>
                    <a:pt x="1857" y="1009"/>
                  </a:lnTo>
                  <a:lnTo>
                    <a:pt x="1885" y="1017"/>
                  </a:lnTo>
                  <a:lnTo>
                    <a:pt x="1891" y="1017"/>
                  </a:lnTo>
                  <a:lnTo>
                    <a:pt x="1894" y="1013"/>
                  </a:lnTo>
                  <a:lnTo>
                    <a:pt x="1895" y="1007"/>
                  </a:lnTo>
                  <a:lnTo>
                    <a:pt x="1895" y="998"/>
                  </a:lnTo>
                  <a:lnTo>
                    <a:pt x="1893" y="987"/>
                  </a:lnTo>
                  <a:lnTo>
                    <a:pt x="1890" y="973"/>
                  </a:lnTo>
                  <a:lnTo>
                    <a:pt x="1885" y="957"/>
                  </a:lnTo>
                  <a:lnTo>
                    <a:pt x="1880" y="939"/>
                  </a:lnTo>
                  <a:lnTo>
                    <a:pt x="1865" y="898"/>
                  </a:lnTo>
                  <a:lnTo>
                    <a:pt x="1847" y="853"/>
                  </a:lnTo>
                  <a:lnTo>
                    <a:pt x="1826" y="802"/>
                  </a:lnTo>
                  <a:lnTo>
                    <a:pt x="1803" y="751"/>
                  </a:lnTo>
                  <a:lnTo>
                    <a:pt x="1757" y="650"/>
                  </a:lnTo>
                  <a:lnTo>
                    <a:pt x="1715" y="561"/>
                  </a:lnTo>
                  <a:lnTo>
                    <a:pt x="1684" y="498"/>
                  </a:lnTo>
                  <a:lnTo>
                    <a:pt x="1672" y="474"/>
                  </a:lnTo>
                  <a:lnTo>
                    <a:pt x="1684" y="475"/>
                  </a:lnTo>
                  <a:lnTo>
                    <a:pt x="1717" y="476"/>
                  </a:lnTo>
                  <a:lnTo>
                    <a:pt x="1765" y="478"/>
                  </a:lnTo>
                  <a:lnTo>
                    <a:pt x="1824" y="480"/>
                  </a:lnTo>
                  <a:lnTo>
                    <a:pt x="1887" y="481"/>
                  </a:lnTo>
                  <a:lnTo>
                    <a:pt x="1949" y="481"/>
                  </a:lnTo>
                  <a:lnTo>
                    <a:pt x="1978" y="480"/>
                  </a:lnTo>
                  <a:lnTo>
                    <a:pt x="2005" y="479"/>
                  </a:lnTo>
                  <a:lnTo>
                    <a:pt x="2029" y="477"/>
                  </a:lnTo>
                  <a:lnTo>
                    <a:pt x="2050" y="474"/>
                  </a:lnTo>
                  <a:lnTo>
                    <a:pt x="1775" y="0"/>
                  </a:lnTo>
                  <a:lnTo>
                    <a:pt x="1761" y="1"/>
                  </a:lnTo>
                  <a:lnTo>
                    <a:pt x="1722" y="2"/>
                  </a:lnTo>
                  <a:lnTo>
                    <a:pt x="1661" y="5"/>
                  </a:lnTo>
                  <a:lnTo>
                    <a:pt x="1582" y="9"/>
                  </a:lnTo>
                  <a:lnTo>
                    <a:pt x="1486" y="13"/>
                  </a:lnTo>
                  <a:lnTo>
                    <a:pt x="1378" y="19"/>
                  </a:lnTo>
                  <a:lnTo>
                    <a:pt x="1261" y="25"/>
                  </a:lnTo>
                  <a:lnTo>
                    <a:pt x="1137" y="32"/>
                  </a:lnTo>
                  <a:lnTo>
                    <a:pt x="1009" y="39"/>
                  </a:lnTo>
                  <a:lnTo>
                    <a:pt x="881" y="47"/>
                  </a:lnTo>
                  <a:lnTo>
                    <a:pt x="757" y="55"/>
                  </a:lnTo>
                  <a:lnTo>
                    <a:pt x="639" y="63"/>
                  </a:lnTo>
                  <a:lnTo>
                    <a:pt x="530" y="72"/>
                  </a:lnTo>
                  <a:lnTo>
                    <a:pt x="433" y="81"/>
                  </a:lnTo>
                  <a:lnTo>
                    <a:pt x="391" y="85"/>
                  </a:lnTo>
                  <a:lnTo>
                    <a:pt x="352" y="90"/>
                  </a:lnTo>
                  <a:lnTo>
                    <a:pt x="319" y="94"/>
                  </a:lnTo>
                  <a:lnTo>
                    <a:pt x="290" y="99"/>
                  </a:lnTo>
                  <a:close/>
                </a:path>
              </a:pathLst>
            </a:custGeom>
            <a:solidFill>
              <a:srgbClr val="F75D2D"/>
            </a:solidFill>
            <a:ln>
              <a:noFill/>
            </a:ln>
          </p:spPr>
          <p:txBody>
            <a:bodyPr vert="horz" wrap="square" lIns="91440" tIns="45720" rIns="91440" bIns="45720" numCol="1" anchor="t" anchorCtr="0" compatLnSpc="1">
              <a:prstTxWarp prst="textNoShape">
                <a:avLst/>
              </a:prstTxWarp>
            </a:bodyPr>
            <a:lstStyle/>
            <a:p>
              <a:endParaRPr lang="en-US">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5" name="Freeform 15">
              <a:extLst>
                <a:ext uri="{FF2B5EF4-FFF2-40B4-BE49-F238E27FC236}">
                  <a16:creationId xmlns:a16="http://schemas.microsoft.com/office/drawing/2014/main" id="{4860D50F-0B0F-4965-BD3D-2AE6870B2A7F}"/>
                </a:ext>
              </a:extLst>
            </p:cNvPr>
            <p:cNvSpPr>
              <a:spLocks/>
            </p:cNvSpPr>
            <p:nvPr/>
          </p:nvSpPr>
          <p:spPr bwMode="auto">
            <a:xfrm>
              <a:off x="8861463" y="3737239"/>
              <a:ext cx="665021" cy="783290"/>
            </a:xfrm>
            <a:custGeom>
              <a:avLst/>
              <a:gdLst>
                <a:gd name="T0" fmla="*/ 187 w 1373"/>
                <a:gd name="T1" fmla="*/ 81 h 1615"/>
                <a:gd name="T2" fmla="*/ 137 w 1373"/>
                <a:gd name="T3" fmla="*/ 178 h 1615"/>
                <a:gd name="T4" fmla="*/ 68 w 1373"/>
                <a:gd name="T5" fmla="*/ 311 h 1615"/>
                <a:gd name="T6" fmla="*/ 13 w 1373"/>
                <a:gd name="T7" fmla="*/ 416 h 1615"/>
                <a:gd name="T8" fmla="*/ 0 w 1373"/>
                <a:gd name="T9" fmla="*/ 440 h 1615"/>
                <a:gd name="T10" fmla="*/ 3 w 1373"/>
                <a:gd name="T11" fmla="*/ 443 h 1615"/>
                <a:gd name="T12" fmla="*/ 16 w 1373"/>
                <a:gd name="T13" fmla="*/ 446 h 1615"/>
                <a:gd name="T14" fmla="*/ 63 w 1373"/>
                <a:gd name="T15" fmla="*/ 448 h 1615"/>
                <a:gd name="T16" fmla="*/ 144 w 1373"/>
                <a:gd name="T17" fmla="*/ 444 h 1615"/>
                <a:gd name="T18" fmla="*/ 206 w 1373"/>
                <a:gd name="T19" fmla="*/ 439 h 1615"/>
                <a:gd name="T20" fmla="*/ 212 w 1373"/>
                <a:gd name="T21" fmla="*/ 453 h 1615"/>
                <a:gd name="T22" fmla="*/ 187 w 1373"/>
                <a:gd name="T23" fmla="*/ 553 h 1615"/>
                <a:gd name="T24" fmla="*/ 154 w 1373"/>
                <a:gd name="T25" fmla="*/ 694 h 1615"/>
                <a:gd name="T26" fmla="*/ 126 w 1373"/>
                <a:gd name="T27" fmla="*/ 819 h 1615"/>
                <a:gd name="T28" fmla="*/ 125 w 1373"/>
                <a:gd name="T29" fmla="*/ 852 h 1615"/>
                <a:gd name="T30" fmla="*/ 169 w 1373"/>
                <a:gd name="T31" fmla="*/ 823 h 1615"/>
                <a:gd name="T32" fmla="*/ 240 w 1373"/>
                <a:gd name="T33" fmla="*/ 780 h 1615"/>
                <a:gd name="T34" fmla="*/ 298 w 1373"/>
                <a:gd name="T35" fmla="*/ 748 h 1615"/>
                <a:gd name="T36" fmla="*/ 334 w 1373"/>
                <a:gd name="T37" fmla="*/ 731 h 1615"/>
                <a:gd name="T38" fmla="*/ 355 w 1373"/>
                <a:gd name="T39" fmla="*/ 732 h 1615"/>
                <a:gd name="T40" fmla="*/ 382 w 1373"/>
                <a:gd name="T41" fmla="*/ 794 h 1615"/>
                <a:gd name="T42" fmla="*/ 430 w 1373"/>
                <a:gd name="T43" fmla="*/ 902 h 1615"/>
                <a:gd name="T44" fmla="*/ 492 w 1373"/>
                <a:gd name="T45" fmla="*/ 1041 h 1615"/>
                <a:gd name="T46" fmla="*/ 562 w 1373"/>
                <a:gd name="T47" fmla="*/ 1193 h 1615"/>
                <a:gd name="T48" fmla="*/ 633 w 1373"/>
                <a:gd name="T49" fmla="*/ 1345 h 1615"/>
                <a:gd name="T50" fmla="*/ 697 w 1373"/>
                <a:gd name="T51" fmla="*/ 1480 h 1615"/>
                <a:gd name="T52" fmla="*/ 749 w 1373"/>
                <a:gd name="T53" fmla="*/ 1581 h 1615"/>
                <a:gd name="T54" fmla="*/ 773 w 1373"/>
                <a:gd name="T55" fmla="*/ 1604 h 1615"/>
                <a:gd name="T56" fmla="*/ 802 w 1373"/>
                <a:gd name="T57" fmla="*/ 1530 h 1615"/>
                <a:gd name="T58" fmla="*/ 853 w 1373"/>
                <a:gd name="T59" fmla="*/ 1400 h 1615"/>
                <a:gd name="T60" fmla="*/ 916 w 1373"/>
                <a:gd name="T61" fmla="*/ 1236 h 1615"/>
                <a:gd name="T62" fmla="*/ 982 w 1373"/>
                <a:gd name="T63" fmla="*/ 1059 h 1615"/>
                <a:gd name="T64" fmla="*/ 1043 w 1373"/>
                <a:gd name="T65" fmla="*/ 889 h 1615"/>
                <a:gd name="T66" fmla="*/ 1080 w 1373"/>
                <a:gd name="T67" fmla="*/ 778 h 1615"/>
                <a:gd name="T68" fmla="*/ 1098 w 1373"/>
                <a:gd name="T69" fmla="*/ 717 h 1615"/>
                <a:gd name="T70" fmla="*/ 1110 w 1373"/>
                <a:gd name="T71" fmla="*/ 670 h 1615"/>
                <a:gd name="T72" fmla="*/ 1114 w 1373"/>
                <a:gd name="T73" fmla="*/ 640 h 1615"/>
                <a:gd name="T74" fmla="*/ 1130 w 1373"/>
                <a:gd name="T75" fmla="*/ 637 h 1615"/>
                <a:gd name="T76" fmla="*/ 1221 w 1373"/>
                <a:gd name="T77" fmla="*/ 667 h 1615"/>
                <a:gd name="T78" fmla="*/ 1266 w 1373"/>
                <a:gd name="T79" fmla="*/ 680 h 1615"/>
                <a:gd name="T80" fmla="*/ 1270 w 1373"/>
                <a:gd name="T81" fmla="*/ 673 h 1615"/>
                <a:gd name="T82" fmla="*/ 1268 w 1373"/>
                <a:gd name="T83" fmla="*/ 660 h 1615"/>
                <a:gd name="T84" fmla="*/ 1263 w 1373"/>
                <a:gd name="T85" fmla="*/ 640 h 1615"/>
                <a:gd name="T86" fmla="*/ 1249 w 1373"/>
                <a:gd name="T87" fmla="*/ 600 h 1615"/>
                <a:gd name="T88" fmla="*/ 1223 w 1373"/>
                <a:gd name="T89" fmla="*/ 537 h 1615"/>
                <a:gd name="T90" fmla="*/ 1177 w 1373"/>
                <a:gd name="T91" fmla="*/ 435 h 1615"/>
                <a:gd name="T92" fmla="*/ 1128 w 1373"/>
                <a:gd name="T93" fmla="*/ 333 h 1615"/>
                <a:gd name="T94" fmla="*/ 1128 w 1373"/>
                <a:gd name="T95" fmla="*/ 318 h 1615"/>
                <a:gd name="T96" fmla="*/ 1183 w 1373"/>
                <a:gd name="T97" fmla="*/ 320 h 1615"/>
                <a:gd name="T98" fmla="*/ 1264 w 1373"/>
                <a:gd name="T99" fmla="*/ 322 h 1615"/>
                <a:gd name="T100" fmla="*/ 1325 w 1373"/>
                <a:gd name="T101" fmla="*/ 321 h 1615"/>
                <a:gd name="T102" fmla="*/ 1359 w 1373"/>
                <a:gd name="T103" fmla="*/ 319 h 1615"/>
                <a:gd name="T104" fmla="*/ 1189 w 1373"/>
                <a:gd name="T105" fmla="*/ 0 h 1615"/>
                <a:gd name="T106" fmla="*/ 1154 w 1373"/>
                <a:gd name="T107" fmla="*/ 1 h 1615"/>
                <a:gd name="T108" fmla="*/ 1060 w 1373"/>
                <a:gd name="T109" fmla="*/ 6 h 1615"/>
                <a:gd name="T110" fmla="*/ 923 w 1373"/>
                <a:gd name="T111" fmla="*/ 12 h 1615"/>
                <a:gd name="T112" fmla="*/ 762 w 1373"/>
                <a:gd name="T113" fmla="*/ 21 h 1615"/>
                <a:gd name="T114" fmla="*/ 591 w 1373"/>
                <a:gd name="T115" fmla="*/ 31 h 1615"/>
                <a:gd name="T116" fmla="*/ 428 w 1373"/>
                <a:gd name="T117" fmla="*/ 42 h 1615"/>
                <a:gd name="T118" fmla="*/ 291 w 1373"/>
                <a:gd name="T119" fmla="*/ 54 h 1615"/>
                <a:gd name="T120" fmla="*/ 195 w 1373"/>
                <a:gd name="T121" fmla="*/ 66 h 16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1373" h="1615">
                  <a:moveTo>
                    <a:pt x="195" y="66"/>
                  </a:moveTo>
                  <a:lnTo>
                    <a:pt x="187" y="81"/>
                  </a:lnTo>
                  <a:lnTo>
                    <a:pt x="166" y="121"/>
                  </a:lnTo>
                  <a:lnTo>
                    <a:pt x="137" y="178"/>
                  </a:lnTo>
                  <a:lnTo>
                    <a:pt x="103" y="244"/>
                  </a:lnTo>
                  <a:lnTo>
                    <a:pt x="68" y="311"/>
                  </a:lnTo>
                  <a:lnTo>
                    <a:pt x="37" y="371"/>
                  </a:lnTo>
                  <a:lnTo>
                    <a:pt x="13" y="416"/>
                  </a:lnTo>
                  <a:lnTo>
                    <a:pt x="1" y="438"/>
                  </a:lnTo>
                  <a:lnTo>
                    <a:pt x="0" y="440"/>
                  </a:lnTo>
                  <a:lnTo>
                    <a:pt x="1" y="442"/>
                  </a:lnTo>
                  <a:lnTo>
                    <a:pt x="3" y="443"/>
                  </a:lnTo>
                  <a:lnTo>
                    <a:pt x="6" y="444"/>
                  </a:lnTo>
                  <a:lnTo>
                    <a:pt x="16" y="446"/>
                  </a:lnTo>
                  <a:lnTo>
                    <a:pt x="29" y="447"/>
                  </a:lnTo>
                  <a:lnTo>
                    <a:pt x="63" y="448"/>
                  </a:lnTo>
                  <a:lnTo>
                    <a:pt x="103" y="446"/>
                  </a:lnTo>
                  <a:lnTo>
                    <a:pt x="144" y="444"/>
                  </a:lnTo>
                  <a:lnTo>
                    <a:pt x="180" y="441"/>
                  </a:lnTo>
                  <a:lnTo>
                    <a:pt x="206" y="439"/>
                  </a:lnTo>
                  <a:lnTo>
                    <a:pt x="215" y="438"/>
                  </a:lnTo>
                  <a:lnTo>
                    <a:pt x="212" y="453"/>
                  </a:lnTo>
                  <a:lnTo>
                    <a:pt x="202" y="494"/>
                  </a:lnTo>
                  <a:lnTo>
                    <a:pt x="187" y="553"/>
                  </a:lnTo>
                  <a:lnTo>
                    <a:pt x="171" y="622"/>
                  </a:lnTo>
                  <a:lnTo>
                    <a:pt x="154" y="694"/>
                  </a:lnTo>
                  <a:lnTo>
                    <a:pt x="138" y="762"/>
                  </a:lnTo>
                  <a:lnTo>
                    <a:pt x="126" y="819"/>
                  </a:lnTo>
                  <a:lnTo>
                    <a:pt x="119" y="857"/>
                  </a:lnTo>
                  <a:lnTo>
                    <a:pt x="125" y="852"/>
                  </a:lnTo>
                  <a:lnTo>
                    <a:pt x="143" y="841"/>
                  </a:lnTo>
                  <a:lnTo>
                    <a:pt x="169" y="823"/>
                  </a:lnTo>
                  <a:lnTo>
                    <a:pt x="203" y="802"/>
                  </a:lnTo>
                  <a:lnTo>
                    <a:pt x="240" y="780"/>
                  </a:lnTo>
                  <a:lnTo>
                    <a:pt x="278" y="758"/>
                  </a:lnTo>
                  <a:lnTo>
                    <a:pt x="298" y="748"/>
                  </a:lnTo>
                  <a:lnTo>
                    <a:pt x="316" y="739"/>
                  </a:lnTo>
                  <a:lnTo>
                    <a:pt x="334" y="731"/>
                  </a:lnTo>
                  <a:lnTo>
                    <a:pt x="351" y="724"/>
                  </a:lnTo>
                  <a:lnTo>
                    <a:pt x="355" y="732"/>
                  </a:lnTo>
                  <a:lnTo>
                    <a:pt x="365" y="756"/>
                  </a:lnTo>
                  <a:lnTo>
                    <a:pt x="382" y="794"/>
                  </a:lnTo>
                  <a:lnTo>
                    <a:pt x="404" y="844"/>
                  </a:lnTo>
                  <a:lnTo>
                    <a:pt x="430" y="902"/>
                  </a:lnTo>
                  <a:lnTo>
                    <a:pt x="460" y="969"/>
                  </a:lnTo>
                  <a:lnTo>
                    <a:pt x="492" y="1041"/>
                  </a:lnTo>
                  <a:lnTo>
                    <a:pt x="526" y="1116"/>
                  </a:lnTo>
                  <a:lnTo>
                    <a:pt x="562" y="1193"/>
                  </a:lnTo>
                  <a:lnTo>
                    <a:pt x="598" y="1270"/>
                  </a:lnTo>
                  <a:lnTo>
                    <a:pt x="633" y="1345"/>
                  </a:lnTo>
                  <a:lnTo>
                    <a:pt x="666" y="1415"/>
                  </a:lnTo>
                  <a:lnTo>
                    <a:pt x="697" y="1480"/>
                  </a:lnTo>
                  <a:lnTo>
                    <a:pt x="725" y="1535"/>
                  </a:lnTo>
                  <a:lnTo>
                    <a:pt x="749" y="1581"/>
                  </a:lnTo>
                  <a:lnTo>
                    <a:pt x="768" y="1615"/>
                  </a:lnTo>
                  <a:lnTo>
                    <a:pt x="773" y="1604"/>
                  </a:lnTo>
                  <a:lnTo>
                    <a:pt x="784" y="1575"/>
                  </a:lnTo>
                  <a:lnTo>
                    <a:pt x="802" y="1530"/>
                  </a:lnTo>
                  <a:lnTo>
                    <a:pt x="825" y="1470"/>
                  </a:lnTo>
                  <a:lnTo>
                    <a:pt x="853" y="1400"/>
                  </a:lnTo>
                  <a:lnTo>
                    <a:pt x="883" y="1321"/>
                  </a:lnTo>
                  <a:lnTo>
                    <a:pt x="916" y="1236"/>
                  </a:lnTo>
                  <a:lnTo>
                    <a:pt x="949" y="1148"/>
                  </a:lnTo>
                  <a:lnTo>
                    <a:pt x="982" y="1059"/>
                  </a:lnTo>
                  <a:lnTo>
                    <a:pt x="1014" y="972"/>
                  </a:lnTo>
                  <a:lnTo>
                    <a:pt x="1043" y="889"/>
                  </a:lnTo>
                  <a:lnTo>
                    <a:pt x="1069" y="812"/>
                  </a:lnTo>
                  <a:lnTo>
                    <a:pt x="1080" y="778"/>
                  </a:lnTo>
                  <a:lnTo>
                    <a:pt x="1090" y="746"/>
                  </a:lnTo>
                  <a:lnTo>
                    <a:pt x="1098" y="717"/>
                  </a:lnTo>
                  <a:lnTo>
                    <a:pt x="1105" y="692"/>
                  </a:lnTo>
                  <a:lnTo>
                    <a:pt x="1110" y="670"/>
                  </a:lnTo>
                  <a:lnTo>
                    <a:pt x="1113" y="653"/>
                  </a:lnTo>
                  <a:lnTo>
                    <a:pt x="1114" y="640"/>
                  </a:lnTo>
                  <a:lnTo>
                    <a:pt x="1113" y="631"/>
                  </a:lnTo>
                  <a:lnTo>
                    <a:pt x="1130" y="637"/>
                  </a:lnTo>
                  <a:lnTo>
                    <a:pt x="1172" y="651"/>
                  </a:lnTo>
                  <a:lnTo>
                    <a:pt x="1221" y="667"/>
                  </a:lnTo>
                  <a:lnTo>
                    <a:pt x="1263" y="680"/>
                  </a:lnTo>
                  <a:lnTo>
                    <a:pt x="1266" y="680"/>
                  </a:lnTo>
                  <a:lnTo>
                    <a:pt x="1269" y="677"/>
                  </a:lnTo>
                  <a:lnTo>
                    <a:pt x="1270" y="673"/>
                  </a:lnTo>
                  <a:lnTo>
                    <a:pt x="1269" y="667"/>
                  </a:lnTo>
                  <a:lnTo>
                    <a:pt x="1268" y="660"/>
                  </a:lnTo>
                  <a:lnTo>
                    <a:pt x="1266" y="650"/>
                  </a:lnTo>
                  <a:lnTo>
                    <a:pt x="1263" y="640"/>
                  </a:lnTo>
                  <a:lnTo>
                    <a:pt x="1259" y="628"/>
                  </a:lnTo>
                  <a:lnTo>
                    <a:pt x="1249" y="600"/>
                  </a:lnTo>
                  <a:lnTo>
                    <a:pt x="1237" y="570"/>
                  </a:lnTo>
                  <a:lnTo>
                    <a:pt x="1223" y="537"/>
                  </a:lnTo>
                  <a:lnTo>
                    <a:pt x="1208" y="503"/>
                  </a:lnTo>
                  <a:lnTo>
                    <a:pt x="1177" y="435"/>
                  </a:lnTo>
                  <a:lnTo>
                    <a:pt x="1149" y="375"/>
                  </a:lnTo>
                  <a:lnTo>
                    <a:pt x="1128" y="333"/>
                  </a:lnTo>
                  <a:lnTo>
                    <a:pt x="1120" y="317"/>
                  </a:lnTo>
                  <a:lnTo>
                    <a:pt x="1128" y="318"/>
                  </a:lnTo>
                  <a:lnTo>
                    <a:pt x="1150" y="319"/>
                  </a:lnTo>
                  <a:lnTo>
                    <a:pt x="1183" y="320"/>
                  </a:lnTo>
                  <a:lnTo>
                    <a:pt x="1222" y="321"/>
                  </a:lnTo>
                  <a:lnTo>
                    <a:pt x="1264" y="322"/>
                  </a:lnTo>
                  <a:lnTo>
                    <a:pt x="1306" y="322"/>
                  </a:lnTo>
                  <a:lnTo>
                    <a:pt x="1325" y="321"/>
                  </a:lnTo>
                  <a:lnTo>
                    <a:pt x="1343" y="320"/>
                  </a:lnTo>
                  <a:lnTo>
                    <a:pt x="1359" y="319"/>
                  </a:lnTo>
                  <a:lnTo>
                    <a:pt x="1373" y="317"/>
                  </a:lnTo>
                  <a:lnTo>
                    <a:pt x="1189" y="0"/>
                  </a:lnTo>
                  <a:lnTo>
                    <a:pt x="1180" y="0"/>
                  </a:lnTo>
                  <a:lnTo>
                    <a:pt x="1154" y="1"/>
                  </a:lnTo>
                  <a:lnTo>
                    <a:pt x="1113" y="3"/>
                  </a:lnTo>
                  <a:lnTo>
                    <a:pt x="1060" y="6"/>
                  </a:lnTo>
                  <a:lnTo>
                    <a:pt x="996" y="9"/>
                  </a:lnTo>
                  <a:lnTo>
                    <a:pt x="923" y="12"/>
                  </a:lnTo>
                  <a:lnTo>
                    <a:pt x="845" y="16"/>
                  </a:lnTo>
                  <a:lnTo>
                    <a:pt x="762" y="21"/>
                  </a:lnTo>
                  <a:lnTo>
                    <a:pt x="677" y="26"/>
                  </a:lnTo>
                  <a:lnTo>
                    <a:pt x="591" y="31"/>
                  </a:lnTo>
                  <a:lnTo>
                    <a:pt x="507" y="36"/>
                  </a:lnTo>
                  <a:lnTo>
                    <a:pt x="428" y="42"/>
                  </a:lnTo>
                  <a:lnTo>
                    <a:pt x="355" y="48"/>
                  </a:lnTo>
                  <a:lnTo>
                    <a:pt x="291" y="54"/>
                  </a:lnTo>
                  <a:lnTo>
                    <a:pt x="236" y="60"/>
                  </a:lnTo>
                  <a:lnTo>
                    <a:pt x="195" y="66"/>
                  </a:lnTo>
                  <a:close/>
                </a:path>
              </a:pathLst>
            </a:custGeom>
            <a:solidFill>
              <a:srgbClr val="FFC000"/>
            </a:solidFill>
            <a:ln>
              <a:noFill/>
            </a:ln>
          </p:spPr>
          <p:txBody>
            <a:bodyPr vert="horz" wrap="square" lIns="91440" tIns="45720" rIns="91440" bIns="45720" numCol="1" anchor="t" anchorCtr="0" compatLnSpc="1">
              <a:prstTxWarp prst="textNoShape">
                <a:avLst/>
              </a:prstTxWarp>
            </a:bodyPr>
            <a:lstStyle/>
            <a:p>
              <a:endParaRPr lang="en-US">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6" name="Freeform 16">
              <a:extLst>
                <a:ext uri="{FF2B5EF4-FFF2-40B4-BE49-F238E27FC236}">
                  <a16:creationId xmlns:a16="http://schemas.microsoft.com/office/drawing/2014/main" id="{AEFD58D5-97D1-4000-9E1D-4A06E1E21AEC}"/>
                </a:ext>
              </a:extLst>
            </p:cNvPr>
            <p:cNvSpPr>
              <a:spLocks/>
            </p:cNvSpPr>
            <p:nvPr/>
          </p:nvSpPr>
          <p:spPr bwMode="auto">
            <a:xfrm>
              <a:off x="8789725" y="2391687"/>
              <a:ext cx="744513" cy="1240855"/>
            </a:xfrm>
            <a:custGeom>
              <a:avLst/>
              <a:gdLst>
                <a:gd name="T0" fmla="*/ 1156 w 1535"/>
                <a:gd name="T1" fmla="*/ 19 h 2558"/>
                <a:gd name="T2" fmla="*/ 1084 w 1535"/>
                <a:gd name="T3" fmla="*/ 51 h 2558"/>
                <a:gd name="T4" fmla="*/ 1013 w 1535"/>
                <a:gd name="T5" fmla="*/ 80 h 2558"/>
                <a:gd name="T6" fmla="*/ 942 w 1535"/>
                <a:gd name="T7" fmla="*/ 104 h 2558"/>
                <a:gd name="T8" fmla="*/ 872 w 1535"/>
                <a:gd name="T9" fmla="*/ 124 h 2558"/>
                <a:gd name="T10" fmla="*/ 803 w 1535"/>
                <a:gd name="T11" fmla="*/ 140 h 2558"/>
                <a:gd name="T12" fmla="*/ 735 w 1535"/>
                <a:gd name="T13" fmla="*/ 153 h 2558"/>
                <a:gd name="T14" fmla="*/ 667 w 1535"/>
                <a:gd name="T15" fmla="*/ 162 h 2558"/>
                <a:gd name="T16" fmla="*/ 601 w 1535"/>
                <a:gd name="T17" fmla="*/ 168 h 2558"/>
                <a:gd name="T18" fmla="*/ 537 w 1535"/>
                <a:gd name="T19" fmla="*/ 172 h 2558"/>
                <a:gd name="T20" fmla="*/ 474 w 1535"/>
                <a:gd name="T21" fmla="*/ 172 h 2558"/>
                <a:gd name="T22" fmla="*/ 414 w 1535"/>
                <a:gd name="T23" fmla="*/ 171 h 2558"/>
                <a:gd name="T24" fmla="*/ 326 w 1535"/>
                <a:gd name="T25" fmla="*/ 165 h 2558"/>
                <a:gd name="T26" fmla="*/ 217 w 1535"/>
                <a:gd name="T27" fmla="*/ 151 h 2558"/>
                <a:gd name="T28" fmla="*/ 139 w 1535"/>
                <a:gd name="T29" fmla="*/ 217 h 2558"/>
                <a:gd name="T30" fmla="*/ 92 w 1535"/>
                <a:gd name="T31" fmla="*/ 379 h 2558"/>
                <a:gd name="T32" fmla="*/ 55 w 1535"/>
                <a:gd name="T33" fmla="*/ 555 h 2558"/>
                <a:gd name="T34" fmla="*/ 29 w 1535"/>
                <a:gd name="T35" fmla="*/ 743 h 2558"/>
                <a:gd name="T36" fmla="*/ 12 w 1535"/>
                <a:gd name="T37" fmla="*/ 936 h 2558"/>
                <a:gd name="T38" fmla="*/ 3 w 1535"/>
                <a:gd name="T39" fmla="*/ 1133 h 2558"/>
                <a:gd name="T40" fmla="*/ 0 w 1535"/>
                <a:gd name="T41" fmla="*/ 1331 h 2558"/>
                <a:gd name="T42" fmla="*/ 2 w 1535"/>
                <a:gd name="T43" fmla="*/ 1524 h 2558"/>
                <a:gd name="T44" fmla="*/ 9 w 1535"/>
                <a:gd name="T45" fmla="*/ 1711 h 2558"/>
                <a:gd name="T46" fmla="*/ 19 w 1535"/>
                <a:gd name="T47" fmla="*/ 1887 h 2558"/>
                <a:gd name="T48" fmla="*/ 31 w 1535"/>
                <a:gd name="T49" fmla="*/ 2048 h 2558"/>
                <a:gd name="T50" fmla="*/ 44 w 1535"/>
                <a:gd name="T51" fmla="*/ 2191 h 2558"/>
                <a:gd name="T52" fmla="*/ 62 w 1535"/>
                <a:gd name="T53" fmla="*/ 2364 h 2558"/>
                <a:gd name="T54" fmla="*/ 78 w 1535"/>
                <a:gd name="T55" fmla="*/ 2499 h 2558"/>
                <a:gd name="T56" fmla="*/ 175 w 1535"/>
                <a:gd name="T57" fmla="*/ 2530 h 2558"/>
                <a:gd name="T58" fmla="*/ 352 w 1535"/>
                <a:gd name="T59" fmla="*/ 2548 h 2558"/>
                <a:gd name="T60" fmla="*/ 515 w 1535"/>
                <a:gd name="T61" fmla="*/ 2557 h 2558"/>
                <a:gd name="T62" fmla="*/ 666 w 1535"/>
                <a:gd name="T63" fmla="*/ 2558 h 2558"/>
                <a:gd name="T64" fmla="*/ 805 w 1535"/>
                <a:gd name="T65" fmla="*/ 2553 h 2558"/>
                <a:gd name="T66" fmla="*/ 930 w 1535"/>
                <a:gd name="T67" fmla="*/ 2542 h 2558"/>
                <a:gd name="T68" fmla="*/ 1043 w 1535"/>
                <a:gd name="T69" fmla="*/ 2527 h 2558"/>
                <a:gd name="T70" fmla="*/ 1144 w 1535"/>
                <a:gd name="T71" fmla="*/ 2509 h 2558"/>
                <a:gd name="T72" fmla="*/ 1232 w 1535"/>
                <a:gd name="T73" fmla="*/ 2488 h 2558"/>
                <a:gd name="T74" fmla="*/ 1309 w 1535"/>
                <a:gd name="T75" fmla="*/ 2466 h 2558"/>
                <a:gd name="T76" fmla="*/ 1374 w 1535"/>
                <a:gd name="T77" fmla="*/ 2444 h 2558"/>
                <a:gd name="T78" fmla="*/ 1428 w 1535"/>
                <a:gd name="T79" fmla="*/ 2423 h 2558"/>
                <a:gd name="T80" fmla="*/ 1488 w 1535"/>
                <a:gd name="T81" fmla="*/ 2396 h 2558"/>
                <a:gd name="T82" fmla="*/ 1530 w 1535"/>
                <a:gd name="T83" fmla="*/ 2373 h 2558"/>
                <a:gd name="T84" fmla="*/ 1522 w 1535"/>
                <a:gd name="T85" fmla="*/ 2139 h 2558"/>
                <a:gd name="T86" fmla="*/ 1496 w 1535"/>
                <a:gd name="T87" fmla="*/ 1713 h 2558"/>
                <a:gd name="T88" fmla="*/ 1468 w 1535"/>
                <a:gd name="T89" fmla="*/ 1332 h 2558"/>
                <a:gd name="T90" fmla="*/ 1445 w 1535"/>
                <a:gd name="T91" fmla="*/ 1077 h 2558"/>
                <a:gd name="T92" fmla="*/ 1427 w 1535"/>
                <a:gd name="T93" fmla="*/ 920 h 2558"/>
                <a:gd name="T94" fmla="*/ 1408 w 1535"/>
                <a:gd name="T95" fmla="*/ 775 h 2558"/>
                <a:gd name="T96" fmla="*/ 1388 w 1535"/>
                <a:gd name="T97" fmla="*/ 639 h 2558"/>
                <a:gd name="T98" fmla="*/ 1365 w 1535"/>
                <a:gd name="T99" fmla="*/ 513 h 2558"/>
                <a:gd name="T100" fmla="*/ 1340 w 1535"/>
                <a:gd name="T101" fmla="*/ 398 h 2558"/>
                <a:gd name="T102" fmla="*/ 1312 w 1535"/>
                <a:gd name="T103" fmla="*/ 293 h 2558"/>
                <a:gd name="T104" fmla="*/ 1281 w 1535"/>
                <a:gd name="T105" fmla="*/ 198 h 2558"/>
                <a:gd name="T106" fmla="*/ 1248 w 1535"/>
                <a:gd name="T107" fmla="*/ 112 h 2558"/>
                <a:gd name="T108" fmla="*/ 1211 w 1535"/>
                <a:gd name="T109" fmla="*/ 35 h 25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Lst>
              <a:rect l="0" t="0" r="r" b="b"/>
              <a:pathLst>
                <a:path w="1535" h="2558">
                  <a:moveTo>
                    <a:pt x="1191" y="0"/>
                  </a:moveTo>
                  <a:lnTo>
                    <a:pt x="1156" y="19"/>
                  </a:lnTo>
                  <a:lnTo>
                    <a:pt x="1120" y="36"/>
                  </a:lnTo>
                  <a:lnTo>
                    <a:pt x="1084" y="51"/>
                  </a:lnTo>
                  <a:lnTo>
                    <a:pt x="1048" y="66"/>
                  </a:lnTo>
                  <a:lnTo>
                    <a:pt x="1013" y="80"/>
                  </a:lnTo>
                  <a:lnTo>
                    <a:pt x="977" y="92"/>
                  </a:lnTo>
                  <a:lnTo>
                    <a:pt x="942" y="104"/>
                  </a:lnTo>
                  <a:lnTo>
                    <a:pt x="907" y="114"/>
                  </a:lnTo>
                  <a:lnTo>
                    <a:pt x="872" y="124"/>
                  </a:lnTo>
                  <a:lnTo>
                    <a:pt x="837" y="132"/>
                  </a:lnTo>
                  <a:lnTo>
                    <a:pt x="803" y="140"/>
                  </a:lnTo>
                  <a:lnTo>
                    <a:pt x="769" y="147"/>
                  </a:lnTo>
                  <a:lnTo>
                    <a:pt x="735" y="153"/>
                  </a:lnTo>
                  <a:lnTo>
                    <a:pt x="700" y="158"/>
                  </a:lnTo>
                  <a:lnTo>
                    <a:pt x="667" y="162"/>
                  </a:lnTo>
                  <a:lnTo>
                    <a:pt x="634" y="165"/>
                  </a:lnTo>
                  <a:lnTo>
                    <a:pt x="601" y="168"/>
                  </a:lnTo>
                  <a:lnTo>
                    <a:pt x="569" y="170"/>
                  </a:lnTo>
                  <a:lnTo>
                    <a:pt x="537" y="172"/>
                  </a:lnTo>
                  <a:lnTo>
                    <a:pt x="505" y="172"/>
                  </a:lnTo>
                  <a:lnTo>
                    <a:pt x="474" y="172"/>
                  </a:lnTo>
                  <a:lnTo>
                    <a:pt x="444" y="172"/>
                  </a:lnTo>
                  <a:lnTo>
                    <a:pt x="414" y="171"/>
                  </a:lnTo>
                  <a:lnTo>
                    <a:pt x="384" y="170"/>
                  </a:lnTo>
                  <a:lnTo>
                    <a:pt x="326" y="165"/>
                  </a:lnTo>
                  <a:lnTo>
                    <a:pt x="271" y="159"/>
                  </a:lnTo>
                  <a:lnTo>
                    <a:pt x="217" y="151"/>
                  </a:lnTo>
                  <a:lnTo>
                    <a:pt x="167" y="143"/>
                  </a:lnTo>
                  <a:lnTo>
                    <a:pt x="139" y="217"/>
                  </a:lnTo>
                  <a:lnTo>
                    <a:pt x="114" y="296"/>
                  </a:lnTo>
                  <a:lnTo>
                    <a:pt x="92" y="379"/>
                  </a:lnTo>
                  <a:lnTo>
                    <a:pt x="72" y="465"/>
                  </a:lnTo>
                  <a:lnTo>
                    <a:pt x="55" y="555"/>
                  </a:lnTo>
                  <a:lnTo>
                    <a:pt x="41" y="648"/>
                  </a:lnTo>
                  <a:lnTo>
                    <a:pt x="29" y="743"/>
                  </a:lnTo>
                  <a:lnTo>
                    <a:pt x="20" y="839"/>
                  </a:lnTo>
                  <a:lnTo>
                    <a:pt x="12" y="936"/>
                  </a:lnTo>
                  <a:lnTo>
                    <a:pt x="7" y="1035"/>
                  </a:lnTo>
                  <a:lnTo>
                    <a:pt x="3" y="1133"/>
                  </a:lnTo>
                  <a:lnTo>
                    <a:pt x="0" y="1232"/>
                  </a:lnTo>
                  <a:lnTo>
                    <a:pt x="0" y="1331"/>
                  </a:lnTo>
                  <a:lnTo>
                    <a:pt x="0" y="1428"/>
                  </a:lnTo>
                  <a:lnTo>
                    <a:pt x="2" y="1524"/>
                  </a:lnTo>
                  <a:lnTo>
                    <a:pt x="5" y="1619"/>
                  </a:lnTo>
                  <a:lnTo>
                    <a:pt x="9" y="1711"/>
                  </a:lnTo>
                  <a:lnTo>
                    <a:pt x="14" y="1800"/>
                  </a:lnTo>
                  <a:lnTo>
                    <a:pt x="19" y="1887"/>
                  </a:lnTo>
                  <a:lnTo>
                    <a:pt x="25" y="1969"/>
                  </a:lnTo>
                  <a:lnTo>
                    <a:pt x="31" y="2048"/>
                  </a:lnTo>
                  <a:lnTo>
                    <a:pt x="37" y="2122"/>
                  </a:lnTo>
                  <a:lnTo>
                    <a:pt x="44" y="2191"/>
                  </a:lnTo>
                  <a:lnTo>
                    <a:pt x="50" y="2255"/>
                  </a:lnTo>
                  <a:lnTo>
                    <a:pt x="62" y="2364"/>
                  </a:lnTo>
                  <a:lnTo>
                    <a:pt x="72" y="2447"/>
                  </a:lnTo>
                  <a:lnTo>
                    <a:pt x="78" y="2499"/>
                  </a:lnTo>
                  <a:lnTo>
                    <a:pt x="81" y="2517"/>
                  </a:lnTo>
                  <a:lnTo>
                    <a:pt x="175" y="2530"/>
                  </a:lnTo>
                  <a:lnTo>
                    <a:pt x="265" y="2540"/>
                  </a:lnTo>
                  <a:lnTo>
                    <a:pt x="352" y="2548"/>
                  </a:lnTo>
                  <a:lnTo>
                    <a:pt x="435" y="2553"/>
                  </a:lnTo>
                  <a:lnTo>
                    <a:pt x="515" y="2557"/>
                  </a:lnTo>
                  <a:lnTo>
                    <a:pt x="592" y="2558"/>
                  </a:lnTo>
                  <a:lnTo>
                    <a:pt x="666" y="2558"/>
                  </a:lnTo>
                  <a:lnTo>
                    <a:pt x="738" y="2556"/>
                  </a:lnTo>
                  <a:lnTo>
                    <a:pt x="805" y="2553"/>
                  </a:lnTo>
                  <a:lnTo>
                    <a:pt x="869" y="2548"/>
                  </a:lnTo>
                  <a:lnTo>
                    <a:pt x="930" y="2542"/>
                  </a:lnTo>
                  <a:lnTo>
                    <a:pt x="988" y="2535"/>
                  </a:lnTo>
                  <a:lnTo>
                    <a:pt x="1043" y="2527"/>
                  </a:lnTo>
                  <a:lnTo>
                    <a:pt x="1095" y="2518"/>
                  </a:lnTo>
                  <a:lnTo>
                    <a:pt x="1144" y="2509"/>
                  </a:lnTo>
                  <a:lnTo>
                    <a:pt x="1189" y="2499"/>
                  </a:lnTo>
                  <a:lnTo>
                    <a:pt x="1232" y="2488"/>
                  </a:lnTo>
                  <a:lnTo>
                    <a:pt x="1272" y="2477"/>
                  </a:lnTo>
                  <a:lnTo>
                    <a:pt x="1309" y="2466"/>
                  </a:lnTo>
                  <a:lnTo>
                    <a:pt x="1343" y="2455"/>
                  </a:lnTo>
                  <a:lnTo>
                    <a:pt x="1374" y="2444"/>
                  </a:lnTo>
                  <a:lnTo>
                    <a:pt x="1402" y="2433"/>
                  </a:lnTo>
                  <a:lnTo>
                    <a:pt x="1428" y="2423"/>
                  </a:lnTo>
                  <a:lnTo>
                    <a:pt x="1451" y="2413"/>
                  </a:lnTo>
                  <a:lnTo>
                    <a:pt x="1488" y="2396"/>
                  </a:lnTo>
                  <a:lnTo>
                    <a:pt x="1514" y="2382"/>
                  </a:lnTo>
                  <a:lnTo>
                    <a:pt x="1530" y="2373"/>
                  </a:lnTo>
                  <a:lnTo>
                    <a:pt x="1535" y="2369"/>
                  </a:lnTo>
                  <a:lnTo>
                    <a:pt x="1522" y="2139"/>
                  </a:lnTo>
                  <a:lnTo>
                    <a:pt x="1509" y="1920"/>
                  </a:lnTo>
                  <a:lnTo>
                    <a:pt x="1496" y="1713"/>
                  </a:lnTo>
                  <a:lnTo>
                    <a:pt x="1483" y="1516"/>
                  </a:lnTo>
                  <a:lnTo>
                    <a:pt x="1468" y="1332"/>
                  </a:lnTo>
                  <a:lnTo>
                    <a:pt x="1453" y="1159"/>
                  </a:lnTo>
                  <a:lnTo>
                    <a:pt x="1445" y="1077"/>
                  </a:lnTo>
                  <a:lnTo>
                    <a:pt x="1436" y="997"/>
                  </a:lnTo>
                  <a:lnTo>
                    <a:pt x="1427" y="920"/>
                  </a:lnTo>
                  <a:lnTo>
                    <a:pt x="1418" y="846"/>
                  </a:lnTo>
                  <a:lnTo>
                    <a:pt x="1408" y="775"/>
                  </a:lnTo>
                  <a:lnTo>
                    <a:pt x="1398" y="706"/>
                  </a:lnTo>
                  <a:lnTo>
                    <a:pt x="1388" y="639"/>
                  </a:lnTo>
                  <a:lnTo>
                    <a:pt x="1376" y="574"/>
                  </a:lnTo>
                  <a:lnTo>
                    <a:pt x="1365" y="513"/>
                  </a:lnTo>
                  <a:lnTo>
                    <a:pt x="1352" y="454"/>
                  </a:lnTo>
                  <a:lnTo>
                    <a:pt x="1340" y="398"/>
                  </a:lnTo>
                  <a:lnTo>
                    <a:pt x="1326" y="344"/>
                  </a:lnTo>
                  <a:lnTo>
                    <a:pt x="1312" y="293"/>
                  </a:lnTo>
                  <a:lnTo>
                    <a:pt x="1297" y="244"/>
                  </a:lnTo>
                  <a:lnTo>
                    <a:pt x="1281" y="198"/>
                  </a:lnTo>
                  <a:lnTo>
                    <a:pt x="1265" y="153"/>
                  </a:lnTo>
                  <a:lnTo>
                    <a:pt x="1248" y="112"/>
                  </a:lnTo>
                  <a:lnTo>
                    <a:pt x="1230" y="72"/>
                  </a:lnTo>
                  <a:lnTo>
                    <a:pt x="1211" y="35"/>
                  </a:lnTo>
                  <a:lnTo>
                    <a:pt x="1191" y="0"/>
                  </a:lnTo>
                  <a:close/>
                </a:path>
              </a:pathLst>
            </a:custGeom>
            <a:solidFill>
              <a:schemeClr val="accent2"/>
            </a:solidFill>
            <a:ln>
              <a:noFill/>
            </a:ln>
          </p:spPr>
          <p:txBody>
            <a:bodyPr vert="horz" wrap="square" lIns="91440" tIns="45720" rIns="91440" bIns="45720" numCol="1" anchor="t" anchorCtr="0" compatLnSpc="1">
              <a:prstTxWarp prst="textNoShape">
                <a:avLst/>
              </a:prstTxWarp>
            </a:bodyPr>
            <a:lstStyle/>
            <a:p>
              <a:endParaRPr lang="en-US">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7" name="Freeform 17">
              <a:extLst>
                <a:ext uri="{FF2B5EF4-FFF2-40B4-BE49-F238E27FC236}">
                  <a16:creationId xmlns:a16="http://schemas.microsoft.com/office/drawing/2014/main" id="{1A5A1785-5C93-4871-B7EC-C272C23876CE}"/>
                </a:ext>
              </a:extLst>
            </p:cNvPr>
            <p:cNvSpPr>
              <a:spLocks/>
            </p:cNvSpPr>
            <p:nvPr/>
          </p:nvSpPr>
          <p:spPr bwMode="auto">
            <a:xfrm>
              <a:off x="8803298" y="3512334"/>
              <a:ext cx="783290" cy="298581"/>
            </a:xfrm>
            <a:custGeom>
              <a:avLst/>
              <a:gdLst>
                <a:gd name="T0" fmla="*/ 0 w 1620"/>
                <a:gd name="T1" fmla="*/ 183 h 617"/>
                <a:gd name="T2" fmla="*/ 3 w 1620"/>
                <a:gd name="T3" fmla="*/ 236 h 617"/>
                <a:gd name="T4" fmla="*/ 11 w 1620"/>
                <a:gd name="T5" fmla="*/ 354 h 617"/>
                <a:gd name="T6" fmla="*/ 19 w 1620"/>
                <a:gd name="T7" fmla="*/ 477 h 617"/>
                <a:gd name="T8" fmla="*/ 24 w 1620"/>
                <a:gd name="T9" fmla="*/ 547 h 617"/>
                <a:gd name="T10" fmla="*/ 72 w 1620"/>
                <a:gd name="T11" fmla="*/ 556 h 617"/>
                <a:gd name="T12" fmla="*/ 201 w 1620"/>
                <a:gd name="T13" fmla="*/ 577 h 617"/>
                <a:gd name="T14" fmla="*/ 291 w 1620"/>
                <a:gd name="T15" fmla="*/ 589 h 617"/>
                <a:gd name="T16" fmla="*/ 394 w 1620"/>
                <a:gd name="T17" fmla="*/ 601 h 617"/>
                <a:gd name="T18" fmla="*/ 508 w 1620"/>
                <a:gd name="T19" fmla="*/ 610 h 617"/>
                <a:gd name="T20" fmla="*/ 630 w 1620"/>
                <a:gd name="T21" fmla="*/ 616 h 617"/>
                <a:gd name="T22" fmla="*/ 759 w 1620"/>
                <a:gd name="T23" fmla="*/ 617 h 617"/>
                <a:gd name="T24" fmla="*/ 891 w 1620"/>
                <a:gd name="T25" fmla="*/ 613 h 617"/>
                <a:gd name="T26" fmla="*/ 1023 w 1620"/>
                <a:gd name="T27" fmla="*/ 602 h 617"/>
                <a:gd name="T28" fmla="*/ 1155 w 1620"/>
                <a:gd name="T29" fmla="*/ 583 h 617"/>
                <a:gd name="T30" fmla="*/ 1283 w 1620"/>
                <a:gd name="T31" fmla="*/ 554 h 617"/>
                <a:gd name="T32" fmla="*/ 1404 w 1620"/>
                <a:gd name="T33" fmla="*/ 515 h 617"/>
                <a:gd name="T34" fmla="*/ 1518 w 1620"/>
                <a:gd name="T35" fmla="*/ 463 h 617"/>
                <a:gd name="T36" fmla="*/ 1620 w 1620"/>
                <a:gd name="T37" fmla="*/ 399 h 617"/>
                <a:gd name="T38" fmla="*/ 1616 w 1620"/>
                <a:gd name="T39" fmla="*/ 347 h 617"/>
                <a:gd name="T40" fmla="*/ 1604 w 1620"/>
                <a:gd name="T41" fmla="*/ 229 h 617"/>
                <a:gd name="T42" fmla="*/ 1594 w 1620"/>
                <a:gd name="T43" fmla="*/ 165 h 617"/>
                <a:gd name="T44" fmla="*/ 1583 w 1620"/>
                <a:gd name="T45" fmla="*/ 106 h 617"/>
                <a:gd name="T46" fmla="*/ 1568 w 1620"/>
                <a:gd name="T47" fmla="*/ 60 h 617"/>
                <a:gd name="T48" fmla="*/ 1561 w 1620"/>
                <a:gd name="T49" fmla="*/ 45 h 617"/>
                <a:gd name="T50" fmla="*/ 1552 w 1620"/>
                <a:gd name="T51" fmla="*/ 35 h 617"/>
                <a:gd name="T52" fmla="*/ 1510 w 1620"/>
                <a:gd name="T53" fmla="*/ 4 h 617"/>
                <a:gd name="T54" fmla="*/ 1505 w 1620"/>
                <a:gd name="T55" fmla="*/ 0 h 617"/>
                <a:gd name="T56" fmla="*/ 1478 w 1620"/>
                <a:gd name="T57" fmla="*/ 9 h 617"/>
                <a:gd name="T58" fmla="*/ 1400 w 1620"/>
                <a:gd name="T59" fmla="*/ 35 h 617"/>
                <a:gd name="T60" fmla="*/ 1275 w 1620"/>
                <a:gd name="T61" fmla="*/ 68 h 617"/>
                <a:gd name="T62" fmla="*/ 1196 w 1620"/>
                <a:gd name="T63" fmla="*/ 86 h 617"/>
                <a:gd name="T64" fmla="*/ 1106 w 1620"/>
                <a:gd name="T65" fmla="*/ 103 h 617"/>
                <a:gd name="T66" fmla="*/ 1006 w 1620"/>
                <a:gd name="T67" fmla="*/ 118 h 617"/>
                <a:gd name="T68" fmla="*/ 896 w 1620"/>
                <a:gd name="T69" fmla="*/ 131 h 617"/>
                <a:gd name="T70" fmla="*/ 777 w 1620"/>
                <a:gd name="T71" fmla="*/ 141 h 617"/>
                <a:gd name="T72" fmla="*/ 648 w 1620"/>
                <a:gd name="T73" fmla="*/ 146 h 617"/>
                <a:gd name="T74" fmla="*/ 511 w 1620"/>
                <a:gd name="T75" fmla="*/ 146 h 617"/>
                <a:gd name="T76" fmla="*/ 366 w 1620"/>
                <a:gd name="T77" fmla="*/ 141 h 617"/>
                <a:gd name="T78" fmla="*/ 214 w 1620"/>
                <a:gd name="T79" fmla="*/ 129 h 617"/>
                <a:gd name="T80" fmla="*/ 55 w 1620"/>
                <a:gd name="T81" fmla="*/ 109 h 6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Lst>
              <a:rect l="0" t="0" r="r" b="b"/>
              <a:pathLst>
                <a:path w="1620" h="617">
                  <a:moveTo>
                    <a:pt x="55" y="109"/>
                  </a:moveTo>
                  <a:lnTo>
                    <a:pt x="0" y="183"/>
                  </a:lnTo>
                  <a:lnTo>
                    <a:pt x="1" y="198"/>
                  </a:lnTo>
                  <a:lnTo>
                    <a:pt x="3" y="236"/>
                  </a:lnTo>
                  <a:lnTo>
                    <a:pt x="7" y="290"/>
                  </a:lnTo>
                  <a:lnTo>
                    <a:pt x="11" y="354"/>
                  </a:lnTo>
                  <a:lnTo>
                    <a:pt x="15" y="419"/>
                  </a:lnTo>
                  <a:lnTo>
                    <a:pt x="19" y="477"/>
                  </a:lnTo>
                  <a:lnTo>
                    <a:pt x="22" y="522"/>
                  </a:lnTo>
                  <a:lnTo>
                    <a:pt x="24" y="547"/>
                  </a:lnTo>
                  <a:lnTo>
                    <a:pt x="36" y="549"/>
                  </a:lnTo>
                  <a:lnTo>
                    <a:pt x="72" y="556"/>
                  </a:lnTo>
                  <a:lnTo>
                    <a:pt x="128" y="566"/>
                  </a:lnTo>
                  <a:lnTo>
                    <a:pt x="201" y="577"/>
                  </a:lnTo>
                  <a:lnTo>
                    <a:pt x="244" y="583"/>
                  </a:lnTo>
                  <a:lnTo>
                    <a:pt x="291" y="589"/>
                  </a:lnTo>
                  <a:lnTo>
                    <a:pt x="341" y="595"/>
                  </a:lnTo>
                  <a:lnTo>
                    <a:pt x="394" y="601"/>
                  </a:lnTo>
                  <a:lnTo>
                    <a:pt x="450" y="605"/>
                  </a:lnTo>
                  <a:lnTo>
                    <a:pt x="508" y="610"/>
                  </a:lnTo>
                  <a:lnTo>
                    <a:pt x="568" y="613"/>
                  </a:lnTo>
                  <a:lnTo>
                    <a:pt x="630" y="616"/>
                  </a:lnTo>
                  <a:lnTo>
                    <a:pt x="693" y="617"/>
                  </a:lnTo>
                  <a:lnTo>
                    <a:pt x="759" y="617"/>
                  </a:lnTo>
                  <a:lnTo>
                    <a:pt x="824" y="616"/>
                  </a:lnTo>
                  <a:lnTo>
                    <a:pt x="891" y="613"/>
                  </a:lnTo>
                  <a:lnTo>
                    <a:pt x="957" y="609"/>
                  </a:lnTo>
                  <a:lnTo>
                    <a:pt x="1023" y="602"/>
                  </a:lnTo>
                  <a:lnTo>
                    <a:pt x="1090" y="594"/>
                  </a:lnTo>
                  <a:lnTo>
                    <a:pt x="1155" y="583"/>
                  </a:lnTo>
                  <a:lnTo>
                    <a:pt x="1219" y="570"/>
                  </a:lnTo>
                  <a:lnTo>
                    <a:pt x="1283" y="554"/>
                  </a:lnTo>
                  <a:lnTo>
                    <a:pt x="1345" y="536"/>
                  </a:lnTo>
                  <a:lnTo>
                    <a:pt x="1404" y="515"/>
                  </a:lnTo>
                  <a:lnTo>
                    <a:pt x="1462" y="491"/>
                  </a:lnTo>
                  <a:lnTo>
                    <a:pt x="1518" y="463"/>
                  </a:lnTo>
                  <a:lnTo>
                    <a:pt x="1570" y="433"/>
                  </a:lnTo>
                  <a:lnTo>
                    <a:pt x="1620" y="399"/>
                  </a:lnTo>
                  <a:lnTo>
                    <a:pt x="1619" y="385"/>
                  </a:lnTo>
                  <a:lnTo>
                    <a:pt x="1616" y="347"/>
                  </a:lnTo>
                  <a:lnTo>
                    <a:pt x="1611" y="292"/>
                  </a:lnTo>
                  <a:lnTo>
                    <a:pt x="1604" y="229"/>
                  </a:lnTo>
                  <a:lnTo>
                    <a:pt x="1599" y="197"/>
                  </a:lnTo>
                  <a:lnTo>
                    <a:pt x="1594" y="165"/>
                  </a:lnTo>
                  <a:lnTo>
                    <a:pt x="1589" y="135"/>
                  </a:lnTo>
                  <a:lnTo>
                    <a:pt x="1583" y="106"/>
                  </a:lnTo>
                  <a:lnTo>
                    <a:pt x="1576" y="81"/>
                  </a:lnTo>
                  <a:lnTo>
                    <a:pt x="1568" y="60"/>
                  </a:lnTo>
                  <a:lnTo>
                    <a:pt x="1565" y="52"/>
                  </a:lnTo>
                  <a:lnTo>
                    <a:pt x="1561" y="45"/>
                  </a:lnTo>
                  <a:lnTo>
                    <a:pt x="1556" y="39"/>
                  </a:lnTo>
                  <a:lnTo>
                    <a:pt x="1552" y="35"/>
                  </a:lnTo>
                  <a:lnTo>
                    <a:pt x="1525" y="14"/>
                  </a:lnTo>
                  <a:lnTo>
                    <a:pt x="1510" y="4"/>
                  </a:lnTo>
                  <a:lnTo>
                    <a:pt x="1505" y="0"/>
                  </a:lnTo>
                  <a:lnTo>
                    <a:pt x="1505" y="0"/>
                  </a:lnTo>
                  <a:lnTo>
                    <a:pt x="1498" y="2"/>
                  </a:lnTo>
                  <a:lnTo>
                    <a:pt x="1478" y="9"/>
                  </a:lnTo>
                  <a:lnTo>
                    <a:pt x="1445" y="21"/>
                  </a:lnTo>
                  <a:lnTo>
                    <a:pt x="1400" y="35"/>
                  </a:lnTo>
                  <a:lnTo>
                    <a:pt x="1343" y="51"/>
                  </a:lnTo>
                  <a:lnTo>
                    <a:pt x="1275" y="68"/>
                  </a:lnTo>
                  <a:lnTo>
                    <a:pt x="1237" y="77"/>
                  </a:lnTo>
                  <a:lnTo>
                    <a:pt x="1196" y="86"/>
                  </a:lnTo>
                  <a:lnTo>
                    <a:pt x="1152" y="94"/>
                  </a:lnTo>
                  <a:lnTo>
                    <a:pt x="1106" y="103"/>
                  </a:lnTo>
                  <a:lnTo>
                    <a:pt x="1057" y="110"/>
                  </a:lnTo>
                  <a:lnTo>
                    <a:pt x="1006" y="118"/>
                  </a:lnTo>
                  <a:lnTo>
                    <a:pt x="952" y="125"/>
                  </a:lnTo>
                  <a:lnTo>
                    <a:pt x="896" y="131"/>
                  </a:lnTo>
                  <a:lnTo>
                    <a:pt x="837" y="136"/>
                  </a:lnTo>
                  <a:lnTo>
                    <a:pt x="777" y="141"/>
                  </a:lnTo>
                  <a:lnTo>
                    <a:pt x="714" y="144"/>
                  </a:lnTo>
                  <a:lnTo>
                    <a:pt x="648" y="146"/>
                  </a:lnTo>
                  <a:lnTo>
                    <a:pt x="580" y="147"/>
                  </a:lnTo>
                  <a:lnTo>
                    <a:pt x="511" y="146"/>
                  </a:lnTo>
                  <a:lnTo>
                    <a:pt x="440" y="145"/>
                  </a:lnTo>
                  <a:lnTo>
                    <a:pt x="366" y="141"/>
                  </a:lnTo>
                  <a:lnTo>
                    <a:pt x="291" y="136"/>
                  </a:lnTo>
                  <a:lnTo>
                    <a:pt x="214" y="129"/>
                  </a:lnTo>
                  <a:lnTo>
                    <a:pt x="136" y="120"/>
                  </a:lnTo>
                  <a:lnTo>
                    <a:pt x="55" y="109"/>
                  </a:lnTo>
                  <a:close/>
                </a:path>
              </a:pathLst>
            </a:custGeom>
            <a:solidFill>
              <a:srgbClr val="71A3A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8" name="Freeform 18">
              <a:extLst>
                <a:ext uri="{FF2B5EF4-FFF2-40B4-BE49-F238E27FC236}">
                  <a16:creationId xmlns:a16="http://schemas.microsoft.com/office/drawing/2014/main" id="{8CD3E553-F05F-4316-B0EE-D291F050E337}"/>
                </a:ext>
              </a:extLst>
            </p:cNvPr>
            <p:cNvSpPr>
              <a:spLocks/>
            </p:cNvSpPr>
            <p:nvPr/>
          </p:nvSpPr>
          <p:spPr bwMode="auto">
            <a:xfrm>
              <a:off x="8799420" y="3221508"/>
              <a:ext cx="734820" cy="195823"/>
            </a:xfrm>
            <a:custGeom>
              <a:avLst/>
              <a:gdLst>
                <a:gd name="T0" fmla="*/ 0 w 1517"/>
                <a:gd name="T1" fmla="*/ 370 h 403"/>
                <a:gd name="T2" fmla="*/ 8 w 1517"/>
                <a:gd name="T3" fmla="*/ 371 h 403"/>
                <a:gd name="T4" fmla="*/ 29 w 1517"/>
                <a:gd name="T5" fmla="*/ 375 h 403"/>
                <a:gd name="T6" fmla="*/ 65 w 1517"/>
                <a:gd name="T7" fmla="*/ 380 h 403"/>
                <a:gd name="T8" fmla="*/ 113 w 1517"/>
                <a:gd name="T9" fmla="*/ 385 h 403"/>
                <a:gd name="T10" fmla="*/ 174 w 1517"/>
                <a:gd name="T11" fmla="*/ 391 h 403"/>
                <a:gd name="T12" fmla="*/ 247 w 1517"/>
                <a:gd name="T13" fmla="*/ 397 h 403"/>
                <a:gd name="T14" fmla="*/ 288 w 1517"/>
                <a:gd name="T15" fmla="*/ 399 h 403"/>
                <a:gd name="T16" fmla="*/ 332 w 1517"/>
                <a:gd name="T17" fmla="*/ 401 h 403"/>
                <a:gd name="T18" fmla="*/ 379 w 1517"/>
                <a:gd name="T19" fmla="*/ 402 h 403"/>
                <a:gd name="T20" fmla="*/ 428 w 1517"/>
                <a:gd name="T21" fmla="*/ 403 h 403"/>
                <a:gd name="T22" fmla="*/ 479 w 1517"/>
                <a:gd name="T23" fmla="*/ 403 h 403"/>
                <a:gd name="T24" fmla="*/ 533 w 1517"/>
                <a:gd name="T25" fmla="*/ 403 h 403"/>
                <a:gd name="T26" fmla="*/ 590 w 1517"/>
                <a:gd name="T27" fmla="*/ 401 h 403"/>
                <a:gd name="T28" fmla="*/ 649 w 1517"/>
                <a:gd name="T29" fmla="*/ 399 h 403"/>
                <a:gd name="T30" fmla="*/ 711 w 1517"/>
                <a:gd name="T31" fmla="*/ 395 h 403"/>
                <a:gd name="T32" fmla="*/ 775 w 1517"/>
                <a:gd name="T33" fmla="*/ 390 h 403"/>
                <a:gd name="T34" fmla="*/ 841 w 1517"/>
                <a:gd name="T35" fmla="*/ 385 h 403"/>
                <a:gd name="T36" fmla="*/ 908 w 1517"/>
                <a:gd name="T37" fmla="*/ 378 h 403"/>
                <a:gd name="T38" fmla="*/ 978 w 1517"/>
                <a:gd name="T39" fmla="*/ 369 h 403"/>
                <a:gd name="T40" fmla="*/ 1050 w 1517"/>
                <a:gd name="T41" fmla="*/ 359 h 403"/>
                <a:gd name="T42" fmla="*/ 1124 w 1517"/>
                <a:gd name="T43" fmla="*/ 348 h 403"/>
                <a:gd name="T44" fmla="*/ 1199 w 1517"/>
                <a:gd name="T45" fmla="*/ 335 h 403"/>
                <a:gd name="T46" fmla="*/ 1276 w 1517"/>
                <a:gd name="T47" fmla="*/ 320 h 403"/>
                <a:gd name="T48" fmla="*/ 1355 w 1517"/>
                <a:gd name="T49" fmla="*/ 303 h 403"/>
                <a:gd name="T50" fmla="*/ 1435 w 1517"/>
                <a:gd name="T51" fmla="*/ 285 h 403"/>
                <a:gd name="T52" fmla="*/ 1517 w 1517"/>
                <a:gd name="T53" fmla="*/ 264 h 403"/>
                <a:gd name="T54" fmla="*/ 1517 w 1517"/>
                <a:gd name="T55" fmla="*/ 0 h 403"/>
                <a:gd name="T56" fmla="*/ 1511 w 1517"/>
                <a:gd name="T57" fmla="*/ 2 h 403"/>
                <a:gd name="T58" fmla="*/ 1493 w 1517"/>
                <a:gd name="T59" fmla="*/ 7 h 403"/>
                <a:gd name="T60" fmla="*/ 1463 w 1517"/>
                <a:gd name="T61" fmla="*/ 15 h 403"/>
                <a:gd name="T62" fmla="*/ 1421 w 1517"/>
                <a:gd name="T63" fmla="*/ 25 h 403"/>
                <a:gd name="T64" fmla="*/ 1367 w 1517"/>
                <a:gd name="T65" fmla="*/ 37 h 403"/>
                <a:gd name="T66" fmla="*/ 1301 w 1517"/>
                <a:gd name="T67" fmla="*/ 49 h 403"/>
                <a:gd name="T68" fmla="*/ 1223 w 1517"/>
                <a:gd name="T69" fmla="*/ 62 h 403"/>
                <a:gd name="T70" fmla="*/ 1134 w 1517"/>
                <a:gd name="T71" fmla="*/ 75 h 403"/>
                <a:gd name="T72" fmla="*/ 1085 w 1517"/>
                <a:gd name="T73" fmla="*/ 81 h 403"/>
                <a:gd name="T74" fmla="*/ 1033 w 1517"/>
                <a:gd name="T75" fmla="*/ 87 h 403"/>
                <a:gd name="T76" fmla="*/ 978 w 1517"/>
                <a:gd name="T77" fmla="*/ 92 h 403"/>
                <a:gd name="T78" fmla="*/ 920 w 1517"/>
                <a:gd name="T79" fmla="*/ 97 h 403"/>
                <a:gd name="T80" fmla="*/ 860 w 1517"/>
                <a:gd name="T81" fmla="*/ 102 h 403"/>
                <a:gd name="T82" fmla="*/ 796 w 1517"/>
                <a:gd name="T83" fmla="*/ 106 h 403"/>
                <a:gd name="T84" fmla="*/ 729 w 1517"/>
                <a:gd name="T85" fmla="*/ 109 h 403"/>
                <a:gd name="T86" fmla="*/ 659 w 1517"/>
                <a:gd name="T87" fmla="*/ 112 h 403"/>
                <a:gd name="T88" fmla="*/ 587 w 1517"/>
                <a:gd name="T89" fmla="*/ 114 h 403"/>
                <a:gd name="T90" fmla="*/ 512 w 1517"/>
                <a:gd name="T91" fmla="*/ 115 h 403"/>
                <a:gd name="T92" fmla="*/ 434 w 1517"/>
                <a:gd name="T93" fmla="*/ 115 h 403"/>
                <a:gd name="T94" fmla="*/ 353 w 1517"/>
                <a:gd name="T95" fmla="*/ 115 h 403"/>
                <a:gd name="T96" fmla="*/ 269 w 1517"/>
                <a:gd name="T97" fmla="*/ 113 h 403"/>
                <a:gd name="T98" fmla="*/ 182 w 1517"/>
                <a:gd name="T99" fmla="*/ 110 h 403"/>
                <a:gd name="T100" fmla="*/ 93 w 1517"/>
                <a:gd name="T101" fmla="*/ 105 h 403"/>
                <a:gd name="T102" fmla="*/ 0 w 1517"/>
                <a:gd name="T103" fmla="*/ 100 h 403"/>
                <a:gd name="T104" fmla="*/ 0 w 1517"/>
                <a:gd name="T105" fmla="*/ 370 h 40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517" h="403">
                  <a:moveTo>
                    <a:pt x="0" y="370"/>
                  </a:moveTo>
                  <a:lnTo>
                    <a:pt x="8" y="371"/>
                  </a:lnTo>
                  <a:lnTo>
                    <a:pt x="29" y="375"/>
                  </a:lnTo>
                  <a:lnTo>
                    <a:pt x="65" y="380"/>
                  </a:lnTo>
                  <a:lnTo>
                    <a:pt x="113" y="385"/>
                  </a:lnTo>
                  <a:lnTo>
                    <a:pt x="174" y="391"/>
                  </a:lnTo>
                  <a:lnTo>
                    <a:pt x="247" y="397"/>
                  </a:lnTo>
                  <a:lnTo>
                    <a:pt x="288" y="399"/>
                  </a:lnTo>
                  <a:lnTo>
                    <a:pt x="332" y="401"/>
                  </a:lnTo>
                  <a:lnTo>
                    <a:pt x="379" y="402"/>
                  </a:lnTo>
                  <a:lnTo>
                    <a:pt x="428" y="403"/>
                  </a:lnTo>
                  <a:lnTo>
                    <a:pt x="479" y="403"/>
                  </a:lnTo>
                  <a:lnTo>
                    <a:pt x="533" y="403"/>
                  </a:lnTo>
                  <a:lnTo>
                    <a:pt x="590" y="401"/>
                  </a:lnTo>
                  <a:lnTo>
                    <a:pt x="649" y="399"/>
                  </a:lnTo>
                  <a:lnTo>
                    <a:pt x="711" y="395"/>
                  </a:lnTo>
                  <a:lnTo>
                    <a:pt x="775" y="390"/>
                  </a:lnTo>
                  <a:lnTo>
                    <a:pt x="841" y="385"/>
                  </a:lnTo>
                  <a:lnTo>
                    <a:pt x="908" y="378"/>
                  </a:lnTo>
                  <a:lnTo>
                    <a:pt x="978" y="369"/>
                  </a:lnTo>
                  <a:lnTo>
                    <a:pt x="1050" y="359"/>
                  </a:lnTo>
                  <a:lnTo>
                    <a:pt x="1124" y="348"/>
                  </a:lnTo>
                  <a:lnTo>
                    <a:pt x="1199" y="335"/>
                  </a:lnTo>
                  <a:lnTo>
                    <a:pt x="1276" y="320"/>
                  </a:lnTo>
                  <a:lnTo>
                    <a:pt x="1355" y="303"/>
                  </a:lnTo>
                  <a:lnTo>
                    <a:pt x="1435" y="285"/>
                  </a:lnTo>
                  <a:lnTo>
                    <a:pt x="1517" y="264"/>
                  </a:lnTo>
                  <a:lnTo>
                    <a:pt x="1517" y="0"/>
                  </a:lnTo>
                  <a:lnTo>
                    <a:pt x="1511" y="2"/>
                  </a:lnTo>
                  <a:lnTo>
                    <a:pt x="1493" y="7"/>
                  </a:lnTo>
                  <a:lnTo>
                    <a:pt x="1463" y="15"/>
                  </a:lnTo>
                  <a:lnTo>
                    <a:pt x="1421" y="25"/>
                  </a:lnTo>
                  <a:lnTo>
                    <a:pt x="1367" y="37"/>
                  </a:lnTo>
                  <a:lnTo>
                    <a:pt x="1301" y="49"/>
                  </a:lnTo>
                  <a:lnTo>
                    <a:pt x="1223" y="62"/>
                  </a:lnTo>
                  <a:lnTo>
                    <a:pt x="1134" y="75"/>
                  </a:lnTo>
                  <a:lnTo>
                    <a:pt x="1085" y="81"/>
                  </a:lnTo>
                  <a:lnTo>
                    <a:pt x="1033" y="87"/>
                  </a:lnTo>
                  <a:lnTo>
                    <a:pt x="978" y="92"/>
                  </a:lnTo>
                  <a:lnTo>
                    <a:pt x="920" y="97"/>
                  </a:lnTo>
                  <a:lnTo>
                    <a:pt x="860" y="102"/>
                  </a:lnTo>
                  <a:lnTo>
                    <a:pt x="796" y="106"/>
                  </a:lnTo>
                  <a:lnTo>
                    <a:pt x="729" y="109"/>
                  </a:lnTo>
                  <a:lnTo>
                    <a:pt x="659" y="112"/>
                  </a:lnTo>
                  <a:lnTo>
                    <a:pt x="587" y="114"/>
                  </a:lnTo>
                  <a:lnTo>
                    <a:pt x="512" y="115"/>
                  </a:lnTo>
                  <a:lnTo>
                    <a:pt x="434" y="115"/>
                  </a:lnTo>
                  <a:lnTo>
                    <a:pt x="353" y="115"/>
                  </a:lnTo>
                  <a:lnTo>
                    <a:pt x="269" y="113"/>
                  </a:lnTo>
                  <a:lnTo>
                    <a:pt x="182" y="110"/>
                  </a:lnTo>
                  <a:lnTo>
                    <a:pt x="93" y="105"/>
                  </a:lnTo>
                  <a:lnTo>
                    <a:pt x="0" y="100"/>
                  </a:lnTo>
                  <a:lnTo>
                    <a:pt x="0" y="370"/>
                  </a:lnTo>
                  <a:close/>
                </a:path>
              </a:pathLst>
            </a:custGeom>
            <a:solidFill>
              <a:schemeClr val="accent2">
                <a:lumMod val="75000"/>
              </a:schemeClr>
            </a:solidFill>
            <a:ln>
              <a:noFill/>
            </a:ln>
          </p:spPr>
          <p:txBody>
            <a:bodyPr vert="horz" wrap="square" lIns="91440" tIns="45720" rIns="91440" bIns="45720" numCol="1" anchor="t" anchorCtr="0" compatLnSpc="1">
              <a:prstTxWarp prst="textNoShape">
                <a:avLst/>
              </a:prstTxWarp>
            </a:bodyPr>
            <a:lstStyle/>
            <a:p>
              <a:endParaRPr lang="en-US">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9" name="Freeform 19">
              <a:extLst>
                <a:ext uri="{FF2B5EF4-FFF2-40B4-BE49-F238E27FC236}">
                  <a16:creationId xmlns:a16="http://schemas.microsoft.com/office/drawing/2014/main" id="{16465BA5-E291-41B6-B4A2-4484EB7F7076}"/>
                </a:ext>
              </a:extLst>
            </p:cNvPr>
            <p:cNvSpPr>
              <a:spLocks/>
            </p:cNvSpPr>
            <p:nvPr/>
          </p:nvSpPr>
          <p:spPr bwMode="auto">
            <a:xfrm>
              <a:off x="9165860" y="2329644"/>
              <a:ext cx="321847" cy="1169119"/>
            </a:xfrm>
            <a:custGeom>
              <a:avLst/>
              <a:gdLst>
                <a:gd name="T0" fmla="*/ 4 w 665"/>
                <a:gd name="T1" fmla="*/ 0 h 2413"/>
                <a:gd name="T2" fmla="*/ 31 w 665"/>
                <a:gd name="T3" fmla="*/ 2 h 2413"/>
                <a:gd name="T4" fmla="*/ 65 w 665"/>
                <a:gd name="T5" fmla="*/ 7 h 2413"/>
                <a:gd name="T6" fmla="*/ 94 w 665"/>
                <a:gd name="T7" fmla="*/ 14 h 2413"/>
                <a:gd name="T8" fmla="*/ 125 w 665"/>
                <a:gd name="T9" fmla="*/ 25 h 2413"/>
                <a:gd name="T10" fmla="*/ 160 w 665"/>
                <a:gd name="T11" fmla="*/ 40 h 2413"/>
                <a:gd name="T12" fmla="*/ 196 w 665"/>
                <a:gd name="T13" fmla="*/ 60 h 2413"/>
                <a:gd name="T14" fmla="*/ 234 w 665"/>
                <a:gd name="T15" fmla="*/ 85 h 2413"/>
                <a:gd name="T16" fmla="*/ 272 w 665"/>
                <a:gd name="T17" fmla="*/ 117 h 2413"/>
                <a:gd name="T18" fmla="*/ 309 w 665"/>
                <a:gd name="T19" fmla="*/ 156 h 2413"/>
                <a:gd name="T20" fmla="*/ 345 w 665"/>
                <a:gd name="T21" fmla="*/ 203 h 2413"/>
                <a:gd name="T22" fmla="*/ 380 w 665"/>
                <a:gd name="T23" fmla="*/ 258 h 2413"/>
                <a:gd name="T24" fmla="*/ 412 w 665"/>
                <a:gd name="T25" fmla="*/ 322 h 2413"/>
                <a:gd name="T26" fmla="*/ 440 w 665"/>
                <a:gd name="T27" fmla="*/ 396 h 2413"/>
                <a:gd name="T28" fmla="*/ 465 w 665"/>
                <a:gd name="T29" fmla="*/ 482 h 2413"/>
                <a:gd name="T30" fmla="*/ 488 w 665"/>
                <a:gd name="T31" fmla="*/ 580 h 2413"/>
                <a:gd name="T32" fmla="*/ 509 w 665"/>
                <a:gd name="T33" fmla="*/ 691 h 2413"/>
                <a:gd name="T34" fmla="*/ 529 w 665"/>
                <a:gd name="T35" fmla="*/ 813 h 2413"/>
                <a:gd name="T36" fmla="*/ 547 w 665"/>
                <a:gd name="T37" fmla="*/ 942 h 2413"/>
                <a:gd name="T38" fmla="*/ 564 w 665"/>
                <a:gd name="T39" fmla="*/ 1078 h 2413"/>
                <a:gd name="T40" fmla="*/ 587 w 665"/>
                <a:gd name="T41" fmla="*/ 1288 h 2413"/>
                <a:gd name="T42" fmla="*/ 612 w 665"/>
                <a:gd name="T43" fmla="*/ 1572 h 2413"/>
                <a:gd name="T44" fmla="*/ 633 w 665"/>
                <a:gd name="T45" fmla="*/ 1846 h 2413"/>
                <a:gd name="T46" fmla="*/ 649 w 665"/>
                <a:gd name="T47" fmla="*/ 2092 h 2413"/>
                <a:gd name="T48" fmla="*/ 661 w 665"/>
                <a:gd name="T49" fmla="*/ 2295 h 2413"/>
                <a:gd name="T50" fmla="*/ 530 w 665"/>
                <a:gd name="T51" fmla="*/ 2413 h 2413"/>
                <a:gd name="T52" fmla="*/ 528 w 665"/>
                <a:gd name="T53" fmla="*/ 2311 h 2413"/>
                <a:gd name="T54" fmla="*/ 519 w 665"/>
                <a:gd name="T55" fmla="*/ 2041 h 2413"/>
                <a:gd name="T56" fmla="*/ 510 w 665"/>
                <a:gd name="T57" fmla="*/ 1861 h 2413"/>
                <a:gd name="T58" fmla="*/ 496 w 665"/>
                <a:gd name="T59" fmla="*/ 1658 h 2413"/>
                <a:gd name="T60" fmla="*/ 479 w 665"/>
                <a:gd name="T61" fmla="*/ 1442 h 2413"/>
                <a:gd name="T62" fmla="*/ 456 w 665"/>
                <a:gd name="T63" fmla="*/ 1219 h 2413"/>
                <a:gd name="T64" fmla="*/ 427 w 665"/>
                <a:gd name="T65" fmla="*/ 996 h 2413"/>
                <a:gd name="T66" fmla="*/ 391 w 665"/>
                <a:gd name="T67" fmla="*/ 779 h 2413"/>
                <a:gd name="T68" fmla="*/ 348 w 665"/>
                <a:gd name="T69" fmla="*/ 574 h 2413"/>
                <a:gd name="T70" fmla="*/ 297 w 665"/>
                <a:gd name="T71" fmla="*/ 391 h 2413"/>
                <a:gd name="T72" fmla="*/ 238 w 665"/>
                <a:gd name="T73" fmla="*/ 235 h 2413"/>
                <a:gd name="T74" fmla="*/ 169 w 665"/>
                <a:gd name="T75" fmla="*/ 113 h 2413"/>
                <a:gd name="T76" fmla="*/ 90 w 665"/>
                <a:gd name="T77" fmla="*/ 33 h 2413"/>
                <a:gd name="T78" fmla="*/ 0 w 665"/>
                <a:gd name="T79" fmla="*/ 0 h 24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665" h="2413">
                  <a:moveTo>
                    <a:pt x="0" y="0"/>
                  </a:moveTo>
                  <a:lnTo>
                    <a:pt x="4" y="0"/>
                  </a:lnTo>
                  <a:lnTo>
                    <a:pt x="14" y="0"/>
                  </a:lnTo>
                  <a:lnTo>
                    <a:pt x="31" y="2"/>
                  </a:lnTo>
                  <a:lnTo>
                    <a:pt x="53" y="5"/>
                  </a:lnTo>
                  <a:lnTo>
                    <a:pt x="65" y="7"/>
                  </a:lnTo>
                  <a:lnTo>
                    <a:pt x="79" y="10"/>
                  </a:lnTo>
                  <a:lnTo>
                    <a:pt x="94" y="14"/>
                  </a:lnTo>
                  <a:lnTo>
                    <a:pt x="109" y="19"/>
                  </a:lnTo>
                  <a:lnTo>
                    <a:pt x="125" y="25"/>
                  </a:lnTo>
                  <a:lnTo>
                    <a:pt x="142" y="32"/>
                  </a:lnTo>
                  <a:lnTo>
                    <a:pt x="160" y="40"/>
                  </a:lnTo>
                  <a:lnTo>
                    <a:pt x="178" y="49"/>
                  </a:lnTo>
                  <a:lnTo>
                    <a:pt x="196" y="60"/>
                  </a:lnTo>
                  <a:lnTo>
                    <a:pt x="215" y="72"/>
                  </a:lnTo>
                  <a:lnTo>
                    <a:pt x="234" y="85"/>
                  </a:lnTo>
                  <a:lnTo>
                    <a:pt x="253" y="100"/>
                  </a:lnTo>
                  <a:lnTo>
                    <a:pt x="272" y="117"/>
                  </a:lnTo>
                  <a:lnTo>
                    <a:pt x="290" y="136"/>
                  </a:lnTo>
                  <a:lnTo>
                    <a:pt x="309" y="156"/>
                  </a:lnTo>
                  <a:lnTo>
                    <a:pt x="327" y="178"/>
                  </a:lnTo>
                  <a:lnTo>
                    <a:pt x="345" y="203"/>
                  </a:lnTo>
                  <a:lnTo>
                    <a:pt x="363" y="229"/>
                  </a:lnTo>
                  <a:lnTo>
                    <a:pt x="380" y="258"/>
                  </a:lnTo>
                  <a:lnTo>
                    <a:pt x="396" y="289"/>
                  </a:lnTo>
                  <a:lnTo>
                    <a:pt x="412" y="322"/>
                  </a:lnTo>
                  <a:lnTo>
                    <a:pt x="427" y="358"/>
                  </a:lnTo>
                  <a:lnTo>
                    <a:pt x="440" y="396"/>
                  </a:lnTo>
                  <a:lnTo>
                    <a:pt x="453" y="437"/>
                  </a:lnTo>
                  <a:lnTo>
                    <a:pt x="465" y="482"/>
                  </a:lnTo>
                  <a:lnTo>
                    <a:pt x="477" y="529"/>
                  </a:lnTo>
                  <a:lnTo>
                    <a:pt x="488" y="580"/>
                  </a:lnTo>
                  <a:lnTo>
                    <a:pt x="499" y="634"/>
                  </a:lnTo>
                  <a:lnTo>
                    <a:pt x="509" y="691"/>
                  </a:lnTo>
                  <a:lnTo>
                    <a:pt x="519" y="751"/>
                  </a:lnTo>
                  <a:lnTo>
                    <a:pt x="529" y="813"/>
                  </a:lnTo>
                  <a:lnTo>
                    <a:pt x="538" y="877"/>
                  </a:lnTo>
                  <a:lnTo>
                    <a:pt x="547" y="942"/>
                  </a:lnTo>
                  <a:lnTo>
                    <a:pt x="556" y="1009"/>
                  </a:lnTo>
                  <a:lnTo>
                    <a:pt x="564" y="1078"/>
                  </a:lnTo>
                  <a:lnTo>
                    <a:pt x="572" y="1147"/>
                  </a:lnTo>
                  <a:lnTo>
                    <a:pt x="587" y="1288"/>
                  </a:lnTo>
                  <a:lnTo>
                    <a:pt x="600" y="1430"/>
                  </a:lnTo>
                  <a:lnTo>
                    <a:pt x="612" y="1572"/>
                  </a:lnTo>
                  <a:lnTo>
                    <a:pt x="623" y="1711"/>
                  </a:lnTo>
                  <a:lnTo>
                    <a:pt x="633" y="1846"/>
                  </a:lnTo>
                  <a:lnTo>
                    <a:pt x="641" y="1973"/>
                  </a:lnTo>
                  <a:lnTo>
                    <a:pt x="649" y="2092"/>
                  </a:lnTo>
                  <a:lnTo>
                    <a:pt x="655" y="2200"/>
                  </a:lnTo>
                  <a:lnTo>
                    <a:pt x="661" y="2295"/>
                  </a:lnTo>
                  <a:lnTo>
                    <a:pt x="665" y="2375"/>
                  </a:lnTo>
                  <a:lnTo>
                    <a:pt x="530" y="2413"/>
                  </a:lnTo>
                  <a:lnTo>
                    <a:pt x="530" y="2387"/>
                  </a:lnTo>
                  <a:lnTo>
                    <a:pt x="528" y="2311"/>
                  </a:lnTo>
                  <a:lnTo>
                    <a:pt x="525" y="2194"/>
                  </a:lnTo>
                  <a:lnTo>
                    <a:pt x="519" y="2041"/>
                  </a:lnTo>
                  <a:lnTo>
                    <a:pt x="515" y="1954"/>
                  </a:lnTo>
                  <a:lnTo>
                    <a:pt x="510" y="1861"/>
                  </a:lnTo>
                  <a:lnTo>
                    <a:pt x="504" y="1762"/>
                  </a:lnTo>
                  <a:lnTo>
                    <a:pt x="496" y="1658"/>
                  </a:lnTo>
                  <a:lnTo>
                    <a:pt x="488" y="1552"/>
                  </a:lnTo>
                  <a:lnTo>
                    <a:pt x="479" y="1442"/>
                  </a:lnTo>
                  <a:lnTo>
                    <a:pt x="468" y="1331"/>
                  </a:lnTo>
                  <a:lnTo>
                    <a:pt x="456" y="1219"/>
                  </a:lnTo>
                  <a:lnTo>
                    <a:pt x="442" y="1107"/>
                  </a:lnTo>
                  <a:lnTo>
                    <a:pt x="427" y="996"/>
                  </a:lnTo>
                  <a:lnTo>
                    <a:pt x="410" y="886"/>
                  </a:lnTo>
                  <a:lnTo>
                    <a:pt x="391" y="779"/>
                  </a:lnTo>
                  <a:lnTo>
                    <a:pt x="371" y="674"/>
                  </a:lnTo>
                  <a:lnTo>
                    <a:pt x="348" y="574"/>
                  </a:lnTo>
                  <a:lnTo>
                    <a:pt x="324" y="480"/>
                  </a:lnTo>
                  <a:lnTo>
                    <a:pt x="297" y="391"/>
                  </a:lnTo>
                  <a:lnTo>
                    <a:pt x="269" y="309"/>
                  </a:lnTo>
                  <a:lnTo>
                    <a:pt x="238" y="235"/>
                  </a:lnTo>
                  <a:lnTo>
                    <a:pt x="204" y="169"/>
                  </a:lnTo>
                  <a:lnTo>
                    <a:pt x="169" y="113"/>
                  </a:lnTo>
                  <a:lnTo>
                    <a:pt x="131" y="67"/>
                  </a:lnTo>
                  <a:lnTo>
                    <a:pt x="90" y="33"/>
                  </a:lnTo>
                  <a:lnTo>
                    <a:pt x="46" y="10"/>
                  </a:lnTo>
                  <a:lnTo>
                    <a:pt x="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0" name="Freeform 20">
              <a:extLst>
                <a:ext uri="{FF2B5EF4-FFF2-40B4-BE49-F238E27FC236}">
                  <a16:creationId xmlns:a16="http://schemas.microsoft.com/office/drawing/2014/main" id="{B4148F5C-12B7-4D64-BEE4-C55565E3499A}"/>
                </a:ext>
              </a:extLst>
            </p:cNvPr>
            <p:cNvSpPr>
              <a:spLocks/>
            </p:cNvSpPr>
            <p:nvPr/>
          </p:nvSpPr>
          <p:spPr bwMode="auto">
            <a:xfrm>
              <a:off x="8871157" y="2263723"/>
              <a:ext cx="496342" cy="211334"/>
            </a:xfrm>
            <a:custGeom>
              <a:avLst/>
              <a:gdLst>
                <a:gd name="T0" fmla="*/ 1012 w 1024"/>
                <a:gd name="T1" fmla="*/ 245 h 437"/>
                <a:gd name="T2" fmla="*/ 983 w 1024"/>
                <a:gd name="T3" fmla="*/ 207 h 437"/>
                <a:gd name="T4" fmla="*/ 951 w 1024"/>
                <a:gd name="T5" fmla="*/ 173 h 437"/>
                <a:gd name="T6" fmla="*/ 915 w 1024"/>
                <a:gd name="T7" fmla="*/ 142 h 437"/>
                <a:gd name="T8" fmla="*/ 877 w 1024"/>
                <a:gd name="T9" fmla="*/ 114 h 437"/>
                <a:gd name="T10" fmla="*/ 837 w 1024"/>
                <a:gd name="T11" fmla="*/ 89 h 437"/>
                <a:gd name="T12" fmla="*/ 796 w 1024"/>
                <a:gd name="T13" fmla="*/ 67 h 437"/>
                <a:gd name="T14" fmla="*/ 753 w 1024"/>
                <a:gd name="T15" fmla="*/ 49 h 437"/>
                <a:gd name="T16" fmla="*/ 710 w 1024"/>
                <a:gd name="T17" fmla="*/ 33 h 437"/>
                <a:gd name="T18" fmla="*/ 667 w 1024"/>
                <a:gd name="T19" fmla="*/ 21 h 437"/>
                <a:gd name="T20" fmla="*/ 624 w 1024"/>
                <a:gd name="T21" fmla="*/ 11 h 437"/>
                <a:gd name="T22" fmla="*/ 583 w 1024"/>
                <a:gd name="T23" fmla="*/ 5 h 437"/>
                <a:gd name="T24" fmla="*/ 541 w 1024"/>
                <a:gd name="T25" fmla="*/ 1 h 437"/>
                <a:gd name="T26" fmla="*/ 504 w 1024"/>
                <a:gd name="T27" fmla="*/ 0 h 437"/>
                <a:gd name="T28" fmla="*/ 468 w 1024"/>
                <a:gd name="T29" fmla="*/ 2 h 437"/>
                <a:gd name="T30" fmla="*/ 436 w 1024"/>
                <a:gd name="T31" fmla="*/ 7 h 437"/>
                <a:gd name="T32" fmla="*/ 403 w 1024"/>
                <a:gd name="T33" fmla="*/ 15 h 437"/>
                <a:gd name="T34" fmla="*/ 368 w 1024"/>
                <a:gd name="T35" fmla="*/ 26 h 437"/>
                <a:gd name="T36" fmla="*/ 335 w 1024"/>
                <a:gd name="T37" fmla="*/ 39 h 437"/>
                <a:gd name="T38" fmla="*/ 302 w 1024"/>
                <a:gd name="T39" fmla="*/ 54 h 437"/>
                <a:gd name="T40" fmla="*/ 271 w 1024"/>
                <a:gd name="T41" fmla="*/ 71 h 437"/>
                <a:gd name="T42" fmla="*/ 242 w 1024"/>
                <a:gd name="T43" fmla="*/ 90 h 437"/>
                <a:gd name="T44" fmla="*/ 213 w 1024"/>
                <a:gd name="T45" fmla="*/ 111 h 437"/>
                <a:gd name="T46" fmla="*/ 185 w 1024"/>
                <a:gd name="T47" fmla="*/ 133 h 437"/>
                <a:gd name="T48" fmla="*/ 159 w 1024"/>
                <a:gd name="T49" fmla="*/ 158 h 437"/>
                <a:gd name="T50" fmla="*/ 134 w 1024"/>
                <a:gd name="T51" fmla="*/ 185 h 437"/>
                <a:gd name="T52" fmla="*/ 110 w 1024"/>
                <a:gd name="T53" fmla="*/ 213 h 437"/>
                <a:gd name="T54" fmla="*/ 88 w 1024"/>
                <a:gd name="T55" fmla="*/ 244 h 437"/>
                <a:gd name="T56" fmla="*/ 66 w 1024"/>
                <a:gd name="T57" fmla="*/ 277 h 437"/>
                <a:gd name="T58" fmla="*/ 46 w 1024"/>
                <a:gd name="T59" fmla="*/ 312 h 437"/>
                <a:gd name="T60" fmla="*/ 17 w 1024"/>
                <a:gd name="T61" fmla="*/ 368 h 437"/>
                <a:gd name="T62" fmla="*/ 50 w 1024"/>
                <a:gd name="T63" fmla="*/ 416 h 437"/>
                <a:gd name="T64" fmla="*/ 159 w 1024"/>
                <a:gd name="T65" fmla="*/ 430 h 437"/>
                <a:gd name="T66" fmla="*/ 247 w 1024"/>
                <a:gd name="T67" fmla="*/ 436 h 437"/>
                <a:gd name="T68" fmla="*/ 307 w 1024"/>
                <a:gd name="T69" fmla="*/ 437 h 437"/>
                <a:gd name="T70" fmla="*/ 370 w 1024"/>
                <a:gd name="T71" fmla="*/ 437 h 437"/>
                <a:gd name="T72" fmla="*/ 434 w 1024"/>
                <a:gd name="T73" fmla="*/ 433 h 437"/>
                <a:gd name="T74" fmla="*/ 500 w 1024"/>
                <a:gd name="T75" fmla="*/ 427 h 437"/>
                <a:gd name="T76" fmla="*/ 568 w 1024"/>
                <a:gd name="T77" fmla="*/ 418 h 437"/>
                <a:gd name="T78" fmla="*/ 636 w 1024"/>
                <a:gd name="T79" fmla="*/ 405 h 437"/>
                <a:gd name="T80" fmla="*/ 705 w 1024"/>
                <a:gd name="T81" fmla="*/ 389 h 437"/>
                <a:gd name="T82" fmla="*/ 775 w 1024"/>
                <a:gd name="T83" fmla="*/ 369 h 437"/>
                <a:gd name="T84" fmla="*/ 846 w 1024"/>
                <a:gd name="T85" fmla="*/ 345 h 437"/>
                <a:gd name="T86" fmla="*/ 917 w 1024"/>
                <a:gd name="T87" fmla="*/ 316 h 437"/>
                <a:gd name="T88" fmla="*/ 989 w 1024"/>
                <a:gd name="T89" fmla="*/ 284 h 43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024" h="437">
                  <a:moveTo>
                    <a:pt x="1024" y="265"/>
                  </a:moveTo>
                  <a:lnTo>
                    <a:pt x="1012" y="245"/>
                  </a:lnTo>
                  <a:lnTo>
                    <a:pt x="998" y="226"/>
                  </a:lnTo>
                  <a:lnTo>
                    <a:pt x="983" y="207"/>
                  </a:lnTo>
                  <a:lnTo>
                    <a:pt x="967" y="190"/>
                  </a:lnTo>
                  <a:lnTo>
                    <a:pt x="951" y="173"/>
                  </a:lnTo>
                  <a:lnTo>
                    <a:pt x="933" y="157"/>
                  </a:lnTo>
                  <a:lnTo>
                    <a:pt x="915" y="142"/>
                  </a:lnTo>
                  <a:lnTo>
                    <a:pt x="896" y="127"/>
                  </a:lnTo>
                  <a:lnTo>
                    <a:pt x="877" y="114"/>
                  </a:lnTo>
                  <a:lnTo>
                    <a:pt x="857" y="101"/>
                  </a:lnTo>
                  <a:lnTo>
                    <a:pt x="837" y="89"/>
                  </a:lnTo>
                  <a:lnTo>
                    <a:pt x="816" y="78"/>
                  </a:lnTo>
                  <a:lnTo>
                    <a:pt x="796" y="67"/>
                  </a:lnTo>
                  <a:lnTo>
                    <a:pt x="774" y="58"/>
                  </a:lnTo>
                  <a:lnTo>
                    <a:pt x="753" y="49"/>
                  </a:lnTo>
                  <a:lnTo>
                    <a:pt x="731" y="41"/>
                  </a:lnTo>
                  <a:lnTo>
                    <a:pt x="710" y="33"/>
                  </a:lnTo>
                  <a:lnTo>
                    <a:pt x="688" y="27"/>
                  </a:lnTo>
                  <a:lnTo>
                    <a:pt x="667" y="21"/>
                  </a:lnTo>
                  <a:lnTo>
                    <a:pt x="645" y="16"/>
                  </a:lnTo>
                  <a:lnTo>
                    <a:pt x="624" y="11"/>
                  </a:lnTo>
                  <a:lnTo>
                    <a:pt x="603" y="8"/>
                  </a:lnTo>
                  <a:lnTo>
                    <a:pt x="583" y="5"/>
                  </a:lnTo>
                  <a:lnTo>
                    <a:pt x="562" y="3"/>
                  </a:lnTo>
                  <a:lnTo>
                    <a:pt x="541" y="1"/>
                  </a:lnTo>
                  <a:lnTo>
                    <a:pt x="522" y="0"/>
                  </a:lnTo>
                  <a:lnTo>
                    <a:pt x="504" y="0"/>
                  </a:lnTo>
                  <a:lnTo>
                    <a:pt x="486" y="1"/>
                  </a:lnTo>
                  <a:lnTo>
                    <a:pt x="468" y="2"/>
                  </a:lnTo>
                  <a:lnTo>
                    <a:pt x="452" y="4"/>
                  </a:lnTo>
                  <a:lnTo>
                    <a:pt x="436" y="7"/>
                  </a:lnTo>
                  <a:lnTo>
                    <a:pt x="421" y="10"/>
                  </a:lnTo>
                  <a:lnTo>
                    <a:pt x="403" y="15"/>
                  </a:lnTo>
                  <a:lnTo>
                    <a:pt x="386" y="20"/>
                  </a:lnTo>
                  <a:lnTo>
                    <a:pt x="368" y="26"/>
                  </a:lnTo>
                  <a:lnTo>
                    <a:pt x="351" y="32"/>
                  </a:lnTo>
                  <a:lnTo>
                    <a:pt x="335" y="39"/>
                  </a:lnTo>
                  <a:lnTo>
                    <a:pt x="319" y="46"/>
                  </a:lnTo>
                  <a:lnTo>
                    <a:pt x="302" y="54"/>
                  </a:lnTo>
                  <a:lnTo>
                    <a:pt x="287" y="62"/>
                  </a:lnTo>
                  <a:lnTo>
                    <a:pt x="271" y="71"/>
                  </a:lnTo>
                  <a:lnTo>
                    <a:pt x="256" y="80"/>
                  </a:lnTo>
                  <a:lnTo>
                    <a:pt x="242" y="90"/>
                  </a:lnTo>
                  <a:lnTo>
                    <a:pt x="227" y="100"/>
                  </a:lnTo>
                  <a:lnTo>
                    <a:pt x="213" y="111"/>
                  </a:lnTo>
                  <a:lnTo>
                    <a:pt x="199" y="122"/>
                  </a:lnTo>
                  <a:lnTo>
                    <a:pt x="185" y="133"/>
                  </a:lnTo>
                  <a:lnTo>
                    <a:pt x="172" y="145"/>
                  </a:lnTo>
                  <a:lnTo>
                    <a:pt x="159" y="158"/>
                  </a:lnTo>
                  <a:lnTo>
                    <a:pt x="146" y="171"/>
                  </a:lnTo>
                  <a:lnTo>
                    <a:pt x="134" y="185"/>
                  </a:lnTo>
                  <a:lnTo>
                    <a:pt x="122" y="199"/>
                  </a:lnTo>
                  <a:lnTo>
                    <a:pt x="110" y="213"/>
                  </a:lnTo>
                  <a:lnTo>
                    <a:pt x="99" y="228"/>
                  </a:lnTo>
                  <a:lnTo>
                    <a:pt x="88" y="244"/>
                  </a:lnTo>
                  <a:lnTo>
                    <a:pt x="77" y="260"/>
                  </a:lnTo>
                  <a:lnTo>
                    <a:pt x="66" y="277"/>
                  </a:lnTo>
                  <a:lnTo>
                    <a:pt x="56" y="294"/>
                  </a:lnTo>
                  <a:lnTo>
                    <a:pt x="46" y="312"/>
                  </a:lnTo>
                  <a:lnTo>
                    <a:pt x="36" y="330"/>
                  </a:lnTo>
                  <a:lnTo>
                    <a:pt x="17" y="368"/>
                  </a:lnTo>
                  <a:lnTo>
                    <a:pt x="0" y="408"/>
                  </a:lnTo>
                  <a:lnTo>
                    <a:pt x="50" y="416"/>
                  </a:lnTo>
                  <a:lnTo>
                    <a:pt x="104" y="424"/>
                  </a:lnTo>
                  <a:lnTo>
                    <a:pt x="159" y="430"/>
                  </a:lnTo>
                  <a:lnTo>
                    <a:pt x="217" y="435"/>
                  </a:lnTo>
                  <a:lnTo>
                    <a:pt x="247" y="436"/>
                  </a:lnTo>
                  <a:lnTo>
                    <a:pt x="277" y="437"/>
                  </a:lnTo>
                  <a:lnTo>
                    <a:pt x="307" y="437"/>
                  </a:lnTo>
                  <a:lnTo>
                    <a:pt x="338" y="437"/>
                  </a:lnTo>
                  <a:lnTo>
                    <a:pt x="370" y="437"/>
                  </a:lnTo>
                  <a:lnTo>
                    <a:pt x="402" y="435"/>
                  </a:lnTo>
                  <a:lnTo>
                    <a:pt x="434" y="433"/>
                  </a:lnTo>
                  <a:lnTo>
                    <a:pt x="467" y="430"/>
                  </a:lnTo>
                  <a:lnTo>
                    <a:pt x="500" y="427"/>
                  </a:lnTo>
                  <a:lnTo>
                    <a:pt x="533" y="423"/>
                  </a:lnTo>
                  <a:lnTo>
                    <a:pt x="568" y="418"/>
                  </a:lnTo>
                  <a:lnTo>
                    <a:pt x="602" y="412"/>
                  </a:lnTo>
                  <a:lnTo>
                    <a:pt x="636" y="405"/>
                  </a:lnTo>
                  <a:lnTo>
                    <a:pt x="670" y="397"/>
                  </a:lnTo>
                  <a:lnTo>
                    <a:pt x="705" y="389"/>
                  </a:lnTo>
                  <a:lnTo>
                    <a:pt x="740" y="379"/>
                  </a:lnTo>
                  <a:lnTo>
                    <a:pt x="775" y="369"/>
                  </a:lnTo>
                  <a:lnTo>
                    <a:pt x="810" y="357"/>
                  </a:lnTo>
                  <a:lnTo>
                    <a:pt x="846" y="345"/>
                  </a:lnTo>
                  <a:lnTo>
                    <a:pt x="881" y="331"/>
                  </a:lnTo>
                  <a:lnTo>
                    <a:pt x="917" y="316"/>
                  </a:lnTo>
                  <a:lnTo>
                    <a:pt x="953" y="301"/>
                  </a:lnTo>
                  <a:lnTo>
                    <a:pt x="989" y="284"/>
                  </a:lnTo>
                  <a:lnTo>
                    <a:pt x="1024" y="265"/>
                  </a:lnTo>
                  <a:close/>
                </a:path>
              </a:pathLst>
            </a:custGeom>
            <a:solidFill>
              <a:schemeClr val="accent2">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1" name="Freeform 21">
              <a:extLst>
                <a:ext uri="{FF2B5EF4-FFF2-40B4-BE49-F238E27FC236}">
                  <a16:creationId xmlns:a16="http://schemas.microsoft.com/office/drawing/2014/main" id="{CD7CA9AD-930D-4D0D-972C-86FE3EA9A514}"/>
                </a:ext>
              </a:extLst>
            </p:cNvPr>
            <p:cNvSpPr>
              <a:spLocks/>
            </p:cNvSpPr>
            <p:nvPr/>
          </p:nvSpPr>
          <p:spPr bwMode="auto">
            <a:xfrm>
              <a:off x="7738876" y="2539038"/>
              <a:ext cx="705736" cy="798800"/>
            </a:xfrm>
            <a:custGeom>
              <a:avLst/>
              <a:gdLst>
                <a:gd name="T0" fmla="*/ 1164 w 1455"/>
                <a:gd name="T1" fmla="*/ 0 h 1651"/>
                <a:gd name="T2" fmla="*/ 1211 w 1455"/>
                <a:gd name="T3" fmla="*/ 12 h 1651"/>
                <a:gd name="T4" fmla="*/ 1262 w 1455"/>
                <a:gd name="T5" fmla="*/ 42 h 1651"/>
                <a:gd name="T6" fmla="*/ 1314 w 1455"/>
                <a:gd name="T7" fmla="*/ 94 h 1651"/>
                <a:gd name="T8" fmla="*/ 1363 w 1455"/>
                <a:gd name="T9" fmla="*/ 169 h 1651"/>
                <a:gd name="T10" fmla="*/ 1405 w 1455"/>
                <a:gd name="T11" fmla="*/ 270 h 1651"/>
                <a:gd name="T12" fmla="*/ 1437 w 1455"/>
                <a:gd name="T13" fmla="*/ 400 h 1651"/>
                <a:gd name="T14" fmla="*/ 1453 w 1455"/>
                <a:gd name="T15" fmla="*/ 558 h 1651"/>
                <a:gd name="T16" fmla="*/ 1452 w 1455"/>
                <a:gd name="T17" fmla="*/ 747 h 1651"/>
                <a:gd name="T18" fmla="*/ 1428 w 1455"/>
                <a:gd name="T19" fmla="*/ 971 h 1651"/>
                <a:gd name="T20" fmla="*/ 1378 w 1455"/>
                <a:gd name="T21" fmla="*/ 1231 h 1651"/>
                <a:gd name="T22" fmla="*/ 1301 w 1455"/>
                <a:gd name="T23" fmla="*/ 1423 h 1651"/>
                <a:gd name="T24" fmla="*/ 1182 w 1455"/>
                <a:gd name="T25" fmla="*/ 1550 h 1651"/>
                <a:gd name="T26" fmla="*/ 1032 w 1455"/>
                <a:gd name="T27" fmla="*/ 1622 h 1651"/>
                <a:gd name="T28" fmla="*/ 861 w 1455"/>
                <a:gd name="T29" fmla="*/ 1650 h 1651"/>
                <a:gd name="T30" fmla="*/ 680 w 1455"/>
                <a:gd name="T31" fmla="*/ 1643 h 1651"/>
                <a:gd name="T32" fmla="*/ 501 w 1455"/>
                <a:gd name="T33" fmla="*/ 1612 h 1651"/>
                <a:gd name="T34" fmla="*/ 334 w 1455"/>
                <a:gd name="T35" fmla="*/ 1566 h 1651"/>
                <a:gd name="T36" fmla="*/ 190 w 1455"/>
                <a:gd name="T37" fmla="*/ 1516 h 1651"/>
                <a:gd name="T38" fmla="*/ 79 w 1455"/>
                <a:gd name="T39" fmla="*/ 1471 h 1651"/>
                <a:gd name="T40" fmla="*/ 0 w 1455"/>
                <a:gd name="T41" fmla="*/ 1434 h 1651"/>
                <a:gd name="T42" fmla="*/ 47 w 1455"/>
                <a:gd name="T43" fmla="*/ 1378 h 1651"/>
                <a:gd name="T44" fmla="*/ 97 w 1455"/>
                <a:gd name="T45" fmla="*/ 1305 h 1651"/>
                <a:gd name="T46" fmla="*/ 134 w 1455"/>
                <a:gd name="T47" fmla="*/ 1232 h 1651"/>
                <a:gd name="T48" fmla="*/ 149 w 1455"/>
                <a:gd name="T49" fmla="*/ 1187 h 1651"/>
                <a:gd name="T50" fmla="*/ 155 w 1455"/>
                <a:gd name="T51" fmla="*/ 1143 h 1651"/>
                <a:gd name="T52" fmla="*/ 151 w 1455"/>
                <a:gd name="T53" fmla="*/ 1102 h 1651"/>
                <a:gd name="T54" fmla="*/ 148 w 1455"/>
                <a:gd name="T55" fmla="*/ 1083 h 1651"/>
                <a:gd name="T56" fmla="*/ 239 w 1455"/>
                <a:gd name="T57" fmla="*/ 1164 h 1651"/>
                <a:gd name="T58" fmla="*/ 317 w 1455"/>
                <a:gd name="T59" fmla="*/ 1224 h 1651"/>
                <a:gd name="T60" fmla="*/ 411 w 1455"/>
                <a:gd name="T61" fmla="*/ 1285 h 1651"/>
                <a:gd name="T62" fmla="*/ 519 w 1455"/>
                <a:gd name="T63" fmla="*/ 1342 h 1651"/>
                <a:gd name="T64" fmla="*/ 635 w 1455"/>
                <a:gd name="T65" fmla="*/ 1383 h 1651"/>
                <a:gd name="T66" fmla="*/ 756 w 1455"/>
                <a:gd name="T67" fmla="*/ 1402 h 1651"/>
                <a:gd name="T68" fmla="*/ 877 w 1455"/>
                <a:gd name="T69" fmla="*/ 1389 h 1651"/>
                <a:gd name="T70" fmla="*/ 996 w 1455"/>
                <a:gd name="T71" fmla="*/ 1338 h 1651"/>
                <a:gd name="T72" fmla="*/ 1108 w 1455"/>
                <a:gd name="T73" fmla="*/ 1238 h 1651"/>
                <a:gd name="T74" fmla="*/ 1126 w 1455"/>
                <a:gd name="T75" fmla="*/ 1208 h 1651"/>
                <a:gd name="T76" fmla="*/ 1143 w 1455"/>
                <a:gd name="T77" fmla="*/ 1164 h 1651"/>
                <a:gd name="T78" fmla="*/ 1164 w 1455"/>
                <a:gd name="T79" fmla="*/ 1085 h 1651"/>
                <a:gd name="T80" fmla="*/ 1186 w 1455"/>
                <a:gd name="T81" fmla="*/ 936 h 1651"/>
                <a:gd name="T82" fmla="*/ 1192 w 1455"/>
                <a:gd name="T83" fmla="*/ 853 h 1651"/>
                <a:gd name="T84" fmla="*/ 1193 w 1455"/>
                <a:gd name="T85" fmla="*/ 766 h 1651"/>
                <a:gd name="T86" fmla="*/ 1189 w 1455"/>
                <a:gd name="T87" fmla="*/ 680 h 1651"/>
                <a:gd name="T88" fmla="*/ 1178 w 1455"/>
                <a:gd name="T89" fmla="*/ 595 h 1651"/>
                <a:gd name="T90" fmla="*/ 1161 w 1455"/>
                <a:gd name="T91" fmla="*/ 513 h 1651"/>
                <a:gd name="T92" fmla="*/ 1091 w 1455"/>
                <a:gd name="T93" fmla="*/ 290 h 1651"/>
                <a:gd name="T94" fmla="*/ 1060 w 1455"/>
                <a:gd name="T95" fmla="*/ 177 h 1651"/>
                <a:gd name="T96" fmla="*/ 1051 w 1455"/>
                <a:gd name="T97" fmla="*/ 117 h 1651"/>
                <a:gd name="T98" fmla="*/ 1053 w 1455"/>
                <a:gd name="T99" fmla="*/ 81 h 1651"/>
                <a:gd name="T100" fmla="*/ 1063 w 1455"/>
                <a:gd name="T101" fmla="*/ 51 h 1651"/>
                <a:gd name="T102" fmla="*/ 1082 w 1455"/>
                <a:gd name="T103" fmla="*/ 28 h 1651"/>
                <a:gd name="T104" fmla="*/ 1112 w 1455"/>
                <a:gd name="T105" fmla="*/ 11 h 16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455" h="1651">
                  <a:moveTo>
                    <a:pt x="1138" y="3"/>
                  </a:moveTo>
                  <a:lnTo>
                    <a:pt x="1151" y="1"/>
                  </a:lnTo>
                  <a:lnTo>
                    <a:pt x="1164" y="0"/>
                  </a:lnTo>
                  <a:lnTo>
                    <a:pt x="1179" y="2"/>
                  </a:lnTo>
                  <a:lnTo>
                    <a:pt x="1195" y="6"/>
                  </a:lnTo>
                  <a:lnTo>
                    <a:pt x="1211" y="12"/>
                  </a:lnTo>
                  <a:lnTo>
                    <a:pt x="1228" y="20"/>
                  </a:lnTo>
                  <a:lnTo>
                    <a:pt x="1245" y="30"/>
                  </a:lnTo>
                  <a:lnTo>
                    <a:pt x="1262" y="42"/>
                  </a:lnTo>
                  <a:lnTo>
                    <a:pt x="1280" y="57"/>
                  </a:lnTo>
                  <a:lnTo>
                    <a:pt x="1297" y="74"/>
                  </a:lnTo>
                  <a:lnTo>
                    <a:pt x="1314" y="94"/>
                  </a:lnTo>
                  <a:lnTo>
                    <a:pt x="1331" y="117"/>
                  </a:lnTo>
                  <a:lnTo>
                    <a:pt x="1347" y="142"/>
                  </a:lnTo>
                  <a:lnTo>
                    <a:pt x="1363" y="169"/>
                  </a:lnTo>
                  <a:lnTo>
                    <a:pt x="1378" y="200"/>
                  </a:lnTo>
                  <a:lnTo>
                    <a:pt x="1392" y="234"/>
                  </a:lnTo>
                  <a:lnTo>
                    <a:pt x="1405" y="270"/>
                  </a:lnTo>
                  <a:lnTo>
                    <a:pt x="1417" y="311"/>
                  </a:lnTo>
                  <a:lnTo>
                    <a:pt x="1428" y="354"/>
                  </a:lnTo>
                  <a:lnTo>
                    <a:pt x="1437" y="400"/>
                  </a:lnTo>
                  <a:lnTo>
                    <a:pt x="1444" y="449"/>
                  </a:lnTo>
                  <a:lnTo>
                    <a:pt x="1450" y="501"/>
                  </a:lnTo>
                  <a:lnTo>
                    <a:pt x="1453" y="558"/>
                  </a:lnTo>
                  <a:lnTo>
                    <a:pt x="1455" y="617"/>
                  </a:lnTo>
                  <a:lnTo>
                    <a:pt x="1455" y="680"/>
                  </a:lnTo>
                  <a:lnTo>
                    <a:pt x="1452" y="747"/>
                  </a:lnTo>
                  <a:lnTo>
                    <a:pt x="1447" y="818"/>
                  </a:lnTo>
                  <a:lnTo>
                    <a:pt x="1439" y="893"/>
                  </a:lnTo>
                  <a:lnTo>
                    <a:pt x="1428" y="971"/>
                  </a:lnTo>
                  <a:lnTo>
                    <a:pt x="1415" y="1054"/>
                  </a:lnTo>
                  <a:lnTo>
                    <a:pt x="1398" y="1140"/>
                  </a:lnTo>
                  <a:lnTo>
                    <a:pt x="1378" y="1231"/>
                  </a:lnTo>
                  <a:lnTo>
                    <a:pt x="1358" y="1303"/>
                  </a:lnTo>
                  <a:lnTo>
                    <a:pt x="1332" y="1367"/>
                  </a:lnTo>
                  <a:lnTo>
                    <a:pt x="1301" y="1423"/>
                  </a:lnTo>
                  <a:lnTo>
                    <a:pt x="1266" y="1472"/>
                  </a:lnTo>
                  <a:lnTo>
                    <a:pt x="1226" y="1514"/>
                  </a:lnTo>
                  <a:lnTo>
                    <a:pt x="1182" y="1550"/>
                  </a:lnTo>
                  <a:lnTo>
                    <a:pt x="1135" y="1579"/>
                  </a:lnTo>
                  <a:lnTo>
                    <a:pt x="1085" y="1603"/>
                  </a:lnTo>
                  <a:lnTo>
                    <a:pt x="1032" y="1622"/>
                  </a:lnTo>
                  <a:lnTo>
                    <a:pt x="977" y="1636"/>
                  </a:lnTo>
                  <a:lnTo>
                    <a:pt x="919" y="1645"/>
                  </a:lnTo>
                  <a:lnTo>
                    <a:pt x="861" y="1650"/>
                  </a:lnTo>
                  <a:lnTo>
                    <a:pt x="801" y="1651"/>
                  </a:lnTo>
                  <a:lnTo>
                    <a:pt x="741" y="1649"/>
                  </a:lnTo>
                  <a:lnTo>
                    <a:pt x="680" y="1643"/>
                  </a:lnTo>
                  <a:lnTo>
                    <a:pt x="620" y="1635"/>
                  </a:lnTo>
                  <a:lnTo>
                    <a:pt x="560" y="1624"/>
                  </a:lnTo>
                  <a:lnTo>
                    <a:pt x="501" y="1612"/>
                  </a:lnTo>
                  <a:lnTo>
                    <a:pt x="443" y="1598"/>
                  </a:lnTo>
                  <a:lnTo>
                    <a:pt x="387" y="1582"/>
                  </a:lnTo>
                  <a:lnTo>
                    <a:pt x="334" y="1566"/>
                  </a:lnTo>
                  <a:lnTo>
                    <a:pt x="283" y="1549"/>
                  </a:lnTo>
                  <a:lnTo>
                    <a:pt x="234" y="1532"/>
                  </a:lnTo>
                  <a:lnTo>
                    <a:pt x="190" y="1516"/>
                  </a:lnTo>
                  <a:lnTo>
                    <a:pt x="148" y="1500"/>
                  </a:lnTo>
                  <a:lnTo>
                    <a:pt x="112" y="1484"/>
                  </a:lnTo>
                  <a:lnTo>
                    <a:pt x="79" y="1471"/>
                  </a:lnTo>
                  <a:lnTo>
                    <a:pt x="52" y="1458"/>
                  </a:lnTo>
                  <a:lnTo>
                    <a:pt x="14" y="1441"/>
                  </a:lnTo>
                  <a:lnTo>
                    <a:pt x="0" y="1434"/>
                  </a:lnTo>
                  <a:lnTo>
                    <a:pt x="9" y="1424"/>
                  </a:lnTo>
                  <a:lnTo>
                    <a:pt x="32" y="1397"/>
                  </a:lnTo>
                  <a:lnTo>
                    <a:pt x="47" y="1378"/>
                  </a:lnTo>
                  <a:lnTo>
                    <a:pt x="63" y="1356"/>
                  </a:lnTo>
                  <a:lnTo>
                    <a:pt x="80" y="1331"/>
                  </a:lnTo>
                  <a:lnTo>
                    <a:pt x="97" y="1305"/>
                  </a:lnTo>
                  <a:lnTo>
                    <a:pt x="113" y="1276"/>
                  </a:lnTo>
                  <a:lnTo>
                    <a:pt x="127" y="1247"/>
                  </a:lnTo>
                  <a:lnTo>
                    <a:pt x="134" y="1232"/>
                  </a:lnTo>
                  <a:lnTo>
                    <a:pt x="140" y="1217"/>
                  </a:lnTo>
                  <a:lnTo>
                    <a:pt x="145" y="1202"/>
                  </a:lnTo>
                  <a:lnTo>
                    <a:pt x="149" y="1187"/>
                  </a:lnTo>
                  <a:lnTo>
                    <a:pt x="152" y="1173"/>
                  </a:lnTo>
                  <a:lnTo>
                    <a:pt x="154" y="1158"/>
                  </a:lnTo>
                  <a:lnTo>
                    <a:pt x="155" y="1143"/>
                  </a:lnTo>
                  <a:lnTo>
                    <a:pt x="155" y="1129"/>
                  </a:lnTo>
                  <a:lnTo>
                    <a:pt x="154" y="1115"/>
                  </a:lnTo>
                  <a:lnTo>
                    <a:pt x="151" y="1102"/>
                  </a:lnTo>
                  <a:lnTo>
                    <a:pt x="147" y="1089"/>
                  </a:lnTo>
                  <a:lnTo>
                    <a:pt x="141" y="1076"/>
                  </a:lnTo>
                  <a:lnTo>
                    <a:pt x="148" y="1083"/>
                  </a:lnTo>
                  <a:lnTo>
                    <a:pt x="167" y="1101"/>
                  </a:lnTo>
                  <a:lnTo>
                    <a:pt x="198" y="1129"/>
                  </a:lnTo>
                  <a:lnTo>
                    <a:pt x="239" y="1164"/>
                  </a:lnTo>
                  <a:lnTo>
                    <a:pt x="263" y="1183"/>
                  </a:lnTo>
                  <a:lnTo>
                    <a:pt x="289" y="1203"/>
                  </a:lnTo>
                  <a:lnTo>
                    <a:pt x="317" y="1224"/>
                  </a:lnTo>
                  <a:lnTo>
                    <a:pt x="347" y="1244"/>
                  </a:lnTo>
                  <a:lnTo>
                    <a:pt x="378" y="1265"/>
                  </a:lnTo>
                  <a:lnTo>
                    <a:pt x="411" y="1285"/>
                  </a:lnTo>
                  <a:lnTo>
                    <a:pt x="446" y="1306"/>
                  </a:lnTo>
                  <a:lnTo>
                    <a:pt x="482" y="1325"/>
                  </a:lnTo>
                  <a:lnTo>
                    <a:pt x="519" y="1342"/>
                  </a:lnTo>
                  <a:lnTo>
                    <a:pt x="557" y="1358"/>
                  </a:lnTo>
                  <a:lnTo>
                    <a:pt x="595" y="1371"/>
                  </a:lnTo>
                  <a:lnTo>
                    <a:pt x="635" y="1383"/>
                  </a:lnTo>
                  <a:lnTo>
                    <a:pt x="675" y="1392"/>
                  </a:lnTo>
                  <a:lnTo>
                    <a:pt x="715" y="1398"/>
                  </a:lnTo>
                  <a:lnTo>
                    <a:pt x="756" y="1402"/>
                  </a:lnTo>
                  <a:lnTo>
                    <a:pt x="796" y="1401"/>
                  </a:lnTo>
                  <a:lnTo>
                    <a:pt x="837" y="1397"/>
                  </a:lnTo>
                  <a:lnTo>
                    <a:pt x="877" y="1389"/>
                  </a:lnTo>
                  <a:lnTo>
                    <a:pt x="917" y="1377"/>
                  </a:lnTo>
                  <a:lnTo>
                    <a:pt x="957" y="1360"/>
                  </a:lnTo>
                  <a:lnTo>
                    <a:pt x="996" y="1338"/>
                  </a:lnTo>
                  <a:lnTo>
                    <a:pt x="1034" y="1311"/>
                  </a:lnTo>
                  <a:lnTo>
                    <a:pt x="1071" y="1277"/>
                  </a:lnTo>
                  <a:lnTo>
                    <a:pt x="1108" y="1238"/>
                  </a:lnTo>
                  <a:lnTo>
                    <a:pt x="1114" y="1230"/>
                  </a:lnTo>
                  <a:lnTo>
                    <a:pt x="1120" y="1220"/>
                  </a:lnTo>
                  <a:lnTo>
                    <a:pt x="1126" y="1208"/>
                  </a:lnTo>
                  <a:lnTo>
                    <a:pt x="1132" y="1195"/>
                  </a:lnTo>
                  <a:lnTo>
                    <a:pt x="1137" y="1180"/>
                  </a:lnTo>
                  <a:lnTo>
                    <a:pt x="1143" y="1164"/>
                  </a:lnTo>
                  <a:lnTo>
                    <a:pt x="1149" y="1146"/>
                  </a:lnTo>
                  <a:lnTo>
                    <a:pt x="1154" y="1127"/>
                  </a:lnTo>
                  <a:lnTo>
                    <a:pt x="1164" y="1085"/>
                  </a:lnTo>
                  <a:lnTo>
                    <a:pt x="1173" y="1039"/>
                  </a:lnTo>
                  <a:lnTo>
                    <a:pt x="1180" y="989"/>
                  </a:lnTo>
                  <a:lnTo>
                    <a:pt x="1186" y="936"/>
                  </a:lnTo>
                  <a:lnTo>
                    <a:pt x="1189" y="909"/>
                  </a:lnTo>
                  <a:lnTo>
                    <a:pt x="1190" y="881"/>
                  </a:lnTo>
                  <a:lnTo>
                    <a:pt x="1192" y="853"/>
                  </a:lnTo>
                  <a:lnTo>
                    <a:pt x="1193" y="824"/>
                  </a:lnTo>
                  <a:lnTo>
                    <a:pt x="1193" y="795"/>
                  </a:lnTo>
                  <a:lnTo>
                    <a:pt x="1193" y="766"/>
                  </a:lnTo>
                  <a:lnTo>
                    <a:pt x="1192" y="737"/>
                  </a:lnTo>
                  <a:lnTo>
                    <a:pt x="1191" y="708"/>
                  </a:lnTo>
                  <a:lnTo>
                    <a:pt x="1189" y="680"/>
                  </a:lnTo>
                  <a:lnTo>
                    <a:pt x="1186" y="651"/>
                  </a:lnTo>
                  <a:lnTo>
                    <a:pt x="1182" y="623"/>
                  </a:lnTo>
                  <a:lnTo>
                    <a:pt x="1178" y="595"/>
                  </a:lnTo>
                  <a:lnTo>
                    <a:pt x="1173" y="567"/>
                  </a:lnTo>
                  <a:lnTo>
                    <a:pt x="1168" y="540"/>
                  </a:lnTo>
                  <a:lnTo>
                    <a:pt x="1161" y="513"/>
                  </a:lnTo>
                  <a:lnTo>
                    <a:pt x="1154" y="488"/>
                  </a:lnTo>
                  <a:lnTo>
                    <a:pt x="1121" y="382"/>
                  </a:lnTo>
                  <a:lnTo>
                    <a:pt x="1091" y="290"/>
                  </a:lnTo>
                  <a:lnTo>
                    <a:pt x="1079" y="249"/>
                  </a:lnTo>
                  <a:lnTo>
                    <a:pt x="1068" y="211"/>
                  </a:lnTo>
                  <a:lnTo>
                    <a:pt x="1060" y="177"/>
                  </a:lnTo>
                  <a:lnTo>
                    <a:pt x="1054" y="146"/>
                  </a:lnTo>
                  <a:lnTo>
                    <a:pt x="1052" y="131"/>
                  </a:lnTo>
                  <a:lnTo>
                    <a:pt x="1051" y="117"/>
                  </a:lnTo>
                  <a:lnTo>
                    <a:pt x="1051" y="105"/>
                  </a:lnTo>
                  <a:lnTo>
                    <a:pt x="1052" y="92"/>
                  </a:lnTo>
                  <a:lnTo>
                    <a:pt x="1053" y="81"/>
                  </a:lnTo>
                  <a:lnTo>
                    <a:pt x="1055" y="70"/>
                  </a:lnTo>
                  <a:lnTo>
                    <a:pt x="1059" y="60"/>
                  </a:lnTo>
                  <a:lnTo>
                    <a:pt x="1063" y="51"/>
                  </a:lnTo>
                  <a:lnTo>
                    <a:pt x="1068" y="43"/>
                  </a:lnTo>
                  <a:lnTo>
                    <a:pt x="1075" y="35"/>
                  </a:lnTo>
                  <a:lnTo>
                    <a:pt x="1082" y="28"/>
                  </a:lnTo>
                  <a:lnTo>
                    <a:pt x="1091" y="21"/>
                  </a:lnTo>
                  <a:lnTo>
                    <a:pt x="1101" y="16"/>
                  </a:lnTo>
                  <a:lnTo>
                    <a:pt x="1112" y="11"/>
                  </a:lnTo>
                  <a:lnTo>
                    <a:pt x="1124" y="6"/>
                  </a:lnTo>
                  <a:lnTo>
                    <a:pt x="1138" y="3"/>
                  </a:lnTo>
                  <a:close/>
                </a:path>
              </a:pathLst>
            </a:custGeom>
            <a:solidFill>
              <a:srgbClr val="464B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2" name="Freeform 22">
              <a:extLst>
                <a:ext uri="{FF2B5EF4-FFF2-40B4-BE49-F238E27FC236}">
                  <a16:creationId xmlns:a16="http://schemas.microsoft.com/office/drawing/2014/main" id="{234756E6-3536-4280-80D7-3A9EF01BB51A}"/>
                </a:ext>
              </a:extLst>
            </p:cNvPr>
            <p:cNvSpPr>
              <a:spLocks/>
            </p:cNvSpPr>
            <p:nvPr/>
          </p:nvSpPr>
          <p:spPr bwMode="auto">
            <a:xfrm>
              <a:off x="7734999" y="3136200"/>
              <a:ext cx="122147" cy="96942"/>
            </a:xfrm>
            <a:custGeom>
              <a:avLst/>
              <a:gdLst>
                <a:gd name="T0" fmla="*/ 10 w 253"/>
                <a:gd name="T1" fmla="*/ 184 h 201"/>
                <a:gd name="T2" fmla="*/ 12 w 253"/>
                <a:gd name="T3" fmla="*/ 185 h 201"/>
                <a:gd name="T4" fmla="*/ 17 w 253"/>
                <a:gd name="T5" fmla="*/ 188 h 201"/>
                <a:gd name="T6" fmla="*/ 24 w 253"/>
                <a:gd name="T7" fmla="*/ 191 h 201"/>
                <a:gd name="T8" fmla="*/ 33 w 253"/>
                <a:gd name="T9" fmla="*/ 194 h 201"/>
                <a:gd name="T10" fmla="*/ 43 w 253"/>
                <a:gd name="T11" fmla="*/ 198 h 201"/>
                <a:gd name="T12" fmla="*/ 56 w 253"/>
                <a:gd name="T13" fmla="*/ 200 h 201"/>
                <a:gd name="T14" fmla="*/ 70 w 253"/>
                <a:gd name="T15" fmla="*/ 201 h 201"/>
                <a:gd name="T16" fmla="*/ 85 w 253"/>
                <a:gd name="T17" fmla="*/ 201 h 201"/>
                <a:gd name="T18" fmla="*/ 92 w 253"/>
                <a:gd name="T19" fmla="*/ 200 h 201"/>
                <a:gd name="T20" fmla="*/ 100 w 253"/>
                <a:gd name="T21" fmla="*/ 198 h 201"/>
                <a:gd name="T22" fmla="*/ 109 w 253"/>
                <a:gd name="T23" fmla="*/ 196 h 201"/>
                <a:gd name="T24" fmla="*/ 117 w 253"/>
                <a:gd name="T25" fmla="*/ 193 h 201"/>
                <a:gd name="T26" fmla="*/ 126 w 253"/>
                <a:gd name="T27" fmla="*/ 190 h 201"/>
                <a:gd name="T28" fmla="*/ 134 w 253"/>
                <a:gd name="T29" fmla="*/ 185 h 201"/>
                <a:gd name="T30" fmla="*/ 143 w 253"/>
                <a:gd name="T31" fmla="*/ 180 h 201"/>
                <a:gd name="T32" fmla="*/ 152 w 253"/>
                <a:gd name="T33" fmla="*/ 173 h 201"/>
                <a:gd name="T34" fmla="*/ 161 w 253"/>
                <a:gd name="T35" fmla="*/ 166 h 201"/>
                <a:gd name="T36" fmla="*/ 170 w 253"/>
                <a:gd name="T37" fmla="*/ 157 h 201"/>
                <a:gd name="T38" fmla="*/ 179 w 253"/>
                <a:gd name="T39" fmla="*/ 148 h 201"/>
                <a:gd name="T40" fmla="*/ 187 w 253"/>
                <a:gd name="T41" fmla="*/ 137 h 201"/>
                <a:gd name="T42" fmla="*/ 196 w 253"/>
                <a:gd name="T43" fmla="*/ 125 h 201"/>
                <a:gd name="T44" fmla="*/ 205 w 253"/>
                <a:gd name="T45" fmla="*/ 112 h 201"/>
                <a:gd name="T46" fmla="*/ 213 w 253"/>
                <a:gd name="T47" fmla="*/ 97 h 201"/>
                <a:gd name="T48" fmla="*/ 222 w 253"/>
                <a:gd name="T49" fmla="*/ 81 h 201"/>
                <a:gd name="T50" fmla="*/ 230 w 253"/>
                <a:gd name="T51" fmla="*/ 62 h 201"/>
                <a:gd name="T52" fmla="*/ 238 w 253"/>
                <a:gd name="T53" fmla="*/ 43 h 201"/>
                <a:gd name="T54" fmla="*/ 245 w 253"/>
                <a:gd name="T55" fmla="*/ 22 h 201"/>
                <a:gd name="T56" fmla="*/ 253 w 253"/>
                <a:gd name="T57" fmla="*/ 0 h 201"/>
                <a:gd name="T58" fmla="*/ 240 w 253"/>
                <a:gd name="T59" fmla="*/ 0 h 201"/>
                <a:gd name="T60" fmla="*/ 205 w 253"/>
                <a:gd name="T61" fmla="*/ 1 h 201"/>
                <a:gd name="T62" fmla="*/ 183 w 253"/>
                <a:gd name="T63" fmla="*/ 2 h 201"/>
                <a:gd name="T64" fmla="*/ 158 w 253"/>
                <a:gd name="T65" fmla="*/ 5 h 201"/>
                <a:gd name="T66" fmla="*/ 132 w 253"/>
                <a:gd name="T67" fmla="*/ 10 h 201"/>
                <a:gd name="T68" fmla="*/ 106 w 253"/>
                <a:gd name="T69" fmla="*/ 17 h 201"/>
                <a:gd name="T70" fmla="*/ 93 w 253"/>
                <a:gd name="T71" fmla="*/ 21 h 201"/>
                <a:gd name="T72" fmla="*/ 80 w 253"/>
                <a:gd name="T73" fmla="*/ 26 h 201"/>
                <a:gd name="T74" fmla="*/ 68 w 253"/>
                <a:gd name="T75" fmla="*/ 32 h 201"/>
                <a:gd name="T76" fmla="*/ 57 w 253"/>
                <a:gd name="T77" fmla="*/ 38 h 201"/>
                <a:gd name="T78" fmla="*/ 46 w 253"/>
                <a:gd name="T79" fmla="*/ 45 h 201"/>
                <a:gd name="T80" fmla="*/ 36 w 253"/>
                <a:gd name="T81" fmla="*/ 53 h 201"/>
                <a:gd name="T82" fmla="*/ 27 w 253"/>
                <a:gd name="T83" fmla="*/ 61 h 201"/>
                <a:gd name="T84" fmla="*/ 19 w 253"/>
                <a:gd name="T85" fmla="*/ 72 h 201"/>
                <a:gd name="T86" fmla="*/ 12 w 253"/>
                <a:gd name="T87" fmla="*/ 82 h 201"/>
                <a:gd name="T88" fmla="*/ 7 w 253"/>
                <a:gd name="T89" fmla="*/ 93 h 201"/>
                <a:gd name="T90" fmla="*/ 3 w 253"/>
                <a:gd name="T91" fmla="*/ 106 h 201"/>
                <a:gd name="T92" fmla="*/ 1 w 253"/>
                <a:gd name="T93" fmla="*/ 119 h 201"/>
                <a:gd name="T94" fmla="*/ 0 w 253"/>
                <a:gd name="T95" fmla="*/ 134 h 201"/>
                <a:gd name="T96" fmla="*/ 2 w 253"/>
                <a:gd name="T97" fmla="*/ 149 h 201"/>
                <a:gd name="T98" fmla="*/ 5 w 253"/>
                <a:gd name="T99" fmla="*/ 166 h 201"/>
                <a:gd name="T100" fmla="*/ 10 w 253"/>
                <a:gd name="T101" fmla="*/ 184 h 2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53" h="201">
                  <a:moveTo>
                    <a:pt x="10" y="184"/>
                  </a:moveTo>
                  <a:lnTo>
                    <a:pt x="12" y="185"/>
                  </a:lnTo>
                  <a:lnTo>
                    <a:pt x="17" y="188"/>
                  </a:lnTo>
                  <a:lnTo>
                    <a:pt x="24" y="191"/>
                  </a:lnTo>
                  <a:lnTo>
                    <a:pt x="33" y="194"/>
                  </a:lnTo>
                  <a:lnTo>
                    <a:pt x="43" y="198"/>
                  </a:lnTo>
                  <a:lnTo>
                    <a:pt x="56" y="200"/>
                  </a:lnTo>
                  <a:lnTo>
                    <a:pt x="70" y="201"/>
                  </a:lnTo>
                  <a:lnTo>
                    <a:pt x="85" y="201"/>
                  </a:lnTo>
                  <a:lnTo>
                    <a:pt x="92" y="200"/>
                  </a:lnTo>
                  <a:lnTo>
                    <a:pt x="100" y="198"/>
                  </a:lnTo>
                  <a:lnTo>
                    <a:pt x="109" y="196"/>
                  </a:lnTo>
                  <a:lnTo>
                    <a:pt x="117" y="193"/>
                  </a:lnTo>
                  <a:lnTo>
                    <a:pt x="126" y="190"/>
                  </a:lnTo>
                  <a:lnTo>
                    <a:pt x="134" y="185"/>
                  </a:lnTo>
                  <a:lnTo>
                    <a:pt x="143" y="180"/>
                  </a:lnTo>
                  <a:lnTo>
                    <a:pt x="152" y="173"/>
                  </a:lnTo>
                  <a:lnTo>
                    <a:pt x="161" y="166"/>
                  </a:lnTo>
                  <a:lnTo>
                    <a:pt x="170" y="157"/>
                  </a:lnTo>
                  <a:lnTo>
                    <a:pt x="179" y="148"/>
                  </a:lnTo>
                  <a:lnTo>
                    <a:pt x="187" y="137"/>
                  </a:lnTo>
                  <a:lnTo>
                    <a:pt x="196" y="125"/>
                  </a:lnTo>
                  <a:lnTo>
                    <a:pt x="205" y="112"/>
                  </a:lnTo>
                  <a:lnTo>
                    <a:pt x="213" y="97"/>
                  </a:lnTo>
                  <a:lnTo>
                    <a:pt x="222" y="81"/>
                  </a:lnTo>
                  <a:lnTo>
                    <a:pt x="230" y="62"/>
                  </a:lnTo>
                  <a:lnTo>
                    <a:pt x="238" y="43"/>
                  </a:lnTo>
                  <a:lnTo>
                    <a:pt x="245" y="22"/>
                  </a:lnTo>
                  <a:lnTo>
                    <a:pt x="253" y="0"/>
                  </a:lnTo>
                  <a:lnTo>
                    <a:pt x="240" y="0"/>
                  </a:lnTo>
                  <a:lnTo>
                    <a:pt x="205" y="1"/>
                  </a:lnTo>
                  <a:lnTo>
                    <a:pt x="183" y="2"/>
                  </a:lnTo>
                  <a:lnTo>
                    <a:pt x="158" y="5"/>
                  </a:lnTo>
                  <a:lnTo>
                    <a:pt x="132" y="10"/>
                  </a:lnTo>
                  <a:lnTo>
                    <a:pt x="106" y="17"/>
                  </a:lnTo>
                  <a:lnTo>
                    <a:pt x="93" y="21"/>
                  </a:lnTo>
                  <a:lnTo>
                    <a:pt x="80" y="26"/>
                  </a:lnTo>
                  <a:lnTo>
                    <a:pt x="68" y="32"/>
                  </a:lnTo>
                  <a:lnTo>
                    <a:pt x="57" y="38"/>
                  </a:lnTo>
                  <a:lnTo>
                    <a:pt x="46" y="45"/>
                  </a:lnTo>
                  <a:lnTo>
                    <a:pt x="36" y="53"/>
                  </a:lnTo>
                  <a:lnTo>
                    <a:pt x="27" y="61"/>
                  </a:lnTo>
                  <a:lnTo>
                    <a:pt x="19" y="72"/>
                  </a:lnTo>
                  <a:lnTo>
                    <a:pt x="12" y="82"/>
                  </a:lnTo>
                  <a:lnTo>
                    <a:pt x="7" y="93"/>
                  </a:lnTo>
                  <a:lnTo>
                    <a:pt x="3" y="106"/>
                  </a:lnTo>
                  <a:lnTo>
                    <a:pt x="1" y="119"/>
                  </a:lnTo>
                  <a:lnTo>
                    <a:pt x="0" y="134"/>
                  </a:lnTo>
                  <a:lnTo>
                    <a:pt x="2" y="149"/>
                  </a:lnTo>
                  <a:lnTo>
                    <a:pt x="5" y="166"/>
                  </a:lnTo>
                  <a:lnTo>
                    <a:pt x="10" y="184"/>
                  </a:lnTo>
                  <a:close/>
                </a:path>
              </a:pathLst>
            </a:custGeom>
            <a:solidFill>
              <a:srgbClr val="E9BD9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3" name="Freeform 23">
              <a:extLst>
                <a:ext uri="{FF2B5EF4-FFF2-40B4-BE49-F238E27FC236}">
                  <a16:creationId xmlns:a16="http://schemas.microsoft.com/office/drawing/2014/main" id="{221304F4-9C74-4E76-ADD9-8A0D9D13B834}"/>
                </a:ext>
              </a:extLst>
            </p:cNvPr>
            <p:cNvSpPr>
              <a:spLocks/>
            </p:cNvSpPr>
            <p:nvPr/>
          </p:nvSpPr>
          <p:spPr bwMode="auto">
            <a:xfrm>
              <a:off x="7804797" y="3035380"/>
              <a:ext cx="102759" cy="131841"/>
            </a:xfrm>
            <a:custGeom>
              <a:avLst/>
              <a:gdLst>
                <a:gd name="T0" fmla="*/ 191 w 213"/>
                <a:gd name="T1" fmla="*/ 7 h 272"/>
                <a:gd name="T2" fmla="*/ 182 w 213"/>
                <a:gd name="T3" fmla="*/ 4 h 272"/>
                <a:gd name="T4" fmla="*/ 173 w 213"/>
                <a:gd name="T5" fmla="*/ 2 h 272"/>
                <a:gd name="T6" fmla="*/ 164 w 213"/>
                <a:gd name="T7" fmla="*/ 1 h 272"/>
                <a:gd name="T8" fmla="*/ 154 w 213"/>
                <a:gd name="T9" fmla="*/ 0 h 272"/>
                <a:gd name="T10" fmla="*/ 144 w 213"/>
                <a:gd name="T11" fmla="*/ 0 h 272"/>
                <a:gd name="T12" fmla="*/ 135 w 213"/>
                <a:gd name="T13" fmla="*/ 2 h 272"/>
                <a:gd name="T14" fmla="*/ 125 w 213"/>
                <a:gd name="T15" fmla="*/ 6 h 272"/>
                <a:gd name="T16" fmla="*/ 115 w 213"/>
                <a:gd name="T17" fmla="*/ 11 h 272"/>
                <a:gd name="T18" fmla="*/ 105 w 213"/>
                <a:gd name="T19" fmla="*/ 18 h 272"/>
                <a:gd name="T20" fmla="*/ 95 w 213"/>
                <a:gd name="T21" fmla="*/ 27 h 272"/>
                <a:gd name="T22" fmla="*/ 84 w 213"/>
                <a:gd name="T23" fmla="*/ 38 h 272"/>
                <a:gd name="T24" fmla="*/ 74 w 213"/>
                <a:gd name="T25" fmla="*/ 52 h 272"/>
                <a:gd name="T26" fmla="*/ 63 w 213"/>
                <a:gd name="T27" fmla="*/ 68 h 272"/>
                <a:gd name="T28" fmla="*/ 52 w 213"/>
                <a:gd name="T29" fmla="*/ 88 h 272"/>
                <a:gd name="T30" fmla="*/ 41 w 213"/>
                <a:gd name="T31" fmla="*/ 110 h 272"/>
                <a:gd name="T32" fmla="*/ 29 w 213"/>
                <a:gd name="T33" fmla="*/ 136 h 272"/>
                <a:gd name="T34" fmla="*/ 19 w 213"/>
                <a:gd name="T35" fmla="*/ 162 h 272"/>
                <a:gd name="T36" fmla="*/ 11 w 213"/>
                <a:gd name="T37" fmla="*/ 184 h 272"/>
                <a:gd name="T38" fmla="*/ 5 w 213"/>
                <a:gd name="T39" fmla="*/ 204 h 272"/>
                <a:gd name="T40" fmla="*/ 2 w 213"/>
                <a:gd name="T41" fmla="*/ 221 h 272"/>
                <a:gd name="T42" fmla="*/ 0 w 213"/>
                <a:gd name="T43" fmla="*/ 235 h 272"/>
                <a:gd name="T44" fmla="*/ 0 w 213"/>
                <a:gd name="T45" fmla="*/ 247 h 272"/>
                <a:gd name="T46" fmla="*/ 1 w 213"/>
                <a:gd name="T47" fmla="*/ 252 h 272"/>
                <a:gd name="T48" fmla="*/ 3 w 213"/>
                <a:gd name="T49" fmla="*/ 257 h 272"/>
                <a:gd name="T50" fmla="*/ 4 w 213"/>
                <a:gd name="T51" fmla="*/ 260 h 272"/>
                <a:gd name="T52" fmla="*/ 6 w 213"/>
                <a:gd name="T53" fmla="*/ 264 h 272"/>
                <a:gd name="T54" fmla="*/ 9 w 213"/>
                <a:gd name="T55" fmla="*/ 266 h 272"/>
                <a:gd name="T56" fmla="*/ 12 w 213"/>
                <a:gd name="T57" fmla="*/ 268 h 272"/>
                <a:gd name="T58" fmla="*/ 15 w 213"/>
                <a:gd name="T59" fmla="*/ 270 h 272"/>
                <a:gd name="T60" fmla="*/ 19 w 213"/>
                <a:gd name="T61" fmla="*/ 271 h 272"/>
                <a:gd name="T62" fmla="*/ 27 w 213"/>
                <a:gd name="T63" fmla="*/ 272 h 272"/>
                <a:gd name="T64" fmla="*/ 37 w 213"/>
                <a:gd name="T65" fmla="*/ 271 h 272"/>
                <a:gd name="T66" fmla="*/ 47 w 213"/>
                <a:gd name="T67" fmla="*/ 268 h 272"/>
                <a:gd name="T68" fmla="*/ 59 w 213"/>
                <a:gd name="T69" fmla="*/ 264 h 272"/>
                <a:gd name="T70" fmla="*/ 72 w 213"/>
                <a:gd name="T71" fmla="*/ 259 h 272"/>
                <a:gd name="T72" fmla="*/ 85 w 213"/>
                <a:gd name="T73" fmla="*/ 252 h 272"/>
                <a:gd name="T74" fmla="*/ 92 w 213"/>
                <a:gd name="T75" fmla="*/ 247 h 272"/>
                <a:gd name="T76" fmla="*/ 99 w 213"/>
                <a:gd name="T77" fmla="*/ 243 h 272"/>
                <a:gd name="T78" fmla="*/ 106 w 213"/>
                <a:gd name="T79" fmla="*/ 237 h 272"/>
                <a:gd name="T80" fmla="*/ 113 w 213"/>
                <a:gd name="T81" fmla="*/ 230 h 272"/>
                <a:gd name="T82" fmla="*/ 128 w 213"/>
                <a:gd name="T83" fmla="*/ 216 h 272"/>
                <a:gd name="T84" fmla="*/ 142 w 213"/>
                <a:gd name="T85" fmla="*/ 200 h 272"/>
                <a:gd name="T86" fmla="*/ 155 w 213"/>
                <a:gd name="T87" fmla="*/ 182 h 272"/>
                <a:gd name="T88" fmla="*/ 168 w 213"/>
                <a:gd name="T89" fmla="*/ 162 h 272"/>
                <a:gd name="T90" fmla="*/ 180 w 213"/>
                <a:gd name="T91" fmla="*/ 143 h 272"/>
                <a:gd name="T92" fmla="*/ 190 w 213"/>
                <a:gd name="T93" fmla="*/ 123 h 272"/>
                <a:gd name="T94" fmla="*/ 199 w 213"/>
                <a:gd name="T95" fmla="*/ 103 h 272"/>
                <a:gd name="T96" fmla="*/ 206 w 213"/>
                <a:gd name="T97" fmla="*/ 84 h 272"/>
                <a:gd name="T98" fmla="*/ 208 w 213"/>
                <a:gd name="T99" fmla="*/ 74 h 272"/>
                <a:gd name="T100" fmla="*/ 210 w 213"/>
                <a:gd name="T101" fmla="*/ 66 h 272"/>
                <a:gd name="T102" fmla="*/ 212 w 213"/>
                <a:gd name="T103" fmla="*/ 57 h 272"/>
                <a:gd name="T104" fmla="*/ 213 w 213"/>
                <a:gd name="T105" fmla="*/ 49 h 272"/>
                <a:gd name="T106" fmla="*/ 213 w 213"/>
                <a:gd name="T107" fmla="*/ 42 h 272"/>
                <a:gd name="T108" fmla="*/ 212 w 213"/>
                <a:gd name="T109" fmla="*/ 35 h 272"/>
                <a:gd name="T110" fmla="*/ 211 w 213"/>
                <a:gd name="T111" fmla="*/ 28 h 272"/>
                <a:gd name="T112" fmla="*/ 209 w 213"/>
                <a:gd name="T113" fmla="*/ 22 h 272"/>
                <a:gd name="T114" fmla="*/ 206 w 213"/>
                <a:gd name="T115" fmla="*/ 17 h 272"/>
                <a:gd name="T116" fmla="*/ 202 w 213"/>
                <a:gd name="T117" fmla="*/ 13 h 272"/>
                <a:gd name="T118" fmla="*/ 197 w 213"/>
                <a:gd name="T119" fmla="*/ 10 h 272"/>
                <a:gd name="T120" fmla="*/ 191 w 213"/>
                <a:gd name="T121" fmla="*/ 7 h 27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Lst>
              <a:rect l="0" t="0" r="r" b="b"/>
              <a:pathLst>
                <a:path w="213" h="272">
                  <a:moveTo>
                    <a:pt x="191" y="7"/>
                  </a:moveTo>
                  <a:lnTo>
                    <a:pt x="182" y="4"/>
                  </a:lnTo>
                  <a:lnTo>
                    <a:pt x="173" y="2"/>
                  </a:lnTo>
                  <a:lnTo>
                    <a:pt x="164" y="1"/>
                  </a:lnTo>
                  <a:lnTo>
                    <a:pt x="154" y="0"/>
                  </a:lnTo>
                  <a:lnTo>
                    <a:pt x="144" y="0"/>
                  </a:lnTo>
                  <a:lnTo>
                    <a:pt x="135" y="2"/>
                  </a:lnTo>
                  <a:lnTo>
                    <a:pt x="125" y="6"/>
                  </a:lnTo>
                  <a:lnTo>
                    <a:pt x="115" y="11"/>
                  </a:lnTo>
                  <a:lnTo>
                    <a:pt x="105" y="18"/>
                  </a:lnTo>
                  <a:lnTo>
                    <a:pt x="95" y="27"/>
                  </a:lnTo>
                  <a:lnTo>
                    <a:pt x="84" y="38"/>
                  </a:lnTo>
                  <a:lnTo>
                    <a:pt x="74" y="52"/>
                  </a:lnTo>
                  <a:lnTo>
                    <a:pt x="63" y="68"/>
                  </a:lnTo>
                  <a:lnTo>
                    <a:pt x="52" y="88"/>
                  </a:lnTo>
                  <a:lnTo>
                    <a:pt x="41" y="110"/>
                  </a:lnTo>
                  <a:lnTo>
                    <a:pt x="29" y="136"/>
                  </a:lnTo>
                  <a:lnTo>
                    <a:pt x="19" y="162"/>
                  </a:lnTo>
                  <a:lnTo>
                    <a:pt x="11" y="184"/>
                  </a:lnTo>
                  <a:lnTo>
                    <a:pt x="5" y="204"/>
                  </a:lnTo>
                  <a:lnTo>
                    <a:pt x="2" y="221"/>
                  </a:lnTo>
                  <a:lnTo>
                    <a:pt x="0" y="235"/>
                  </a:lnTo>
                  <a:lnTo>
                    <a:pt x="0" y="247"/>
                  </a:lnTo>
                  <a:lnTo>
                    <a:pt x="1" y="252"/>
                  </a:lnTo>
                  <a:lnTo>
                    <a:pt x="3" y="257"/>
                  </a:lnTo>
                  <a:lnTo>
                    <a:pt x="4" y="260"/>
                  </a:lnTo>
                  <a:lnTo>
                    <a:pt x="6" y="264"/>
                  </a:lnTo>
                  <a:lnTo>
                    <a:pt x="9" y="266"/>
                  </a:lnTo>
                  <a:lnTo>
                    <a:pt x="12" y="268"/>
                  </a:lnTo>
                  <a:lnTo>
                    <a:pt x="15" y="270"/>
                  </a:lnTo>
                  <a:lnTo>
                    <a:pt x="19" y="271"/>
                  </a:lnTo>
                  <a:lnTo>
                    <a:pt x="27" y="272"/>
                  </a:lnTo>
                  <a:lnTo>
                    <a:pt x="37" y="271"/>
                  </a:lnTo>
                  <a:lnTo>
                    <a:pt x="47" y="268"/>
                  </a:lnTo>
                  <a:lnTo>
                    <a:pt x="59" y="264"/>
                  </a:lnTo>
                  <a:lnTo>
                    <a:pt x="72" y="259"/>
                  </a:lnTo>
                  <a:lnTo>
                    <a:pt x="85" y="252"/>
                  </a:lnTo>
                  <a:lnTo>
                    <a:pt x="92" y="247"/>
                  </a:lnTo>
                  <a:lnTo>
                    <a:pt x="99" y="243"/>
                  </a:lnTo>
                  <a:lnTo>
                    <a:pt x="106" y="237"/>
                  </a:lnTo>
                  <a:lnTo>
                    <a:pt x="113" y="230"/>
                  </a:lnTo>
                  <a:lnTo>
                    <a:pt x="128" y="216"/>
                  </a:lnTo>
                  <a:lnTo>
                    <a:pt x="142" y="200"/>
                  </a:lnTo>
                  <a:lnTo>
                    <a:pt x="155" y="182"/>
                  </a:lnTo>
                  <a:lnTo>
                    <a:pt x="168" y="162"/>
                  </a:lnTo>
                  <a:lnTo>
                    <a:pt x="180" y="143"/>
                  </a:lnTo>
                  <a:lnTo>
                    <a:pt x="190" y="123"/>
                  </a:lnTo>
                  <a:lnTo>
                    <a:pt x="199" y="103"/>
                  </a:lnTo>
                  <a:lnTo>
                    <a:pt x="206" y="84"/>
                  </a:lnTo>
                  <a:lnTo>
                    <a:pt x="208" y="74"/>
                  </a:lnTo>
                  <a:lnTo>
                    <a:pt x="210" y="66"/>
                  </a:lnTo>
                  <a:lnTo>
                    <a:pt x="212" y="57"/>
                  </a:lnTo>
                  <a:lnTo>
                    <a:pt x="213" y="49"/>
                  </a:lnTo>
                  <a:lnTo>
                    <a:pt x="213" y="42"/>
                  </a:lnTo>
                  <a:lnTo>
                    <a:pt x="212" y="35"/>
                  </a:lnTo>
                  <a:lnTo>
                    <a:pt x="211" y="28"/>
                  </a:lnTo>
                  <a:lnTo>
                    <a:pt x="209" y="22"/>
                  </a:lnTo>
                  <a:lnTo>
                    <a:pt x="206" y="17"/>
                  </a:lnTo>
                  <a:lnTo>
                    <a:pt x="202" y="13"/>
                  </a:lnTo>
                  <a:lnTo>
                    <a:pt x="197" y="10"/>
                  </a:lnTo>
                  <a:lnTo>
                    <a:pt x="191" y="7"/>
                  </a:lnTo>
                  <a:close/>
                </a:path>
              </a:pathLst>
            </a:custGeom>
            <a:solidFill>
              <a:srgbClr val="E9BD9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4" name="Freeform 24">
              <a:extLst>
                <a:ext uri="{FF2B5EF4-FFF2-40B4-BE49-F238E27FC236}">
                  <a16:creationId xmlns:a16="http://schemas.microsoft.com/office/drawing/2014/main" id="{DAC1D271-35A8-4E1E-8BBC-49B301062C8B}"/>
                </a:ext>
              </a:extLst>
            </p:cNvPr>
            <p:cNvSpPr>
              <a:spLocks/>
            </p:cNvSpPr>
            <p:nvPr/>
          </p:nvSpPr>
          <p:spPr bwMode="auto">
            <a:xfrm>
              <a:off x="7680711" y="2998542"/>
              <a:ext cx="190006" cy="108575"/>
            </a:xfrm>
            <a:custGeom>
              <a:avLst/>
              <a:gdLst>
                <a:gd name="T0" fmla="*/ 171 w 389"/>
                <a:gd name="T1" fmla="*/ 9 h 227"/>
                <a:gd name="T2" fmla="*/ 144 w 389"/>
                <a:gd name="T3" fmla="*/ 3 h 227"/>
                <a:gd name="T4" fmla="*/ 118 w 389"/>
                <a:gd name="T5" fmla="*/ 1 h 227"/>
                <a:gd name="T6" fmla="*/ 92 w 389"/>
                <a:gd name="T7" fmla="*/ 0 h 227"/>
                <a:gd name="T8" fmla="*/ 69 w 389"/>
                <a:gd name="T9" fmla="*/ 3 h 227"/>
                <a:gd name="T10" fmla="*/ 47 w 389"/>
                <a:gd name="T11" fmla="*/ 7 h 227"/>
                <a:gd name="T12" fmla="*/ 29 w 389"/>
                <a:gd name="T13" fmla="*/ 14 h 227"/>
                <a:gd name="T14" fmla="*/ 15 w 389"/>
                <a:gd name="T15" fmla="*/ 23 h 227"/>
                <a:gd name="T16" fmla="*/ 5 w 389"/>
                <a:gd name="T17" fmla="*/ 35 h 227"/>
                <a:gd name="T18" fmla="*/ 0 w 389"/>
                <a:gd name="T19" fmla="*/ 48 h 227"/>
                <a:gd name="T20" fmla="*/ 1 w 389"/>
                <a:gd name="T21" fmla="*/ 63 h 227"/>
                <a:gd name="T22" fmla="*/ 9 w 389"/>
                <a:gd name="T23" fmla="*/ 81 h 227"/>
                <a:gd name="T24" fmla="*/ 24 w 389"/>
                <a:gd name="T25" fmla="*/ 100 h 227"/>
                <a:gd name="T26" fmla="*/ 47 w 389"/>
                <a:gd name="T27" fmla="*/ 121 h 227"/>
                <a:gd name="T28" fmla="*/ 78 w 389"/>
                <a:gd name="T29" fmla="*/ 144 h 227"/>
                <a:gd name="T30" fmla="*/ 119 w 389"/>
                <a:gd name="T31" fmla="*/ 168 h 227"/>
                <a:gd name="T32" fmla="*/ 167 w 389"/>
                <a:gd name="T33" fmla="*/ 193 h 227"/>
                <a:gd name="T34" fmla="*/ 214 w 389"/>
                <a:gd name="T35" fmla="*/ 211 h 227"/>
                <a:gd name="T36" fmla="*/ 255 w 389"/>
                <a:gd name="T37" fmla="*/ 223 h 227"/>
                <a:gd name="T38" fmla="*/ 292 w 389"/>
                <a:gd name="T39" fmla="*/ 227 h 227"/>
                <a:gd name="T40" fmla="*/ 324 w 389"/>
                <a:gd name="T41" fmla="*/ 226 h 227"/>
                <a:gd name="T42" fmla="*/ 349 w 389"/>
                <a:gd name="T43" fmla="*/ 219 h 227"/>
                <a:gd name="T44" fmla="*/ 369 w 389"/>
                <a:gd name="T45" fmla="*/ 209 h 227"/>
                <a:gd name="T46" fmla="*/ 382 w 389"/>
                <a:gd name="T47" fmla="*/ 194 h 227"/>
                <a:gd name="T48" fmla="*/ 389 w 389"/>
                <a:gd name="T49" fmla="*/ 176 h 227"/>
                <a:gd name="T50" fmla="*/ 388 w 389"/>
                <a:gd name="T51" fmla="*/ 156 h 227"/>
                <a:gd name="T52" fmla="*/ 380 w 389"/>
                <a:gd name="T53" fmla="*/ 134 h 227"/>
                <a:gd name="T54" fmla="*/ 364 w 389"/>
                <a:gd name="T55" fmla="*/ 111 h 227"/>
                <a:gd name="T56" fmla="*/ 340 w 389"/>
                <a:gd name="T57" fmla="*/ 88 h 227"/>
                <a:gd name="T58" fmla="*/ 307 w 389"/>
                <a:gd name="T59" fmla="*/ 64 h 227"/>
                <a:gd name="T60" fmla="*/ 265 w 389"/>
                <a:gd name="T61" fmla="*/ 42 h 227"/>
                <a:gd name="T62" fmla="*/ 214 w 389"/>
                <a:gd name="T63" fmla="*/ 22 h 2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389" h="227">
                  <a:moveTo>
                    <a:pt x="184" y="12"/>
                  </a:moveTo>
                  <a:lnTo>
                    <a:pt x="171" y="9"/>
                  </a:lnTo>
                  <a:lnTo>
                    <a:pt x="158" y="6"/>
                  </a:lnTo>
                  <a:lnTo>
                    <a:pt x="144" y="3"/>
                  </a:lnTo>
                  <a:lnTo>
                    <a:pt x="131" y="2"/>
                  </a:lnTo>
                  <a:lnTo>
                    <a:pt x="118" y="1"/>
                  </a:lnTo>
                  <a:lnTo>
                    <a:pt x="105" y="0"/>
                  </a:lnTo>
                  <a:lnTo>
                    <a:pt x="92" y="0"/>
                  </a:lnTo>
                  <a:lnTo>
                    <a:pt x="80" y="1"/>
                  </a:lnTo>
                  <a:lnTo>
                    <a:pt x="69" y="3"/>
                  </a:lnTo>
                  <a:lnTo>
                    <a:pt x="58" y="5"/>
                  </a:lnTo>
                  <a:lnTo>
                    <a:pt x="47" y="7"/>
                  </a:lnTo>
                  <a:lnTo>
                    <a:pt x="38" y="10"/>
                  </a:lnTo>
                  <a:lnTo>
                    <a:pt x="29" y="14"/>
                  </a:lnTo>
                  <a:lnTo>
                    <a:pt x="22" y="18"/>
                  </a:lnTo>
                  <a:lnTo>
                    <a:pt x="15" y="23"/>
                  </a:lnTo>
                  <a:lnTo>
                    <a:pt x="9" y="29"/>
                  </a:lnTo>
                  <a:lnTo>
                    <a:pt x="5" y="35"/>
                  </a:lnTo>
                  <a:lnTo>
                    <a:pt x="2" y="41"/>
                  </a:lnTo>
                  <a:lnTo>
                    <a:pt x="0" y="48"/>
                  </a:lnTo>
                  <a:lnTo>
                    <a:pt x="0" y="56"/>
                  </a:lnTo>
                  <a:lnTo>
                    <a:pt x="1" y="63"/>
                  </a:lnTo>
                  <a:lnTo>
                    <a:pt x="4" y="72"/>
                  </a:lnTo>
                  <a:lnTo>
                    <a:pt x="9" y="81"/>
                  </a:lnTo>
                  <a:lnTo>
                    <a:pt x="16" y="90"/>
                  </a:lnTo>
                  <a:lnTo>
                    <a:pt x="24" y="100"/>
                  </a:lnTo>
                  <a:lnTo>
                    <a:pt x="34" y="110"/>
                  </a:lnTo>
                  <a:lnTo>
                    <a:pt x="47" y="121"/>
                  </a:lnTo>
                  <a:lnTo>
                    <a:pt x="61" y="132"/>
                  </a:lnTo>
                  <a:lnTo>
                    <a:pt x="78" y="144"/>
                  </a:lnTo>
                  <a:lnTo>
                    <a:pt x="97" y="156"/>
                  </a:lnTo>
                  <a:lnTo>
                    <a:pt x="119" y="168"/>
                  </a:lnTo>
                  <a:lnTo>
                    <a:pt x="143" y="181"/>
                  </a:lnTo>
                  <a:lnTo>
                    <a:pt x="167" y="193"/>
                  </a:lnTo>
                  <a:lnTo>
                    <a:pt x="191" y="203"/>
                  </a:lnTo>
                  <a:lnTo>
                    <a:pt x="214" y="211"/>
                  </a:lnTo>
                  <a:lnTo>
                    <a:pt x="235" y="218"/>
                  </a:lnTo>
                  <a:lnTo>
                    <a:pt x="255" y="223"/>
                  </a:lnTo>
                  <a:lnTo>
                    <a:pt x="274" y="226"/>
                  </a:lnTo>
                  <a:lnTo>
                    <a:pt x="292" y="227"/>
                  </a:lnTo>
                  <a:lnTo>
                    <a:pt x="309" y="227"/>
                  </a:lnTo>
                  <a:lnTo>
                    <a:pt x="324" y="226"/>
                  </a:lnTo>
                  <a:lnTo>
                    <a:pt x="337" y="223"/>
                  </a:lnTo>
                  <a:lnTo>
                    <a:pt x="349" y="219"/>
                  </a:lnTo>
                  <a:lnTo>
                    <a:pt x="360" y="215"/>
                  </a:lnTo>
                  <a:lnTo>
                    <a:pt x="369" y="209"/>
                  </a:lnTo>
                  <a:lnTo>
                    <a:pt x="376" y="202"/>
                  </a:lnTo>
                  <a:lnTo>
                    <a:pt x="382" y="194"/>
                  </a:lnTo>
                  <a:lnTo>
                    <a:pt x="386" y="185"/>
                  </a:lnTo>
                  <a:lnTo>
                    <a:pt x="389" y="176"/>
                  </a:lnTo>
                  <a:lnTo>
                    <a:pt x="389" y="166"/>
                  </a:lnTo>
                  <a:lnTo>
                    <a:pt x="388" y="156"/>
                  </a:lnTo>
                  <a:lnTo>
                    <a:pt x="385" y="145"/>
                  </a:lnTo>
                  <a:lnTo>
                    <a:pt x="380" y="134"/>
                  </a:lnTo>
                  <a:lnTo>
                    <a:pt x="373" y="123"/>
                  </a:lnTo>
                  <a:lnTo>
                    <a:pt x="364" y="111"/>
                  </a:lnTo>
                  <a:lnTo>
                    <a:pt x="353" y="99"/>
                  </a:lnTo>
                  <a:lnTo>
                    <a:pt x="340" y="88"/>
                  </a:lnTo>
                  <a:lnTo>
                    <a:pt x="324" y="76"/>
                  </a:lnTo>
                  <a:lnTo>
                    <a:pt x="307" y="64"/>
                  </a:lnTo>
                  <a:lnTo>
                    <a:pt x="287" y="53"/>
                  </a:lnTo>
                  <a:lnTo>
                    <a:pt x="265" y="42"/>
                  </a:lnTo>
                  <a:lnTo>
                    <a:pt x="240" y="32"/>
                  </a:lnTo>
                  <a:lnTo>
                    <a:pt x="214" y="22"/>
                  </a:lnTo>
                  <a:lnTo>
                    <a:pt x="184" y="12"/>
                  </a:lnTo>
                  <a:close/>
                </a:path>
              </a:pathLst>
            </a:custGeom>
            <a:solidFill>
              <a:srgbClr val="FFDCB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5" name="Freeform 25">
              <a:extLst>
                <a:ext uri="{FF2B5EF4-FFF2-40B4-BE49-F238E27FC236}">
                  <a16:creationId xmlns:a16="http://schemas.microsoft.com/office/drawing/2014/main" id="{BDC0C449-560E-4F39-9353-279448C6B3AE}"/>
                </a:ext>
              </a:extLst>
            </p:cNvPr>
            <p:cNvSpPr>
              <a:spLocks/>
            </p:cNvSpPr>
            <p:nvPr/>
          </p:nvSpPr>
          <p:spPr bwMode="auto">
            <a:xfrm>
              <a:off x="7641934" y="3058646"/>
              <a:ext cx="197761" cy="122147"/>
            </a:xfrm>
            <a:custGeom>
              <a:avLst/>
              <a:gdLst>
                <a:gd name="T0" fmla="*/ 164 w 409"/>
                <a:gd name="T1" fmla="*/ 11 h 251"/>
                <a:gd name="T2" fmla="*/ 119 w 409"/>
                <a:gd name="T3" fmla="*/ 2 h 251"/>
                <a:gd name="T4" fmla="*/ 91 w 409"/>
                <a:gd name="T5" fmla="*/ 0 h 251"/>
                <a:gd name="T6" fmla="*/ 65 w 409"/>
                <a:gd name="T7" fmla="*/ 1 h 251"/>
                <a:gd name="T8" fmla="*/ 43 w 409"/>
                <a:gd name="T9" fmla="*/ 8 h 251"/>
                <a:gd name="T10" fmla="*/ 24 w 409"/>
                <a:gd name="T11" fmla="*/ 20 h 251"/>
                <a:gd name="T12" fmla="*/ 10 w 409"/>
                <a:gd name="T13" fmla="*/ 38 h 251"/>
                <a:gd name="T14" fmla="*/ 1 w 409"/>
                <a:gd name="T15" fmla="*/ 60 h 251"/>
                <a:gd name="T16" fmla="*/ 0 w 409"/>
                <a:gd name="T17" fmla="*/ 77 h 251"/>
                <a:gd name="T18" fmla="*/ 5 w 409"/>
                <a:gd name="T19" fmla="*/ 94 h 251"/>
                <a:gd name="T20" fmla="*/ 16 w 409"/>
                <a:gd name="T21" fmla="*/ 110 h 251"/>
                <a:gd name="T22" fmla="*/ 34 w 409"/>
                <a:gd name="T23" fmla="*/ 127 h 251"/>
                <a:gd name="T24" fmla="*/ 59 w 409"/>
                <a:gd name="T25" fmla="*/ 145 h 251"/>
                <a:gd name="T26" fmla="*/ 109 w 409"/>
                <a:gd name="T27" fmla="*/ 174 h 251"/>
                <a:gd name="T28" fmla="*/ 175 w 409"/>
                <a:gd name="T29" fmla="*/ 209 h 251"/>
                <a:gd name="T30" fmla="*/ 220 w 409"/>
                <a:gd name="T31" fmla="*/ 229 h 251"/>
                <a:gd name="T32" fmla="*/ 260 w 409"/>
                <a:gd name="T33" fmla="*/ 242 h 251"/>
                <a:gd name="T34" fmla="*/ 296 w 409"/>
                <a:gd name="T35" fmla="*/ 249 h 251"/>
                <a:gd name="T36" fmla="*/ 327 w 409"/>
                <a:gd name="T37" fmla="*/ 251 h 251"/>
                <a:gd name="T38" fmla="*/ 354 w 409"/>
                <a:gd name="T39" fmla="*/ 247 h 251"/>
                <a:gd name="T40" fmla="*/ 376 w 409"/>
                <a:gd name="T41" fmla="*/ 237 h 251"/>
                <a:gd name="T42" fmla="*/ 394 w 409"/>
                <a:gd name="T43" fmla="*/ 220 h 251"/>
                <a:gd name="T44" fmla="*/ 404 w 409"/>
                <a:gd name="T45" fmla="*/ 206 h 251"/>
                <a:gd name="T46" fmla="*/ 407 w 409"/>
                <a:gd name="T47" fmla="*/ 196 h 251"/>
                <a:gd name="T48" fmla="*/ 409 w 409"/>
                <a:gd name="T49" fmla="*/ 185 h 251"/>
                <a:gd name="T50" fmla="*/ 408 w 409"/>
                <a:gd name="T51" fmla="*/ 174 h 251"/>
                <a:gd name="T52" fmla="*/ 403 w 409"/>
                <a:gd name="T53" fmla="*/ 156 h 251"/>
                <a:gd name="T54" fmla="*/ 389 w 409"/>
                <a:gd name="T55" fmla="*/ 131 h 251"/>
                <a:gd name="T56" fmla="*/ 364 w 409"/>
                <a:gd name="T57" fmla="*/ 105 h 251"/>
                <a:gd name="T58" fmla="*/ 329 w 409"/>
                <a:gd name="T59" fmla="*/ 79 h 251"/>
                <a:gd name="T60" fmla="*/ 284 w 409"/>
                <a:gd name="T61" fmla="*/ 54 h 251"/>
                <a:gd name="T62" fmla="*/ 227 w 409"/>
                <a:gd name="T63" fmla="*/ 31 h 25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409" h="251">
                  <a:moveTo>
                    <a:pt x="195" y="20"/>
                  </a:moveTo>
                  <a:lnTo>
                    <a:pt x="164" y="11"/>
                  </a:lnTo>
                  <a:lnTo>
                    <a:pt x="133" y="5"/>
                  </a:lnTo>
                  <a:lnTo>
                    <a:pt x="119" y="2"/>
                  </a:lnTo>
                  <a:lnTo>
                    <a:pt x="105" y="1"/>
                  </a:lnTo>
                  <a:lnTo>
                    <a:pt x="91" y="0"/>
                  </a:lnTo>
                  <a:lnTo>
                    <a:pt x="78" y="0"/>
                  </a:lnTo>
                  <a:lnTo>
                    <a:pt x="65" y="1"/>
                  </a:lnTo>
                  <a:lnTo>
                    <a:pt x="54" y="4"/>
                  </a:lnTo>
                  <a:lnTo>
                    <a:pt x="43" y="8"/>
                  </a:lnTo>
                  <a:lnTo>
                    <a:pt x="33" y="13"/>
                  </a:lnTo>
                  <a:lnTo>
                    <a:pt x="24" y="20"/>
                  </a:lnTo>
                  <a:lnTo>
                    <a:pt x="16" y="28"/>
                  </a:lnTo>
                  <a:lnTo>
                    <a:pt x="10" y="38"/>
                  </a:lnTo>
                  <a:lnTo>
                    <a:pt x="4" y="50"/>
                  </a:lnTo>
                  <a:lnTo>
                    <a:pt x="1" y="60"/>
                  </a:lnTo>
                  <a:lnTo>
                    <a:pt x="0" y="69"/>
                  </a:lnTo>
                  <a:lnTo>
                    <a:pt x="0" y="77"/>
                  </a:lnTo>
                  <a:lnTo>
                    <a:pt x="2" y="86"/>
                  </a:lnTo>
                  <a:lnTo>
                    <a:pt x="5" y="94"/>
                  </a:lnTo>
                  <a:lnTo>
                    <a:pt x="10" y="102"/>
                  </a:lnTo>
                  <a:lnTo>
                    <a:pt x="16" y="110"/>
                  </a:lnTo>
                  <a:lnTo>
                    <a:pt x="24" y="119"/>
                  </a:lnTo>
                  <a:lnTo>
                    <a:pt x="34" y="127"/>
                  </a:lnTo>
                  <a:lnTo>
                    <a:pt x="45" y="136"/>
                  </a:lnTo>
                  <a:lnTo>
                    <a:pt x="59" y="145"/>
                  </a:lnTo>
                  <a:lnTo>
                    <a:pt x="74" y="154"/>
                  </a:lnTo>
                  <a:lnTo>
                    <a:pt x="109" y="174"/>
                  </a:lnTo>
                  <a:lnTo>
                    <a:pt x="151" y="197"/>
                  </a:lnTo>
                  <a:lnTo>
                    <a:pt x="175" y="209"/>
                  </a:lnTo>
                  <a:lnTo>
                    <a:pt x="198" y="219"/>
                  </a:lnTo>
                  <a:lnTo>
                    <a:pt x="220" y="229"/>
                  </a:lnTo>
                  <a:lnTo>
                    <a:pt x="241" y="236"/>
                  </a:lnTo>
                  <a:lnTo>
                    <a:pt x="260" y="242"/>
                  </a:lnTo>
                  <a:lnTo>
                    <a:pt x="279" y="246"/>
                  </a:lnTo>
                  <a:lnTo>
                    <a:pt x="296" y="249"/>
                  </a:lnTo>
                  <a:lnTo>
                    <a:pt x="312" y="251"/>
                  </a:lnTo>
                  <a:lnTo>
                    <a:pt x="327" y="251"/>
                  </a:lnTo>
                  <a:lnTo>
                    <a:pt x="341" y="249"/>
                  </a:lnTo>
                  <a:lnTo>
                    <a:pt x="354" y="247"/>
                  </a:lnTo>
                  <a:lnTo>
                    <a:pt x="366" y="242"/>
                  </a:lnTo>
                  <a:lnTo>
                    <a:pt x="376" y="237"/>
                  </a:lnTo>
                  <a:lnTo>
                    <a:pt x="386" y="230"/>
                  </a:lnTo>
                  <a:lnTo>
                    <a:pt x="394" y="220"/>
                  </a:lnTo>
                  <a:lnTo>
                    <a:pt x="401" y="211"/>
                  </a:lnTo>
                  <a:lnTo>
                    <a:pt x="404" y="206"/>
                  </a:lnTo>
                  <a:lnTo>
                    <a:pt x="406" y="201"/>
                  </a:lnTo>
                  <a:lnTo>
                    <a:pt x="407" y="196"/>
                  </a:lnTo>
                  <a:lnTo>
                    <a:pt x="409" y="191"/>
                  </a:lnTo>
                  <a:lnTo>
                    <a:pt x="409" y="185"/>
                  </a:lnTo>
                  <a:lnTo>
                    <a:pt x="409" y="180"/>
                  </a:lnTo>
                  <a:lnTo>
                    <a:pt x="408" y="174"/>
                  </a:lnTo>
                  <a:lnTo>
                    <a:pt x="407" y="168"/>
                  </a:lnTo>
                  <a:lnTo>
                    <a:pt x="403" y="156"/>
                  </a:lnTo>
                  <a:lnTo>
                    <a:pt x="397" y="144"/>
                  </a:lnTo>
                  <a:lnTo>
                    <a:pt x="389" y="131"/>
                  </a:lnTo>
                  <a:lnTo>
                    <a:pt x="377" y="118"/>
                  </a:lnTo>
                  <a:lnTo>
                    <a:pt x="364" y="105"/>
                  </a:lnTo>
                  <a:lnTo>
                    <a:pt x="348" y="92"/>
                  </a:lnTo>
                  <a:lnTo>
                    <a:pt x="329" y="79"/>
                  </a:lnTo>
                  <a:lnTo>
                    <a:pt x="308" y="66"/>
                  </a:lnTo>
                  <a:lnTo>
                    <a:pt x="284" y="54"/>
                  </a:lnTo>
                  <a:lnTo>
                    <a:pt x="257" y="42"/>
                  </a:lnTo>
                  <a:lnTo>
                    <a:pt x="227" y="31"/>
                  </a:lnTo>
                  <a:lnTo>
                    <a:pt x="195" y="20"/>
                  </a:lnTo>
                  <a:close/>
                </a:path>
              </a:pathLst>
            </a:custGeom>
            <a:solidFill>
              <a:srgbClr val="FFDCB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6" name="Freeform 26">
              <a:extLst>
                <a:ext uri="{FF2B5EF4-FFF2-40B4-BE49-F238E27FC236}">
                  <a16:creationId xmlns:a16="http://schemas.microsoft.com/office/drawing/2014/main" id="{41B127B2-B8F3-4169-BA85-028AEEC630A8}"/>
                </a:ext>
              </a:extLst>
            </p:cNvPr>
            <p:cNvSpPr>
              <a:spLocks/>
            </p:cNvSpPr>
            <p:nvPr/>
          </p:nvSpPr>
          <p:spPr bwMode="auto">
            <a:xfrm>
              <a:off x="7638057" y="3138138"/>
              <a:ext cx="160924" cy="91126"/>
            </a:xfrm>
            <a:custGeom>
              <a:avLst/>
              <a:gdLst>
                <a:gd name="T0" fmla="*/ 140 w 332"/>
                <a:gd name="T1" fmla="*/ 7 h 186"/>
                <a:gd name="T2" fmla="*/ 118 w 332"/>
                <a:gd name="T3" fmla="*/ 3 h 186"/>
                <a:gd name="T4" fmla="*/ 96 w 332"/>
                <a:gd name="T5" fmla="*/ 1 h 186"/>
                <a:gd name="T6" fmla="*/ 75 w 332"/>
                <a:gd name="T7" fmla="*/ 0 h 186"/>
                <a:gd name="T8" fmla="*/ 56 w 332"/>
                <a:gd name="T9" fmla="*/ 2 h 186"/>
                <a:gd name="T10" fmla="*/ 38 w 332"/>
                <a:gd name="T11" fmla="*/ 6 h 186"/>
                <a:gd name="T12" fmla="*/ 24 w 332"/>
                <a:gd name="T13" fmla="*/ 12 h 186"/>
                <a:gd name="T14" fmla="*/ 12 w 332"/>
                <a:gd name="T15" fmla="*/ 19 h 186"/>
                <a:gd name="T16" fmla="*/ 4 w 332"/>
                <a:gd name="T17" fmla="*/ 28 h 186"/>
                <a:gd name="T18" fmla="*/ 0 w 332"/>
                <a:gd name="T19" fmla="*/ 39 h 186"/>
                <a:gd name="T20" fmla="*/ 1 w 332"/>
                <a:gd name="T21" fmla="*/ 52 h 186"/>
                <a:gd name="T22" fmla="*/ 7 w 332"/>
                <a:gd name="T23" fmla="*/ 67 h 186"/>
                <a:gd name="T24" fmla="*/ 19 w 332"/>
                <a:gd name="T25" fmla="*/ 83 h 186"/>
                <a:gd name="T26" fmla="*/ 38 w 332"/>
                <a:gd name="T27" fmla="*/ 100 h 186"/>
                <a:gd name="T28" fmla="*/ 64 w 332"/>
                <a:gd name="T29" fmla="*/ 119 h 186"/>
                <a:gd name="T30" fmla="*/ 97 w 332"/>
                <a:gd name="T31" fmla="*/ 139 h 186"/>
                <a:gd name="T32" fmla="*/ 136 w 332"/>
                <a:gd name="T33" fmla="*/ 159 h 186"/>
                <a:gd name="T34" fmla="*/ 174 w 332"/>
                <a:gd name="T35" fmla="*/ 173 h 186"/>
                <a:gd name="T36" fmla="*/ 209 w 332"/>
                <a:gd name="T37" fmla="*/ 182 h 186"/>
                <a:gd name="T38" fmla="*/ 240 w 332"/>
                <a:gd name="T39" fmla="*/ 186 h 186"/>
                <a:gd name="T40" fmla="*/ 267 w 332"/>
                <a:gd name="T41" fmla="*/ 184 h 186"/>
                <a:gd name="T42" fmla="*/ 289 w 332"/>
                <a:gd name="T43" fmla="*/ 179 h 186"/>
                <a:gd name="T44" fmla="*/ 307 w 332"/>
                <a:gd name="T45" fmla="*/ 171 h 186"/>
                <a:gd name="T46" fmla="*/ 320 w 332"/>
                <a:gd name="T47" fmla="*/ 159 h 186"/>
                <a:gd name="T48" fmla="*/ 326 w 332"/>
                <a:gd name="T49" fmla="*/ 146 h 186"/>
                <a:gd name="T50" fmla="*/ 330 w 332"/>
                <a:gd name="T51" fmla="*/ 134 h 186"/>
                <a:gd name="T52" fmla="*/ 332 w 332"/>
                <a:gd name="T53" fmla="*/ 123 h 186"/>
                <a:gd name="T54" fmla="*/ 331 w 332"/>
                <a:gd name="T55" fmla="*/ 113 h 186"/>
                <a:gd name="T56" fmla="*/ 328 w 332"/>
                <a:gd name="T57" fmla="*/ 103 h 186"/>
                <a:gd name="T58" fmla="*/ 322 w 332"/>
                <a:gd name="T59" fmla="*/ 94 h 186"/>
                <a:gd name="T60" fmla="*/ 310 w 332"/>
                <a:gd name="T61" fmla="*/ 80 h 186"/>
                <a:gd name="T62" fmla="*/ 288 w 332"/>
                <a:gd name="T63" fmla="*/ 64 h 186"/>
                <a:gd name="T64" fmla="*/ 257 w 332"/>
                <a:gd name="T65" fmla="*/ 47 h 186"/>
                <a:gd name="T66" fmla="*/ 198 w 332"/>
                <a:gd name="T67" fmla="*/ 25 h 1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332" h="186">
                  <a:moveTo>
                    <a:pt x="151" y="10"/>
                  </a:moveTo>
                  <a:lnTo>
                    <a:pt x="140" y="7"/>
                  </a:lnTo>
                  <a:lnTo>
                    <a:pt x="129" y="5"/>
                  </a:lnTo>
                  <a:lnTo>
                    <a:pt x="118" y="3"/>
                  </a:lnTo>
                  <a:lnTo>
                    <a:pt x="107" y="1"/>
                  </a:lnTo>
                  <a:lnTo>
                    <a:pt x="96" y="1"/>
                  </a:lnTo>
                  <a:lnTo>
                    <a:pt x="85" y="0"/>
                  </a:lnTo>
                  <a:lnTo>
                    <a:pt x="75" y="0"/>
                  </a:lnTo>
                  <a:lnTo>
                    <a:pt x="65" y="1"/>
                  </a:lnTo>
                  <a:lnTo>
                    <a:pt x="56" y="2"/>
                  </a:lnTo>
                  <a:lnTo>
                    <a:pt x="47" y="4"/>
                  </a:lnTo>
                  <a:lnTo>
                    <a:pt x="38" y="6"/>
                  </a:lnTo>
                  <a:lnTo>
                    <a:pt x="31" y="9"/>
                  </a:lnTo>
                  <a:lnTo>
                    <a:pt x="24" y="12"/>
                  </a:lnTo>
                  <a:lnTo>
                    <a:pt x="17" y="15"/>
                  </a:lnTo>
                  <a:lnTo>
                    <a:pt x="12" y="19"/>
                  </a:lnTo>
                  <a:lnTo>
                    <a:pt x="7" y="24"/>
                  </a:lnTo>
                  <a:lnTo>
                    <a:pt x="4" y="28"/>
                  </a:lnTo>
                  <a:lnTo>
                    <a:pt x="1" y="34"/>
                  </a:lnTo>
                  <a:lnTo>
                    <a:pt x="0" y="39"/>
                  </a:lnTo>
                  <a:lnTo>
                    <a:pt x="0" y="45"/>
                  </a:lnTo>
                  <a:lnTo>
                    <a:pt x="1" y="52"/>
                  </a:lnTo>
                  <a:lnTo>
                    <a:pt x="3" y="59"/>
                  </a:lnTo>
                  <a:lnTo>
                    <a:pt x="7" y="67"/>
                  </a:lnTo>
                  <a:lnTo>
                    <a:pt x="13" y="75"/>
                  </a:lnTo>
                  <a:lnTo>
                    <a:pt x="19" y="83"/>
                  </a:lnTo>
                  <a:lnTo>
                    <a:pt x="28" y="91"/>
                  </a:lnTo>
                  <a:lnTo>
                    <a:pt x="38" y="100"/>
                  </a:lnTo>
                  <a:lnTo>
                    <a:pt x="50" y="109"/>
                  </a:lnTo>
                  <a:lnTo>
                    <a:pt x="64" y="119"/>
                  </a:lnTo>
                  <a:lnTo>
                    <a:pt x="79" y="129"/>
                  </a:lnTo>
                  <a:lnTo>
                    <a:pt x="97" y="139"/>
                  </a:lnTo>
                  <a:lnTo>
                    <a:pt x="116" y="149"/>
                  </a:lnTo>
                  <a:lnTo>
                    <a:pt x="136" y="159"/>
                  </a:lnTo>
                  <a:lnTo>
                    <a:pt x="156" y="167"/>
                  </a:lnTo>
                  <a:lnTo>
                    <a:pt x="174" y="173"/>
                  </a:lnTo>
                  <a:lnTo>
                    <a:pt x="192" y="178"/>
                  </a:lnTo>
                  <a:lnTo>
                    <a:pt x="209" y="182"/>
                  </a:lnTo>
                  <a:lnTo>
                    <a:pt x="225" y="184"/>
                  </a:lnTo>
                  <a:lnTo>
                    <a:pt x="240" y="186"/>
                  </a:lnTo>
                  <a:lnTo>
                    <a:pt x="254" y="185"/>
                  </a:lnTo>
                  <a:lnTo>
                    <a:pt x="267" y="184"/>
                  </a:lnTo>
                  <a:lnTo>
                    <a:pt x="279" y="182"/>
                  </a:lnTo>
                  <a:lnTo>
                    <a:pt x="289" y="179"/>
                  </a:lnTo>
                  <a:lnTo>
                    <a:pt x="299" y="175"/>
                  </a:lnTo>
                  <a:lnTo>
                    <a:pt x="307" y="171"/>
                  </a:lnTo>
                  <a:lnTo>
                    <a:pt x="314" y="165"/>
                  </a:lnTo>
                  <a:lnTo>
                    <a:pt x="320" y="159"/>
                  </a:lnTo>
                  <a:lnTo>
                    <a:pt x="324" y="152"/>
                  </a:lnTo>
                  <a:lnTo>
                    <a:pt x="326" y="146"/>
                  </a:lnTo>
                  <a:lnTo>
                    <a:pt x="329" y="140"/>
                  </a:lnTo>
                  <a:lnTo>
                    <a:pt x="330" y="134"/>
                  </a:lnTo>
                  <a:lnTo>
                    <a:pt x="331" y="129"/>
                  </a:lnTo>
                  <a:lnTo>
                    <a:pt x="332" y="123"/>
                  </a:lnTo>
                  <a:lnTo>
                    <a:pt x="331" y="118"/>
                  </a:lnTo>
                  <a:lnTo>
                    <a:pt x="331" y="113"/>
                  </a:lnTo>
                  <a:lnTo>
                    <a:pt x="329" y="108"/>
                  </a:lnTo>
                  <a:lnTo>
                    <a:pt x="328" y="103"/>
                  </a:lnTo>
                  <a:lnTo>
                    <a:pt x="325" y="98"/>
                  </a:lnTo>
                  <a:lnTo>
                    <a:pt x="322" y="94"/>
                  </a:lnTo>
                  <a:lnTo>
                    <a:pt x="319" y="89"/>
                  </a:lnTo>
                  <a:lnTo>
                    <a:pt x="310" y="80"/>
                  </a:lnTo>
                  <a:lnTo>
                    <a:pt x="300" y="72"/>
                  </a:lnTo>
                  <a:lnTo>
                    <a:pt x="288" y="64"/>
                  </a:lnTo>
                  <a:lnTo>
                    <a:pt x="273" y="55"/>
                  </a:lnTo>
                  <a:lnTo>
                    <a:pt x="257" y="47"/>
                  </a:lnTo>
                  <a:lnTo>
                    <a:pt x="239" y="40"/>
                  </a:lnTo>
                  <a:lnTo>
                    <a:pt x="198" y="25"/>
                  </a:lnTo>
                  <a:lnTo>
                    <a:pt x="151" y="10"/>
                  </a:lnTo>
                  <a:close/>
                </a:path>
              </a:pathLst>
            </a:custGeom>
            <a:solidFill>
              <a:srgbClr val="FFDCB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7" name="Freeform 27">
              <a:extLst>
                <a:ext uri="{FF2B5EF4-FFF2-40B4-BE49-F238E27FC236}">
                  <a16:creationId xmlns:a16="http://schemas.microsoft.com/office/drawing/2014/main" id="{2C32D533-095E-4F39-89BC-52418BC8CFE6}"/>
                </a:ext>
              </a:extLst>
            </p:cNvPr>
            <p:cNvSpPr>
              <a:spLocks/>
            </p:cNvSpPr>
            <p:nvPr/>
          </p:nvSpPr>
          <p:spPr bwMode="auto">
            <a:xfrm>
              <a:off x="8917689" y="2023308"/>
              <a:ext cx="188068" cy="141536"/>
            </a:xfrm>
            <a:custGeom>
              <a:avLst/>
              <a:gdLst>
                <a:gd name="T0" fmla="*/ 370 w 389"/>
                <a:gd name="T1" fmla="*/ 100 h 292"/>
                <a:gd name="T2" fmla="*/ 380 w 389"/>
                <a:gd name="T3" fmla="*/ 144 h 292"/>
                <a:gd name="T4" fmla="*/ 387 w 389"/>
                <a:gd name="T5" fmla="*/ 191 h 292"/>
                <a:gd name="T6" fmla="*/ 389 w 389"/>
                <a:gd name="T7" fmla="*/ 223 h 292"/>
                <a:gd name="T8" fmla="*/ 385 w 389"/>
                <a:gd name="T9" fmla="*/ 253 h 292"/>
                <a:gd name="T10" fmla="*/ 379 w 389"/>
                <a:gd name="T11" fmla="*/ 271 h 292"/>
                <a:gd name="T12" fmla="*/ 372 w 389"/>
                <a:gd name="T13" fmla="*/ 280 h 292"/>
                <a:gd name="T14" fmla="*/ 363 w 389"/>
                <a:gd name="T15" fmla="*/ 287 h 292"/>
                <a:gd name="T16" fmla="*/ 352 w 389"/>
                <a:gd name="T17" fmla="*/ 291 h 292"/>
                <a:gd name="T18" fmla="*/ 340 w 389"/>
                <a:gd name="T19" fmla="*/ 292 h 292"/>
                <a:gd name="T20" fmla="*/ 327 w 389"/>
                <a:gd name="T21" fmla="*/ 290 h 292"/>
                <a:gd name="T22" fmla="*/ 306 w 389"/>
                <a:gd name="T23" fmla="*/ 284 h 292"/>
                <a:gd name="T24" fmla="*/ 276 w 389"/>
                <a:gd name="T25" fmla="*/ 269 h 292"/>
                <a:gd name="T26" fmla="*/ 246 w 389"/>
                <a:gd name="T27" fmla="*/ 249 h 292"/>
                <a:gd name="T28" fmla="*/ 219 w 389"/>
                <a:gd name="T29" fmla="*/ 227 h 292"/>
                <a:gd name="T30" fmla="*/ 195 w 389"/>
                <a:gd name="T31" fmla="*/ 205 h 292"/>
                <a:gd name="T32" fmla="*/ 178 w 389"/>
                <a:gd name="T33" fmla="*/ 185 h 292"/>
                <a:gd name="T34" fmla="*/ 173 w 389"/>
                <a:gd name="T35" fmla="*/ 182 h 292"/>
                <a:gd name="T36" fmla="*/ 179 w 389"/>
                <a:gd name="T37" fmla="*/ 214 h 292"/>
                <a:gd name="T38" fmla="*/ 181 w 389"/>
                <a:gd name="T39" fmla="*/ 246 h 292"/>
                <a:gd name="T40" fmla="*/ 178 w 389"/>
                <a:gd name="T41" fmla="*/ 266 h 292"/>
                <a:gd name="T42" fmla="*/ 173 w 389"/>
                <a:gd name="T43" fmla="*/ 278 h 292"/>
                <a:gd name="T44" fmla="*/ 168 w 389"/>
                <a:gd name="T45" fmla="*/ 285 h 292"/>
                <a:gd name="T46" fmla="*/ 161 w 389"/>
                <a:gd name="T47" fmla="*/ 289 h 292"/>
                <a:gd name="T48" fmla="*/ 152 w 389"/>
                <a:gd name="T49" fmla="*/ 292 h 292"/>
                <a:gd name="T50" fmla="*/ 142 w 389"/>
                <a:gd name="T51" fmla="*/ 291 h 292"/>
                <a:gd name="T52" fmla="*/ 131 w 389"/>
                <a:gd name="T53" fmla="*/ 287 h 292"/>
                <a:gd name="T54" fmla="*/ 113 w 389"/>
                <a:gd name="T55" fmla="*/ 273 h 292"/>
                <a:gd name="T56" fmla="*/ 89 w 389"/>
                <a:gd name="T57" fmla="*/ 245 h 292"/>
                <a:gd name="T58" fmla="*/ 64 w 389"/>
                <a:gd name="T59" fmla="*/ 210 h 292"/>
                <a:gd name="T60" fmla="*/ 32 w 389"/>
                <a:gd name="T61" fmla="*/ 156 h 292"/>
                <a:gd name="T62" fmla="*/ 4 w 389"/>
                <a:gd name="T63" fmla="*/ 102 h 292"/>
                <a:gd name="T64" fmla="*/ 5 w 389"/>
                <a:gd name="T65" fmla="*/ 85 h 292"/>
                <a:gd name="T66" fmla="*/ 35 w 389"/>
                <a:gd name="T67" fmla="*/ 51 h 292"/>
                <a:gd name="T68" fmla="*/ 60 w 389"/>
                <a:gd name="T69" fmla="*/ 32 h 292"/>
                <a:gd name="T70" fmla="*/ 80 w 389"/>
                <a:gd name="T71" fmla="*/ 20 h 292"/>
                <a:gd name="T72" fmla="*/ 103 w 389"/>
                <a:gd name="T73" fmla="*/ 10 h 292"/>
                <a:gd name="T74" fmla="*/ 128 w 389"/>
                <a:gd name="T75" fmla="*/ 3 h 292"/>
                <a:gd name="T76" fmla="*/ 157 w 389"/>
                <a:gd name="T77" fmla="*/ 0 h 292"/>
                <a:gd name="T78" fmla="*/ 189 w 389"/>
                <a:gd name="T79" fmla="*/ 2 h 292"/>
                <a:gd name="T80" fmla="*/ 223 w 389"/>
                <a:gd name="T81" fmla="*/ 9 h 292"/>
                <a:gd name="T82" fmla="*/ 261 w 389"/>
                <a:gd name="T83" fmla="*/ 23 h 292"/>
                <a:gd name="T84" fmla="*/ 301 w 389"/>
                <a:gd name="T85" fmla="*/ 45 h 292"/>
                <a:gd name="T86" fmla="*/ 345 w 389"/>
                <a:gd name="T87" fmla="*/ 75 h 2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389" h="292">
                  <a:moveTo>
                    <a:pt x="368" y="93"/>
                  </a:moveTo>
                  <a:lnTo>
                    <a:pt x="370" y="100"/>
                  </a:lnTo>
                  <a:lnTo>
                    <a:pt x="374" y="118"/>
                  </a:lnTo>
                  <a:lnTo>
                    <a:pt x="380" y="144"/>
                  </a:lnTo>
                  <a:lnTo>
                    <a:pt x="385" y="175"/>
                  </a:lnTo>
                  <a:lnTo>
                    <a:pt x="387" y="191"/>
                  </a:lnTo>
                  <a:lnTo>
                    <a:pt x="389" y="207"/>
                  </a:lnTo>
                  <a:lnTo>
                    <a:pt x="389" y="223"/>
                  </a:lnTo>
                  <a:lnTo>
                    <a:pt x="388" y="239"/>
                  </a:lnTo>
                  <a:lnTo>
                    <a:pt x="385" y="253"/>
                  </a:lnTo>
                  <a:lnTo>
                    <a:pt x="381" y="265"/>
                  </a:lnTo>
                  <a:lnTo>
                    <a:pt x="379" y="271"/>
                  </a:lnTo>
                  <a:lnTo>
                    <a:pt x="375" y="276"/>
                  </a:lnTo>
                  <a:lnTo>
                    <a:pt x="372" y="280"/>
                  </a:lnTo>
                  <a:lnTo>
                    <a:pt x="368" y="284"/>
                  </a:lnTo>
                  <a:lnTo>
                    <a:pt x="363" y="287"/>
                  </a:lnTo>
                  <a:lnTo>
                    <a:pt x="358" y="289"/>
                  </a:lnTo>
                  <a:lnTo>
                    <a:pt x="352" y="291"/>
                  </a:lnTo>
                  <a:lnTo>
                    <a:pt x="346" y="292"/>
                  </a:lnTo>
                  <a:lnTo>
                    <a:pt x="340" y="292"/>
                  </a:lnTo>
                  <a:lnTo>
                    <a:pt x="334" y="291"/>
                  </a:lnTo>
                  <a:lnTo>
                    <a:pt x="327" y="290"/>
                  </a:lnTo>
                  <a:lnTo>
                    <a:pt x="320" y="289"/>
                  </a:lnTo>
                  <a:lnTo>
                    <a:pt x="306" y="284"/>
                  </a:lnTo>
                  <a:lnTo>
                    <a:pt x="291" y="277"/>
                  </a:lnTo>
                  <a:lnTo>
                    <a:pt x="276" y="269"/>
                  </a:lnTo>
                  <a:lnTo>
                    <a:pt x="261" y="260"/>
                  </a:lnTo>
                  <a:lnTo>
                    <a:pt x="246" y="249"/>
                  </a:lnTo>
                  <a:lnTo>
                    <a:pt x="232" y="239"/>
                  </a:lnTo>
                  <a:lnTo>
                    <a:pt x="219" y="227"/>
                  </a:lnTo>
                  <a:lnTo>
                    <a:pt x="206" y="216"/>
                  </a:lnTo>
                  <a:lnTo>
                    <a:pt x="195" y="205"/>
                  </a:lnTo>
                  <a:lnTo>
                    <a:pt x="186" y="195"/>
                  </a:lnTo>
                  <a:lnTo>
                    <a:pt x="178" y="185"/>
                  </a:lnTo>
                  <a:lnTo>
                    <a:pt x="172" y="177"/>
                  </a:lnTo>
                  <a:lnTo>
                    <a:pt x="173" y="182"/>
                  </a:lnTo>
                  <a:lnTo>
                    <a:pt x="176" y="195"/>
                  </a:lnTo>
                  <a:lnTo>
                    <a:pt x="179" y="214"/>
                  </a:lnTo>
                  <a:lnTo>
                    <a:pt x="181" y="235"/>
                  </a:lnTo>
                  <a:lnTo>
                    <a:pt x="181" y="246"/>
                  </a:lnTo>
                  <a:lnTo>
                    <a:pt x="180" y="256"/>
                  </a:lnTo>
                  <a:lnTo>
                    <a:pt x="178" y="266"/>
                  </a:lnTo>
                  <a:lnTo>
                    <a:pt x="175" y="275"/>
                  </a:lnTo>
                  <a:lnTo>
                    <a:pt x="173" y="278"/>
                  </a:lnTo>
                  <a:lnTo>
                    <a:pt x="170" y="282"/>
                  </a:lnTo>
                  <a:lnTo>
                    <a:pt x="168" y="285"/>
                  </a:lnTo>
                  <a:lnTo>
                    <a:pt x="164" y="287"/>
                  </a:lnTo>
                  <a:lnTo>
                    <a:pt x="161" y="289"/>
                  </a:lnTo>
                  <a:lnTo>
                    <a:pt x="157" y="291"/>
                  </a:lnTo>
                  <a:lnTo>
                    <a:pt x="152" y="292"/>
                  </a:lnTo>
                  <a:lnTo>
                    <a:pt x="147" y="292"/>
                  </a:lnTo>
                  <a:lnTo>
                    <a:pt x="142" y="291"/>
                  </a:lnTo>
                  <a:lnTo>
                    <a:pt x="137" y="289"/>
                  </a:lnTo>
                  <a:lnTo>
                    <a:pt x="131" y="287"/>
                  </a:lnTo>
                  <a:lnTo>
                    <a:pt x="125" y="283"/>
                  </a:lnTo>
                  <a:lnTo>
                    <a:pt x="113" y="273"/>
                  </a:lnTo>
                  <a:lnTo>
                    <a:pt x="101" y="260"/>
                  </a:lnTo>
                  <a:lnTo>
                    <a:pt x="89" y="245"/>
                  </a:lnTo>
                  <a:lnTo>
                    <a:pt x="76" y="228"/>
                  </a:lnTo>
                  <a:lnTo>
                    <a:pt x="64" y="210"/>
                  </a:lnTo>
                  <a:lnTo>
                    <a:pt x="53" y="192"/>
                  </a:lnTo>
                  <a:lnTo>
                    <a:pt x="32" y="156"/>
                  </a:lnTo>
                  <a:lnTo>
                    <a:pt x="15" y="124"/>
                  </a:lnTo>
                  <a:lnTo>
                    <a:pt x="4" y="102"/>
                  </a:lnTo>
                  <a:lnTo>
                    <a:pt x="0" y="93"/>
                  </a:lnTo>
                  <a:lnTo>
                    <a:pt x="5" y="85"/>
                  </a:lnTo>
                  <a:lnTo>
                    <a:pt x="22" y="64"/>
                  </a:lnTo>
                  <a:lnTo>
                    <a:pt x="35" y="51"/>
                  </a:lnTo>
                  <a:lnTo>
                    <a:pt x="51" y="38"/>
                  </a:lnTo>
                  <a:lnTo>
                    <a:pt x="60" y="32"/>
                  </a:lnTo>
                  <a:lnTo>
                    <a:pt x="69" y="26"/>
                  </a:lnTo>
                  <a:lnTo>
                    <a:pt x="80" y="20"/>
                  </a:lnTo>
                  <a:lnTo>
                    <a:pt x="91" y="15"/>
                  </a:lnTo>
                  <a:lnTo>
                    <a:pt x="103" y="10"/>
                  </a:lnTo>
                  <a:lnTo>
                    <a:pt x="115" y="6"/>
                  </a:lnTo>
                  <a:lnTo>
                    <a:pt x="128" y="3"/>
                  </a:lnTo>
                  <a:lnTo>
                    <a:pt x="142" y="1"/>
                  </a:lnTo>
                  <a:lnTo>
                    <a:pt x="157" y="0"/>
                  </a:lnTo>
                  <a:lnTo>
                    <a:pt x="172" y="0"/>
                  </a:lnTo>
                  <a:lnTo>
                    <a:pt x="189" y="2"/>
                  </a:lnTo>
                  <a:lnTo>
                    <a:pt x="206" y="5"/>
                  </a:lnTo>
                  <a:lnTo>
                    <a:pt x="223" y="9"/>
                  </a:lnTo>
                  <a:lnTo>
                    <a:pt x="242" y="15"/>
                  </a:lnTo>
                  <a:lnTo>
                    <a:pt x="261" y="23"/>
                  </a:lnTo>
                  <a:lnTo>
                    <a:pt x="281" y="33"/>
                  </a:lnTo>
                  <a:lnTo>
                    <a:pt x="301" y="45"/>
                  </a:lnTo>
                  <a:lnTo>
                    <a:pt x="323" y="59"/>
                  </a:lnTo>
                  <a:lnTo>
                    <a:pt x="345" y="75"/>
                  </a:lnTo>
                  <a:lnTo>
                    <a:pt x="368" y="93"/>
                  </a:lnTo>
                  <a:close/>
                </a:path>
              </a:pathLst>
            </a:custGeom>
            <a:solidFill>
              <a:srgbClr val="725B2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8" name="Freeform 28">
              <a:extLst>
                <a:ext uri="{FF2B5EF4-FFF2-40B4-BE49-F238E27FC236}">
                  <a16:creationId xmlns:a16="http://schemas.microsoft.com/office/drawing/2014/main" id="{D26C29E0-D950-4E3B-B059-CC40ABEA3C52}"/>
                </a:ext>
              </a:extLst>
            </p:cNvPr>
            <p:cNvSpPr>
              <a:spLocks/>
            </p:cNvSpPr>
            <p:nvPr/>
          </p:nvSpPr>
          <p:spPr bwMode="auto">
            <a:xfrm>
              <a:off x="8116950" y="1199302"/>
              <a:ext cx="979113" cy="1068299"/>
            </a:xfrm>
            <a:custGeom>
              <a:avLst/>
              <a:gdLst>
                <a:gd name="T0" fmla="*/ 480 w 2020"/>
                <a:gd name="T1" fmla="*/ 249 h 2208"/>
                <a:gd name="T2" fmla="*/ 417 w 2020"/>
                <a:gd name="T3" fmla="*/ 417 h 2208"/>
                <a:gd name="T4" fmla="*/ 322 w 2020"/>
                <a:gd name="T5" fmla="*/ 668 h 2208"/>
                <a:gd name="T6" fmla="*/ 217 w 2020"/>
                <a:gd name="T7" fmla="*/ 945 h 2208"/>
                <a:gd name="T8" fmla="*/ 122 w 2020"/>
                <a:gd name="T9" fmla="*/ 1191 h 2208"/>
                <a:gd name="T10" fmla="*/ 67 w 2020"/>
                <a:gd name="T11" fmla="*/ 1333 h 2208"/>
                <a:gd name="T12" fmla="*/ 41 w 2020"/>
                <a:gd name="T13" fmla="*/ 1410 h 2208"/>
                <a:gd name="T14" fmla="*/ 21 w 2020"/>
                <a:gd name="T15" fmla="*/ 1495 h 2208"/>
                <a:gd name="T16" fmla="*/ 6 w 2020"/>
                <a:gd name="T17" fmla="*/ 1584 h 2208"/>
                <a:gd name="T18" fmla="*/ 0 w 2020"/>
                <a:gd name="T19" fmla="*/ 1675 h 2208"/>
                <a:gd name="T20" fmla="*/ 5 w 2020"/>
                <a:gd name="T21" fmla="*/ 1766 h 2208"/>
                <a:gd name="T22" fmla="*/ 22 w 2020"/>
                <a:gd name="T23" fmla="*/ 1853 h 2208"/>
                <a:gd name="T24" fmla="*/ 53 w 2020"/>
                <a:gd name="T25" fmla="*/ 1933 h 2208"/>
                <a:gd name="T26" fmla="*/ 100 w 2020"/>
                <a:gd name="T27" fmla="*/ 2005 h 2208"/>
                <a:gd name="T28" fmla="*/ 166 w 2020"/>
                <a:gd name="T29" fmla="*/ 2066 h 2208"/>
                <a:gd name="T30" fmla="*/ 252 w 2020"/>
                <a:gd name="T31" fmla="*/ 2111 h 2208"/>
                <a:gd name="T32" fmla="*/ 358 w 2020"/>
                <a:gd name="T33" fmla="*/ 2142 h 2208"/>
                <a:gd name="T34" fmla="*/ 477 w 2020"/>
                <a:gd name="T35" fmla="*/ 2168 h 2208"/>
                <a:gd name="T36" fmla="*/ 605 w 2020"/>
                <a:gd name="T37" fmla="*/ 2188 h 2208"/>
                <a:gd name="T38" fmla="*/ 740 w 2020"/>
                <a:gd name="T39" fmla="*/ 2202 h 2208"/>
                <a:gd name="T40" fmla="*/ 876 w 2020"/>
                <a:gd name="T41" fmla="*/ 2208 h 2208"/>
                <a:gd name="T42" fmla="*/ 1012 w 2020"/>
                <a:gd name="T43" fmla="*/ 2205 h 2208"/>
                <a:gd name="T44" fmla="*/ 1142 w 2020"/>
                <a:gd name="T45" fmla="*/ 2193 h 2208"/>
                <a:gd name="T46" fmla="*/ 1263 w 2020"/>
                <a:gd name="T47" fmla="*/ 2169 h 2208"/>
                <a:gd name="T48" fmla="*/ 1373 w 2020"/>
                <a:gd name="T49" fmla="*/ 2134 h 2208"/>
                <a:gd name="T50" fmla="*/ 1467 w 2020"/>
                <a:gd name="T51" fmla="*/ 2086 h 2208"/>
                <a:gd name="T52" fmla="*/ 1541 w 2020"/>
                <a:gd name="T53" fmla="*/ 2023 h 2208"/>
                <a:gd name="T54" fmla="*/ 1600 w 2020"/>
                <a:gd name="T55" fmla="*/ 1955 h 2208"/>
                <a:gd name="T56" fmla="*/ 1678 w 2020"/>
                <a:gd name="T57" fmla="*/ 1848 h 2208"/>
                <a:gd name="T58" fmla="*/ 1745 w 2020"/>
                <a:gd name="T59" fmla="*/ 1735 h 2208"/>
                <a:gd name="T60" fmla="*/ 1786 w 2020"/>
                <a:gd name="T61" fmla="*/ 1647 h 2208"/>
                <a:gd name="T62" fmla="*/ 1809 w 2020"/>
                <a:gd name="T63" fmla="*/ 1577 h 2208"/>
                <a:gd name="T64" fmla="*/ 1827 w 2020"/>
                <a:gd name="T65" fmla="*/ 1529 h 2208"/>
                <a:gd name="T66" fmla="*/ 1890 w 2020"/>
                <a:gd name="T67" fmla="*/ 1354 h 2208"/>
                <a:gd name="T68" fmla="*/ 1941 w 2020"/>
                <a:gd name="T69" fmla="*/ 1183 h 2208"/>
                <a:gd name="T70" fmla="*/ 1977 w 2020"/>
                <a:gd name="T71" fmla="*/ 1037 h 2208"/>
                <a:gd name="T72" fmla="*/ 2004 w 2020"/>
                <a:gd name="T73" fmla="*/ 885 h 2208"/>
                <a:gd name="T74" fmla="*/ 2019 w 2020"/>
                <a:gd name="T75" fmla="*/ 733 h 2208"/>
                <a:gd name="T76" fmla="*/ 2015 w 2020"/>
                <a:gd name="T77" fmla="*/ 588 h 2208"/>
                <a:gd name="T78" fmla="*/ 1989 w 2020"/>
                <a:gd name="T79" fmla="*/ 457 h 2208"/>
                <a:gd name="T80" fmla="*/ 1935 w 2020"/>
                <a:gd name="T81" fmla="*/ 347 h 2208"/>
                <a:gd name="T82" fmla="*/ 1847 w 2020"/>
                <a:gd name="T83" fmla="*/ 256 h 2208"/>
                <a:gd name="T84" fmla="*/ 1726 w 2020"/>
                <a:gd name="T85" fmla="*/ 175 h 2208"/>
                <a:gd name="T86" fmla="*/ 1581 w 2020"/>
                <a:gd name="T87" fmla="*/ 108 h 2208"/>
                <a:gd name="T88" fmla="*/ 1420 w 2020"/>
                <a:gd name="T89" fmla="*/ 55 h 2208"/>
                <a:gd name="T90" fmla="*/ 1249 w 2020"/>
                <a:gd name="T91" fmla="*/ 19 h 2208"/>
                <a:gd name="T92" fmla="*/ 1077 w 2020"/>
                <a:gd name="T93" fmla="*/ 1 h 2208"/>
                <a:gd name="T94" fmla="*/ 913 w 2020"/>
                <a:gd name="T95" fmla="*/ 4 h 2208"/>
                <a:gd name="T96" fmla="*/ 763 w 2020"/>
                <a:gd name="T97" fmla="*/ 28 h 2208"/>
                <a:gd name="T98" fmla="*/ 635 w 2020"/>
                <a:gd name="T99" fmla="*/ 76 h 2208"/>
                <a:gd name="T100" fmla="*/ 538 w 2020"/>
                <a:gd name="T101" fmla="*/ 149 h 22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020" h="2208">
                  <a:moveTo>
                    <a:pt x="494" y="212"/>
                  </a:moveTo>
                  <a:lnTo>
                    <a:pt x="491" y="222"/>
                  </a:lnTo>
                  <a:lnTo>
                    <a:pt x="480" y="249"/>
                  </a:lnTo>
                  <a:lnTo>
                    <a:pt x="464" y="292"/>
                  </a:lnTo>
                  <a:lnTo>
                    <a:pt x="443" y="349"/>
                  </a:lnTo>
                  <a:lnTo>
                    <a:pt x="417" y="417"/>
                  </a:lnTo>
                  <a:lnTo>
                    <a:pt x="388" y="494"/>
                  </a:lnTo>
                  <a:lnTo>
                    <a:pt x="356" y="578"/>
                  </a:lnTo>
                  <a:lnTo>
                    <a:pt x="322" y="668"/>
                  </a:lnTo>
                  <a:lnTo>
                    <a:pt x="287" y="760"/>
                  </a:lnTo>
                  <a:lnTo>
                    <a:pt x="252" y="853"/>
                  </a:lnTo>
                  <a:lnTo>
                    <a:pt x="217" y="945"/>
                  </a:lnTo>
                  <a:lnTo>
                    <a:pt x="183" y="1033"/>
                  </a:lnTo>
                  <a:lnTo>
                    <a:pt x="151" y="1116"/>
                  </a:lnTo>
                  <a:lnTo>
                    <a:pt x="122" y="1191"/>
                  </a:lnTo>
                  <a:lnTo>
                    <a:pt x="97" y="1256"/>
                  </a:lnTo>
                  <a:lnTo>
                    <a:pt x="76" y="1309"/>
                  </a:lnTo>
                  <a:lnTo>
                    <a:pt x="67" y="1333"/>
                  </a:lnTo>
                  <a:lnTo>
                    <a:pt x="58" y="1357"/>
                  </a:lnTo>
                  <a:lnTo>
                    <a:pt x="49" y="1383"/>
                  </a:lnTo>
                  <a:lnTo>
                    <a:pt x="41" y="1410"/>
                  </a:lnTo>
                  <a:lnTo>
                    <a:pt x="34" y="1437"/>
                  </a:lnTo>
                  <a:lnTo>
                    <a:pt x="27" y="1466"/>
                  </a:lnTo>
                  <a:lnTo>
                    <a:pt x="21" y="1495"/>
                  </a:lnTo>
                  <a:lnTo>
                    <a:pt x="15" y="1524"/>
                  </a:lnTo>
                  <a:lnTo>
                    <a:pt x="10" y="1554"/>
                  </a:lnTo>
                  <a:lnTo>
                    <a:pt x="6" y="1584"/>
                  </a:lnTo>
                  <a:lnTo>
                    <a:pt x="3" y="1614"/>
                  </a:lnTo>
                  <a:lnTo>
                    <a:pt x="1" y="1645"/>
                  </a:lnTo>
                  <a:lnTo>
                    <a:pt x="0" y="1675"/>
                  </a:lnTo>
                  <a:lnTo>
                    <a:pt x="1" y="1706"/>
                  </a:lnTo>
                  <a:lnTo>
                    <a:pt x="2" y="1736"/>
                  </a:lnTo>
                  <a:lnTo>
                    <a:pt x="5" y="1766"/>
                  </a:lnTo>
                  <a:lnTo>
                    <a:pt x="9" y="1795"/>
                  </a:lnTo>
                  <a:lnTo>
                    <a:pt x="15" y="1824"/>
                  </a:lnTo>
                  <a:lnTo>
                    <a:pt x="22" y="1853"/>
                  </a:lnTo>
                  <a:lnTo>
                    <a:pt x="31" y="1881"/>
                  </a:lnTo>
                  <a:lnTo>
                    <a:pt x="41" y="1907"/>
                  </a:lnTo>
                  <a:lnTo>
                    <a:pt x="53" y="1933"/>
                  </a:lnTo>
                  <a:lnTo>
                    <a:pt x="67" y="1958"/>
                  </a:lnTo>
                  <a:lnTo>
                    <a:pt x="83" y="1982"/>
                  </a:lnTo>
                  <a:lnTo>
                    <a:pt x="100" y="2005"/>
                  </a:lnTo>
                  <a:lnTo>
                    <a:pt x="120" y="2026"/>
                  </a:lnTo>
                  <a:lnTo>
                    <a:pt x="142" y="2046"/>
                  </a:lnTo>
                  <a:lnTo>
                    <a:pt x="166" y="2066"/>
                  </a:lnTo>
                  <a:lnTo>
                    <a:pt x="192" y="2083"/>
                  </a:lnTo>
                  <a:lnTo>
                    <a:pt x="221" y="2098"/>
                  </a:lnTo>
                  <a:lnTo>
                    <a:pt x="252" y="2111"/>
                  </a:lnTo>
                  <a:lnTo>
                    <a:pt x="285" y="2122"/>
                  </a:lnTo>
                  <a:lnTo>
                    <a:pt x="321" y="2133"/>
                  </a:lnTo>
                  <a:lnTo>
                    <a:pt x="358" y="2142"/>
                  </a:lnTo>
                  <a:lnTo>
                    <a:pt x="396" y="2151"/>
                  </a:lnTo>
                  <a:lnTo>
                    <a:pt x="436" y="2160"/>
                  </a:lnTo>
                  <a:lnTo>
                    <a:pt x="477" y="2168"/>
                  </a:lnTo>
                  <a:lnTo>
                    <a:pt x="519" y="2176"/>
                  </a:lnTo>
                  <a:lnTo>
                    <a:pt x="562" y="2182"/>
                  </a:lnTo>
                  <a:lnTo>
                    <a:pt x="605" y="2188"/>
                  </a:lnTo>
                  <a:lnTo>
                    <a:pt x="650" y="2194"/>
                  </a:lnTo>
                  <a:lnTo>
                    <a:pt x="695" y="2198"/>
                  </a:lnTo>
                  <a:lnTo>
                    <a:pt x="740" y="2202"/>
                  </a:lnTo>
                  <a:lnTo>
                    <a:pt x="785" y="2205"/>
                  </a:lnTo>
                  <a:lnTo>
                    <a:pt x="831" y="2207"/>
                  </a:lnTo>
                  <a:lnTo>
                    <a:pt x="876" y="2208"/>
                  </a:lnTo>
                  <a:lnTo>
                    <a:pt x="922" y="2208"/>
                  </a:lnTo>
                  <a:lnTo>
                    <a:pt x="967" y="2207"/>
                  </a:lnTo>
                  <a:lnTo>
                    <a:pt x="1012" y="2205"/>
                  </a:lnTo>
                  <a:lnTo>
                    <a:pt x="1056" y="2202"/>
                  </a:lnTo>
                  <a:lnTo>
                    <a:pt x="1099" y="2198"/>
                  </a:lnTo>
                  <a:lnTo>
                    <a:pt x="1142" y="2193"/>
                  </a:lnTo>
                  <a:lnTo>
                    <a:pt x="1184" y="2186"/>
                  </a:lnTo>
                  <a:lnTo>
                    <a:pt x="1224" y="2178"/>
                  </a:lnTo>
                  <a:lnTo>
                    <a:pt x="1263" y="2169"/>
                  </a:lnTo>
                  <a:lnTo>
                    <a:pt x="1302" y="2159"/>
                  </a:lnTo>
                  <a:lnTo>
                    <a:pt x="1338" y="2147"/>
                  </a:lnTo>
                  <a:lnTo>
                    <a:pt x="1373" y="2134"/>
                  </a:lnTo>
                  <a:lnTo>
                    <a:pt x="1406" y="2119"/>
                  </a:lnTo>
                  <a:lnTo>
                    <a:pt x="1437" y="2103"/>
                  </a:lnTo>
                  <a:lnTo>
                    <a:pt x="1467" y="2086"/>
                  </a:lnTo>
                  <a:lnTo>
                    <a:pt x="1494" y="2067"/>
                  </a:lnTo>
                  <a:lnTo>
                    <a:pt x="1519" y="2045"/>
                  </a:lnTo>
                  <a:lnTo>
                    <a:pt x="1541" y="2023"/>
                  </a:lnTo>
                  <a:lnTo>
                    <a:pt x="1562" y="2000"/>
                  </a:lnTo>
                  <a:lnTo>
                    <a:pt x="1581" y="1977"/>
                  </a:lnTo>
                  <a:lnTo>
                    <a:pt x="1600" y="1955"/>
                  </a:lnTo>
                  <a:lnTo>
                    <a:pt x="1617" y="1933"/>
                  </a:lnTo>
                  <a:lnTo>
                    <a:pt x="1650" y="1889"/>
                  </a:lnTo>
                  <a:lnTo>
                    <a:pt x="1678" y="1848"/>
                  </a:lnTo>
                  <a:lnTo>
                    <a:pt x="1704" y="1808"/>
                  </a:lnTo>
                  <a:lnTo>
                    <a:pt x="1726" y="1771"/>
                  </a:lnTo>
                  <a:lnTo>
                    <a:pt x="1745" y="1735"/>
                  </a:lnTo>
                  <a:lnTo>
                    <a:pt x="1761" y="1703"/>
                  </a:lnTo>
                  <a:lnTo>
                    <a:pt x="1774" y="1673"/>
                  </a:lnTo>
                  <a:lnTo>
                    <a:pt x="1786" y="1647"/>
                  </a:lnTo>
                  <a:lnTo>
                    <a:pt x="1794" y="1623"/>
                  </a:lnTo>
                  <a:lnTo>
                    <a:pt x="1801" y="1604"/>
                  </a:lnTo>
                  <a:lnTo>
                    <a:pt x="1809" y="1577"/>
                  </a:lnTo>
                  <a:lnTo>
                    <a:pt x="1812" y="1567"/>
                  </a:lnTo>
                  <a:lnTo>
                    <a:pt x="1816" y="1557"/>
                  </a:lnTo>
                  <a:lnTo>
                    <a:pt x="1827" y="1529"/>
                  </a:lnTo>
                  <a:lnTo>
                    <a:pt x="1844" y="1484"/>
                  </a:lnTo>
                  <a:lnTo>
                    <a:pt x="1866" y="1425"/>
                  </a:lnTo>
                  <a:lnTo>
                    <a:pt x="1890" y="1354"/>
                  </a:lnTo>
                  <a:lnTo>
                    <a:pt x="1916" y="1273"/>
                  </a:lnTo>
                  <a:lnTo>
                    <a:pt x="1929" y="1229"/>
                  </a:lnTo>
                  <a:lnTo>
                    <a:pt x="1941" y="1183"/>
                  </a:lnTo>
                  <a:lnTo>
                    <a:pt x="1954" y="1136"/>
                  </a:lnTo>
                  <a:lnTo>
                    <a:pt x="1966" y="1087"/>
                  </a:lnTo>
                  <a:lnTo>
                    <a:pt x="1977" y="1037"/>
                  </a:lnTo>
                  <a:lnTo>
                    <a:pt x="1987" y="986"/>
                  </a:lnTo>
                  <a:lnTo>
                    <a:pt x="1996" y="936"/>
                  </a:lnTo>
                  <a:lnTo>
                    <a:pt x="2004" y="885"/>
                  </a:lnTo>
                  <a:lnTo>
                    <a:pt x="2011" y="834"/>
                  </a:lnTo>
                  <a:lnTo>
                    <a:pt x="2015" y="783"/>
                  </a:lnTo>
                  <a:lnTo>
                    <a:pt x="2019" y="733"/>
                  </a:lnTo>
                  <a:lnTo>
                    <a:pt x="2020" y="683"/>
                  </a:lnTo>
                  <a:lnTo>
                    <a:pt x="2018" y="635"/>
                  </a:lnTo>
                  <a:lnTo>
                    <a:pt x="2015" y="588"/>
                  </a:lnTo>
                  <a:lnTo>
                    <a:pt x="2009" y="543"/>
                  </a:lnTo>
                  <a:lnTo>
                    <a:pt x="2000" y="499"/>
                  </a:lnTo>
                  <a:lnTo>
                    <a:pt x="1989" y="457"/>
                  </a:lnTo>
                  <a:lnTo>
                    <a:pt x="1974" y="418"/>
                  </a:lnTo>
                  <a:lnTo>
                    <a:pt x="1956" y="381"/>
                  </a:lnTo>
                  <a:lnTo>
                    <a:pt x="1935" y="347"/>
                  </a:lnTo>
                  <a:lnTo>
                    <a:pt x="1910" y="316"/>
                  </a:lnTo>
                  <a:lnTo>
                    <a:pt x="1880" y="285"/>
                  </a:lnTo>
                  <a:lnTo>
                    <a:pt x="1847" y="256"/>
                  </a:lnTo>
                  <a:lnTo>
                    <a:pt x="1810" y="228"/>
                  </a:lnTo>
                  <a:lnTo>
                    <a:pt x="1770" y="201"/>
                  </a:lnTo>
                  <a:lnTo>
                    <a:pt x="1726" y="175"/>
                  </a:lnTo>
                  <a:lnTo>
                    <a:pt x="1680" y="151"/>
                  </a:lnTo>
                  <a:lnTo>
                    <a:pt x="1632" y="129"/>
                  </a:lnTo>
                  <a:lnTo>
                    <a:pt x="1581" y="108"/>
                  </a:lnTo>
                  <a:lnTo>
                    <a:pt x="1529" y="89"/>
                  </a:lnTo>
                  <a:lnTo>
                    <a:pt x="1475" y="71"/>
                  </a:lnTo>
                  <a:lnTo>
                    <a:pt x="1420" y="55"/>
                  </a:lnTo>
                  <a:lnTo>
                    <a:pt x="1363" y="41"/>
                  </a:lnTo>
                  <a:lnTo>
                    <a:pt x="1306" y="29"/>
                  </a:lnTo>
                  <a:lnTo>
                    <a:pt x="1249" y="19"/>
                  </a:lnTo>
                  <a:lnTo>
                    <a:pt x="1192" y="11"/>
                  </a:lnTo>
                  <a:lnTo>
                    <a:pt x="1134" y="5"/>
                  </a:lnTo>
                  <a:lnTo>
                    <a:pt x="1077" y="1"/>
                  </a:lnTo>
                  <a:lnTo>
                    <a:pt x="1021" y="0"/>
                  </a:lnTo>
                  <a:lnTo>
                    <a:pt x="966" y="1"/>
                  </a:lnTo>
                  <a:lnTo>
                    <a:pt x="913" y="4"/>
                  </a:lnTo>
                  <a:lnTo>
                    <a:pt x="861" y="9"/>
                  </a:lnTo>
                  <a:lnTo>
                    <a:pt x="811" y="17"/>
                  </a:lnTo>
                  <a:lnTo>
                    <a:pt x="763" y="28"/>
                  </a:lnTo>
                  <a:lnTo>
                    <a:pt x="717" y="41"/>
                  </a:lnTo>
                  <a:lnTo>
                    <a:pt x="675" y="57"/>
                  </a:lnTo>
                  <a:lnTo>
                    <a:pt x="635" y="76"/>
                  </a:lnTo>
                  <a:lnTo>
                    <a:pt x="599" y="98"/>
                  </a:lnTo>
                  <a:lnTo>
                    <a:pt x="567" y="122"/>
                  </a:lnTo>
                  <a:lnTo>
                    <a:pt x="538" y="149"/>
                  </a:lnTo>
                  <a:lnTo>
                    <a:pt x="514" y="179"/>
                  </a:lnTo>
                  <a:lnTo>
                    <a:pt x="494" y="212"/>
                  </a:lnTo>
                  <a:close/>
                </a:path>
              </a:pathLst>
            </a:custGeom>
            <a:solidFill>
              <a:srgbClr val="FFDCB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9" name="Freeform 29">
              <a:extLst>
                <a:ext uri="{FF2B5EF4-FFF2-40B4-BE49-F238E27FC236}">
                  <a16:creationId xmlns:a16="http://schemas.microsoft.com/office/drawing/2014/main" id="{A77C4113-4116-4472-ABB0-98977A4F90CD}"/>
                </a:ext>
              </a:extLst>
            </p:cNvPr>
            <p:cNvSpPr>
              <a:spLocks/>
            </p:cNvSpPr>
            <p:nvPr/>
          </p:nvSpPr>
          <p:spPr bwMode="auto">
            <a:xfrm>
              <a:off x="8301139" y="1521149"/>
              <a:ext cx="135719" cy="145413"/>
            </a:xfrm>
            <a:custGeom>
              <a:avLst/>
              <a:gdLst>
                <a:gd name="T0" fmla="*/ 216 w 283"/>
                <a:gd name="T1" fmla="*/ 17 h 300"/>
                <a:gd name="T2" fmla="*/ 184 w 283"/>
                <a:gd name="T3" fmla="*/ 68 h 300"/>
                <a:gd name="T4" fmla="*/ 168 w 283"/>
                <a:gd name="T5" fmla="*/ 88 h 300"/>
                <a:gd name="T6" fmla="*/ 151 w 283"/>
                <a:gd name="T7" fmla="*/ 104 h 300"/>
                <a:gd name="T8" fmla="*/ 139 w 283"/>
                <a:gd name="T9" fmla="*/ 112 h 300"/>
                <a:gd name="T10" fmla="*/ 131 w 283"/>
                <a:gd name="T11" fmla="*/ 114 h 300"/>
                <a:gd name="T12" fmla="*/ 118 w 283"/>
                <a:gd name="T13" fmla="*/ 115 h 300"/>
                <a:gd name="T14" fmla="*/ 93 w 283"/>
                <a:gd name="T15" fmla="*/ 119 h 300"/>
                <a:gd name="T16" fmla="*/ 65 w 283"/>
                <a:gd name="T17" fmla="*/ 127 h 300"/>
                <a:gd name="T18" fmla="*/ 37 w 283"/>
                <a:gd name="T19" fmla="*/ 139 h 300"/>
                <a:gd name="T20" fmla="*/ 19 w 283"/>
                <a:gd name="T21" fmla="*/ 150 h 300"/>
                <a:gd name="T22" fmla="*/ 9 w 283"/>
                <a:gd name="T23" fmla="*/ 160 h 300"/>
                <a:gd name="T24" fmla="*/ 3 w 283"/>
                <a:gd name="T25" fmla="*/ 170 h 300"/>
                <a:gd name="T26" fmla="*/ 0 w 283"/>
                <a:gd name="T27" fmla="*/ 181 h 300"/>
                <a:gd name="T28" fmla="*/ 1 w 283"/>
                <a:gd name="T29" fmla="*/ 193 h 300"/>
                <a:gd name="T30" fmla="*/ 6 w 283"/>
                <a:gd name="T31" fmla="*/ 207 h 300"/>
                <a:gd name="T32" fmla="*/ 17 w 283"/>
                <a:gd name="T33" fmla="*/ 222 h 300"/>
                <a:gd name="T34" fmla="*/ 34 w 283"/>
                <a:gd name="T35" fmla="*/ 237 h 300"/>
                <a:gd name="T36" fmla="*/ 56 w 283"/>
                <a:gd name="T37" fmla="*/ 254 h 300"/>
                <a:gd name="T38" fmla="*/ 79 w 283"/>
                <a:gd name="T39" fmla="*/ 268 h 300"/>
                <a:gd name="T40" fmla="*/ 101 w 283"/>
                <a:gd name="T41" fmla="*/ 279 h 300"/>
                <a:gd name="T42" fmla="*/ 123 w 283"/>
                <a:gd name="T43" fmla="*/ 287 h 300"/>
                <a:gd name="T44" fmla="*/ 154 w 283"/>
                <a:gd name="T45" fmla="*/ 295 h 300"/>
                <a:gd name="T46" fmla="*/ 193 w 283"/>
                <a:gd name="T47" fmla="*/ 300 h 300"/>
                <a:gd name="T48" fmla="*/ 226 w 283"/>
                <a:gd name="T49" fmla="*/ 299 h 300"/>
                <a:gd name="T50" fmla="*/ 252 w 283"/>
                <a:gd name="T51" fmla="*/ 295 h 300"/>
                <a:gd name="T52" fmla="*/ 277 w 283"/>
                <a:gd name="T53" fmla="*/ 289 h 300"/>
                <a:gd name="T54" fmla="*/ 273 w 283"/>
                <a:gd name="T55" fmla="*/ 285 h 300"/>
                <a:gd name="T56" fmla="*/ 214 w 283"/>
                <a:gd name="T57" fmla="*/ 271 h 300"/>
                <a:gd name="T58" fmla="*/ 153 w 283"/>
                <a:gd name="T59" fmla="*/ 253 h 300"/>
                <a:gd name="T60" fmla="*/ 115 w 283"/>
                <a:gd name="T61" fmla="*/ 237 h 300"/>
                <a:gd name="T62" fmla="*/ 90 w 283"/>
                <a:gd name="T63" fmla="*/ 224 h 300"/>
                <a:gd name="T64" fmla="*/ 77 w 283"/>
                <a:gd name="T65" fmla="*/ 214 h 300"/>
                <a:gd name="T66" fmla="*/ 68 w 283"/>
                <a:gd name="T67" fmla="*/ 204 h 300"/>
                <a:gd name="T68" fmla="*/ 62 w 283"/>
                <a:gd name="T69" fmla="*/ 194 h 300"/>
                <a:gd name="T70" fmla="*/ 61 w 283"/>
                <a:gd name="T71" fmla="*/ 183 h 300"/>
                <a:gd name="T72" fmla="*/ 62 w 283"/>
                <a:gd name="T73" fmla="*/ 175 h 300"/>
                <a:gd name="T74" fmla="*/ 65 w 283"/>
                <a:gd name="T75" fmla="*/ 168 h 300"/>
                <a:gd name="T76" fmla="*/ 69 w 283"/>
                <a:gd name="T77" fmla="*/ 164 h 300"/>
                <a:gd name="T78" fmla="*/ 79 w 283"/>
                <a:gd name="T79" fmla="*/ 161 h 300"/>
                <a:gd name="T80" fmla="*/ 96 w 283"/>
                <a:gd name="T81" fmla="*/ 160 h 300"/>
                <a:gd name="T82" fmla="*/ 126 w 283"/>
                <a:gd name="T83" fmla="*/ 162 h 300"/>
                <a:gd name="T84" fmla="*/ 157 w 283"/>
                <a:gd name="T85" fmla="*/ 162 h 300"/>
                <a:gd name="T86" fmla="*/ 172 w 283"/>
                <a:gd name="T87" fmla="*/ 158 h 300"/>
                <a:gd name="T88" fmla="*/ 180 w 283"/>
                <a:gd name="T89" fmla="*/ 153 h 300"/>
                <a:gd name="T90" fmla="*/ 191 w 283"/>
                <a:gd name="T91" fmla="*/ 142 h 300"/>
                <a:gd name="T92" fmla="*/ 203 w 283"/>
                <a:gd name="T93" fmla="*/ 123 h 300"/>
                <a:gd name="T94" fmla="*/ 212 w 283"/>
                <a:gd name="T95" fmla="*/ 99 h 300"/>
                <a:gd name="T96" fmla="*/ 218 w 283"/>
                <a:gd name="T97" fmla="*/ 74 h 300"/>
                <a:gd name="T98" fmla="*/ 223 w 283"/>
                <a:gd name="T99" fmla="*/ 38 h 300"/>
                <a:gd name="T100" fmla="*/ 225 w 283"/>
                <a:gd name="T101" fmla="*/ 5 h 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Lst>
              <a:rect l="0" t="0" r="r" b="b"/>
              <a:pathLst>
                <a:path w="283" h="300">
                  <a:moveTo>
                    <a:pt x="225" y="0"/>
                  </a:moveTo>
                  <a:lnTo>
                    <a:pt x="216" y="17"/>
                  </a:lnTo>
                  <a:lnTo>
                    <a:pt x="191" y="57"/>
                  </a:lnTo>
                  <a:lnTo>
                    <a:pt x="184" y="68"/>
                  </a:lnTo>
                  <a:lnTo>
                    <a:pt x="176" y="78"/>
                  </a:lnTo>
                  <a:lnTo>
                    <a:pt x="168" y="88"/>
                  </a:lnTo>
                  <a:lnTo>
                    <a:pt x="159" y="96"/>
                  </a:lnTo>
                  <a:lnTo>
                    <a:pt x="151" y="104"/>
                  </a:lnTo>
                  <a:lnTo>
                    <a:pt x="143" y="109"/>
                  </a:lnTo>
                  <a:lnTo>
                    <a:pt x="139" y="112"/>
                  </a:lnTo>
                  <a:lnTo>
                    <a:pt x="135" y="113"/>
                  </a:lnTo>
                  <a:lnTo>
                    <a:pt x="131" y="114"/>
                  </a:lnTo>
                  <a:lnTo>
                    <a:pt x="127" y="114"/>
                  </a:lnTo>
                  <a:lnTo>
                    <a:pt x="118" y="115"/>
                  </a:lnTo>
                  <a:lnTo>
                    <a:pt x="106" y="116"/>
                  </a:lnTo>
                  <a:lnTo>
                    <a:pt x="93" y="119"/>
                  </a:lnTo>
                  <a:lnTo>
                    <a:pt x="79" y="122"/>
                  </a:lnTo>
                  <a:lnTo>
                    <a:pt x="65" y="127"/>
                  </a:lnTo>
                  <a:lnTo>
                    <a:pt x="50" y="132"/>
                  </a:lnTo>
                  <a:lnTo>
                    <a:pt x="37" y="139"/>
                  </a:lnTo>
                  <a:lnTo>
                    <a:pt x="24" y="146"/>
                  </a:lnTo>
                  <a:lnTo>
                    <a:pt x="19" y="150"/>
                  </a:lnTo>
                  <a:lnTo>
                    <a:pt x="14" y="155"/>
                  </a:lnTo>
                  <a:lnTo>
                    <a:pt x="9" y="160"/>
                  </a:lnTo>
                  <a:lnTo>
                    <a:pt x="6" y="165"/>
                  </a:lnTo>
                  <a:lnTo>
                    <a:pt x="3" y="170"/>
                  </a:lnTo>
                  <a:lnTo>
                    <a:pt x="1" y="175"/>
                  </a:lnTo>
                  <a:lnTo>
                    <a:pt x="0" y="181"/>
                  </a:lnTo>
                  <a:lnTo>
                    <a:pt x="0" y="187"/>
                  </a:lnTo>
                  <a:lnTo>
                    <a:pt x="1" y="193"/>
                  </a:lnTo>
                  <a:lnTo>
                    <a:pt x="3" y="200"/>
                  </a:lnTo>
                  <a:lnTo>
                    <a:pt x="6" y="207"/>
                  </a:lnTo>
                  <a:lnTo>
                    <a:pt x="11" y="214"/>
                  </a:lnTo>
                  <a:lnTo>
                    <a:pt x="17" y="222"/>
                  </a:lnTo>
                  <a:lnTo>
                    <a:pt x="25" y="229"/>
                  </a:lnTo>
                  <a:lnTo>
                    <a:pt x="34" y="237"/>
                  </a:lnTo>
                  <a:lnTo>
                    <a:pt x="45" y="246"/>
                  </a:lnTo>
                  <a:lnTo>
                    <a:pt x="56" y="254"/>
                  </a:lnTo>
                  <a:lnTo>
                    <a:pt x="68" y="261"/>
                  </a:lnTo>
                  <a:lnTo>
                    <a:pt x="79" y="268"/>
                  </a:lnTo>
                  <a:lnTo>
                    <a:pt x="90" y="273"/>
                  </a:lnTo>
                  <a:lnTo>
                    <a:pt x="101" y="279"/>
                  </a:lnTo>
                  <a:lnTo>
                    <a:pt x="112" y="283"/>
                  </a:lnTo>
                  <a:lnTo>
                    <a:pt x="123" y="287"/>
                  </a:lnTo>
                  <a:lnTo>
                    <a:pt x="134" y="290"/>
                  </a:lnTo>
                  <a:lnTo>
                    <a:pt x="154" y="295"/>
                  </a:lnTo>
                  <a:lnTo>
                    <a:pt x="174" y="298"/>
                  </a:lnTo>
                  <a:lnTo>
                    <a:pt x="193" y="300"/>
                  </a:lnTo>
                  <a:lnTo>
                    <a:pt x="210" y="300"/>
                  </a:lnTo>
                  <a:lnTo>
                    <a:pt x="226" y="299"/>
                  </a:lnTo>
                  <a:lnTo>
                    <a:pt x="240" y="298"/>
                  </a:lnTo>
                  <a:lnTo>
                    <a:pt x="252" y="295"/>
                  </a:lnTo>
                  <a:lnTo>
                    <a:pt x="263" y="293"/>
                  </a:lnTo>
                  <a:lnTo>
                    <a:pt x="277" y="289"/>
                  </a:lnTo>
                  <a:lnTo>
                    <a:pt x="283" y="287"/>
                  </a:lnTo>
                  <a:lnTo>
                    <a:pt x="273" y="285"/>
                  </a:lnTo>
                  <a:lnTo>
                    <a:pt x="249" y="280"/>
                  </a:lnTo>
                  <a:lnTo>
                    <a:pt x="214" y="271"/>
                  </a:lnTo>
                  <a:lnTo>
                    <a:pt x="174" y="259"/>
                  </a:lnTo>
                  <a:lnTo>
                    <a:pt x="153" y="253"/>
                  </a:lnTo>
                  <a:lnTo>
                    <a:pt x="133" y="245"/>
                  </a:lnTo>
                  <a:lnTo>
                    <a:pt x="115" y="237"/>
                  </a:lnTo>
                  <a:lnTo>
                    <a:pt x="98" y="228"/>
                  </a:lnTo>
                  <a:lnTo>
                    <a:pt x="90" y="224"/>
                  </a:lnTo>
                  <a:lnTo>
                    <a:pt x="83" y="219"/>
                  </a:lnTo>
                  <a:lnTo>
                    <a:pt x="77" y="214"/>
                  </a:lnTo>
                  <a:lnTo>
                    <a:pt x="72" y="209"/>
                  </a:lnTo>
                  <a:lnTo>
                    <a:pt x="68" y="204"/>
                  </a:lnTo>
                  <a:lnTo>
                    <a:pt x="64" y="199"/>
                  </a:lnTo>
                  <a:lnTo>
                    <a:pt x="62" y="194"/>
                  </a:lnTo>
                  <a:lnTo>
                    <a:pt x="61" y="188"/>
                  </a:lnTo>
                  <a:lnTo>
                    <a:pt x="61" y="183"/>
                  </a:lnTo>
                  <a:lnTo>
                    <a:pt x="61" y="179"/>
                  </a:lnTo>
                  <a:lnTo>
                    <a:pt x="62" y="175"/>
                  </a:lnTo>
                  <a:lnTo>
                    <a:pt x="63" y="171"/>
                  </a:lnTo>
                  <a:lnTo>
                    <a:pt x="65" y="168"/>
                  </a:lnTo>
                  <a:lnTo>
                    <a:pt x="67" y="166"/>
                  </a:lnTo>
                  <a:lnTo>
                    <a:pt x="69" y="164"/>
                  </a:lnTo>
                  <a:lnTo>
                    <a:pt x="72" y="163"/>
                  </a:lnTo>
                  <a:lnTo>
                    <a:pt x="79" y="161"/>
                  </a:lnTo>
                  <a:lnTo>
                    <a:pt x="87" y="160"/>
                  </a:lnTo>
                  <a:lnTo>
                    <a:pt x="96" y="160"/>
                  </a:lnTo>
                  <a:lnTo>
                    <a:pt x="105" y="160"/>
                  </a:lnTo>
                  <a:lnTo>
                    <a:pt x="126" y="162"/>
                  </a:lnTo>
                  <a:lnTo>
                    <a:pt x="147" y="163"/>
                  </a:lnTo>
                  <a:lnTo>
                    <a:pt x="157" y="162"/>
                  </a:lnTo>
                  <a:lnTo>
                    <a:pt x="167" y="159"/>
                  </a:lnTo>
                  <a:lnTo>
                    <a:pt x="172" y="158"/>
                  </a:lnTo>
                  <a:lnTo>
                    <a:pt x="176" y="155"/>
                  </a:lnTo>
                  <a:lnTo>
                    <a:pt x="180" y="153"/>
                  </a:lnTo>
                  <a:lnTo>
                    <a:pt x="184" y="150"/>
                  </a:lnTo>
                  <a:lnTo>
                    <a:pt x="191" y="142"/>
                  </a:lnTo>
                  <a:lnTo>
                    <a:pt x="198" y="133"/>
                  </a:lnTo>
                  <a:lnTo>
                    <a:pt x="203" y="123"/>
                  </a:lnTo>
                  <a:lnTo>
                    <a:pt x="208" y="111"/>
                  </a:lnTo>
                  <a:lnTo>
                    <a:pt x="212" y="99"/>
                  </a:lnTo>
                  <a:lnTo>
                    <a:pt x="215" y="87"/>
                  </a:lnTo>
                  <a:lnTo>
                    <a:pt x="218" y="74"/>
                  </a:lnTo>
                  <a:lnTo>
                    <a:pt x="220" y="61"/>
                  </a:lnTo>
                  <a:lnTo>
                    <a:pt x="223" y="38"/>
                  </a:lnTo>
                  <a:lnTo>
                    <a:pt x="225" y="18"/>
                  </a:lnTo>
                  <a:lnTo>
                    <a:pt x="225" y="5"/>
                  </a:lnTo>
                  <a:lnTo>
                    <a:pt x="225" y="0"/>
                  </a:lnTo>
                  <a:close/>
                </a:path>
              </a:pathLst>
            </a:custGeom>
            <a:solidFill>
              <a:srgbClr val="CB8E5D"/>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30" name="Freeform 30">
              <a:extLst>
                <a:ext uri="{FF2B5EF4-FFF2-40B4-BE49-F238E27FC236}">
                  <a16:creationId xmlns:a16="http://schemas.microsoft.com/office/drawing/2014/main" id="{335BE1AA-27BF-40E8-9A9A-44435E237975}"/>
                </a:ext>
              </a:extLst>
            </p:cNvPr>
            <p:cNvSpPr>
              <a:spLocks/>
            </p:cNvSpPr>
            <p:nvPr/>
          </p:nvSpPr>
          <p:spPr bwMode="auto">
            <a:xfrm>
              <a:off x="8603597" y="1478494"/>
              <a:ext cx="54287" cy="87248"/>
            </a:xfrm>
            <a:custGeom>
              <a:avLst/>
              <a:gdLst>
                <a:gd name="T0" fmla="*/ 104 w 114"/>
                <a:gd name="T1" fmla="*/ 116 h 183"/>
                <a:gd name="T2" fmla="*/ 97 w 114"/>
                <a:gd name="T3" fmla="*/ 133 h 183"/>
                <a:gd name="T4" fmla="*/ 88 w 114"/>
                <a:gd name="T5" fmla="*/ 148 h 183"/>
                <a:gd name="T6" fmla="*/ 78 w 114"/>
                <a:gd name="T7" fmla="*/ 161 h 183"/>
                <a:gd name="T8" fmla="*/ 68 w 114"/>
                <a:gd name="T9" fmla="*/ 171 h 183"/>
                <a:gd name="T10" fmla="*/ 57 w 114"/>
                <a:gd name="T11" fmla="*/ 178 h 183"/>
                <a:gd name="T12" fmla="*/ 46 w 114"/>
                <a:gd name="T13" fmla="*/ 182 h 183"/>
                <a:gd name="T14" fmla="*/ 35 w 114"/>
                <a:gd name="T15" fmla="*/ 183 h 183"/>
                <a:gd name="T16" fmla="*/ 25 w 114"/>
                <a:gd name="T17" fmla="*/ 180 h 183"/>
                <a:gd name="T18" fmla="*/ 16 w 114"/>
                <a:gd name="T19" fmla="*/ 173 h 183"/>
                <a:gd name="T20" fmla="*/ 9 w 114"/>
                <a:gd name="T21" fmla="*/ 164 h 183"/>
                <a:gd name="T22" fmla="*/ 4 w 114"/>
                <a:gd name="T23" fmla="*/ 152 h 183"/>
                <a:gd name="T24" fmla="*/ 1 w 114"/>
                <a:gd name="T25" fmla="*/ 138 h 183"/>
                <a:gd name="T26" fmla="*/ 0 w 114"/>
                <a:gd name="T27" fmla="*/ 122 h 183"/>
                <a:gd name="T28" fmla="*/ 1 w 114"/>
                <a:gd name="T29" fmla="*/ 104 h 183"/>
                <a:gd name="T30" fmla="*/ 5 w 114"/>
                <a:gd name="T31" fmla="*/ 86 h 183"/>
                <a:gd name="T32" fmla="*/ 10 w 114"/>
                <a:gd name="T33" fmla="*/ 67 h 183"/>
                <a:gd name="T34" fmla="*/ 18 w 114"/>
                <a:gd name="T35" fmla="*/ 50 h 183"/>
                <a:gd name="T36" fmla="*/ 26 w 114"/>
                <a:gd name="T37" fmla="*/ 35 h 183"/>
                <a:gd name="T38" fmla="*/ 36 w 114"/>
                <a:gd name="T39" fmla="*/ 23 h 183"/>
                <a:gd name="T40" fmla="*/ 46 w 114"/>
                <a:gd name="T41" fmla="*/ 12 h 183"/>
                <a:gd name="T42" fmla="*/ 57 w 114"/>
                <a:gd name="T43" fmla="*/ 5 h 183"/>
                <a:gd name="T44" fmla="*/ 68 w 114"/>
                <a:gd name="T45" fmla="*/ 1 h 183"/>
                <a:gd name="T46" fmla="*/ 79 w 114"/>
                <a:gd name="T47" fmla="*/ 0 h 183"/>
                <a:gd name="T48" fmla="*/ 89 w 114"/>
                <a:gd name="T49" fmla="*/ 3 h 183"/>
                <a:gd name="T50" fmla="*/ 98 w 114"/>
                <a:gd name="T51" fmla="*/ 10 h 183"/>
                <a:gd name="T52" fmla="*/ 105 w 114"/>
                <a:gd name="T53" fmla="*/ 19 h 183"/>
                <a:gd name="T54" fmla="*/ 110 w 114"/>
                <a:gd name="T55" fmla="*/ 31 h 183"/>
                <a:gd name="T56" fmla="*/ 113 w 114"/>
                <a:gd name="T57" fmla="*/ 46 h 183"/>
                <a:gd name="T58" fmla="*/ 114 w 114"/>
                <a:gd name="T59" fmla="*/ 62 h 183"/>
                <a:gd name="T60" fmla="*/ 113 w 114"/>
                <a:gd name="T61" fmla="*/ 79 h 183"/>
                <a:gd name="T62" fmla="*/ 109 w 114"/>
                <a:gd name="T63" fmla="*/ 97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14" h="183">
                  <a:moveTo>
                    <a:pt x="107" y="107"/>
                  </a:moveTo>
                  <a:lnTo>
                    <a:pt x="104" y="116"/>
                  </a:lnTo>
                  <a:lnTo>
                    <a:pt x="100" y="125"/>
                  </a:lnTo>
                  <a:lnTo>
                    <a:pt x="97" y="133"/>
                  </a:lnTo>
                  <a:lnTo>
                    <a:pt x="92" y="141"/>
                  </a:lnTo>
                  <a:lnTo>
                    <a:pt x="88" y="148"/>
                  </a:lnTo>
                  <a:lnTo>
                    <a:pt x="83" y="155"/>
                  </a:lnTo>
                  <a:lnTo>
                    <a:pt x="78" y="161"/>
                  </a:lnTo>
                  <a:lnTo>
                    <a:pt x="73" y="166"/>
                  </a:lnTo>
                  <a:lnTo>
                    <a:pt x="68" y="171"/>
                  </a:lnTo>
                  <a:lnTo>
                    <a:pt x="62" y="175"/>
                  </a:lnTo>
                  <a:lnTo>
                    <a:pt x="57" y="178"/>
                  </a:lnTo>
                  <a:lnTo>
                    <a:pt x="51" y="181"/>
                  </a:lnTo>
                  <a:lnTo>
                    <a:pt x="46" y="182"/>
                  </a:lnTo>
                  <a:lnTo>
                    <a:pt x="40" y="183"/>
                  </a:lnTo>
                  <a:lnTo>
                    <a:pt x="35" y="183"/>
                  </a:lnTo>
                  <a:lnTo>
                    <a:pt x="30" y="182"/>
                  </a:lnTo>
                  <a:lnTo>
                    <a:pt x="25" y="180"/>
                  </a:lnTo>
                  <a:lnTo>
                    <a:pt x="20" y="177"/>
                  </a:lnTo>
                  <a:lnTo>
                    <a:pt x="16" y="173"/>
                  </a:lnTo>
                  <a:lnTo>
                    <a:pt x="13" y="169"/>
                  </a:lnTo>
                  <a:lnTo>
                    <a:pt x="9" y="164"/>
                  </a:lnTo>
                  <a:lnTo>
                    <a:pt x="7" y="158"/>
                  </a:lnTo>
                  <a:lnTo>
                    <a:pt x="4" y="152"/>
                  </a:lnTo>
                  <a:lnTo>
                    <a:pt x="3" y="145"/>
                  </a:lnTo>
                  <a:lnTo>
                    <a:pt x="1" y="138"/>
                  </a:lnTo>
                  <a:lnTo>
                    <a:pt x="0" y="130"/>
                  </a:lnTo>
                  <a:lnTo>
                    <a:pt x="0" y="122"/>
                  </a:lnTo>
                  <a:lnTo>
                    <a:pt x="1" y="113"/>
                  </a:lnTo>
                  <a:lnTo>
                    <a:pt x="1" y="104"/>
                  </a:lnTo>
                  <a:lnTo>
                    <a:pt x="3" y="95"/>
                  </a:lnTo>
                  <a:lnTo>
                    <a:pt x="5" y="86"/>
                  </a:lnTo>
                  <a:lnTo>
                    <a:pt x="7" y="77"/>
                  </a:lnTo>
                  <a:lnTo>
                    <a:pt x="10" y="67"/>
                  </a:lnTo>
                  <a:lnTo>
                    <a:pt x="14" y="59"/>
                  </a:lnTo>
                  <a:lnTo>
                    <a:pt x="18" y="50"/>
                  </a:lnTo>
                  <a:lnTo>
                    <a:pt x="22" y="43"/>
                  </a:lnTo>
                  <a:lnTo>
                    <a:pt x="26" y="35"/>
                  </a:lnTo>
                  <a:lnTo>
                    <a:pt x="31" y="29"/>
                  </a:lnTo>
                  <a:lnTo>
                    <a:pt x="36" y="23"/>
                  </a:lnTo>
                  <a:lnTo>
                    <a:pt x="41" y="17"/>
                  </a:lnTo>
                  <a:lnTo>
                    <a:pt x="46" y="12"/>
                  </a:lnTo>
                  <a:lnTo>
                    <a:pt x="52" y="8"/>
                  </a:lnTo>
                  <a:lnTo>
                    <a:pt x="57" y="5"/>
                  </a:lnTo>
                  <a:lnTo>
                    <a:pt x="63" y="2"/>
                  </a:lnTo>
                  <a:lnTo>
                    <a:pt x="68" y="1"/>
                  </a:lnTo>
                  <a:lnTo>
                    <a:pt x="74" y="0"/>
                  </a:lnTo>
                  <a:lnTo>
                    <a:pt x="79" y="0"/>
                  </a:lnTo>
                  <a:lnTo>
                    <a:pt x="84" y="1"/>
                  </a:lnTo>
                  <a:lnTo>
                    <a:pt x="89" y="3"/>
                  </a:lnTo>
                  <a:lnTo>
                    <a:pt x="94" y="6"/>
                  </a:lnTo>
                  <a:lnTo>
                    <a:pt x="98" y="10"/>
                  </a:lnTo>
                  <a:lnTo>
                    <a:pt x="101" y="14"/>
                  </a:lnTo>
                  <a:lnTo>
                    <a:pt x="105" y="19"/>
                  </a:lnTo>
                  <a:lnTo>
                    <a:pt x="107" y="25"/>
                  </a:lnTo>
                  <a:lnTo>
                    <a:pt x="110" y="31"/>
                  </a:lnTo>
                  <a:lnTo>
                    <a:pt x="112" y="38"/>
                  </a:lnTo>
                  <a:lnTo>
                    <a:pt x="113" y="46"/>
                  </a:lnTo>
                  <a:lnTo>
                    <a:pt x="114" y="54"/>
                  </a:lnTo>
                  <a:lnTo>
                    <a:pt x="114" y="62"/>
                  </a:lnTo>
                  <a:lnTo>
                    <a:pt x="114" y="70"/>
                  </a:lnTo>
                  <a:lnTo>
                    <a:pt x="113" y="79"/>
                  </a:lnTo>
                  <a:lnTo>
                    <a:pt x="111" y="88"/>
                  </a:lnTo>
                  <a:lnTo>
                    <a:pt x="109" y="97"/>
                  </a:lnTo>
                  <a:lnTo>
                    <a:pt x="107" y="107"/>
                  </a:lnTo>
                  <a:close/>
                </a:path>
              </a:pathLst>
            </a:custGeom>
            <a:solidFill>
              <a:srgbClr val="190F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31" name="Freeform 31">
              <a:extLst>
                <a:ext uri="{FF2B5EF4-FFF2-40B4-BE49-F238E27FC236}">
                  <a16:creationId xmlns:a16="http://schemas.microsoft.com/office/drawing/2014/main" id="{0042C755-EFEB-4D2B-91B9-0EDE659ED052}"/>
                </a:ext>
              </a:extLst>
            </p:cNvPr>
            <p:cNvSpPr>
              <a:spLocks/>
            </p:cNvSpPr>
            <p:nvPr/>
          </p:nvSpPr>
          <p:spPr bwMode="auto">
            <a:xfrm>
              <a:off x="8326344" y="1457168"/>
              <a:ext cx="54287" cy="89186"/>
            </a:xfrm>
            <a:custGeom>
              <a:avLst/>
              <a:gdLst>
                <a:gd name="T0" fmla="*/ 103 w 113"/>
                <a:gd name="T1" fmla="*/ 116 h 183"/>
                <a:gd name="T2" fmla="*/ 96 w 113"/>
                <a:gd name="T3" fmla="*/ 133 h 183"/>
                <a:gd name="T4" fmla="*/ 88 w 113"/>
                <a:gd name="T5" fmla="*/ 148 h 183"/>
                <a:gd name="T6" fmla="*/ 78 w 113"/>
                <a:gd name="T7" fmla="*/ 161 h 183"/>
                <a:gd name="T8" fmla="*/ 67 w 113"/>
                <a:gd name="T9" fmla="*/ 171 h 183"/>
                <a:gd name="T10" fmla="*/ 56 w 113"/>
                <a:gd name="T11" fmla="*/ 178 h 183"/>
                <a:gd name="T12" fmla="*/ 45 w 113"/>
                <a:gd name="T13" fmla="*/ 182 h 183"/>
                <a:gd name="T14" fmla="*/ 35 w 113"/>
                <a:gd name="T15" fmla="*/ 183 h 183"/>
                <a:gd name="T16" fmla="*/ 24 w 113"/>
                <a:gd name="T17" fmla="*/ 180 h 183"/>
                <a:gd name="T18" fmla="*/ 16 w 113"/>
                <a:gd name="T19" fmla="*/ 173 h 183"/>
                <a:gd name="T20" fmla="*/ 9 w 113"/>
                <a:gd name="T21" fmla="*/ 164 h 183"/>
                <a:gd name="T22" fmla="*/ 4 w 113"/>
                <a:gd name="T23" fmla="*/ 152 h 183"/>
                <a:gd name="T24" fmla="*/ 1 w 113"/>
                <a:gd name="T25" fmla="*/ 137 h 183"/>
                <a:gd name="T26" fmla="*/ 0 w 113"/>
                <a:gd name="T27" fmla="*/ 121 h 183"/>
                <a:gd name="T28" fmla="*/ 1 w 113"/>
                <a:gd name="T29" fmla="*/ 104 h 183"/>
                <a:gd name="T30" fmla="*/ 4 w 113"/>
                <a:gd name="T31" fmla="*/ 86 h 183"/>
                <a:gd name="T32" fmla="*/ 10 w 113"/>
                <a:gd name="T33" fmla="*/ 67 h 183"/>
                <a:gd name="T34" fmla="*/ 17 w 113"/>
                <a:gd name="T35" fmla="*/ 50 h 183"/>
                <a:gd name="T36" fmla="*/ 26 w 113"/>
                <a:gd name="T37" fmla="*/ 35 h 183"/>
                <a:gd name="T38" fmla="*/ 35 w 113"/>
                <a:gd name="T39" fmla="*/ 22 h 183"/>
                <a:gd name="T40" fmla="*/ 46 w 113"/>
                <a:gd name="T41" fmla="*/ 12 h 183"/>
                <a:gd name="T42" fmla="*/ 57 w 113"/>
                <a:gd name="T43" fmla="*/ 5 h 183"/>
                <a:gd name="T44" fmla="*/ 68 w 113"/>
                <a:gd name="T45" fmla="*/ 1 h 183"/>
                <a:gd name="T46" fmla="*/ 79 w 113"/>
                <a:gd name="T47" fmla="*/ 0 h 183"/>
                <a:gd name="T48" fmla="*/ 89 w 113"/>
                <a:gd name="T49" fmla="*/ 3 h 183"/>
                <a:gd name="T50" fmla="*/ 97 w 113"/>
                <a:gd name="T51" fmla="*/ 10 h 183"/>
                <a:gd name="T52" fmla="*/ 104 w 113"/>
                <a:gd name="T53" fmla="*/ 19 h 183"/>
                <a:gd name="T54" fmla="*/ 109 w 113"/>
                <a:gd name="T55" fmla="*/ 31 h 183"/>
                <a:gd name="T56" fmla="*/ 112 w 113"/>
                <a:gd name="T57" fmla="*/ 46 h 183"/>
                <a:gd name="T58" fmla="*/ 113 w 113"/>
                <a:gd name="T59" fmla="*/ 62 h 183"/>
                <a:gd name="T60" fmla="*/ 112 w 113"/>
                <a:gd name="T61" fmla="*/ 79 h 183"/>
                <a:gd name="T62" fmla="*/ 109 w 113"/>
                <a:gd name="T63" fmla="*/ 97 h 18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13" h="183">
                  <a:moveTo>
                    <a:pt x="106" y="107"/>
                  </a:moveTo>
                  <a:lnTo>
                    <a:pt x="103" y="116"/>
                  </a:lnTo>
                  <a:lnTo>
                    <a:pt x="100" y="124"/>
                  </a:lnTo>
                  <a:lnTo>
                    <a:pt x="96" y="133"/>
                  </a:lnTo>
                  <a:lnTo>
                    <a:pt x="92" y="141"/>
                  </a:lnTo>
                  <a:lnTo>
                    <a:pt x="88" y="148"/>
                  </a:lnTo>
                  <a:lnTo>
                    <a:pt x="83" y="155"/>
                  </a:lnTo>
                  <a:lnTo>
                    <a:pt x="78" y="161"/>
                  </a:lnTo>
                  <a:lnTo>
                    <a:pt x="73" y="166"/>
                  </a:lnTo>
                  <a:lnTo>
                    <a:pt x="67" y="171"/>
                  </a:lnTo>
                  <a:lnTo>
                    <a:pt x="62" y="175"/>
                  </a:lnTo>
                  <a:lnTo>
                    <a:pt x="56" y="178"/>
                  </a:lnTo>
                  <a:lnTo>
                    <a:pt x="51" y="181"/>
                  </a:lnTo>
                  <a:lnTo>
                    <a:pt x="45" y="182"/>
                  </a:lnTo>
                  <a:lnTo>
                    <a:pt x="40" y="183"/>
                  </a:lnTo>
                  <a:lnTo>
                    <a:pt x="35" y="183"/>
                  </a:lnTo>
                  <a:lnTo>
                    <a:pt x="29" y="182"/>
                  </a:lnTo>
                  <a:lnTo>
                    <a:pt x="24" y="180"/>
                  </a:lnTo>
                  <a:lnTo>
                    <a:pt x="20" y="177"/>
                  </a:lnTo>
                  <a:lnTo>
                    <a:pt x="16" y="173"/>
                  </a:lnTo>
                  <a:lnTo>
                    <a:pt x="12" y="169"/>
                  </a:lnTo>
                  <a:lnTo>
                    <a:pt x="9" y="164"/>
                  </a:lnTo>
                  <a:lnTo>
                    <a:pt x="6" y="158"/>
                  </a:lnTo>
                  <a:lnTo>
                    <a:pt x="4" y="152"/>
                  </a:lnTo>
                  <a:lnTo>
                    <a:pt x="2" y="145"/>
                  </a:lnTo>
                  <a:lnTo>
                    <a:pt x="1" y="137"/>
                  </a:lnTo>
                  <a:lnTo>
                    <a:pt x="0" y="130"/>
                  </a:lnTo>
                  <a:lnTo>
                    <a:pt x="0" y="121"/>
                  </a:lnTo>
                  <a:lnTo>
                    <a:pt x="0" y="113"/>
                  </a:lnTo>
                  <a:lnTo>
                    <a:pt x="1" y="104"/>
                  </a:lnTo>
                  <a:lnTo>
                    <a:pt x="2" y="95"/>
                  </a:lnTo>
                  <a:lnTo>
                    <a:pt x="4" y="86"/>
                  </a:lnTo>
                  <a:lnTo>
                    <a:pt x="7" y="77"/>
                  </a:lnTo>
                  <a:lnTo>
                    <a:pt x="10" y="67"/>
                  </a:lnTo>
                  <a:lnTo>
                    <a:pt x="13" y="59"/>
                  </a:lnTo>
                  <a:lnTo>
                    <a:pt x="17" y="50"/>
                  </a:lnTo>
                  <a:lnTo>
                    <a:pt x="21" y="43"/>
                  </a:lnTo>
                  <a:lnTo>
                    <a:pt x="26" y="35"/>
                  </a:lnTo>
                  <a:lnTo>
                    <a:pt x="30" y="29"/>
                  </a:lnTo>
                  <a:lnTo>
                    <a:pt x="35" y="22"/>
                  </a:lnTo>
                  <a:lnTo>
                    <a:pt x="41" y="17"/>
                  </a:lnTo>
                  <a:lnTo>
                    <a:pt x="46" y="12"/>
                  </a:lnTo>
                  <a:lnTo>
                    <a:pt x="51" y="8"/>
                  </a:lnTo>
                  <a:lnTo>
                    <a:pt x="57" y="5"/>
                  </a:lnTo>
                  <a:lnTo>
                    <a:pt x="62" y="2"/>
                  </a:lnTo>
                  <a:lnTo>
                    <a:pt x="68" y="1"/>
                  </a:lnTo>
                  <a:lnTo>
                    <a:pt x="73" y="0"/>
                  </a:lnTo>
                  <a:lnTo>
                    <a:pt x="79" y="0"/>
                  </a:lnTo>
                  <a:lnTo>
                    <a:pt x="84" y="1"/>
                  </a:lnTo>
                  <a:lnTo>
                    <a:pt x="89" y="3"/>
                  </a:lnTo>
                  <a:lnTo>
                    <a:pt x="93" y="6"/>
                  </a:lnTo>
                  <a:lnTo>
                    <a:pt x="97" y="10"/>
                  </a:lnTo>
                  <a:lnTo>
                    <a:pt x="101" y="14"/>
                  </a:lnTo>
                  <a:lnTo>
                    <a:pt x="104" y="19"/>
                  </a:lnTo>
                  <a:lnTo>
                    <a:pt x="107" y="25"/>
                  </a:lnTo>
                  <a:lnTo>
                    <a:pt x="109" y="31"/>
                  </a:lnTo>
                  <a:lnTo>
                    <a:pt x="111" y="38"/>
                  </a:lnTo>
                  <a:lnTo>
                    <a:pt x="112" y="46"/>
                  </a:lnTo>
                  <a:lnTo>
                    <a:pt x="113" y="53"/>
                  </a:lnTo>
                  <a:lnTo>
                    <a:pt x="113" y="62"/>
                  </a:lnTo>
                  <a:lnTo>
                    <a:pt x="113" y="70"/>
                  </a:lnTo>
                  <a:lnTo>
                    <a:pt x="112" y="79"/>
                  </a:lnTo>
                  <a:lnTo>
                    <a:pt x="111" y="88"/>
                  </a:lnTo>
                  <a:lnTo>
                    <a:pt x="109" y="97"/>
                  </a:lnTo>
                  <a:lnTo>
                    <a:pt x="106" y="107"/>
                  </a:lnTo>
                  <a:close/>
                </a:path>
              </a:pathLst>
            </a:custGeom>
            <a:solidFill>
              <a:srgbClr val="190F0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32" name="Freeform 32">
              <a:extLst>
                <a:ext uri="{FF2B5EF4-FFF2-40B4-BE49-F238E27FC236}">
                  <a16:creationId xmlns:a16="http://schemas.microsoft.com/office/drawing/2014/main" id="{5223F9E3-A473-4243-A6CF-CA45700BE26E}"/>
                </a:ext>
              </a:extLst>
            </p:cNvPr>
            <p:cNvSpPr>
              <a:spLocks/>
            </p:cNvSpPr>
            <p:nvPr/>
          </p:nvSpPr>
          <p:spPr bwMode="auto">
            <a:xfrm>
              <a:off x="8436857" y="1271039"/>
              <a:ext cx="350930" cy="153169"/>
            </a:xfrm>
            <a:custGeom>
              <a:avLst/>
              <a:gdLst>
                <a:gd name="T0" fmla="*/ 7 w 721"/>
                <a:gd name="T1" fmla="*/ 54 h 318"/>
                <a:gd name="T2" fmla="*/ 53 w 721"/>
                <a:gd name="T3" fmla="*/ 112 h 318"/>
                <a:gd name="T4" fmla="*/ 105 w 721"/>
                <a:gd name="T5" fmla="*/ 171 h 318"/>
                <a:gd name="T6" fmla="*/ 143 w 721"/>
                <a:gd name="T7" fmla="*/ 208 h 318"/>
                <a:gd name="T8" fmla="*/ 171 w 721"/>
                <a:gd name="T9" fmla="*/ 231 h 318"/>
                <a:gd name="T10" fmla="*/ 188 w 721"/>
                <a:gd name="T11" fmla="*/ 242 h 318"/>
                <a:gd name="T12" fmla="*/ 204 w 721"/>
                <a:gd name="T13" fmla="*/ 250 h 318"/>
                <a:gd name="T14" fmla="*/ 219 w 721"/>
                <a:gd name="T15" fmla="*/ 254 h 318"/>
                <a:gd name="T16" fmla="*/ 231 w 721"/>
                <a:gd name="T17" fmla="*/ 253 h 318"/>
                <a:gd name="T18" fmla="*/ 241 w 721"/>
                <a:gd name="T19" fmla="*/ 249 h 318"/>
                <a:gd name="T20" fmla="*/ 248 w 721"/>
                <a:gd name="T21" fmla="*/ 243 h 318"/>
                <a:gd name="T22" fmla="*/ 253 w 721"/>
                <a:gd name="T23" fmla="*/ 236 h 318"/>
                <a:gd name="T24" fmla="*/ 255 w 721"/>
                <a:gd name="T25" fmla="*/ 221 h 318"/>
                <a:gd name="T26" fmla="*/ 254 w 721"/>
                <a:gd name="T27" fmla="*/ 199 h 318"/>
                <a:gd name="T28" fmla="*/ 243 w 721"/>
                <a:gd name="T29" fmla="*/ 164 h 318"/>
                <a:gd name="T30" fmla="*/ 228 w 721"/>
                <a:gd name="T31" fmla="*/ 130 h 318"/>
                <a:gd name="T32" fmla="*/ 234 w 721"/>
                <a:gd name="T33" fmla="*/ 132 h 318"/>
                <a:gd name="T34" fmla="*/ 293 w 721"/>
                <a:gd name="T35" fmla="*/ 179 h 318"/>
                <a:gd name="T36" fmla="*/ 363 w 721"/>
                <a:gd name="T37" fmla="*/ 228 h 318"/>
                <a:gd name="T38" fmla="*/ 416 w 721"/>
                <a:gd name="T39" fmla="*/ 260 h 318"/>
                <a:gd name="T40" fmla="*/ 471 w 721"/>
                <a:gd name="T41" fmla="*/ 289 h 318"/>
                <a:gd name="T42" fmla="*/ 512 w 721"/>
                <a:gd name="T43" fmla="*/ 305 h 318"/>
                <a:gd name="T44" fmla="*/ 539 w 721"/>
                <a:gd name="T45" fmla="*/ 313 h 318"/>
                <a:gd name="T46" fmla="*/ 564 w 721"/>
                <a:gd name="T47" fmla="*/ 317 h 318"/>
                <a:gd name="T48" fmla="*/ 583 w 721"/>
                <a:gd name="T49" fmla="*/ 318 h 318"/>
                <a:gd name="T50" fmla="*/ 597 w 721"/>
                <a:gd name="T51" fmla="*/ 315 h 318"/>
                <a:gd name="T52" fmla="*/ 606 w 721"/>
                <a:gd name="T53" fmla="*/ 309 h 318"/>
                <a:gd name="T54" fmla="*/ 611 w 721"/>
                <a:gd name="T55" fmla="*/ 300 h 318"/>
                <a:gd name="T56" fmla="*/ 612 w 721"/>
                <a:gd name="T57" fmla="*/ 289 h 318"/>
                <a:gd name="T58" fmla="*/ 608 w 721"/>
                <a:gd name="T59" fmla="*/ 271 h 318"/>
                <a:gd name="T60" fmla="*/ 595 w 721"/>
                <a:gd name="T61" fmla="*/ 243 h 318"/>
                <a:gd name="T62" fmla="*/ 579 w 721"/>
                <a:gd name="T63" fmla="*/ 216 h 318"/>
                <a:gd name="T64" fmla="*/ 557 w 721"/>
                <a:gd name="T65" fmla="*/ 187 h 318"/>
                <a:gd name="T66" fmla="*/ 557 w 721"/>
                <a:gd name="T67" fmla="*/ 182 h 318"/>
                <a:gd name="T68" fmla="*/ 591 w 721"/>
                <a:gd name="T69" fmla="*/ 192 h 318"/>
                <a:gd name="T70" fmla="*/ 630 w 721"/>
                <a:gd name="T71" fmla="*/ 199 h 318"/>
                <a:gd name="T72" fmla="*/ 658 w 721"/>
                <a:gd name="T73" fmla="*/ 201 h 318"/>
                <a:gd name="T74" fmla="*/ 684 w 721"/>
                <a:gd name="T75" fmla="*/ 198 h 318"/>
                <a:gd name="T76" fmla="*/ 702 w 721"/>
                <a:gd name="T77" fmla="*/ 192 h 318"/>
                <a:gd name="T78" fmla="*/ 713 w 721"/>
                <a:gd name="T79" fmla="*/ 185 h 318"/>
                <a:gd name="T80" fmla="*/ 721 w 721"/>
                <a:gd name="T81" fmla="*/ 177 h 318"/>
                <a:gd name="T82" fmla="*/ 718 w 721"/>
                <a:gd name="T83" fmla="*/ 164 h 318"/>
                <a:gd name="T84" fmla="*/ 703 w 721"/>
                <a:gd name="T85" fmla="*/ 149 h 318"/>
                <a:gd name="T86" fmla="*/ 679 w 721"/>
                <a:gd name="T87" fmla="*/ 131 h 318"/>
                <a:gd name="T88" fmla="*/ 645 w 721"/>
                <a:gd name="T89" fmla="*/ 111 h 318"/>
                <a:gd name="T90" fmla="*/ 604 w 721"/>
                <a:gd name="T91" fmla="*/ 91 h 318"/>
                <a:gd name="T92" fmla="*/ 556 w 721"/>
                <a:gd name="T93" fmla="*/ 71 h 318"/>
                <a:gd name="T94" fmla="*/ 503 w 721"/>
                <a:gd name="T95" fmla="*/ 52 h 318"/>
                <a:gd name="T96" fmla="*/ 446 w 721"/>
                <a:gd name="T97" fmla="*/ 35 h 318"/>
                <a:gd name="T98" fmla="*/ 385 w 721"/>
                <a:gd name="T99" fmla="*/ 20 h 318"/>
                <a:gd name="T100" fmla="*/ 323 w 721"/>
                <a:gd name="T101" fmla="*/ 9 h 318"/>
                <a:gd name="T102" fmla="*/ 260 w 721"/>
                <a:gd name="T103" fmla="*/ 2 h 318"/>
                <a:gd name="T104" fmla="*/ 198 w 721"/>
                <a:gd name="T105" fmla="*/ 0 h 318"/>
                <a:gd name="T106" fmla="*/ 137 w 721"/>
                <a:gd name="T107" fmla="*/ 4 h 318"/>
                <a:gd name="T108" fmla="*/ 79 w 721"/>
                <a:gd name="T109" fmla="*/ 14 h 318"/>
                <a:gd name="T110" fmla="*/ 25 w 721"/>
                <a:gd name="T111" fmla="*/ 32 h 3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Lst>
              <a:rect l="0" t="0" r="r" b="b"/>
              <a:pathLst>
                <a:path w="721" h="318">
                  <a:moveTo>
                    <a:pt x="0" y="45"/>
                  </a:moveTo>
                  <a:lnTo>
                    <a:pt x="7" y="54"/>
                  </a:lnTo>
                  <a:lnTo>
                    <a:pt x="25" y="78"/>
                  </a:lnTo>
                  <a:lnTo>
                    <a:pt x="53" y="112"/>
                  </a:lnTo>
                  <a:lnTo>
                    <a:pt x="87" y="152"/>
                  </a:lnTo>
                  <a:lnTo>
                    <a:pt x="105" y="171"/>
                  </a:lnTo>
                  <a:lnTo>
                    <a:pt x="124" y="190"/>
                  </a:lnTo>
                  <a:lnTo>
                    <a:pt x="143" y="208"/>
                  </a:lnTo>
                  <a:lnTo>
                    <a:pt x="162" y="224"/>
                  </a:lnTo>
                  <a:lnTo>
                    <a:pt x="171" y="231"/>
                  </a:lnTo>
                  <a:lnTo>
                    <a:pt x="179" y="237"/>
                  </a:lnTo>
                  <a:lnTo>
                    <a:pt x="188" y="242"/>
                  </a:lnTo>
                  <a:lnTo>
                    <a:pt x="196" y="247"/>
                  </a:lnTo>
                  <a:lnTo>
                    <a:pt x="204" y="250"/>
                  </a:lnTo>
                  <a:lnTo>
                    <a:pt x="212" y="253"/>
                  </a:lnTo>
                  <a:lnTo>
                    <a:pt x="219" y="254"/>
                  </a:lnTo>
                  <a:lnTo>
                    <a:pt x="225" y="254"/>
                  </a:lnTo>
                  <a:lnTo>
                    <a:pt x="231" y="253"/>
                  </a:lnTo>
                  <a:lnTo>
                    <a:pt x="237" y="251"/>
                  </a:lnTo>
                  <a:lnTo>
                    <a:pt x="241" y="249"/>
                  </a:lnTo>
                  <a:lnTo>
                    <a:pt x="245" y="247"/>
                  </a:lnTo>
                  <a:lnTo>
                    <a:pt x="248" y="243"/>
                  </a:lnTo>
                  <a:lnTo>
                    <a:pt x="251" y="240"/>
                  </a:lnTo>
                  <a:lnTo>
                    <a:pt x="253" y="236"/>
                  </a:lnTo>
                  <a:lnTo>
                    <a:pt x="254" y="231"/>
                  </a:lnTo>
                  <a:lnTo>
                    <a:pt x="255" y="221"/>
                  </a:lnTo>
                  <a:lnTo>
                    <a:pt x="255" y="210"/>
                  </a:lnTo>
                  <a:lnTo>
                    <a:pt x="254" y="199"/>
                  </a:lnTo>
                  <a:lnTo>
                    <a:pt x="251" y="187"/>
                  </a:lnTo>
                  <a:lnTo>
                    <a:pt x="243" y="164"/>
                  </a:lnTo>
                  <a:lnTo>
                    <a:pt x="235" y="144"/>
                  </a:lnTo>
                  <a:lnTo>
                    <a:pt x="228" y="130"/>
                  </a:lnTo>
                  <a:lnTo>
                    <a:pt x="225" y="125"/>
                  </a:lnTo>
                  <a:lnTo>
                    <a:pt x="234" y="132"/>
                  </a:lnTo>
                  <a:lnTo>
                    <a:pt x="257" y="151"/>
                  </a:lnTo>
                  <a:lnTo>
                    <a:pt x="293" y="179"/>
                  </a:lnTo>
                  <a:lnTo>
                    <a:pt x="338" y="211"/>
                  </a:lnTo>
                  <a:lnTo>
                    <a:pt x="363" y="228"/>
                  </a:lnTo>
                  <a:lnTo>
                    <a:pt x="389" y="244"/>
                  </a:lnTo>
                  <a:lnTo>
                    <a:pt x="416" y="260"/>
                  </a:lnTo>
                  <a:lnTo>
                    <a:pt x="444" y="275"/>
                  </a:lnTo>
                  <a:lnTo>
                    <a:pt x="471" y="289"/>
                  </a:lnTo>
                  <a:lnTo>
                    <a:pt x="499" y="300"/>
                  </a:lnTo>
                  <a:lnTo>
                    <a:pt x="512" y="305"/>
                  </a:lnTo>
                  <a:lnTo>
                    <a:pt x="526" y="309"/>
                  </a:lnTo>
                  <a:lnTo>
                    <a:pt x="539" y="313"/>
                  </a:lnTo>
                  <a:lnTo>
                    <a:pt x="552" y="315"/>
                  </a:lnTo>
                  <a:lnTo>
                    <a:pt x="564" y="317"/>
                  </a:lnTo>
                  <a:lnTo>
                    <a:pt x="574" y="318"/>
                  </a:lnTo>
                  <a:lnTo>
                    <a:pt x="583" y="318"/>
                  </a:lnTo>
                  <a:lnTo>
                    <a:pt x="591" y="317"/>
                  </a:lnTo>
                  <a:lnTo>
                    <a:pt x="597" y="315"/>
                  </a:lnTo>
                  <a:lnTo>
                    <a:pt x="602" y="312"/>
                  </a:lnTo>
                  <a:lnTo>
                    <a:pt x="606" y="309"/>
                  </a:lnTo>
                  <a:lnTo>
                    <a:pt x="609" y="305"/>
                  </a:lnTo>
                  <a:lnTo>
                    <a:pt x="611" y="300"/>
                  </a:lnTo>
                  <a:lnTo>
                    <a:pt x="612" y="295"/>
                  </a:lnTo>
                  <a:lnTo>
                    <a:pt x="612" y="289"/>
                  </a:lnTo>
                  <a:lnTo>
                    <a:pt x="611" y="283"/>
                  </a:lnTo>
                  <a:lnTo>
                    <a:pt x="608" y="271"/>
                  </a:lnTo>
                  <a:lnTo>
                    <a:pt x="602" y="257"/>
                  </a:lnTo>
                  <a:lnTo>
                    <a:pt x="595" y="243"/>
                  </a:lnTo>
                  <a:lnTo>
                    <a:pt x="587" y="229"/>
                  </a:lnTo>
                  <a:lnTo>
                    <a:pt x="579" y="216"/>
                  </a:lnTo>
                  <a:lnTo>
                    <a:pt x="571" y="205"/>
                  </a:lnTo>
                  <a:lnTo>
                    <a:pt x="557" y="187"/>
                  </a:lnTo>
                  <a:lnTo>
                    <a:pt x="552" y="180"/>
                  </a:lnTo>
                  <a:lnTo>
                    <a:pt x="557" y="182"/>
                  </a:lnTo>
                  <a:lnTo>
                    <a:pt x="571" y="186"/>
                  </a:lnTo>
                  <a:lnTo>
                    <a:pt x="591" y="192"/>
                  </a:lnTo>
                  <a:lnTo>
                    <a:pt x="616" y="197"/>
                  </a:lnTo>
                  <a:lnTo>
                    <a:pt x="630" y="199"/>
                  </a:lnTo>
                  <a:lnTo>
                    <a:pt x="644" y="200"/>
                  </a:lnTo>
                  <a:lnTo>
                    <a:pt x="658" y="201"/>
                  </a:lnTo>
                  <a:lnTo>
                    <a:pt x="671" y="200"/>
                  </a:lnTo>
                  <a:lnTo>
                    <a:pt x="684" y="198"/>
                  </a:lnTo>
                  <a:lnTo>
                    <a:pt x="697" y="194"/>
                  </a:lnTo>
                  <a:lnTo>
                    <a:pt x="702" y="192"/>
                  </a:lnTo>
                  <a:lnTo>
                    <a:pt x="708" y="189"/>
                  </a:lnTo>
                  <a:lnTo>
                    <a:pt x="713" y="185"/>
                  </a:lnTo>
                  <a:lnTo>
                    <a:pt x="718" y="181"/>
                  </a:lnTo>
                  <a:lnTo>
                    <a:pt x="721" y="177"/>
                  </a:lnTo>
                  <a:lnTo>
                    <a:pt x="721" y="171"/>
                  </a:lnTo>
                  <a:lnTo>
                    <a:pt x="718" y="164"/>
                  </a:lnTo>
                  <a:lnTo>
                    <a:pt x="712" y="157"/>
                  </a:lnTo>
                  <a:lnTo>
                    <a:pt x="703" y="149"/>
                  </a:lnTo>
                  <a:lnTo>
                    <a:pt x="692" y="140"/>
                  </a:lnTo>
                  <a:lnTo>
                    <a:pt x="679" y="131"/>
                  </a:lnTo>
                  <a:lnTo>
                    <a:pt x="663" y="121"/>
                  </a:lnTo>
                  <a:lnTo>
                    <a:pt x="645" y="111"/>
                  </a:lnTo>
                  <a:lnTo>
                    <a:pt x="626" y="101"/>
                  </a:lnTo>
                  <a:lnTo>
                    <a:pt x="604" y="91"/>
                  </a:lnTo>
                  <a:lnTo>
                    <a:pt x="581" y="81"/>
                  </a:lnTo>
                  <a:lnTo>
                    <a:pt x="556" y="71"/>
                  </a:lnTo>
                  <a:lnTo>
                    <a:pt x="530" y="62"/>
                  </a:lnTo>
                  <a:lnTo>
                    <a:pt x="503" y="52"/>
                  </a:lnTo>
                  <a:lnTo>
                    <a:pt x="475" y="43"/>
                  </a:lnTo>
                  <a:lnTo>
                    <a:pt x="446" y="35"/>
                  </a:lnTo>
                  <a:lnTo>
                    <a:pt x="416" y="27"/>
                  </a:lnTo>
                  <a:lnTo>
                    <a:pt x="385" y="20"/>
                  </a:lnTo>
                  <a:lnTo>
                    <a:pt x="354" y="14"/>
                  </a:lnTo>
                  <a:lnTo>
                    <a:pt x="323" y="9"/>
                  </a:lnTo>
                  <a:lnTo>
                    <a:pt x="292" y="5"/>
                  </a:lnTo>
                  <a:lnTo>
                    <a:pt x="260" y="2"/>
                  </a:lnTo>
                  <a:lnTo>
                    <a:pt x="229" y="0"/>
                  </a:lnTo>
                  <a:lnTo>
                    <a:pt x="198" y="0"/>
                  </a:lnTo>
                  <a:lnTo>
                    <a:pt x="167" y="1"/>
                  </a:lnTo>
                  <a:lnTo>
                    <a:pt x="137" y="4"/>
                  </a:lnTo>
                  <a:lnTo>
                    <a:pt x="107" y="8"/>
                  </a:lnTo>
                  <a:lnTo>
                    <a:pt x="79" y="14"/>
                  </a:lnTo>
                  <a:lnTo>
                    <a:pt x="51" y="22"/>
                  </a:lnTo>
                  <a:lnTo>
                    <a:pt x="25" y="32"/>
                  </a:lnTo>
                  <a:lnTo>
                    <a:pt x="0" y="45"/>
                  </a:lnTo>
                  <a:close/>
                </a:path>
              </a:pathLst>
            </a:custGeom>
            <a:solidFill>
              <a:srgbClr val="725B2A"/>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33" name="Freeform 33">
              <a:extLst>
                <a:ext uri="{FF2B5EF4-FFF2-40B4-BE49-F238E27FC236}">
                  <a16:creationId xmlns:a16="http://schemas.microsoft.com/office/drawing/2014/main" id="{F7676FF7-DE54-4005-AEE0-7008A8F1CCDB}"/>
                </a:ext>
              </a:extLst>
            </p:cNvPr>
            <p:cNvSpPr>
              <a:spLocks/>
            </p:cNvSpPr>
            <p:nvPr/>
          </p:nvSpPr>
          <p:spPr bwMode="auto">
            <a:xfrm>
              <a:off x="8223585" y="1751871"/>
              <a:ext cx="562262" cy="387767"/>
            </a:xfrm>
            <a:custGeom>
              <a:avLst/>
              <a:gdLst>
                <a:gd name="T0" fmla="*/ 1 w 1159"/>
                <a:gd name="T1" fmla="*/ 74 h 797"/>
                <a:gd name="T2" fmla="*/ 0 w 1159"/>
                <a:gd name="T3" fmla="*/ 126 h 797"/>
                <a:gd name="T4" fmla="*/ 2 w 1159"/>
                <a:gd name="T5" fmla="*/ 216 h 797"/>
                <a:gd name="T6" fmla="*/ 9 w 1159"/>
                <a:gd name="T7" fmla="*/ 301 h 797"/>
                <a:gd name="T8" fmla="*/ 17 w 1159"/>
                <a:gd name="T9" fmla="*/ 362 h 797"/>
                <a:gd name="T10" fmla="*/ 29 w 1159"/>
                <a:gd name="T11" fmla="*/ 425 h 797"/>
                <a:gd name="T12" fmla="*/ 45 w 1159"/>
                <a:gd name="T13" fmla="*/ 489 h 797"/>
                <a:gd name="T14" fmla="*/ 66 w 1159"/>
                <a:gd name="T15" fmla="*/ 551 h 797"/>
                <a:gd name="T16" fmla="*/ 93 w 1159"/>
                <a:gd name="T17" fmla="*/ 611 h 797"/>
                <a:gd name="T18" fmla="*/ 126 w 1159"/>
                <a:gd name="T19" fmla="*/ 665 h 797"/>
                <a:gd name="T20" fmla="*/ 165 w 1159"/>
                <a:gd name="T21" fmla="*/ 713 h 797"/>
                <a:gd name="T22" fmla="*/ 212 w 1159"/>
                <a:gd name="T23" fmla="*/ 753 h 797"/>
                <a:gd name="T24" fmla="*/ 266 w 1159"/>
                <a:gd name="T25" fmla="*/ 783 h 797"/>
                <a:gd name="T26" fmla="*/ 303 w 1159"/>
                <a:gd name="T27" fmla="*/ 795 h 797"/>
                <a:gd name="T28" fmla="*/ 320 w 1159"/>
                <a:gd name="T29" fmla="*/ 758 h 797"/>
                <a:gd name="T30" fmla="*/ 347 w 1159"/>
                <a:gd name="T31" fmla="*/ 686 h 797"/>
                <a:gd name="T32" fmla="*/ 382 w 1159"/>
                <a:gd name="T33" fmla="*/ 622 h 797"/>
                <a:gd name="T34" fmla="*/ 423 w 1159"/>
                <a:gd name="T35" fmla="*/ 565 h 797"/>
                <a:gd name="T36" fmla="*/ 470 w 1159"/>
                <a:gd name="T37" fmla="*/ 515 h 797"/>
                <a:gd name="T38" fmla="*/ 521 w 1159"/>
                <a:gd name="T39" fmla="*/ 470 h 797"/>
                <a:gd name="T40" fmla="*/ 576 w 1159"/>
                <a:gd name="T41" fmla="*/ 432 h 797"/>
                <a:gd name="T42" fmla="*/ 634 w 1159"/>
                <a:gd name="T43" fmla="*/ 399 h 797"/>
                <a:gd name="T44" fmla="*/ 694 w 1159"/>
                <a:gd name="T45" fmla="*/ 371 h 797"/>
                <a:gd name="T46" fmla="*/ 755 w 1159"/>
                <a:gd name="T47" fmla="*/ 348 h 797"/>
                <a:gd name="T48" fmla="*/ 815 w 1159"/>
                <a:gd name="T49" fmla="*/ 329 h 797"/>
                <a:gd name="T50" fmla="*/ 875 w 1159"/>
                <a:gd name="T51" fmla="*/ 313 h 797"/>
                <a:gd name="T52" fmla="*/ 932 w 1159"/>
                <a:gd name="T53" fmla="*/ 301 h 797"/>
                <a:gd name="T54" fmla="*/ 986 w 1159"/>
                <a:gd name="T55" fmla="*/ 292 h 797"/>
                <a:gd name="T56" fmla="*/ 1060 w 1159"/>
                <a:gd name="T57" fmla="*/ 283 h 797"/>
                <a:gd name="T58" fmla="*/ 1127 w 1159"/>
                <a:gd name="T59" fmla="*/ 238 h 797"/>
                <a:gd name="T60" fmla="*/ 1155 w 1159"/>
                <a:gd name="T61" fmla="*/ 185 h 797"/>
                <a:gd name="T62" fmla="*/ 1113 w 1159"/>
                <a:gd name="T63" fmla="*/ 150 h 797"/>
                <a:gd name="T64" fmla="*/ 1019 w 1159"/>
                <a:gd name="T65" fmla="*/ 101 h 797"/>
                <a:gd name="T66" fmla="*/ 923 w 1159"/>
                <a:gd name="T67" fmla="*/ 64 h 797"/>
                <a:gd name="T68" fmla="*/ 825 w 1159"/>
                <a:gd name="T69" fmla="*/ 36 h 797"/>
                <a:gd name="T70" fmla="*/ 726 w 1159"/>
                <a:gd name="T71" fmla="*/ 17 h 797"/>
                <a:gd name="T72" fmla="*/ 629 w 1159"/>
                <a:gd name="T73" fmla="*/ 6 h 797"/>
                <a:gd name="T74" fmla="*/ 535 w 1159"/>
                <a:gd name="T75" fmla="*/ 1 h 797"/>
                <a:gd name="T76" fmla="*/ 444 w 1159"/>
                <a:gd name="T77" fmla="*/ 1 h 797"/>
                <a:gd name="T78" fmla="*/ 358 w 1159"/>
                <a:gd name="T79" fmla="*/ 5 h 797"/>
                <a:gd name="T80" fmla="*/ 278 w 1159"/>
                <a:gd name="T81" fmla="*/ 13 h 797"/>
                <a:gd name="T82" fmla="*/ 206 w 1159"/>
                <a:gd name="T83" fmla="*/ 23 h 797"/>
                <a:gd name="T84" fmla="*/ 143 w 1159"/>
                <a:gd name="T85" fmla="*/ 34 h 797"/>
                <a:gd name="T86" fmla="*/ 67 w 1159"/>
                <a:gd name="T87" fmla="*/ 50 h 797"/>
                <a:gd name="T88" fmla="*/ 9 w 1159"/>
                <a:gd name="T89" fmla="*/ 65 h 7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Lst>
              <a:rect l="0" t="0" r="r" b="b"/>
              <a:pathLst>
                <a:path w="1159" h="797">
                  <a:moveTo>
                    <a:pt x="2" y="67"/>
                  </a:moveTo>
                  <a:lnTo>
                    <a:pt x="1" y="74"/>
                  </a:lnTo>
                  <a:lnTo>
                    <a:pt x="0" y="94"/>
                  </a:lnTo>
                  <a:lnTo>
                    <a:pt x="0" y="126"/>
                  </a:lnTo>
                  <a:lnTo>
                    <a:pt x="0" y="167"/>
                  </a:lnTo>
                  <a:lnTo>
                    <a:pt x="2" y="216"/>
                  </a:lnTo>
                  <a:lnTo>
                    <a:pt x="6" y="271"/>
                  </a:lnTo>
                  <a:lnTo>
                    <a:pt x="9" y="301"/>
                  </a:lnTo>
                  <a:lnTo>
                    <a:pt x="13" y="331"/>
                  </a:lnTo>
                  <a:lnTo>
                    <a:pt x="17" y="362"/>
                  </a:lnTo>
                  <a:lnTo>
                    <a:pt x="23" y="394"/>
                  </a:lnTo>
                  <a:lnTo>
                    <a:pt x="29" y="425"/>
                  </a:lnTo>
                  <a:lnTo>
                    <a:pt x="37" y="457"/>
                  </a:lnTo>
                  <a:lnTo>
                    <a:pt x="45" y="489"/>
                  </a:lnTo>
                  <a:lnTo>
                    <a:pt x="55" y="521"/>
                  </a:lnTo>
                  <a:lnTo>
                    <a:pt x="66" y="551"/>
                  </a:lnTo>
                  <a:lnTo>
                    <a:pt x="79" y="582"/>
                  </a:lnTo>
                  <a:lnTo>
                    <a:pt x="93" y="611"/>
                  </a:lnTo>
                  <a:lnTo>
                    <a:pt x="108" y="639"/>
                  </a:lnTo>
                  <a:lnTo>
                    <a:pt x="126" y="665"/>
                  </a:lnTo>
                  <a:lnTo>
                    <a:pt x="144" y="690"/>
                  </a:lnTo>
                  <a:lnTo>
                    <a:pt x="165" y="713"/>
                  </a:lnTo>
                  <a:lnTo>
                    <a:pt x="187" y="734"/>
                  </a:lnTo>
                  <a:lnTo>
                    <a:pt x="212" y="753"/>
                  </a:lnTo>
                  <a:lnTo>
                    <a:pt x="238" y="769"/>
                  </a:lnTo>
                  <a:lnTo>
                    <a:pt x="266" y="783"/>
                  </a:lnTo>
                  <a:lnTo>
                    <a:pt x="297" y="794"/>
                  </a:lnTo>
                  <a:lnTo>
                    <a:pt x="303" y="795"/>
                  </a:lnTo>
                  <a:lnTo>
                    <a:pt x="309" y="797"/>
                  </a:lnTo>
                  <a:lnTo>
                    <a:pt x="320" y="758"/>
                  </a:lnTo>
                  <a:lnTo>
                    <a:pt x="332" y="721"/>
                  </a:lnTo>
                  <a:lnTo>
                    <a:pt x="347" y="686"/>
                  </a:lnTo>
                  <a:lnTo>
                    <a:pt x="363" y="653"/>
                  </a:lnTo>
                  <a:lnTo>
                    <a:pt x="382" y="622"/>
                  </a:lnTo>
                  <a:lnTo>
                    <a:pt x="401" y="593"/>
                  </a:lnTo>
                  <a:lnTo>
                    <a:pt x="423" y="565"/>
                  </a:lnTo>
                  <a:lnTo>
                    <a:pt x="446" y="539"/>
                  </a:lnTo>
                  <a:lnTo>
                    <a:pt x="470" y="515"/>
                  </a:lnTo>
                  <a:lnTo>
                    <a:pt x="495" y="492"/>
                  </a:lnTo>
                  <a:lnTo>
                    <a:pt x="521" y="470"/>
                  </a:lnTo>
                  <a:lnTo>
                    <a:pt x="548" y="451"/>
                  </a:lnTo>
                  <a:lnTo>
                    <a:pt x="576" y="432"/>
                  </a:lnTo>
                  <a:lnTo>
                    <a:pt x="605" y="415"/>
                  </a:lnTo>
                  <a:lnTo>
                    <a:pt x="634" y="399"/>
                  </a:lnTo>
                  <a:lnTo>
                    <a:pt x="664" y="385"/>
                  </a:lnTo>
                  <a:lnTo>
                    <a:pt x="694" y="371"/>
                  </a:lnTo>
                  <a:lnTo>
                    <a:pt x="724" y="359"/>
                  </a:lnTo>
                  <a:lnTo>
                    <a:pt x="755" y="348"/>
                  </a:lnTo>
                  <a:lnTo>
                    <a:pt x="785" y="338"/>
                  </a:lnTo>
                  <a:lnTo>
                    <a:pt x="815" y="329"/>
                  </a:lnTo>
                  <a:lnTo>
                    <a:pt x="845" y="320"/>
                  </a:lnTo>
                  <a:lnTo>
                    <a:pt x="875" y="313"/>
                  </a:lnTo>
                  <a:lnTo>
                    <a:pt x="904" y="307"/>
                  </a:lnTo>
                  <a:lnTo>
                    <a:pt x="932" y="301"/>
                  </a:lnTo>
                  <a:lnTo>
                    <a:pt x="960" y="296"/>
                  </a:lnTo>
                  <a:lnTo>
                    <a:pt x="986" y="292"/>
                  </a:lnTo>
                  <a:lnTo>
                    <a:pt x="1012" y="288"/>
                  </a:lnTo>
                  <a:lnTo>
                    <a:pt x="1060" y="283"/>
                  </a:lnTo>
                  <a:lnTo>
                    <a:pt x="1103" y="279"/>
                  </a:lnTo>
                  <a:lnTo>
                    <a:pt x="1127" y="238"/>
                  </a:lnTo>
                  <a:lnTo>
                    <a:pt x="1144" y="206"/>
                  </a:lnTo>
                  <a:lnTo>
                    <a:pt x="1155" y="185"/>
                  </a:lnTo>
                  <a:lnTo>
                    <a:pt x="1159" y="178"/>
                  </a:lnTo>
                  <a:lnTo>
                    <a:pt x="1113" y="150"/>
                  </a:lnTo>
                  <a:lnTo>
                    <a:pt x="1067" y="124"/>
                  </a:lnTo>
                  <a:lnTo>
                    <a:pt x="1019" y="101"/>
                  </a:lnTo>
                  <a:lnTo>
                    <a:pt x="971" y="81"/>
                  </a:lnTo>
                  <a:lnTo>
                    <a:pt x="923" y="64"/>
                  </a:lnTo>
                  <a:lnTo>
                    <a:pt x="874" y="49"/>
                  </a:lnTo>
                  <a:lnTo>
                    <a:pt x="825" y="36"/>
                  </a:lnTo>
                  <a:lnTo>
                    <a:pt x="775" y="26"/>
                  </a:lnTo>
                  <a:lnTo>
                    <a:pt x="726" y="17"/>
                  </a:lnTo>
                  <a:lnTo>
                    <a:pt x="678" y="11"/>
                  </a:lnTo>
                  <a:lnTo>
                    <a:pt x="629" y="6"/>
                  </a:lnTo>
                  <a:lnTo>
                    <a:pt x="582" y="2"/>
                  </a:lnTo>
                  <a:lnTo>
                    <a:pt x="535" y="1"/>
                  </a:lnTo>
                  <a:lnTo>
                    <a:pt x="489" y="0"/>
                  </a:lnTo>
                  <a:lnTo>
                    <a:pt x="444" y="1"/>
                  </a:lnTo>
                  <a:lnTo>
                    <a:pt x="400" y="3"/>
                  </a:lnTo>
                  <a:lnTo>
                    <a:pt x="358" y="5"/>
                  </a:lnTo>
                  <a:lnTo>
                    <a:pt x="317" y="9"/>
                  </a:lnTo>
                  <a:lnTo>
                    <a:pt x="278" y="13"/>
                  </a:lnTo>
                  <a:lnTo>
                    <a:pt x="241" y="18"/>
                  </a:lnTo>
                  <a:lnTo>
                    <a:pt x="206" y="23"/>
                  </a:lnTo>
                  <a:lnTo>
                    <a:pt x="173" y="29"/>
                  </a:lnTo>
                  <a:lnTo>
                    <a:pt x="143" y="34"/>
                  </a:lnTo>
                  <a:lnTo>
                    <a:pt x="115" y="40"/>
                  </a:lnTo>
                  <a:lnTo>
                    <a:pt x="67" y="50"/>
                  </a:lnTo>
                  <a:lnTo>
                    <a:pt x="32" y="59"/>
                  </a:lnTo>
                  <a:lnTo>
                    <a:pt x="9" y="65"/>
                  </a:lnTo>
                  <a:lnTo>
                    <a:pt x="2" y="67"/>
                  </a:lnTo>
                  <a:close/>
                </a:path>
              </a:pathLst>
            </a:custGeom>
            <a:solidFill>
              <a:srgbClr val="753426"/>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34" name="Freeform 34">
              <a:extLst>
                <a:ext uri="{FF2B5EF4-FFF2-40B4-BE49-F238E27FC236}">
                  <a16:creationId xmlns:a16="http://schemas.microsoft.com/office/drawing/2014/main" id="{EC8CD275-FFF3-42F2-B033-6C869D649BA4}"/>
                </a:ext>
              </a:extLst>
            </p:cNvPr>
            <p:cNvSpPr>
              <a:spLocks/>
            </p:cNvSpPr>
            <p:nvPr/>
          </p:nvSpPr>
          <p:spPr bwMode="auto">
            <a:xfrm>
              <a:off x="8372876" y="1887589"/>
              <a:ext cx="385829" cy="257866"/>
            </a:xfrm>
            <a:custGeom>
              <a:avLst/>
              <a:gdLst>
                <a:gd name="T0" fmla="*/ 0 w 794"/>
                <a:gd name="T1" fmla="*/ 518 h 532"/>
                <a:gd name="T2" fmla="*/ 35 w 794"/>
                <a:gd name="T3" fmla="*/ 525 h 532"/>
                <a:gd name="T4" fmla="*/ 70 w 794"/>
                <a:gd name="T5" fmla="*/ 530 h 532"/>
                <a:gd name="T6" fmla="*/ 103 w 794"/>
                <a:gd name="T7" fmla="*/ 532 h 532"/>
                <a:gd name="T8" fmla="*/ 137 w 794"/>
                <a:gd name="T9" fmla="*/ 532 h 532"/>
                <a:gd name="T10" fmla="*/ 170 w 794"/>
                <a:gd name="T11" fmla="*/ 529 h 532"/>
                <a:gd name="T12" fmla="*/ 202 w 794"/>
                <a:gd name="T13" fmla="*/ 523 h 532"/>
                <a:gd name="T14" fmla="*/ 234 w 794"/>
                <a:gd name="T15" fmla="*/ 516 h 532"/>
                <a:gd name="T16" fmla="*/ 265 w 794"/>
                <a:gd name="T17" fmla="*/ 506 h 532"/>
                <a:gd name="T18" fmla="*/ 296 w 794"/>
                <a:gd name="T19" fmla="*/ 495 h 532"/>
                <a:gd name="T20" fmla="*/ 326 w 794"/>
                <a:gd name="T21" fmla="*/ 481 h 532"/>
                <a:gd name="T22" fmla="*/ 355 w 794"/>
                <a:gd name="T23" fmla="*/ 466 h 532"/>
                <a:gd name="T24" fmla="*/ 384 w 794"/>
                <a:gd name="T25" fmla="*/ 450 h 532"/>
                <a:gd name="T26" fmla="*/ 412 w 794"/>
                <a:gd name="T27" fmla="*/ 432 h 532"/>
                <a:gd name="T28" fmla="*/ 439 w 794"/>
                <a:gd name="T29" fmla="*/ 412 h 532"/>
                <a:gd name="T30" fmla="*/ 466 w 794"/>
                <a:gd name="T31" fmla="*/ 392 h 532"/>
                <a:gd name="T32" fmla="*/ 492 w 794"/>
                <a:gd name="T33" fmla="*/ 370 h 532"/>
                <a:gd name="T34" fmla="*/ 517 w 794"/>
                <a:gd name="T35" fmla="*/ 348 h 532"/>
                <a:gd name="T36" fmla="*/ 542 w 794"/>
                <a:gd name="T37" fmla="*/ 325 h 532"/>
                <a:gd name="T38" fmla="*/ 566 w 794"/>
                <a:gd name="T39" fmla="*/ 302 h 532"/>
                <a:gd name="T40" fmla="*/ 588 w 794"/>
                <a:gd name="T41" fmla="*/ 278 h 532"/>
                <a:gd name="T42" fmla="*/ 611 w 794"/>
                <a:gd name="T43" fmla="*/ 253 h 532"/>
                <a:gd name="T44" fmla="*/ 632 w 794"/>
                <a:gd name="T45" fmla="*/ 228 h 532"/>
                <a:gd name="T46" fmla="*/ 652 w 794"/>
                <a:gd name="T47" fmla="*/ 204 h 532"/>
                <a:gd name="T48" fmla="*/ 672 w 794"/>
                <a:gd name="T49" fmla="*/ 179 h 532"/>
                <a:gd name="T50" fmla="*/ 708 w 794"/>
                <a:gd name="T51" fmla="*/ 131 h 532"/>
                <a:gd name="T52" fmla="*/ 740 w 794"/>
                <a:gd name="T53" fmla="*/ 84 h 532"/>
                <a:gd name="T54" fmla="*/ 769 w 794"/>
                <a:gd name="T55" fmla="*/ 40 h 532"/>
                <a:gd name="T56" fmla="*/ 794 w 794"/>
                <a:gd name="T57" fmla="*/ 0 h 532"/>
                <a:gd name="T58" fmla="*/ 751 w 794"/>
                <a:gd name="T59" fmla="*/ 4 h 532"/>
                <a:gd name="T60" fmla="*/ 703 w 794"/>
                <a:gd name="T61" fmla="*/ 9 h 532"/>
                <a:gd name="T62" fmla="*/ 677 w 794"/>
                <a:gd name="T63" fmla="*/ 13 h 532"/>
                <a:gd name="T64" fmla="*/ 651 w 794"/>
                <a:gd name="T65" fmla="*/ 17 h 532"/>
                <a:gd name="T66" fmla="*/ 623 w 794"/>
                <a:gd name="T67" fmla="*/ 22 h 532"/>
                <a:gd name="T68" fmla="*/ 595 w 794"/>
                <a:gd name="T69" fmla="*/ 28 h 532"/>
                <a:gd name="T70" fmla="*/ 566 w 794"/>
                <a:gd name="T71" fmla="*/ 34 h 532"/>
                <a:gd name="T72" fmla="*/ 536 w 794"/>
                <a:gd name="T73" fmla="*/ 41 h 532"/>
                <a:gd name="T74" fmla="*/ 506 w 794"/>
                <a:gd name="T75" fmla="*/ 50 h 532"/>
                <a:gd name="T76" fmla="*/ 476 w 794"/>
                <a:gd name="T77" fmla="*/ 59 h 532"/>
                <a:gd name="T78" fmla="*/ 446 w 794"/>
                <a:gd name="T79" fmla="*/ 69 h 532"/>
                <a:gd name="T80" fmla="*/ 415 w 794"/>
                <a:gd name="T81" fmla="*/ 80 h 532"/>
                <a:gd name="T82" fmla="*/ 385 w 794"/>
                <a:gd name="T83" fmla="*/ 92 h 532"/>
                <a:gd name="T84" fmla="*/ 355 w 794"/>
                <a:gd name="T85" fmla="*/ 106 h 532"/>
                <a:gd name="T86" fmla="*/ 325 w 794"/>
                <a:gd name="T87" fmla="*/ 120 h 532"/>
                <a:gd name="T88" fmla="*/ 296 w 794"/>
                <a:gd name="T89" fmla="*/ 136 h 532"/>
                <a:gd name="T90" fmla="*/ 267 w 794"/>
                <a:gd name="T91" fmla="*/ 153 h 532"/>
                <a:gd name="T92" fmla="*/ 239 w 794"/>
                <a:gd name="T93" fmla="*/ 172 h 532"/>
                <a:gd name="T94" fmla="*/ 212 w 794"/>
                <a:gd name="T95" fmla="*/ 191 h 532"/>
                <a:gd name="T96" fmla="*/ 186 w 794"/>
                <a:gd name="T97" fmla="*/ 213 h 532"/>
                <a:gd name="T98" fmla="*/ 161 w 794"/>
                <a:gd name="T99" fmla="*/ 236 h 532"/>
                <a:gd name="T100" fmla="*/ 137 w 794"/>
                <a:gd name="T101" fmla="*/ 260 h 532"/>
                <a:gd name="T102" fmla="*/ 114 w 794"/>
                <a:gd name="T103" fmla="*/ 286 h 532"/>
                <a:gd name="T104" fmla="*/ 92 w 794"/>
                <a:gd name="T105" fmla="*/ 314 h 532"/>
                <a:gd name="T106" fmla="*/ 73 w 794"/>
                <a:gd name="T107" fmla="*/ 343 h 532"/>
                <a:gd name="T108" fmla="*/ 54 w 794"/>
                <a:gd name="T109" fmla="*/ 374 h 532"/>
                <a:gd name="T110" fmla="*/ 38 w 794"/>
                <a:gd name="T111" fmla="*/ 407 h 532"/>
                <a:gd name="T112" fmla="*/ 23 w 794"/>
                <a:gd name="T113" fmla="*/ 442 h 532"/>
                <a:gd name="T114" fmla="*/ 11 w 794"/>
                <a:gd name="T115" fmla="*/ 479 h 532"/>
                <a:gd name="T116" fmla="*/ 0 w 794"/>
                <a:gd name="T117" fmla="*/ 518 h 53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Lst>
              <a:rect l="0" t="0" r="r" b="b"/>
              <a:pathLst>
                <a:path w="794" h="532">
                  <a:moveTo>
                    <a:pt x="0" y="518"/>
                  </a:moveTo>
                  <a:lnTo>
                    <a:pt x="35" y="525"/>
                  </a:lnTo>
                  <a:lnTo>
                    <a:pt x="70" y="530"/>
                  </a:lnTo>
                  <a:lnTo>
                    <a:pt x="103" y="532"/>
                  </a:lnTo>
                  <a:lnTo>
                    <a:pt x="137" y="532"/>
                  </a:lnTo>
                  <a:lnTo>
                    <a:pt x="170" y="529"/>
                  </a:lnTo>
                  <a:lnTo>
                    <a:pt x="202" y="523"/>
                  </a:lnTo>
                  <a:lnTo>
                    <a:pt x="234" y="516"/>
                  </a:lnTo>
                  <a:lnTo>
                    <a:pt x="265" y="506"/>
                  </a:lnTo>
                  <a:lnTo>
                    <a:pt x="296" y="495"/>
                  </a:lnTo>
                  <a:lnTo>
                    <a:pt x="326" y="481"/>
                  </a:lnTo>
                  <a:lnTo>
                    <a:pt x="355" y="466"/>
                  </a:lnTo>
                  <a:lnTo>
                    <a:pt x="384" y="450"/>
                  </a:lnTo>
                  <a:lnTo>
                    <a:pt x="412" y="432"/>
                  </a:lnTo>
                  <a:lnTo>
                    <a:pt x="439" y="412"/>
                  </a:lnTo>
                  <a:lnTo>
                    <a:pt x="466" y="392"/>
                  </a:lnTo>
                  <a:lnTo>
                    <a:pt x="492" y="370"/>
                  </a:lnTo>
                  <a:lnTo>
                    <a:pt x="517" y="348"/>
                  </a:lnTo>
                  <a:lnTo>
                    <a:pt x="542" y="325"/>
                  </a:lnTo>
                  <a:lnTo>
                    <a:pt x="566" y="302"/>
                  </a:lnTo>
                  <a:lnTo>
                    <a:pt x="588" y="278"/>
                  </a:lnTo>
                  <a:lnTo>
                    <a:pt x="611" y="253"/>
                  </a:lnTo>
                  <a:lnTo>
                    <a:pt x="632" y="228"/>
                  </a:lnTo>
                  <a:lnTo>
                    <a:pt x="652" y="204"/>
                  </a:lnTo>
                  <a:lnTo>
                    <a:pt x="672" y="179"/>
                  </a:lnTo>
                  <a:lnTo>
                    <a:pt x="708" y="131"/>
                  </a:lnTo>
                  <a:lnTo>
                    <a:pt x="740" y="84"/>
                  </a:lnTo>
                  <a:lnTo>
                    <a:pt x="769" y="40"/>
                  </a:lnTo>
                  <a:lnTo>
                    <a:pt x="794" y="0"/>
                  </a:lnTo>
                  <a:lnTo>
                    <a:pt x="751" y="4"/>
                  </a:lnTo>
                  <a:lnTo>
                    <a:pt x="703" y="9"/>
                  </a:lnTo>
                  <a:lnTo>
                    <a:pt x="677" y="13"/>
                  </a:lnTo>
                  <a:lnTo>
                    <a:pt x="651" y="17"/>
                  </a:lnTo>
                  <a:lnTo>
                    <a:pt x="623" y="22"/>
                  </a:lnTo>
                  <a:lnTo>
                    <a:pt x="595" y="28"/>
                  </a:lnTo>
                  <a:lnTo>
                    <a:pt x="566" y="34"/>
                  </a:lnTo>
                  <a:lnTo>
                    <a:pt x="536" y="41"/>
                  </a:lnTo>
                  <a:lnTo>
                    <a:pt x="506" y="50"/>
                  </a:lnTo>
                  <a:lnTo>
                    <a:pt x="476" y="59"/>
                  </a:lnTo>
                  <a:lnTo>
                    <a:pt x="446" y="69"/>
                  </a:lnTo>
                  <a:lnTo>
                    <a:pt x="415" y="80"/>
                  </a:lnTo>
                  <a:lnTo>
                    <a:pt x="385" y="92"/>
                  </a:lnTo>
                  <a:lnTo>
                    <a:pt x="355" y="106"/>
                  </a:lnTo>
                  <a:lnTo>
                    <a:pt x="325" y="120"/>
                  </a:lnTo>
                  <a:lnTo>
                    <a:pt x="296" y="136"/>
                  </a:lnTo>
                  <a:lnTo>
                    <a:pt x="267" y="153"/>
                  </a:lnTo>
                  <a:lnTo>
                    <a:pt x="239" y="172"/>
                  </a:lnTo>
                  <a:lnTo>
                    <a:pt x="212" y="191"/>
                  </a:lnTo>
                  <a:lnTo>
                    <a:pt x="186" y="213"/>
                  </a:lnTo>
                  <a:lnTo>
                    <a:pt x="161" y="236"/>
                  </a:lnTo>
                  <a:lnTo>
                    <a:pt x="137" y="260"/>
                  </a:lnTo>
                  <a:lnTo>
                    <a:pt x="114" y="286"/>
                  </a:lnTo>
                  <a:lnTo>
                    <a:pt x="92" y="314"/>
                  </a:lnTo>
                  <a:lnTo>
                    <a:pt x="73" y="343"/>
                  </a:lnTo>
                  <a:lnTo>
                    <a:pt x="54" y="374"/>
                  </a:lnTo>
                  <a:lnTo>
                    <a:pt x="38" y="407"/>
                  </a:lnTo>
                  <a:lnTo>
                    <a:pt x="23" y="442"/>
                  </a:lnTo>
                  <a:lnTo>
                    <a:pt x="11" y="479"/>
                  </a:lnTo>
                  <a:lnTo>
                    <a:pt x="0" y="518"/>
                  </a:lnTo>
                  <a:close/>
                </a:path>
              </a:pathLst>
            </a:custGeom>
            <a:solidFill>
              <a:srgbClr val="DA8F8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35" name="Freeform 35">
              <a:extLst>
                <a:ext uri="{FF2B5EF4-FFF2-40B4-BE49-F238E27FC236}">
                  <a16:creationId xmlns:a16="http://schemas.microsoft.com/office/drawing/2014/main" id="{80FE6848-ADA6-4EA8-BB3F-36BECF265E18}"/>
                </a:ext>
              </a:extLst>
            </p:cNvPr>
            <p:cNvSpPr>
              <a:spLocks/>
            </p:cNvSpPr>
            <p:nvPr/>
          </p:nvSpPr>
          <p:spPr bwMode="auto">
            <a:xfrm>
              <a:off x="8231341" y="1426146"/>
              <a:ext cx="71738" cy="201639"/>
            </a:xfrm>
            <a:custGeom>
              <a:avLst/>
              <a:gdLst>
                <a:gd name="T0" fmla="*/ 0 w 147"/>
                <a:gd name="T1" fmla="*/ 417 h 417"/>
                <a:gd name="T2" fmla="*/ 4 w 147"/>
                <a:gd name="T3" fmla="*/ 408 h 417"/>
                <a:gd name="T4" fmla="*/ 15 w 147"/>
                <a:gd name="T5" fmla="*/ 381 h 417"/>
                <a:gd name="T6" fmla="*/ 31 w 147"/>
                <a:gd name="T7" fmla="*/ 340 h 417"/>
                <a:gd name="T8" fmla="*/ 51 w 147"/>
                <a:gd name="T9" fmla="*/ 289 h 417"/>
                <a:gd name="T10" fmla="*/ 75 w 147"/>
                <a:gd name="T11" fmla="*/ 230 h 417"/>
                <a:gd name="T12" fmla="*/ 99 w 147"/>
                <a:gd name="T13" fmla="*/ 167 h 417"/>
                <a:gd name="T14" fmla="*/ 124 w 147"/>
                <a:gd name="T15" fmla="*/ 104 h 417"/>
                <a:gd name="T16" fmla="*/ 147 w 147"/>
                <a:gd name="T17" fmla="*/ 42 h 417"/>
                <a:gd name="T18" fmla="*/ 127 w 147"/>
                <a:gd name="T19" fmla="*/ 32 h 417"/>
                <a:gd name="T20" fmla="*/ 109 w 147"/>
                <a:gd name="T21" fmla="*/ 21 h 417"/>
                <a:gd name="T22" fmla="*/ 90 w 147"/>
                <a:gd name="T23" fmla="*/ 10 h 417"/>
                <a:gd name="T24" fmla="*/ 73 w 147"/>
                <a:gd name="T25" fmla="*/ 0 h 417"/>
                <a:gd name="T26" fmla="*/ 59 w 147"/>
                <a:gd name="T27" fmla="*/ 47 h 417"/>
                <a:gd name="T28" fmla="*/ 47 w 147"/>
                <a:gd name="T29" fmla="*/ 96 h 417"/>
                <a:gd name="T30" fmla="*/ 36 w 147"/>
                <a:gd name="T31" fmla="*/ 146 h 417"/>
                <a:gd name="T32" fmla="*/ 27 w 147"/>
                <a:gd name="T33" fmla="*/ 197 h 417"/>
                <a:gd name="T34" fmla="*/ 18 w 147"/>
                <a:gd name="T35" fmla="*/ 250 h 417"/>
                <a:gd name="T36" fmla="*/ 11 w 147"/>
                <a:gd name="T37" fmla="*/ 305 h 417"/>
                <a:gd name="T38" fmla="*/ 5 w 147"/>
                <a:gd name="T39" fmla="*/ 360 h 417"/>
                <a:gd name="T40" fmla="*/ 0 w 147"/>
                <a:gd name="T41" fmla="*/ 417 h 4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Lst>
              <a:rect l="0" t="0" r="r" b="b"/>
              <a:pathLst>
                <a:path w="147" h="417">
                  <a:moveTo>
                    <a:pt x="0" y="417"/>
                  </a:moveTo>
                  <a:lnTo>
                    <a:pt x="4" y="408"/>
                  </a:lnTo>
                  <a:lnTo>
                    <a:pt x="15" y="381"/>
                  </a:lnTo>
                  <a:lnTo>
                    <a:pt x="31" y="340"/>
                  </a:lnTo>
                  <a:lnTo>
                    <a:pt x="51" y="289"/>
                  </a:lnTo>
                  <a:lnTo>
                    <a:pt x="75" y="230"/>
                  </a:lnTo>
                  <a:lnTo>
                    <a:pt x="99" y="167"/>
                  </a:lnTo>
                  <a:lnTo>
                    <a:pt x="124" y="104"/>
                  </a:lnTo>
                  <a:lnTo>
                    <a:pt x="147" y="42"/>
                  </a:lnTo>
                  <a:lnTo>
                    <a:pt x="127" y="32"/>
                  </a:lnTo>
                  <a:lnTo>
                    <a:pt x="109" y="21"/>
                  </a:lnTo>
                  <a:lnTo>
                    <a:pt x="90" y="10"/>
                  </a:lnTo>
                  <a:lnTo>
                    <a:pt x="73" y="0"/>
                  </a:lnTo>
                  <a:lnTo>
                    <a:pt x="59" y="47"/>
                  </a:lnTo>
                  <a:lnTo>
                    <a:pt x="47" y="96"/>
                  </a:lnTo>
                  <a:lnTo>
                    <a:pt x="36" y="146"/>
                  </a:lnTo>
                  <a:lnTo>
                    <a:pt x="27" y="197"/>
                  </a:lnTo>
                  <a:lnTo>
                    <a:pt x="18" y="250"/>
                  </a:lnTo>
                  <a:lnTo>
                    <a:pt x="11" y="305"/>
                  </a:lnTo>
                  <a:lnTo>
                    <a:pt x="5" y="360"/>
                  </a:lnTo>
                  <a:lnTo>
                    <a:pt x="0" y="417"/>
                  </a:ln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36" name="Freeform 36">
              <a:extLst>
                <a:ext uri="{FF2B5EF4-FFF2-40B4-BE49-F238E27FC236}">
                  <a16:creationId xmlns:a16="http://schemas.microsoft.com/office/drawing/2014/main" id="{97255A45-83BC-4B4A-9205-CBD1B82120D5}"/>
                </a:ext>
              </a:extLst>
            </p:cNvPr>
            <p:cNvSpPr>
              <a:spLocks/>
            </p:cNvSpPr>
            <p:nvPr/>
          </p:nvSpPr>
          <p:spPr bwMode="auto">
            <a:xfrm>
              <a:off x="8268179" y="986030"/>
              <a:ext cx="1120647" cy="581651"/>
            </a:xfrm>
            <a:custGeom>
              <a:avLst/>
              <a:gdLst>
                <a:gd name="T0" fmla="*/ 2302 w 2315"/>
                <a:gd name="T1" fmla="*/ 654 h 1198"/>
                <a:gd name="T2" fmla="*/ 2273 w 2315"/>
                <a:gd name="T3" fmla="*/ 595 h 1198"/>
                <a:gd name="T4" fmla="*/ 2239 w 2315"/>
                <a:gd name="T5" fmla="*/ 537 h 1198"/>
                <a:gd name="T6" fmla="*/ 2200 w 2315"/>
                <a:gd name="T7" fmla="*/ 480 h 1198"/>
                <a:gd name="T8" fmla="*/ 2127 w 2315"/>
                <a:gd name="T9" fmla="*/ 393 h 1198"/>
                <a:gd name="T10" fmla="*/ 2012 w 2315"/>
                <a:gd name="T11" fmla="*/ 287 h 1198"/>
                <a:gd name="T12" fmla="*/ 1882 w 2315"/>
                <a:gd name="T13" fmla="*/ 196 h 1198"/>
                <a:gd name="T14" fmla="*/ 1739 w 2315"/>
                <a:gd name="T15" fmla="*/ 122 h 1198"/>
                <a:gd name="T16" fmla="*/ 1587 w 2315"/>
                <a:gd name="T17" fmla="*/ 64 h 1198"/>
                <a:gd name="T18" fmla="*/ 1429 w 2315"/>
                <a:gd name="T19" fmla="*/ 24 h 1198"/>
                <a:gd name="T20" fmla="*/ 1266 w 2315"/>
                <a:gd name="T21" fmla="*/ 3 h 1198"/>
                <a:gd name="T22" fmla="*/ 1101 w 2315"/>
                <a:gd name="T23" fmla="*/ 2 h 1198"/>
                <a:gd name="T24" fmla="*/ 937 w 2315"/>
                <a:gd name="T25" fmla="*/ 21 h 1198"/>
                <a:gd name="T26" fmla="*/ 777 w 2315"/>
                <a:gd name="T27" fmla="*/ 62 h 1198"/>
                <a:gd name="T28" fmla="*/ 622 w 2315"/>
                <a:gd name="T29" fmla="*/ 124 h 1198"/>
                <a:gd name="T30" fmla="*/ 477 w 2315"/>
                <a:gd name="T31" fmla="*/ 210 h 1198"/>
                <a:gd name="T32" fmla="*/ 343 w 2315"/>
                <a:gd name="T33" fmla="*/ 320 h 1198"/>
                <a:gd name="T34" fmla="*/ 222 w 2315"/>
                <a:gd name="T35" fmla="*/ 455 h 1198"/>
                <a:gd name="T36" fmla="*/ 119 w 2315"/>
                <a:gd name="T37" fmla="*/ 616 h 1198"/>
                <a:gd name="T38" fmla="*/ 34 w 2315"/>
                <a:gd name="T39" fmla="*/ 803 h 1198"/>
                <a:gd name="T40" fmla="*/ 17 w 2315"/>
                <a:gd name="T41" fmla="*/ 917 h 1198"/>
                <a:gd name="T42" fmla="*/ 54 w 2315"/>
                <a:gd name="T43" fmla="*/ 939 h 1198"/>
                <a:gd name="T44" fmla="*/ 90 w 2315"/>
                <a:gd name="T45" fmla="*/ 906 h 1198"/>
                <a:gd name="T46" fmla="*/ 114 w 2315"/>
                <a:gd name="T47" fmla="*/ 835 h 1198"/>
                <a:gd name="T48" fmla="*/ 127 w 2315"/>
                <a:gd name="T49" fmla="*/ 806 h 1198"/>
                <a:gd name="T50" fmla="*/ 172 w 2315"/>
                <a:gd name="T51" fmla="*/ 782 h 1198"/>
                <a:gd name="T52" fmla="*/ 235 w 2315"/>
                <a:gd name="T53" fmla="*/ 755 h 1198"/>
                <a:gd name="T54" fmla="*/ 289 w 2315"/>
                <a:gd name="T55" fmla="*/ 736 h 1198"/>
                <a:gd name="T56" fmla="*/ 353 w 2315"/>
                <a:gd name="T57" fmla="*/ 718 h 1198"/>
                <a:gd name="T58" fmla="*/ 427 w 2315"/>
                <a:gd name="T59" fmla="*/ 703 h 1198"/>
                <a:gd name="T60" fmla="*/ 509 w 2315"/>
                <a:gd name="T61" fmla="*/ 691 h 1198"/>
                <a:gd name="T62" fmla="*/ 601 w 2315"/>
                <a:gd name="T63" fmla="*/ 685 h 1198"/>
                <a:gd name="T64" fmla="*/ 700 w 2315"/>
                <a:gd name="T65" fmla="*/ 687 h 1198"/>
                <a:gd name="T66" fmla="*/ 807 w 2315"/>
                <a:gd name="T67" fmla="*/ 697 h 1198"/>
                <a:gd name="T68" fmla="*/ 922 w 2315"/>
                <a:gd name="T69" fmla="*/ 718 h 1198"/>
                <a:gd name="T70" fmla="*/ 1044 w 2315"/>
                <a:gd name="T71" fmla="*/ 751 h 1198"/>
                <a:gd name="T72" fmla="*/ 1172 w 2315"/>
                <a:gd name="T73" fmla="*/ 797 h 1198"/>
                <a:gd name="T74" fmla="*/ 1307 w 2315"/>
                <a:gd name="T75" fmla="*/ 859 h 1198"/>
                <a:gd name="T76" fmla="*/ 1380 w 2315"/>
                <a:gd name="T77" fmla="*/ 901 h 1198"/>
                <a:gd name="T78" fmla="*/ 1395 w 2315"/>
                <a:gd name="T79" fmla="*/ 925 h 1198"/>
                <a:gd name="T80" fmla="*/ 1410 w 2315"/>
                <a:gd name="T81" fmla="*/ 952 h 1198"/>
                <a:gd name="T82" fmla="*/ 1426 w 2315"/>
                <a:gd name="T83" fmla="*/ 989 h 1198"/>
                <a:gd name="T84" fmla="*/ 1443 w 2315"/>
                <a:gd name="T85" fmla="*/ 1036 h 1198"/>
                <a:gd name="T86" fmla="*/ 1457 w 2315"/>
                <a:gd name="T87" fmla="*/ 1093 h 1198"/>
                <a:gd name="T88" fmla="*/ 1469 w 2315"/>
                <a:gd name="T89" fmla="*/ 1161 h 1198"/>
                <a:gd name="T90" fmla="*/ 1526 w 2315"/>
                <a:gd name="T91" fmla="*/ 1185 h 1198"/>
                <a:gd name="T92" fmla="*/ 1605 w 2315"/>
                <a:gd name="T93" fmla="*/ 1160 h 1198"/>
                <a:gd name="T94" fmla="*/ 1658 w 2315"/>
                <a:gd name="T95" fmla="*/ 1140 h 1198"/>
                <a:gd name="T96" fmla="*/ 1711 w 2315"/>
                <a:gd name="T97" fmla="*/ 1119 h 1198"/>
                <a:gd name="T98" fmla="*/ 1764 w 2315"/>
                <a:gd name="T99" fmla="*/ 1095 h 1198"/>
                <a:gd name="T100" fmla="*/ 1818 w 2315"/>
                <a:gd name="T101" fmla="*/ 1069 h 1198"/>
                <a:gd name="T102" fmla="*/ 1871 w 2315"/>
                <a:gd name="T103" fmla="*/ 1040 h 1198"/>
                <a:gd name="T104" fmla="*/ 1923 w 2315"/>
                <a:gd name="T105" fmla="*/ 1008 h 1198"/>
                <a:gd name="T106" fmla="*/ 1976 w 2315"/>
                <a:gd name="T107" fmla="*/ 974 h 1198"/>
                <a:gd name="T108" fmla="*/ 2029 w 2315"/>
                <a:gd name="T109" fmla="*/ 938 h 1198"/>
                <a:gd name="T110" fmla="*/ 2081 w 2315"/>
                <a:gd name="T111" fmla="*/ 898 h 1198"/>
                <a:gd name="T112" fmla="*/ 2134 w 2315"/>
                <a:gd name="T113" fmla="*/ 856 h 1198"/>
                <a:gd name="T114" fmla="*/ 2186 w 2315"/>
                <a:gd name="T115" fmla="*/ 810 h 1198"/>
                <a:gd name="T116" fmla="*/ 2238 w 2315"/>
                <a:gd name="T117" fmla="*/ 762 h 1198"/>
                <a:gd name="T118" fmla="*/ 2289 w 2315"/>
                <a:gd name="T119" fmla="*/ 711 h 11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Lst>
              <a:rect l="0" t="0" r="r" b="b"/>
              <a:pathLst>
                <a:path w="2315" h="1198">
                  <a:moveTo>
                    <a:pt x="2315" y="684"/>
                  </a:moveTo>
                  <a:lnTo>
                    <a:pt x="2302" y="654"/>
                  </a:lnTo>
                  <a:lnTo>
                    <a:pt x="2288" y="625"/>
                  </a:lnTo>
                  <a:lnTo>
                    <a:pt x="2273" y="595"/>
                  </a:lnTo>
                  <a:lnTo>
                    <a:pt x="2256" y="566"/>
                  </a:lnTo>
                  <a:lnTo>
                    <a:pt x="2239" y="537"/>
                  </a:lnTo>
                  <a:lnTo>
                    <a:pt x="2220" y="509"/>
                  </a:lnTo>
                  <a:lnTo>
                    <a:pt x="2200" y="480"/>
                  </a:lnTo>
                  <a:lnTo>
                    <a:pt x="2178" y="452"/>
                  </a:lnTo>
                  <a:lnTo>
                    <a:pt x="2127" y="393"/>
                  </a:lnTo>
                  <a:lnTo>
                    <a:pt x="2071" y="339"/>
                  </a:lnTo>
                  <a:lnTo>
                    <a:pt x="2012" y="287"/>
                  </a:lnTo>
                  <a:lnTo>
                    <a:pt x="1948" y="240"/>
                  </a:lnTo>
                  <a:lnTo>
                    <a:pt x="1882" y="196"/>
                  </a:lnTo>
                  <a:lnTo>
                    <a:pt x="1812" y="157"/>
                  </a:lnTo>
                  <a:lnTo>
                    <a:pt x="1739" y="122"/>
                  </a:lnTo>
                  <a:lnTo>
                    <a:pt x="1664" y="91"/>
                  </a:lnTo>
                  <a:lnTo>
                    <a:pt x="1587" y="64"/>
                  </a:lnTo>
                  <a:lnTo>
                    <a:pt x="1509" y="42"/>
                  </a:lnTo>
                  <a:lnTo>
                    <a:pt x="1429" y="24"/>
                  </a:lnTo>
                  <a:lnTo>
                    <a:pt x="1347" y="11"/>
                  </a:lnTo>
                  <a:lnTo>
                    <a:pt x="1266" y="3"/>
                  </a:lnTo>
                  <a:lnTo>
                    <a:pt x="1183" y="0"/>
                  </a:lnTo>
                  <a:lnTo>
                    <a:pt x="1101" y="2"/>
                  </a:lnTo>
                  <a:lnTo>
                    <a:pt x="1019" y="9"/>
                  </a:lnTo>
                  <a:lnTo>
                    <a:pt x="937" y="21"/>
                  </a:lnTo>
                  <a:lnTo>
                    <a:pt x="856" y="39"/>
                  </a:lnTo>
                  <a:lnTo>
                    <a:pt x="777" y="62"/>
                  </a:lnTo>
                  <a:lnTo>
                    <a:pt x="699" y="90"/>
                  </a:lnTo>
                  <a:lnTo>
                    <a:pt x="622" y="124"/>
                  </a:lnTo>
                  <a:lnTo>
                    <a:pt x="548" y="164"/>
                  </a:lnTo>
                  <a:lnTo>
                    <a:pt x="477" y="210"/>
                  </a:lnTo>
                  <a:lnTo>
                    <a:pt x="408" y="262"/>
                  </a:lnTo>
                  <a:lnTo>
                    <a:pt x="343" y="320"/>
                  </a:lnTo>
                  <a:lnTo>
                    <a:pt x="281" y="384"/>
                  </a:lnTo>
                  <a:lnTo>
                    <a:pt x="222" y="455"/>
                  </a:lnTo>
                  <a:lnTo>
                    <a:pt x="168" y="533"/>
                  </a:lnTo>
                  <a:lnTo>
                    <a:pt x="119" y="616"/>
                  </a:lnTo>
                  <a:lnTo>
                    <a:pt x="74" y="706"/>
                  </a:lnTo>
                  <a:lnTo>
                    <a:pt x="34" y="803"/>
                  </a:lnTo>
                  <a:lnTo>
                    <a:pt x="0" y="907"/>
                  </a:lnTo>
                  <a:lnTo>
                    <a:pt x="17" y="917"/>
                  </a:lnTo>
                  <a:lnTo>
                    <a:pt x="36" y="928"/>
                  </a:lnTo>
                  <a:lnTo>
                    <a:pt x="54" y="939"/>
                  </a:lnTo>
                  <a:lnTo>
                    <a:pt x="74" y="949"/>
                  </a:lnTo>
                  <a:lnTo>
                    <a:pt x="90" y="906"/>
                  </a:lnTo>
                  <a:lnTo>
                    <a:pt x="103" y="867"/>
                  </a:lnTo>
                  <a:lnTo>
                    <a:pt x="114" y="835"/>
                  </a:lnTo>
                  <a:lnTo>
                    <a:pt x="121" y="810"/>
                  </a:lnTo>
                  <a:lnTo>
                    <a:pt x="127" y="806"/>
                  </a:lnTo>
                  <a:lnTo>
                    <a:pt x="144" y="797"/>
                  </a:lnTo>
                  <a:lnTo>
                    <a:pt x="172" y="782"/>
                  </a:lnTo>
                  <a:lnTo>
                    <a:pt x="211" y="765"/>
                  </a:lnTo>
                  <a:lnTo>
                    <a:pt x="235" y="755"/>
                  </a:lnTo>
                  <a:lnTo>
                    <a:pt x="261" y="746"/>
                  </a:lnTo>
                  <a:lnTo>
                    <a:pt x="289" y="736"/>
                  </a:lnTo>
                  <a:lnTo>
                    <a:pt x="320" y="727"/>
                  </a:lnTo>
                  <a:lnTo>
                    <a:pt x="353" y="718"/>
                  </a:lnTo>
                  <a:lnTo>
                    <a:pt x="389" y="710"/>
                  </a:lnTo>
                  <a:lnTo>
                    <a:pt x="427" y="703"/>
                  </a:lnTo>
                  <a:lnTo>
                    <a:pt x="467" y="696"/>
                  </a:lnTo>
                  <a:lnTo>
                    <a:pt x="509" y="691"/>
                  </a:lnTo>
                  <a:lnTo>
                    <a:pt x="554" y="687"/>
                  </a:lnTo>
                  <a:lnTo>
                    <a:pt x="601" y="685"/>
                  </a:lnTo>
                  <a:lnTo>
                    <a:pt x="649" y="685"/>
                  </a:lnTo>
                  <a:lnTo>
                    <a:pt x="700" y="687"/>
                  </a:lnTo>
                  <a:lnTo>
                    <a:pt x="753" y="691"/>
                  </a:lnTo>
                  <a:lnTo>
                    <a:pt x="807" y="697"/>
                  </a:lnTo>
                  <a:lnTo>
                    <a:pt x="864" y="706"/>
                  </a:lnTo>
                  <a:lnTo>
                    <a:pt x="922" y="718"/>
                  </a:lnTo>
                  <a:lnTo>
                    <a:pt x="982" y="733"/>
                  </a:lnTo>
                  <a:lnTo>
                    <a:pt x="1044" y="751"/>
                  </a:lnTo>
                  <a:lnTo>
                    <a:pt x="1107" y="772"/>
                  </a:lnTo>
                  <a:lnTo>
                    <a:pt x="1172" y="797"/>
                  </a:lnTo>
                  <a:lnTo>
                    <a:pt x="1239" y="826"/>
                  </a:lnTo>
                  <a:lnTo>
                    <a:pt x="1307" y="859"/>
                  </a:lnTo>
                  <a:lnTo>
                    <a:pt x="1377" y="896"/>
                  </a:lnTo>
                  <a:lnTo>
                    <a:pt x="1380" y="901"/>
                  </a:lnTo>
                  <a:lnTo>
                    <a:pt x="1389" y="914"/>
                  </a:lnTo>
                  <a:lnTo>
                    <a:pt x="1395" y="925"/>
                  </a:lnTo>
                  <a:lnTo>
                    <a:pt x="1402" y="937"/>
                  </a:lnTo>
                  <a:lnTo>
                    <a:pt x="1410" y="952"/>
                  </a:lnTo>
                  <a:lnTo>
                    <a:pt x="1418" y="969"/>
                  </a:lnTo>
                  <a:lnTo>
                    <a:pt x="1426" y="989"/>
                  </a:lnTo>
                  <a:lnTo>
                    <a:pt x="1434" y="1011"/>
                  </a:lnTo>
                  <a:lnTo>
                    <a:pt x="1443" y="1036"/>
                  </a:lnTo>
                  <a:lnTo>
                    <a:pt x="1450" y="1064"/>
                  </a:lnTo>
                  <a:lnTo>
                    <a:pt x="1457" y="1093"/>
                  </a:lnTo>
                  <a:lnTo>
                    <a:pt x="1464" y="1126"/>
                  </a:lnTo>
                  <a:lnTo>
                    <a:pt x="1469" y="1161"/>
                  </a:lnTo>
                  <a:lnTo>
                    <a:pt x="1474" y="1198"/>
                  </a:lnTo>
                  <a:lnTo>
                    <a:pt x="1526" y="1185"/>
                  </a:lnTo>
                  <a:lnTo>
                    <a:pt x="1579" y="1169"/>
                  </a:lnTo>
                  <a:lnTo>
                    <a:pt x="1605" y="1160"/>
                  </a:lnTo>
                  <a:lnTo>
                    <a:pt x="1631" y="1150"/>
                  </a:lnTo>
                  <a:lnTo>
                    <a:pt x="1658" y="1140"/>
                  </a:lnTo>
                  <a:lnTo>
                    <a:pt x="1684" y="1130"/>
                  </a:lnTo>
                  <a:lnTo>
                    <a:pt x="1711" y="1119"/>
                  </a:lnTo>
                  <a:lnTo>
                    <a:pt x="1737" y="1107"/>
                  </a:lnTo>
                  <a:lnTo>
                    <a:pt x="1764" y="1095"/>
                  </a:lnTo>
                  <a:lnTo>
                    <a:pt x="1790" y="1082"/>
                  </a:lnTo>
                  <a:lnTo>
                    <a:pt x="1818" y="1069"/>
                  </a:lnTo>
                  <a:lnTo>
                    <a:pt x="1844" y="1055"/>
                  </a:lnTo>
                  <a:lnTo>
                    <a:pt x="1871" y="1040"/>
                  </a:lnTo>
                  <a:lnTo>
                    <a:pt x="1897" y="1024"/>
                  </a:lnTo>
                  <a:lnTo>
                    <a:pt x="1923" y="1008"/>
                  </a:lnTo>
                  <a:lnTo>
                    <a:pt x="1950" y="992"/>
                  </a:lnTo>
                  <a:lnTo>
                    <a:pt x="1976" y="974"/>
                  </a:lnTo>
                  <a:lnTo>
                    <a:pt x="2003" y="956"/>
                  </a:lnTo>
                  <a:lnTo>
                    <a:pt x="2029" y="938"/>
                  </a:lnTo>
                  <a:lnTo>
                    <a:pt x="2055" y="918"/>
                  </a:lnTo>
                  <a:lnTo>
                    <a:pt x="2081" y="898"/>
                  </a:lnTo>
                  <a:lnTo>
                    <a:pt x="2108" y="877"/>
                  </a:lnTo>
                  <a:lnTo>
                    <a:pt x="2134" y="856"/>
                  </a:lnTo>
                  <a:lnTo>
                    <a:pt x="2160" y="833"/>
                  </a:lnTo>
                  <a:lnTo>
                    <a:pt x="2186" y="810"/>
                  </a:lnTo>
                  <a:lnTo>
                    <a:pt x="2212" y="787"/>
                  </a:lnTo>
                  <a:lnTo>
                    <a:pt x="2238" y="762"/>
                  </a:lnTo>
                  <a:lnTo>
                    <a:pt x="2263" y="737"/>
                  </a:lnTo>
                  <a:lnTo>
                    <a:pt x="2289" y="711"/>
                  </a:lnTo>
                  <a:lnTo>
                    <a:pt x="2315" y="684"/>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37" name="Freeform 37">
              <a:extLst>
                <a:ext uri="{FF2B5EF4-FFF2-40B4-BE49-F238E27FC236}">
                  <a16:creationId xmlns:a16="http://schemas.microsoft.com/office/drawing/2014/main" id="{1D6F33CC-2264-4966-A868-0F209B771BFD}"/>
                </a:ext>
              </a:extLst>
            </p:cNvPr>
            <p:cNvSpPr>
              <a:spLocks/>
            </p:cNvSpPr>
            <p:nvPr/>
          </p:nvSpPr>
          <p:spPr bwMode="auto">
            <a:xfrm>
              <a:off x="8875034" y="1317572"/>
              <a:ext cx="548691" cy="791045"/>
            </a:xfrm>
            <a:custGeom>
              <a:avLst/>
              <a:gdLst>
                <a:gd name="T0" fmla="*/ 222 w 1131"/>
                <a:gd name="T1" fmla="*/ 553 h 1633"/>
                <a:gd name="T2" fmla="*/ 223 w 1131"/>
                <a:gd name="T3" fmla="*/ 636 h 1633"/>
                <a:gd name="T4" fmla="*/ 218 w 1131"/>
                <a:gd name="T5" fmla="*/ 730 h 1633"/>
                <a:gd name="T6" fmla="*/ 203 w 1131"/>
                <a:gd name="T7" fmla="*/ 835 h 1633"/>
                <a:gd name="T8" fmla="*/ 187 w 1131"/>
                <a:gd name="T9" fmla="*/ 919 h 1633"/>
                <a:gd name="T10" fmla="*/ 172 w 1131"/>
                <a:gd name="T11" fmla="*/ 979 h 1633"/>
                <a:gd name="T12" fmla="*/ 154 w 1131"/>
                <a:gd name="T13" fmla="*/ 1041 h 1633"/>
                <a:gd name="T14" fmla="*/ 134 w 1131"/>
                <a:gd name="T15" fmla="*/ 1106 h 1633"/>
                <a:gd name="T16" fmla="*/ 110 w 1131"/>
                <a:gd name="T17" fmla="*/ 1174 h 1633"/>
                <a:gd name="T18" fmla="*/ 83 w 1131"/>
                <a:gd name="T19" fmla="*/ 1244 h 1633"/>
                <a:gd name="T20" fmla="*/ 53 w 1131"/>
                <a:gd name="T21" fmla="*/ 1317 h 1633"/>
                <a:gd name="T22" fmla="*/ 18 w 1131"/>
                <a:gd name="T23" fmla="*/ 1393 h 1633"/>
                <a:gd name="T24" fmla="*/ 18 w 1131"/>
                <a:gd name="T25" fmla="*/ 1442 h 1633"/>
                <a:gd name="T26" fmla="*/ 104 w 1131"/>
                <a:gd name="T27" fmla="*/ 1485 h 1633"/>
                <a:gd name="T28" fmla="*/ 186 w 1131"/>
                <a:gd name="T29" fmla="*/ 1524 h 1633"/>
                <a:gd name="T30" fmla="*/ 279 w 1131"/>
                <a:gd name="T31" fmla="*/ 1564 h 1633"/>
                <a:gd name="T32" fmla="*/ 351 w 1131"/>
                <a:gd name="T33" fmla="*/ 1592 h 1633"/>
                <a:gd name="T34" fmla="*/ 398 w 1131"/>
                <a:gd name="T35" fmla="*/ 1607 h 1633"/>
                <a:gd name="T36" fmla="*/ 442 w 1131"/>
                <a:gd name="T37" fmla="*/ 1620 h 1633"/>
                <a:gd name="T38" fmla="*/ 484 w 1131"/>
                <a:gd name="T39" fmla="*/ 1629 h 1633"/>
                <a:gd name="T40" fmla="*/ 521 w 1131"/>
                <a:gd name="T41" fmla="*/ 1633 h 1633"/>
                <a:gd name="T42" fmla="*/ 553 w 1131"/>
                <a:gd name="T43" fmla="*/ 1632 h 1633"/>
                <a:gd name="T44" fmla="*/ 580 w 1131"/>
                <a:gd name="T45" fmla="*/ 1624 h 1633"/>
                <a:gd name="T46" fmla="*/ 614 w 1131"/>
                <a:gd name="T47" fmla="*/ 1598 h 1633"/>
                <a:gd name="T48" fmla="*/ 657 w 1131"/>
                <a:gd name="T49" fmla="*/ 1555 h 1633"/>
                <a:gd name="T50" fmla="*/ 708 w 1131"/>
                <a:gd name="T51" fmla="*/ 1495 h 1633"/>
                <a:gd name="T52" fmla="*/ 764 w 1131"/>
                <a:gd name="T53" fmla="*/ 1420 h 1633"/>
                <a:gd name="T54" fmla="*/ 822 w 1131"/>
                <a:gd name="T55" fmla="*/ 1332 h 1633"/>
                <a:gd name="T56" fmla="*/ 881 w 1131"/>
                <a:gd name="T57" fmla="*/ 1233 h 1633"/>
                <a:gd name="T58" fmla="*/ 938 w 1131"/>
                <a:gd name="T59" fmla="*/ 1123 h 1633"/>
                <a:gd name="T60" fmla="*/ 992 w 1131"/>
                <a:gd name="T61" fmla="*/ 1005 h 1633"/>
                <a:gd name="T62" fmla="*/ 1040 w 1131"/>
                <a:gd name="T63" fmla="*/ 880 h 1633"/>
                <a:gd name="T64" fmla="*/ 1080 w 1131"/>
                <a:gd name="T65" fmla="*/ 748 h 1633"/>
                <a:gd name="T66" fmla="*/ 1110 w 1131"/>
                <a:gd name="T67" fmla="*/ 613 h 1633"/>
                <a:gd name="T68" fmla="*/ 1128 w 1131"/>
                <a:gd name="T69" fmla="*/ 476 h 1633"/>
                <a:gd name="T70" fmla="*/ 1131 w 1131"/>
                <a:gd name="T71" fmla="*/ 338 h 1633"/>
                <a:gd name="T72" fmla="*/ 1117 w 1131"/>
                <a:gd name="T73" fmla="*/ 201 h 1633"/>
                <a:gd name="T74" fmla="*/ 1085 w 1131"/>
                <a:gd name="T75" fmla="*/ 66 h 1633"/>
                <a:gd name="T76" fmla="*/ 1035 w 1131"/>
                <a:gd name="T77" fmla="*/ 27 h 1633"/>
                <a:gd name="T78" fmla="*/ 984 w 1131"/>
                <a:gd name="T79" fmla="*/ 78 h 1633"/>
                <a:gd name="T80" fmla="*/ 932 w 1131"/>
                <a:gd name="T81" fmla="*/ 126 h 1633"/>
                <a:gd name="T82" fmla="*/ 880 w 1131"/>
                <a:gd name="T83" fmla="*/ 172 h 1633"/>
                <a:gd name="T84" fmla="*/ 827 w 1131"/>
                <a:gd name="T85" fmla="*/ 214 h 1633"/>
                <a:gd name="T86" fmla="*/ 775 w 1131"/>
                <a:gd name="T87" fmla="*/ 254 h 1633"/>
                <a:gd name="T88" fmla="*/ 722 w 1131"/>
                <a:gd name="T89" fmla="*/ 290 h 1633"/>
                <a:gd name="T90" fmla="*/ 669 w 1131"/>
                <a:gd name="T91" fmla="*/ 324 h 1633"/>
                <a:gd name="T92" fmla="*/ 617 w 1131"/>
                <a:gd name="T93" fmla="*/ 356 h 1633"/>
                <a:gd name="T94" fmla="*/ 564 w 1131"/>
                <a:gd name="T95" fmla="*/ 385 h 1633"/>
                <a:gd name="T96" fmla="*/ 510 w 1131"/>
                <a:gd name="T97" fmla="*/ 411 h 1633"/>
                <a:gd name="T98" fmla="*/ 457 w 1131"/>
                <a:gd name="T99" fmla="*/ 435 h 1633"/>
                <a:gd name="T100" fmla="*/ 404 w 1131"/>
                <a:gd name="T101" fmla="*/ 456 h 1633"/>
                <a:gd name="T102" fmla="*/ 351 w 1131"/>
                <a:gd name="T103" fmla="*/ 476 h 1633"/>
                <a:gd name="T104" fmla="*/ 272 w 1131"/>
                <a:gd name="T105" fmla="*/ 501 h 163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131" h="1633">
                  <a:moveTo>
                    <a:pt x="220" y="514"/>
                  </a:moveTo>
                  <a:lnTo>
                    <a:pt x="222" y="553"/>
                  </a:lnTo>
                  <a:lnTo>
                    <a:pt x="224" y="593"/>
                  </a:lnTo>
                  <a:lnTo>
                    <a:pt x="223" y="636"/>
                  </a:lnTo>
                  <a:lnTo>
                    <a:pt x="222" y="682"/>
                  </a:lnTo>
                  <a:lnTo>
                    <a:pt x="218" y="730"/>
                  </a:lnTo>
                  <a:lnTo>
                    <a:pt x="212" y="781"/>
                  </a:lnTo>
                  <a:lnTo>
                    <a:pt x="203" y="835"/>
                  </a:lnTo>
                  <a:lnTo>
                    <a:pt x="193" y="890"/>
                  </a:lnTo>
                  <a:lnTo>
                    <a:pt x="187" y="919"/>
                  </a:lnTo>
                  <a:lnTo>
                    <a:pt x="180" y="949"/>
                  </a:lnTo>
                  <a:lnTo>
                    <a:pt x="172" y="979"/>
                  </a:lnTo>
                  <a:lnTo>
                    <a:pt x="164" y="1010"/>
                  </a:lnTo>
                  <a:lnTo>
                    <a:pt x="154" y="1041"/>
                  </a:lnTo>
                  <a:lnTo>
                    <a:pt x="145" y="1073"/>
                  </a:lnTo>
                  <a:lnTo>
                    <a:pt x="134" y="1106"/>
                  </a:lnTo>
                  <a:lnTo>
                    <a:pt x="123" y="1140"/>
                  </a:lnTo>
                  <a:lnTo>
                    <a:pt x="110" y="1174"/>
                  </a:lnTo>
                  <a:lnTo>
                    <a:pt x="97" y="1209"/>
                  </a:lnTo>
                  <a:lnTo>
                    <a:pt x="83" y="1244"/>
                  </a:lnTo>
                  <a:lnTo>
                    <a:pt x="68" y="1280"/>
                  </a:lnTo>
                  <a:lnTo>
                    <a:pt x="53" y="1317"/>
                  </a:lnTo>
                  <a:lnTo>
                    <a:pt x="36" y="1355"/>
                  </a:lnTo>
                  <a:lnTo>
                    <a:pt x="18" y="1393"/>
                  </a:lnTo>
                  <a:lnTo>
                    <a:pt x="0" y="1432"/>
                  </a:lnTo>
                  <a:lnTo>
                    <a:pt x="18" y="1442"/>
                  </a:lnTo>
                  <a:lnTo>
                    <a:pt x="69" y="1468"/>
                  </a:lnTo>
                  <a:lnTo>
                    <a:pt x="104" y="1485"/>
                  </a:lnTo>
                  <a:lnTo>
                    <a:pt x="143" y="1504"/>
                  </a:lnTo>
                  <a:lnTo>
                    <a:pt x="186" y="1524"/>
                  </a:lnTo>
                  <a:lnTo>
                    <a:pt x="232" y="1545"/>
                  </a:lnTo>
                  <a:lnTo>
                    <a:pt x="279" y="1564"/>
                  </a:lnTo>
                  <a:lnTo>
                    <a:pt x="327" y="1583"/>
                  </a:lnTo>
                  <a:lnTo>
                    <a:pt x="351" y="1592"/>
                  </a:lnTo>
                  <a:lnTo>
                    <a:pt x="375" y="1600"/>
                  </a:lnTo>
                  <a:lnTo>
                    <a:pt x="398" y="1607"/>
                  </a:lnTo>
                  <a:lnTo>
                    <a:pt x="420" y="1614"/>
                  </a:lnTo>
                  <a:lnTo>
                    <a:pt x="442" y="1620"/>
                  </a:lnTo>
                  <a:lnTo>
                    <a:pt x="463" y="1625"/>
                  </a:lnTo>
                  <a:lnTo>
                    <a:pt x="484" y="1629"/>
                  </a:lnTo>
                  <a:lnTo>
                    <a:pt x="503" y="1631"/>
                  </a:lnTo>
                  <a:lnTo>
                    <a:pt x="521" y="1633"/>
                  </a:lnTo>
                  <a:lnTo>
                    <a:pt x="537" y="1633"/>
                  </a:lnTo>
                  <a:lnTo>
                    <a:pt x="553" y="1632"/>
                  </a:lnTo>
                  <a:lnTo>
                    <a:pt x="567" y="1629"/>
                  </a:lnTo>
                  <a:lnTo>
                    <a:pt x="580" y="1624"/>
                  </a:lnTo>
                  <a:lnTo>
                    <a:pt x="596" y="1613"/>
                  </a:lnTo>
                  <a:lnTo>
                    <a:pt x="614" y="1598"/>
                  </a:lnTo>
                  <a:lnTo>
                    <a:pt x="635" y="1578"/>
                  </a:lnTo>
                  <a:lnTo>
                    <a:pt x="657" y="1555"/>
                  </a:lnTo>
                  <a:lnTo>
                    <a:pt x="682" y="1527"/>
                  </a:lnTo>
                  <a:lnTo>
                    <a:pt x="708" y="1495"/>
                  </a:lnTo>
                  <a:lnTo>
                    <a:pt x="735" y="1459"/>
                  </a:lnTo>
                  <a:lnTo>
                    <a:pt x="764" y="1420"/>
                  </a:lnTo>
                  <a:lnTo>
                    <a:pt x="793" y="1378"/>
                  </a:lnTo>
                  <a:lnTo>
                    <a:pt x="822" y="1332"/>
                  </a:lnTo>
                  <a:lnTo>
                    <a:pt x="852" y="1284"/>
                  </a:lnTo>
                  <a:lnTo>
                    <a:pt x="881" y="1233"/>
                  </a:lnTo>
                  <a:lnTo>
                    <a:pt x="910" y="1179"/>
                  </a:lnTo>
                  <a:lnTo>
                    <a:pt x="938" y="1123"/>
                  </a:lnTo>
                  <a:lnTo>
                    <a:pt x="966" y="1065"/>
                  </a:lnTo>
                  <a:lnTo>
                    <a:pt x="992" y="1005"/>
                  </a:lnTo>
                  <a:lnTo>
                    <a:pt x="1017" y="943"/>
                  </a:lnTo>
                  <a:lnTo>
                    <a:pt x="1040" y="880"/>
                  </a:lnTo>
                  <a:lnTo>
                    <a:pt x="1061" y="814"/>
                  </a:lnTo>
                  <a:lnTo>
                    <a:pt x="1080" y="748"/>
                  </a:lnTo>
                  <a:lnTo>
                    <a:pt x="1097" y="681"/>
                  </a:lnTo>
                  <a:lnTo>
                    <a:pt x="1110" y="613"/>
                  </a:lnTo>
                  <a:lnTo>
                    <a:pt x="1121" y="545"/>
                  </a:lnTo>
                  <a:lnTo>
                    <a:pt x="1128" y="476"/>
                  </a:lnTo>
                  <a:lnTo>
                    <a:pt x="1131" y="407"/>
                  </a:lnTo>
                  <a:lnTo>
                    <a:pt x="1131" y="338"/>
                  </a:lnTo>
                  <a:lnTo>
                    <a:pt x="1126" y="270"/>
                  </a:lnTo>
                  <a:lnTo>
                    <a:pt x="1117" y="201"/>
                  </a:lnTo>
                  <a:lnTo>
                    <a:pt x="1103" y="133"/>
                  </a:lnTo>
                  <a:lnTo>
                    <a:pt x="1085" y="66"/>
                  </a:lnTo>
                  <a:lnTo>
                    <a:pt x="1061" y="0"/>
                  </a:lnTo>
                  <a:lnTo>
                    <a:pt x="1035" y="27"/>
                  </a:lnTo>
                  <a:lnTo>
                    <a:pt x="1009" y="53"/>
                  </a:lnTo>
                  <a:lnTo>
                    <a:pt x="984" y="78"/>
                  </a:lnTo>
                  <a:lnTo>
                    <a:pt x="958" y="103"/>
                  </a:lnTo>
                  <a:lnTo>
                    <a:pt x="932" y="126"/>
                  </a:lnTo>
                  <a:lnTo>
                    <a:pt x="906" y="149"/>
                  </a:lnTo>
                  <a:lnTo>
                    <a:pt x="880" y="172"/>
                  </a:lnTo>
                  <a:lnTo>
                    <a:pt x="854" y="193"/>
                  </a:lnTo>
                  <a:lnTo>
                    <a:pt x="827" y="214"/>
                  </a:lnTo>
                  <a:lnTo>
                    <a:pt x="801" y="234"/>
                  </a:lnTo>
                  <a:lnTo>
                    <a:pt x="775" y="254"/>
                  </a:lnTo>
                  <a:lnTo>
                    <a:pt x="749" y="272"/>
                  </a:lnTo>
                  <a:lnTo>
                    <a:pt x="722" y="290"/>
                  </a:lnTo>
                  <a:lnTo>
                    <a:pt x="696" y="308"/>
                  </a:lnTo>
                  <a:lnTo>
                    <a:pt x="669" y="324"/>
                  </a:lnTo>
                  <a:lnTo>
                    <a:pt x="643" y="340"/>
                  </a:lnTo>
                  <a:lnTo>
                    <a:pt x="617" y="356"/>
                  </a:lnTo>
                  <a:lnTo>
                    <a:pt x="590" y="371"/>
                  </a:lnTo>
                  <a:lnTo>
                    <a:pt x="564" y="385"/>
                  </a:lnTo>
                  <a:lnTo>
                    <a:pt x="536" y="398"/>
                  </a:lnTo>
                  <a:lnTo>
                    <a:pt x="510" y="411"/>
                  </a:lnTo>
                  <a:lnTo>
                    <a:pt x="483" y="423"/>
                  </a:lnTo>
                  <a:lnTo>
                    <a:pt x="457" y="435"/>
                  </a:lnTo>
                  <a:lnTo>
                    <a:pt x="430" y="446"/>
                  </a:lnTo>
                  <a:lnTo>
                    <a:pt x="404" y="456"/>
                  </a:lnTo>
                  <a:lnTo>
                    <a:pt x="377" y="466"/>
                  </a:lnTo>
                  <a:lnTo>
                    <a:pt x="351" y="476"/>
                  </a:lnTo>
                  <a:lnTo>
                    <a:pt x="325" y="485"/>
                  </a:lnTo>
                  <a:lnTo>
                    <a:pt x="272" y="501"/>
                  </a:lnTo>
                  <a:lnTo>
                    <a:pt x="220" y="514"/>
                  </a:lnTo>
                  <a:close/>
                </a:path>
              </a:pathLst>
            </a:custGeom>
            <a:solidFill>
              <a:schemeClr val="accent1">
                <a:lumMod val="75000"/>
              </a:schemeClr>
            </a:solidFill>
            <a:ln>
              <a:noFill/>
            </a:ln>
          </p:spPr>
          <p:txBody>
            <a:bodyPr vert="horz" wrap="square" lIns="91440" tIns="45720" rIns="91440" bIns="45720" numCol="1" anchor="t" anchorCtr="0" compatLnSpc="1">
              <a:prstTxWarp prst="textNoShape">
                <a:avLst/>
              </a:prstTxWarp>
            </a:bodyPr>
            <a:lstStyle/>
            <a:p>
              <a:endParaRPr lang="en-US">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38" name="Freeform 38">
              <a:extLst>
                <a:ext uri="{FF2B5EF4-FFF2-40B4-BE49-F238E27FC236}">
                  <a16:creationId xmlns:a16="http://schemas.microsoft.com/office/drawing/2014/main" id="{442843D2-3C08-4658-8722-68442C38E2B9}"/>
                </a:ext>
              </a:extLst>
            </p:cNvPr>
            <p:cNvSpPr>
              <a:spLocks/>
            </p:cNvSpPr>
            <p:nvPr/>
          </p:nvSpPr>
          <p:spPr bwMode="auto">
            <a:xfrm>
              <a:off x="9090246" y="1680133"/>
              <a:ext cx="143474" cy="281132"/>
            </a:xfrm>
            <a:custGeom>
              <a:avLst/>
              <a:gdLst>
                <a:gd name="T0" fmla="*/ 164 w 298"/>
                <a:gd name="T1" fmla="*/ 1 h 582"/>
                <a:gd name="T2" fmla="*/ 162 w 298"/>
                <a:gd name="T3" fmla="*/ 3 h 582"/>
                <a:gd name="T4" fmla="*/ 174 w 298"/>
                <a:gd name="T5" fmla="*/ 12 h 582"/>
                <a:gd name="T6" fmla="*/ 186 w 298"/>
                <a:gd name="T7" fmla="*/ 23 h 582"/>
                <a:gd name="T8" fmla="*/ 196 w 298"/>
                <a:gd name="T9" fmla="*/ 36 h 582"/>
                <a:gd name="T10" fmla="*/ 210 w 298"/>
                <a:gd name="T11" fmla="*/ 60 h 582"/>
                <a:gd name="T12" fmla="*/ 223 w 298"/>
                <a:gd name="T13" fmla="*/ 98 h 582"/>
                <a:gd name="T14" fmla="*/ 231 w 298"/>
                <a:gd name="T15" fmla="*/ 141 h 582"/>
                <a:gd name="T16" fmla="*/ 234 w 298"/>
                <a:gd name="T17" fmla="*/ 189 h 582"/>
                <a:gd name="T18" fmla="*/ 231 w 298"/>
                <a:gd name="T19" fmla="*/ 241 h 582"/>
                <a:gd name="T20" fmla="*/ 222 w 298"/>
                <a:gd name="T21" fmla="*/ 295 h 582"/>
                <a:gd name="T22" fmla="*/ 207 w 298"/>
                <a:gd name="T23" fmla="*/ 350 h 582"/>
                <a:gd name="T24" fmla="*/ 188 w 298"/>
                <a:gd name="T25" fmla="*/ 402 h 582"/>
                <a:gd name="T26" fmla="*/ 164 w 298"/>
                <a:gd name="T27" fmla="*/ 448 h 582"/>
                <a:gd name="T28" fmla="*/ 138 w 298"/>
                <a:gd name="T29" fmla="*/ 488 h 582"/>
                <a:gd name="T30" fmla="*/ 109 w 298"/>
                <a:gd name="T31" fmla="*/ 521 h 582"/>
                <a:gd name="T32" fmla="*/ 78 w 298"/>
                <a:gd name="T33" fmla="*/ 547 h 582"/>
                <a:gd name="T34" fmla="*/ 55 w 298"/>
                <a:gd name="T35" fmla="*/ 560 h 582"/>
                <a:gd name="T36" fmla="*/ 39 w 298"/>
                <a:gd name="T37" fmla="*/ 567 h 582"/>
                <a:gd name="T38" fmla="*/ 23 w 298"/>
                <a:gd name="T39" fmla="*/ 571 h 582"/>
                <a:gd name="T40" fmla="*/ 8 w 298"/>
                <a:gd name="T41" fmla="*/ 572 h 582"/>
                <a:gd name="T42" fmla="*/ 9 w 298"/>
                <a:gd name="T43" fmla="*/ 575 h 582"/>
                <a:gd name="T44" fmla="*/ 28 w 298"/>
                <a:gd name="T45" fmla="*/ 580 h 582"/>
                <a:gd name="T46" fmla="*/ 48 w 298"/>
                <a:gd name="T47" fmla="*/ 582 h 582"/>
                <a:gd name="T48" fmla="*/ 67 w 298"/>
                <a:gd name="T49" fmla="*/ 581 h 582"/>
                <a:gd name="T50" fmla="*/ 87 w 298"/>
                <a:gd name="T51" fmla="*/ 578 h 582"/>
                <a:gd name="T52" fmla="*/ 107 w 298"/>
                <a:gd name="T53" fmla="*/ 571 h 582"/>
                <a:gd name="T54" fmla="*/ 127 w 298"/>
                <a:gd name="T55" fmla="*/ 562 h 582"/>
                <a:gd name="T56" fmla="*/ 146 w 298"/>
                <a:gd name="T57" fmla="*/ 551 h 582"/>
                <a:gd name="T58" fmla="*/ 164 w 298"/>
                <a:gd name="T59" fmla="*/ 537 h 582"/>
                <a:gd name="T60" fmla="*/ 182 w 298"/>
                <a:gd name="T61" fmla="*/ 521 h 582"/>
                <a:gd name="T62" fmla="*/ 199 w 298"/>
                <a:gd name="T63" fmla="*/ 503 h 582"/>
                <a:gd name="T64" fmla="*/ 223 w 298"/>
                <a:gd name="T65" fmla="*/ 472 h 582"/>
                <a:gd name="T66" fmla="*/ 251 w 298"/>
                <a:gd name="T67" fmla="*/ 424 h 582"/>
                <a:gd name="T68" fmla="*/ 273 w 298"/>
                <a:gd name="T69" fmla="*/ 370 h 582"/>
                <a:gd name="T70" fmla="*/ 289 w 298"/>
                <a:gd name="T71" fmla="*/ 311 h 582"/>
                <a:gd name="T72" fmla="*/ 297 w 298"/>
                <a:gd name="T73" fmla="*/ 253 h 582"/>
                <a:gd name="T74" fmla="*/ 297 w 298"/>
                <a:gd name="T75" fmla="*/ 198 h 582"/>
                <a:gd name="T76" fmla="*/ 292 w 298"/>
                <a:gd name="T77" fmla="*/ 159 h 582"/>
                <a:gd name="T78" fmla="*/ 286 w 298"/>
                <a:gd name="T79" fmla="*/ 135 h 582"/>
                <a:gd name="T80" fmla="*/ 279 w 298"/>
                <a:gd name="T81" fmla="*/ 112 h 582"/>
                <a:gd name="T82" fmla="*/ 269 w 298"/>
                <a:gd name="T83" fmla="*/ 91 h 582"/>
                <a:gd name="T84" fmla="*/ 259 w 298"/>
                <a:gd name="T85" fmla="*/ 72 h 582"/>
                <a:gd name="T86" fmla="*/ 247 w 298"/>
                <a:gd name="T87" fmla="*/ 53 h 582"/>
                <a:gd name="T88" fmla="*/ 233 w 298"/>
                <a:gd name="T89" fmla="*/ 38 h 582"/>
                <a:gd name="T90" fmla="*/ 218 w 298"/>
                <a:gd name="T91" fmla="*/ 25 h 582"/>
                <a:gd name="T92" fmla="*/ 201 w 298"/>
                <a:gd name="T93" fmla="*/ 14 h 582"/>
                <a:gd name="T94" fmla="*/ 183 w 298"/>
                <a:gd name="T95" fmla="*/ 6 h 5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298" h="582">
                  <a:moveTo>
                    <a:pt x="174" y="3"/>
                  </a:moveTo>
                  <a:lnTo>
                    <a:pt x="164" y="1"/>
                  </a:lnTo>
                  <a:lnTo>
                    <a:pt x="155" y="0"/>
                  </a:lnTo>
                  <a:lnTo>
                    <a:pt x="162" y="3"/>
                  </a:lnTo>
                  <a:lnTo>
                    <a:pt x="168" y="7"/>
                  </a:lnTo>
                  <a:lnTo>
                    <a:pt x="174" y="12"/>
                  </a:lnTo>
                  <a:lnTo>
                    <a:pt x="180" y="17"/>
                  </a:lnTo>
                  <a:lnTo>
                    <a:pt x="186" y="23"/>
                  </a:lnTo>
                  <a:lnTo>
                    <a:pt x="191" y="30"/>
                  </a:lnTo>
                  <a:lnTo>
                    <a:pt x="196" y="36"/>
                  </a:lnTo>
                  <a:lnTo>
                    <a:pt x="201" y="44"/>
                  </a:lnTo>
                  <a:lnTo>
                    <a:pt x="210" y="60"/>
                  </a:lnTo>
                  <a:lnTo>
                    <a:pt x="217" y="79"/>
                  </a:lnTo>
                  <a:lnTo>
                    <a:pt x="223" y="98"/>
                  </a:lnTo>
                  <a:lnTo>
                    <a:pt x="228" y="119"/>
                  </a:lnTo>
                  <a:lnTo>
                    <a:pt x="231" y="141"/>
                  </a:lnTo>
                  <a:lnTo>
                    <a:pt x="233" y="165"/>
                  </a:lnTo>
                  <a:lnTo>
                    <a:pt x="234" y="189"/>
                  </a:lnTo>
                  <a:lnTo>
                    <a:pt x="233" y="215"/>
                  </a:lnTo>
                  <a:lnTo>
                    <a:pt x="231" y="241"/>
                  </a:lnTo>
                  <a:lnTo>
                    <a:pt x="227" y="268"/>
                  </a:lnTo>
                  <a:lnTo>
                    <a:pt x="222" y="295"/>
                  </a:lnTo>
                  <a:lnTo>
                    <a:pt x="216" y="323"/>
                  </a:lnTo>
                  <a:lnTo>
                    <a:pt x="207" y="350"/>
                  </a:lnTo>
                  <a:lnTo>
                    <a:pt x="198" y="377"/>
                  </a:lnTo>
                  <a:lnTo>
                    <a:pt x="188" y="402"/>
                  </a:lnTo>
                  <a:lnTo>
                    <a:pt x="177" y="426"/>
                  </a:lnTo>
                  <a:lnTo>
                    <a:pt x="164" y="448"/>
                  </a:lnTo>
                  <a:lnTo>
                    <a:pt x="152" y="469"/>
                  </a:lnTo>
                  <a:lnTo>
                    <a:pt x="138" y="488"/>
                  </a:lnTo>
                  <a:lnTo>
                    <a:pt x="124" y="506"/>
                  </a:lnTo>
                  <a:lnTo>
                    <a:pt x="109" y="521"/>
                  </a:lnTo>
                  <a:lnTo>
                    <a:pt x="93" y="535"/>
                  </a:lnTo>
                  <a:lnTo>
                    <a:pt x="78" y="547"/>
                  </a:lnTo>
                  <a:lnTo>
                    <a:pt x="62" y="557"/>
                  </a:lnTo>
                  <a:lnTo>
                    <a:pt x="55" y="560"/>
                  </a:lnTo>
                  <a:lnTo>
                    <a:pt x="47" y="564"/>
                  </a:lnTo>
                  <a:lnTo>
                    <a:pt x="39" y="567"/>
                  </a:lnTo>
                  <a:lnTo>
                    <a:pt x="31" y="569"/>
                  </a:lnTo>
                  <a:lnTo>
                    <a:pt x="23" y="571"/>
                  </a:lnTo>
                  <a:lnTo>
                    <a:pt x="16" y="572"/>
                  </a:lnTo>
                  <a:lnTo>
                    <a:pt x="8" y="572"/>
                  </a:lnTo>
                  <a:lnTo>
                    <a:pt x="0" y="572"/>
                  </a:lnTo>
                  <a:lnTo>
                    <a:pt x="9" y="575"/>
                  </a:lnTo>
                  <a:lnTo>
                    <a:pt x="18" y="578"/>
                  </a:lnTo>
                  <a:lnTo>
                    <a:pt x="28" y="580"/>
                  </a:lnTo>
                  <a:lnTo>
                    <a:pt x="38" y="582"/>
                  </a:lnTo>
                  <a:lnTo>
                    <a:pt x="48" y="582"/>
                  </a:lnTo>
                  <a:lnTo>
                    <a:pt x="57" y="582"/>
                  </a:lnTo>
                  <a:lnTo>
                    <a:pt x="67" y="581"/>
                  </a:lnTo>
                  <a:lnTo>
                    <a:pt x="77" y="580"/>
                  </a:lnTo>
                  <a:lnTo>
                    <a:pt x="87" y="578"/>
                  </a:lnTo>
                  <a:lnTo>
                    <a:pt x="97" y="575"/>
                  </a:lnTo>
                  <a:lnTo>
                    <a:pt x="107" y="571"/>
                  </a:lnTo>
                  <a:lnTo>
                    <a:pt x="117" y="567"/>
                  </a:lnTo>
                  <a:lnTo>
                    <a:pt x="127" y="562"/>
                  </a:lnTo>
                  <a:lnTo>
                    <a:pt x="136" y="557"/>
                  </a:lnTo>
                  <a:lnTo>
                    <a:pt x="146" y="551"/>
                  </a:lnTo>
                  <a:lnTo>
                    <a:pt x="155" y="544"/>
                  </a:lnTo>
                  <a:lnTo>
                    <a:pt x="164" y="537"/>
                  </a:lnTo>
                  <a:lnTo>
                    <a:pt x="173" y="529"/>
                  </a:lnTo>
                  <a:lnTo>
                    <a:pt x="182" y="521"/>
                  </a:lnTo>
                  <a:lnTo>
                    <a:pt x="191" y="512"/>
                  </a:lnTo>
                  <a:lnTo>
                    <a:pt x="199" y="503"/>
                  </a:lnTo>
                  <a:lnTo>
                    <a:pt x="207" y="493"/>
                  </a:lnTo>
                  <a:lnTo>
                    <a:pt x="223" y="472"/>
                  </a:lnTo>
                  <a:lnTo>
                    <a:pt x="238" y="449"/>
                  </a:lnTo>
                  <a:lnTo>
                    <a:pt x="251" y="424"/>
                  </a:lnTo>
                  <a:lnTo>
                    <a:pt x="263" y="398"/>
                  </a:lnTo>
                  <a:lnTo>
                    <a:pt x="273" y="370"/>
                  </a:lnTo>
                  <a:lnTo>
                    <a:pt x="282" y="341"/>
                  </a:lnTo>
                  <a:lnTo>
                    <a:pt x="289" y="311"/>
                  </a:lnTo>
                  <a:lnTo>
                    <a:pt x="294" y="282"/>
                  </a:lnTo>
                  <a:lnTo>
                    <a:pt x="297" y="253"/>
                  </a:lnTo>
                  <a:lnTo>
                    <a:pt x="298" y="225"/>
                  </a:lnTo>
                  <a:lnTo>
                    <a:pt x="297" y="198"/>
                  </a:lnTo>
                  <a:lnTo>
                    <a:pt x="294" y="172"/>
                  </a:lnTo>
                  <a:lnTo>
                    <a:pt x="292" y="159"/>
                  </a:lnTo>
                  <a:lnTo>
                    <a:pt x="289" y="147"/>
                  </a:lnTo>
                  <a:lnTo>
                    <a:pt x="286" y="135"/>
                  </a:lnTo>
                  <a:lnTo>
                    <a:pt x="282" y="123"/>
                  </a:lnTo>
                  <a:lnTo>
                    <a:pt x="279" y="112"/>
                  </a:lnTo>
                  <a:lnTo>
                    <a:pt x="274" y="101"/>
                  </a:lnTo>
                  <a:lnTo>
                    <a:pt x="269" y="91"/>
                  </a:lnTo>
                  <a:lnTo>
                    <a:pt x="264" y="81"/>
                  </a:lnTo>
                  <a:lnTo>
                    <a:pt x="259" y="72"/>
                  </a:lnTo>
                  <a:lnTo>
                    <a:pt x="253" y="62"/>
                  </a:lnTo>
                  <a:lnTo>
                    <a:pt x="247" y="53"/>
                  </a:lnTo>
                  <a:lnTo>
                    <a:pt x="240" y="45"/>
                  </a:lnTo>
                  <a:lnTo>
                    <a:pt x="233" y="38"/>
                  </a:lnTo>
                  <a:lnTo>
                    <a:pt x="225" y="31"/>
                  </a:lnTo>
                  <a:lnTo>
                    <a:pt x="218" y="25"/>
                  </a:lnTo>
                  <a:lnTo>
                    <a:pt x="210" y="19"/>
                  </a:lnTo>
                  <a:lnTo>
                    <a:pt x="201" y="14"/>
                  </a:lnTo>
                  <a:lnTo>
                    <a:pt x="192" y="10"/>
                  </a:lnTo>
                  <a:lnTo>
                    <a:pt x="183" y="6"/>
                  </a:lnTo>
                  <a:lnTo>
                    <a:pt x="174" y="3"/>
                  </a:lnTo>
                  <a:close/>
                </a:path>
              </a:pathLst>
            </a:custGeom>
            <a:solidFill>
              <a:schemeClr val="accent1">
                <a:lumMod val="50000"/>
              </a:schemeClr>
            </a:solidFill>
            <a:ln>
              <a:noFill/>
            </a:ln>
          </p:spPr>
          <p:txBody>
            <a:bodyPr vert="horz" wrap="square" lIns="91440" tIns="45720" rIns="91440" bIns="45720" numCol="1" anchor="t" anchorCtr="0" compatLnSpc="1">
              <a:prstTxWarp prst="textNoShape">
                <a:avLst/>
              </a:prstTxWarp>
            </a:bodyPr>
            <a:lstStyle/>
            <a:p>
              <a:endParaRPr lang="en-US">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39" name="Freeform 39">
              <a:extLst>
                <a:ext uri="{FF2B5EF4-FFF2-40B4-BE49-F238E27FC236}">
                  <a16:creationId xmlns:a16="http://schemas.microsoft.com/office/drawing/2014/main" id="{2D0268BC-1AC2-46D0-9D05-3669E88315E0}"/>
                </a:ext>
              </a:extLst>
            </p:cNvPr>
            <p:cNvSpPr>
              <a:spLocks/>
            </p:cNvSpPr>
            <p:nvPr/>
          </p:nvSpPr>
          <p:spPr bwMode="auto">
            <a:xfrm>
              <a:off x="9039836" y="1678195"/>
              <a:ext cx="162862" cy="279192"/>
            </a:xfrm>
            <a:custGeom>
              <a:avLst/>
              <a:gdLst>
                <a:gd name="T0" fmla="*/ 328 w 340"/>
                <a:gd name="T1" fmla="*/ 296 h 573"/>
                <a:gd name="T2" fmla="*/ 337 w 340"/>
                <a:gd name="T3" fmla="*/ 242 h 573"/>
                <a:gd name="T4" fmla="*/ 340 w 340"/>
                <a:gd name="T5" fmla="*/ 190 h 573"/>
                <a:gd name="T6" fmla="*/ 337 w 340"/>
                <a:gd name="T7" fmla="*/ 142 h 573"/>
                <a:gd name="T8" fmla="*/ 329 w 340"/>
                <a:gd name="T9" fmla="*/ 99 h 573"/>
                <a:gd name="T10" fmla="*/ 316 w 340"/>
                <a:gd name="T11" fmla="*/ 61 h 573"/>
                <a:gd name="T12" fmla="*/ 302 w 340"/>
                <a:gd name="T13" fmla="*/ 37 h 573"/>
                <a:gd name="T14" fmla="*/ 292 w 340"/>
                <a:gd name="T15" fmla="*/ 24 h 573"/>
                <a:gd name="T16" fmla="*/ 280 w 340"/>
                <a:gd name="T17" fmla="*/ 13 h 573"/>
                <a:gd name="T18" fmla="*/ 268 w 340"/>
                <a:gd name="T19" fmla="*/ 4 h 573"/>
                <a:gd name="T20" fmla="*/ 252 w 340"/>
                <a:gd name="T21" fmla="*/ 0 h 573"/>
                <a:gd name="T22" fmla="*/ 233 w 340"/>
                <a:gd name="T23" fmla="*/ 0 h 573"/>
                <a:gd name="T24" fmla="*/ 215 w 340"/>
                <a:gd name="T25" fmla="*/ 3 h 573"/>
                <a:gd name="T26" fmla="*/ 195 w 340"/>
                <a:gd name="T27" fmla="*/ 9 h 573"/>
                <a:gd name="T28" fmla="*/ 177 w 340"/>
                <a:gd name="T29" fmla="*/ 17 h 573"/>
                <a:gd name="T30" fmla="*/ 159 w 340"/>
                <a:gd name="T31" fmla="*/ 27 h 573"/>
                <a:gd name="T32" fmla="*/ 133 w 340"/>
                <a:gd name="T33" fmla="*/ 46 h 573"/>
                <a:gd name="T34" fmla="*/ 100 w 340"/>
                <a:gd name="T35" fmla="*/ 79 h 573"/>
                <a:gd name="T36" fmla="*/ 71 w 340"/>
                <a:gd name="T37" fmla="*/ 118 h 573"/>
                <a:gd name="T38" fmla="*/ 45 w 340"/>
                <a:gd name="T39" fmla="*/ 164 h 573"/>
                <a:gd name="T40" fmla="*/ 24 w 340"/>
                <a:gd name="T41" fmla="*/ 215 h 573"/>
                <a:gd name="T42" fmla="*/ 9 w 340"/>
                <a:gd name="T43" fmla="*/ 270 h 573"/>
                <a:gd name="T44" fmla="*/ 2 w 340"/>
                <a:gd name="T45" fmla="*/ 325 h 573"/>
                <a:gd name="T46" fmla="*/ 1 w 340"/>
                <a:gd name="T47" fmla="*/ 377 h 573"/>
                <a:gd name="T48" fmla="*/ 7 w 340"/>
                <a:gd name="T49" fmla="*/ 426 h 573"/>
                <a:gd name="T50" fmla="*/ 19 w 340"/>
                <a:gd name="T51" fmla="*/ 470 h 573"/>
                <a:gd name="T52" fmla="*/ 32 w 340"/>
                <a:gd name="T53" fmla="*/ 499 h 573"/>
                <a:gd name="T54" fmla="*/ 43 w 340"/>
                <a:gd name="T55" fmla="*/ 517 h 573"/>
                <a:gd name="T56" fmla="*/ 55 w 340"/>
                <a:gd name="T57" fmla="*/ 533 h 573"/>
                <a:gd name="T58" fmla="*/ 68 w 340"/>
                <a:gd name="T59" fmla="*/ 547 h 573"/>
                <a:gd name="T60" fmla="*/ 82 w 340"/>
                <a:gd name="T61" fmla="*/ 559 h 573"/>
                <a:gd name="T62" fmla="*/ 98 w 340"/>
                <a:gd name="T63" fmla="*/ 569 h 573"/>
                <a:gd name="T64" fmla="*/ 114 w 340"/>
                <a:gd name="T65" fmla="*/ 573 h 573"/>
                <a:gd name="T66" fmla="*/ 129 w 340"/>
                <a:gd name="T67" fmla="*/ 572 h 573"/>
                <a:gd name="T68" fmla="*/ 145 w 340"/>
                <a:gd name="T69" fmla="*/ 568 h 573"/>
                <a:gd name="T70" fmla="*/ 161 w 340"/>
                <a:gd name="T71" fmla="*/ 561 h 573"/>
                <a:gd name="T72" fmla="*/ 184 w 340"/>
                <a:gd name="T73" fmla="*/ 548 h 573"/>
                <a:gd name="T74" fmla="*/ 215 w 340"/>
                <a:gd name="T75" fmla="*/ 522 h 573"/>
                <a:gd name="T76" fmla="*/ 244 w 340"/>
                <a:gd name="T77" fmla="*/ 489 h 573"/>
                <a:gd name="T78" fmla="*/ 270 w 340"/>
                <a:gd name="T79" fmla="*/ 449 h 573"/>
                <a:gd name="T80" fmla="*/ 294 w 340"/>
                <a:gd name="T81" fmla="*/ 403 h 573"/>
                <a:gd name="T82" fmla="*/ 313 w 340"/>
                <a:gd name="T83" fmla="*/ 351 h 5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Lst>
              <a:rect l="0" t="0" r="r" b="b"/>
              <a:pathLst>
                <a:path w="340" h="573">
                  <a:moveTo>
                    <a:pt x="322" y="324"/>
                  </a:moveTo>
                  <a:lnTo>
                    <a:pt x="328" y="296"/>
                  </a:lnTo>
                  <a:lnTo>
                    <a:pt x="333" y="269"/>
                  </a:lnTo>
                  <a:lnTo>
                    <a:pt x="337" y="242"/>
                  </a:lnTo>
                  <a:lnTo>
                    <a:pt x="339" y="216"/>
                  </a:lnTo>
                  <a:lnTo>
                    <a:pt x="340" y="190"/>
                  </a:lnTo>
                  <a:lnTo>
                    <a:pt x="339" y="166"/>
                  </a:lnTo>
                  <a:lnTo>
                    <a:pt x="337" y="142"/>
                  </a:lnTo>
                  <a:lnTo>
                    <a:pt x="334" y="120"/>
                  </a:lnTo>
                  <a:lnTo>
                    <a:pt x="329" y="99"/>
                  </a:lnTo>
                  <a:lnTo>
                    <a:pt x="323" y="80"/>
                  </a:lnTo>
                  <a:lnTo>
                    <a:pt x="316" y="61"/>
                  </a:lnTo>
                  <a:lnTo>
                    <a:pt x="307" y="45"/>
                  </a:lnTo>
                  <a:lnTo>
                    <a:pt x="302" y="37"/>
                  </a:lnTo>
                  <a:lnTo>
                    <a:pt x="297" y="31"/>
                  </a:lnTo>
                  <a:lnTo>
                    <a:pt x="292" y="24"/>
                  </a:lnTo>
                  <a:lnTo>
                    <a:pt x="286" y="18"/>
                  </a:lnTo>
                  <a:lnTo>
                    <a:pt x="280" y="13"/>
                  </a:lnTo>
                  <a:lnTo>
                    <a:pt x="274" y="8"/>
                  </a:lnTo>
                  <a:lnTo>
                    <a:pt x="268" y="4"/>
                  </a:lnTo>
                  <a:lnTo>
                    <a:pt x="261" y="1"/>
                  </a:lnTo>
                  <a:lnTo>
                    <a:pt x="252" y="0"/>
                  </a:lnTo>
                  <a:lnTo>
                    <a:pt x="243" y="0"/>
                  </a:lnTo>
                  <a:lnTo>
                    <a:pt x="233" y="0"/>
                  </a:lnTo>
                  <a:lnTo>
                    <a:pt x="224" y="2"/>
                  </a:lnTo>
                  <a:lnTo>
                    <a:pt x="215" y="3"/>
                  </a:lnTo>
                  <a:lnTo>
                    <a:pt x="205" y="6"/>
                  </a:lnTo>
                  <a:lnTo>
                    <a:pt x="195" y="9"/>
                  </a:lnTo>
                  <a:lnTo>
                    <a:pt x="186" y="13"/>
                  </a:lnTo>
                  <a:lnTo>
                    <a:pt x="177" y="17"/>
                  </a:lnTo>
                  <a:lnTo>
                    <a:pt x="168" y="21"/>
                  </a:lnTo>
                  <a:lnTo>
                    <a:pt x="159" y="27"/>
                  </a:lnTo>
                  <a:lnTo>
                    <a:pt x="150" y="33"/>
                  </a:lnTo>
                  <a:lnTo>
                    <a:pt x="133" y="46"/>
                  </a:lnTo>
                  <a:lnTo>
                    <a:pt x="116" y="61"/>
                  </a:lnTo>
                  <a:lnTo>
                    <a:pt x="100" y="79"/>
                  </a:lnTo>
                  <a:lnTo>
                    <a:pt x="85" y="98"/>
                  </a:lnTo>
                  <a:lnTo>
                    <a:pt x="71" y="118"/>
                  </a:lnTo>
                  <a:lnTo>
                    <a:pt x="57" y="140"/>
                  </a:lnTo>
                  <a:lnTo>
                    <a:pt x="45" y="164"/>
                  </a:lnTo>
                  <a:lnTo>
                    <a:pt x="34" y="189"/>
                  </a:lnTo>
                  <a:lnTo>
                    <a:pt x="24" y="215"/>
                  </a:lnTo>
                  <a:lnTo>
                    <a:pt x="16" y="242"/>
                  </a:lnTo>
                  <a:lnTo>
                    <a:pt x="9" y="270"/>
                  </a:lnTo>
                  <a:lnTo>
                    <a:pt x="5" y="297"/>
                  </a:lnTo>
                  <a:lnTo>
                    <a:pt x="2" y="325"/>
                  </a:lnTo>
                  <a:lnTo>
                    <a:pt x="0" y="351"/>
                  </a:lnTo>
                  <a:lnTo>
                    <a:pt x="1" y="377"/>
                  </a:lnTo>
                  <a:lnTo>
                    <a:pt x="3" y="402"/>
                  </a:lnTo>
                  <a:lnTo>
                    <a:pt x="7" y="426"/>
                  </a:lnTo>
                  <a:lnTo>
                    <a:pt x="12" y="448"/>
                  </a:lnTo>
                  <a:lnTo>
                    <a:pt x="19" y="470"/>
                  </a:lnTo>
                  <a:lnTo>
                    <a:pt x="28" y="490"/>
                  </a:lnTo>
                  <a:lnTo>
                    <a:pt x="32" y="499"/>
                  </a:lnTo>
                  <a:lnTo>
                    <a:pt x="37" y="508"/>
                  </a:lnTo>
                  <a:lnTo>
                    <a:pt x="43" y="517"/>
                  </a:lnTo>
                  <a:lnTo>
                    <a:pt x="49" y="525"/>
                  </a:lnTo>
                  <a:lnTo>
                    <a:pt x="55" y="533"/>
                  </a:lnTo>
                  <a:lnTo>
                    <a:pt x="61" y="540"/>
                  </a:lnTo>
                  <a:lnTo>
                    <a:pt x="68" y="547"/>
                  </a:lnTo>
                  <a:lnTo>
                    <a:pt x="75" y="553"/>
                  </a:lnTo>
                  <a:lnTo>
                    <a:pt x="82" y="559"/>
                  </a:lnTo>
                  <a:lnTo>
                    <a:pt x="90" y="564"/>
                  </a:lnTo>
                  <a:lnTo>
                    <a:pt x="98" y="569"/>
                  </a:lnTo>
                  <a:lnTo>
                    <a:pt x="106" y="573"/>
                  </a:lnTo>
                  <a:lnTo>
                    <a:pt x="114" y="573"/>
                  </a:lnTo>
                  <a:lnTo>
                    <a:pt x="122" y="573"/>
                  </a:lnTo>
                  <a:lnTo>
                    <a:pt x="129" y="572"/>
                  </a:lnTo>
                  <a:lnTo>
                    <a:pt x="137" y="570"/>
                  </a:lnTo>
                  <a:lnTo>
                    <a:pt x="145" y="568"/>
                  </a:lnTo>
                  <a:lnTo>
                    <a:pt x="153" y="565"/>
                  </a:lnTo>
                  <a:lnTo>
                    <a:pt x="161" y="561"/>
                  </a:lnTo>
                  <a:lnTo>
                    <a:pt x="168" y="558"/>
                  </a:lnTo>
                  <a:lnTo>
                    <a:pt x="184" y="548"/>
                  </a:lnTo>
                  <a:lnTo>
                    <a:pt x="199" y="536"/>
                  </a:lnTo>
                  <a:lnTo>
                    <a:pt x="215" y="522"/>
                  </a:lnTo>
                  <a:lnTo>
                    <a:pt x="230" y="507"/>
                  </a:lnTo>
                  <a:lnTo>
                    <a:pt x="244" y="489"/>
                  </a:lnTo>
                  <a:lnTo>
                    <a:pt x="258" y="470"/>
                  </a:lnTo>
                  <a:lnTo>
                    <a:pt x="270" y="449"/>
                  </a:lnTo>
                  <a:lnTo>
                    <a:pt x="283" y="427"/>
                  </a:lnTo>
                  <a:lnTo>
                    <a:pt x="294" y="403"/>
                  </a:lnTo>
                  <a:lnTo>
                    <a:pt x="304" y="378"/>
                  </a:lnTo>
                  <a:lnTo>
                    <a:pt x="313" y="351"/>
                  </a:lnTo>
                  <a:lnTo>
                    <a:pt x="322" y="324"/>
                  </a:ln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40" name="Freeform 40">
              <a:extLst>
                <a:ext uri="{FF2B5EF4-FFF2-40B4-BE49-F238E27FC236}">
                  <a16:creationId xmlns:a16="http://schemas.microsoft.com/office/drawing/2014/main" id="{345A31ED-33A3-42F0-A36B-A23702CD55B1}"/>
                </a:ext>
              </a:extLst>
            </p:cNvPr>
            <p:cNvSpPr>
              <a:spLocks/>
            </p:cNvSpPr>
            <p:nvPr/>
          </p:nvSpPr>
          <p:spPr bwMode="auto">
            <a:xfrm>
              <a:off x="8586148" y="1389308"/>
              <a:ext cx="153169" cy="106637"/>
            </a:xfrm>
            <a:custGeom>
              <a:avLst/>
              <a:gdLst>
                <a:gd name="T0" fmla="*/ 0 w 316"/>
                <a:gd name="T1" fmla="*/ 29 h 220"/>
                <a:gd name="T2" fmla="*/ 9 w 316"/>
                <a:gd name="T3" fmla="*/ 30 h 220"/>
                <a:gd name="T4" fmla="*/ 33 w 316"/>
                <a:gd name="T5" fmla="*/ 35 h 220"/>
                <a:gd name="T6" fmla="*/ 50 w 316"/>
                <a:gd name="T7" fmla="*/ 39 h 220"/>
                <a:gd name="T8" fmla="*/ 70 w 316"/>
                <a:gd name="T9" fmla="*/ 45 h 220"/>
                <a:gd name="T10" fmla="*/ 91 w 316"/>
                <a:gd name="T11" fmla="*/ 52 h 220"/>
                <a:gd name="T12" fmla="*/ 115 w 316"/>
                <a:gd name="T13" fmla="*/ 61 h 220"/>
                <a:gd name="T14" fmla="*/ 140 w 316"/>
                <a:gd name="T15" fmla="*/ 72 h 220"/>
                <a:gd name="T16" fmla="*/ 166 w 316"/>
                <a:gd name="T17" fmla="*/ 85 h 220"/>
                <a:gd name="T18" fmla="*/ 179 w 316"/>
                <a:gd name="T19" fmla="*/ 93 h 220"/>
                <a:gd name="T20" fmla="*/ 192 w 316"/>
                <a:gd name="T21" fmla="*/ 101 h 220"/>
                <a:gd name="T22" fmla="*/ 205 w 316"/>
                <a:gd name="T23" fmla="*/ 110 h 220"/>
                <a:gd name="T24" fmla="*/ 219 w 316"/>
                <a:gd name="T25" fmla="*/ 119 h 220"/>
                <a:gd name="T26" fmla="*/ 232 w 316"/>
                <a:gd name="T27" fmla="*/ 129 h 220"/>
                <a:gd name="T28" fmla="*/ 245 w 316"/>
                <a:gd name="T29" fmla="*/ 140 h 220"/>
                <a:gd name="T30" fmla="*/ 257 w 316"/>
                <a:gd name="T31" fmla="*/ 151 h 220"/>
                <a:gd name="T32" fmla="*/ 270 w 316"/>
                <a:gd name="T33" fmla="*/ 163 h 220"/>
                <a:gd name="T34" fmla="*/ 282 w 316"/>
                <a:gd name="T35" fmla="*/ 176 h 220"/>
                <a:gd name="T36" fmla="*/ 294 w 316"/>
                <a:gd name="T37" fmla="*/ 190 h 220"/>
                <a:gd name="T38" fmla="*/ 305 w 316"/>
                <a:gd name="T39" fmla="*/ 205 h 220"/>
                <a:gd name="T40" fmla="*/ 316 w 316"/>
                <a:gd name="T41" fmla="*/ 220 h 220"/>
                <a:gd name="T42" fmla="*/ 310 w 316"/>
                <a:gd name="T43" fmla="*/ 207 h 220"/>
                <a:gd name="T44" fmla="*/ 291 w 316"/>
                <a:gd name="T45" fmla="*/ 173 h 220"/>
                <a:gd name="T46" fmla="*/ 277 w 316"/>
                <a:gd name="T47" fmla="*/ 151 h 220"/>
                <a:gd name="T48" fmla="*/ 260 w 316"/>
                <a:gd name="T49" fmla="*/ 127 h 220"/>
                <a:gd name="T50" fmla="*/ 242 w 316"/>
                <a:gd name="T51" fmla="*/ 103 h 220"/>
                <a:gd name="T52" fmla="*/ 221 w 316"/>
                <a:gd name="T53" fmla="*/ 78 h 220"/>
                <a:gd name="T54" fmla="*/ 210 w 316"/>
                <a:gd name="T55" fmla="*/ 67 h 220"/>
                <a:gd name="T56" fmla="*/ 198 w 316"/>
                <a:gd name="T57" fmla="*/ 56 h 220"/>
                <a:gd name="T58" fmla="*/ 186 w 316"/>
                <a:gd name="T59" fmla="*/ 45 h 220"/>
                <a:gd name="T60" fmla="*/ 174 w 316"/>
                <a:gd name="T61" fmla="*/ 35 h 220"/>
                <a:gd name="T62" fmla="*/ 161 w 316"/>
                <a:gd name="T63" fmla="*/ 27 h 220"/>
                <a:gd name="T64" fmla="*/ 148 w 316"/>
                <a:gd name="T65" fmla="*/ 19 h 220"/>
                <a:gd name="T66" fmla="*/ 134 w 316"/>
                <a:gd name="T67" fmla="*/ 12 h 220"/>
                <a:gd name="T68" fmla="*/ 120 w 316"/>
                <a:gd name="T69" fmla="*/ 7 h 220"/>
                <a:gd name="T70" fmla="*/ 106 w 316"/>
                <a:gd name="T71" fmla="*/ 3 h 220"/>
                <a:gd name="T72" fmla="*/ 91 w 316"/>
                <a:gd name="T73" fmla="*/ 1 h 220"/>
                <a:gd name="T74" fmla="*/ 77 w 316"/>
                <a:gd name="T75" fmla="*/ 0 h 220"/>
                <a:gd name="T76" fmla="*/ 62 w 316"/>
                <a:gd name="T77" fmla="*/ 2 h 220"/>
                <a:gd name="T78" fmla="*/ 46 w 316"/>
                <a:gd name="T79" fmla="*/ 5 h 220"/>
                <a:gd name="T80" fmla="*/ 31 w 316"/>
                <a:gd name="T81" fmla="*/ 11 h 220"/>
                <a:gd name="T82" fmla="*/ 15 w 316"/>
                <a:gd name="T83" fmla="*/ 19 h 220"/>
                <a:gd name="T84" fmla="*/ 0 w 316"/>
                <a:gd name="T85" fmla="*/ 29 h 22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316" h="220">
                  <a:moveTo>
                    <a:pt x="0" y="29"/>
                  </a:moveTo>
                  <a:lnTo>
                    <a:pt x="9" y="30"/>
                  </a:lnTo>
                  <a:lnTo>
                    <a:pt x="33" y="35"/>
                  </a:lnTo>
                  <a:lnTo>
                    <a:pt x="50" y="39"/>
                  </a:lnTo>
                  <a:lnTo>
                    <a:pt x="70" y="45"/>
                  </a:lnTo>
                  <a:lnTo>
                    <a:pt x="91" y="52"/>
                  </a:lnTo>
                  <a:lnTo>
                    <a:pt x="115" y="61"/>
                  </a:lnTo>
                  <a:lnTo>
                    <a:pt x="140" y="72"/>
                  </a:lnTo>
                  <a:lnTo>
                    <a:pt x="166" y="85"/>
                  </a:lnTo>
                  <a:lnTo>
                    <a:pt x="179" y="93"/>
                  </a:lnTo>
                  <a:lnTo>
                    <a:pt x="192" y="101"/>
                  </a:lnTo>
                  <a:lnTo>
                    <a:pt x="205" y="110"/>
                  </a:lnTo>
                  <a:lnTo>
                    <a:pt x="219" y="119"/>
                  </a:lnTo>
                  <a:lnTo>
                    <a:pt x="232" y="129"/>
                  </a:lnTo>
                  <a:lnTo>
                    <a:pt x="245" y="140"/>
                  </a:lnTo>
                  <a:lnTo>
                    <a:pt x="257" y="151"/>
                  </a:lnTo>
                  <a:lnTo>
                    <a:pt x="270" y="163"/>
                  </a:lnTo>
                  <a:lnTo>
                    <a:pt x="282" y="176"/>
                  </a:lnTo>
                  <a:lnTo>
                    <a:pt x="294" y="190"/>
                  </a:lnTo>
                  <a:lnTo>
                    <a:pt x="305" y="205"/>
                  </a:lnTo>
                  <a:lnTo>
                    <a:pt x="316" y="220"/>
                  </a:lnTo>
                  <a:lnTo>
                    <a:pt x="310" y="207"/>
                  </a:lnTo>
                  <a:lnTo>
                    <a:pt x="291" y="173"/>
                  </a:lnTo>
                  <a:lnTo>
                    <a:pt x="277" y="151"/>
                  </a:lnTo>
                  <a:lnTo>
                    <a:pt x="260" y="127"/>
                  </a:lnTo>
                  <a:lnTo>
                    <a:pt x="242" y="103"/>
                  </a:lnTo>
                  <a:lnTo>
                    <a:pt x="221" y="78"/>
                  </a:lnTo>
                  <a:lnTo>
                    <a:pt x="210" y="67"/>
                  </a:lnTo>
                  <a:lnTo>
                    <a:pt x="198" y="56"/>
                  </a:lnTo>
                  <a:lnTo>
                    <a:pt x="186" y="45"/>
                  </a:lnTo>
                  <a:lnTo>
                    <a:pt x="174" y="35"/>
                  </a:lnTo>
                  <a:lnTo>
                    <a:pt x="161" y="27"/>
                  </a:lnTo>
                  <a:lnTo>
                    <a:pt x="148" y="19"/>
                  </a:lnTo>
                  <a:lnTo>
                    <a:pt x="134" y="12"/>
                  </a:lnTo>
                  <a:lnTo>
                    <a:pt x="120" y="7"/>
                  </a:lnTo>
                  <a:lnTo>
                    <a:pt x="106" y="3"/>
                  </a:lnTo>
                  <a:lnTo>
                    <a:pt x="91" y="1"/>
                  </a:lnTo>
                  <a:lnTo>
                    <a:pt x="77" y="0"/>
                  </a:lnTo>
                  <a:lnTo>
                    <a:pt x="62" y="2"/>
                  </a:lnTo>
                  <a:lnTo>
                    <a:pt x="46" y="5"/>
                  </a:lnTo>
                  <a:lnTo>
                    <a:pt x="31" y="11"/>
                  </a:lnTo>
                  <a:lnTo>
                    <a:pt x="15" y="19"/>
                  </a:lnTo>
                  <a:lnTo>
                    <a:pt x="0" y="29"/>
                  </a:lnTo>
                  <a:close/>
                </a:path>
              </a:pathLst>
            </a:custGeom>
            <a:solidFill>
              <a:srgbClr val="4939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41" name="Freeform 41">
              <a:extLst>
                <a:ext uri="{FF2B5EF4-FFF2-40B4-BE49-F238E27FC236}">
                  <a16:creationId xmlns:a16="http://schemas.microsoft.com/office/drawing/2014/main" id="{38A780E6-0AB8-4461-BA4C-C4862A0D1AD2}"/>
                </a:ext>
              </a:extLst>
            </p:cNvPr>
            <p:cNvSpPr>
              <a:spLocks/>
            </p:cNvSpPr>
            <p:nvPr/>
          </p:nvSpPr>
          <p:spPr bwMode="auto">
            <a:xfrm>
              <a:off x="8326344" y="1383492"/>
              <a:ext cx="118270" cy="69798"/>
            </a:xfrm>
            <a:custGeom>
              <a:avLst/>
              <a:gdLst>
                <a:gd name="T0" fmla="*/ 245 w 245"/>
                <a:gd name="T1" fmla="*/ 37 h 147"/>
                <a:gd name="T2" fmla="*/ 241 w 245"/>
                <a:gd name="T3" fmla="*/ 35 h 147"/>
                <a:gd name="T4" fmla="*/ 230 w 245"/>
                <a:gd name="T5" fmla="*/ 33 h 147"/>
                <a:gd name="T6" fmla="*/ 222 w 245"/>
                <a:gd name="T7" fmla="*/ 32 h 147"/>
                <a:gd name="T8" fmla="*/ 211 w 245"/>
                <a:gd name="T9" fmla="*/ 32 h 147"/>
                <a:gd name="T10" fmla="*/ 199 w 245"/>
                <a:gd name="T11" fmla="*/ 33 h 147"/>
                <a:gd name="T12" fmla="*/ 185 w 245"/>
                <a:gd name="T13" fmla="*/ 35 h 147"/>
                <a:gd name="T14" fmla="*/ 169 w 245"/>
                <a:gd name="T15" fmla="*/ 39 h 147"/>
                <a:gd name="T16" fmla="*/ 151 w 245"/>
                <a:gd name="T17" fmla="*/ 46 h 147"/>
                <a:gd name="T18" fmla="*/ 131 w 245"/>
                <a:gd name="T19" fmla="*/ 54 h 147"/>
                <a:gd name="T20" fmla="*/ 108 w 245"/>
                <a:gd name="T21" fmla="*/ 66 h 147"/>
                <a:gd name="T22" fmla="*/ 84 w 245"/>
                <a:gd name="T23" fmla="*/ 81 h 147"/>
                <a:gd name="T24" fmla="*/ 58 w 245"/>
                <a:gd name="T25" fmla="*/ 99 h 147"/>
                <a:gd name="T26" fmla="*/ 30 w 245"/>
                <a:gd name="T27" fmla="*/ 121 h 147"/>
                <a:gd name="T28" fmla="*/ 0 w 245"/>
                <a:gd name="T29" fmla="*/ 147 h 147"/>
                <a:gd name="T30" fmla="*/ 5 w 245"/>
                <a:gd name="T31" fmla="*/ 137 h 147"/>
                <a:gd name="T32" fmla="*/ 21 w 245"/>
                <a:gd name="T33" fmla="*/ 112 h 147"/>
                <a:gd name="T34" fmla="*/ 32 w 245"/>
                <a:gd name="T35" fmla="*/ 96 h 147"/>
                <a:gd name="T36" fmla="*/ 45 w 245"/>
                <a:gd name="T37" fmla="*/ 79 h 147"/>
                <a:gd name="T38" fmla="*/ 59 w 245"/>
                <a:gd name="T39" fmla="*/ 61 h 147"/>
                <a:gd name="T40" fmla="*/ 76 w 245"/>
                <a:gd name="T41" fmla="*/ 44 h 147"/>
                <a:gd name="T42" fmla="*/ 85 w 245"/>
                <a:gd name="T43" fmla="*/ 36 h 147"/>
                <a:gd name="T44" fmla="*/ 94 w 245"/>
                <a:gd name="T45" fmla="*/ 29 h 147"/>
                <a:gd name="T46" fmla="*/ 103 w 245"/>
                <a:gd name="T47" fmla="*/ 22 h 147"/>
                <a:gd name="T48" fmla="*/ 113 w 245"/>
                <a:gd name="T49" fmla="*/ 16 h 147"/>
                <a:gd name="T50" fmla="*/ 123 w 245"/>
                <a:gd name="T51" fmla="*/ 11 h 147"/>
                <a:gd name="T52" fmla="*/ 133 w 245"/>
                <a:gd name="T53" fmla="*/ 6 h 147"/>
                <a:gd name="T54" fmla="*/ 144 w 245"/>
                <a:gd name="T55" fmla="*/ 3 h 147"/>
                <a:gd name="T56" fmla="*/ 154 w 245"/>
                <a:gd name="T57" fmla="*/ 1 h 147"/>
                <a:gd name="T58" fmla="*/ 165 w 245"/>
                <a:gd name="T59" fmla="*/ 0 h 147"/>
                <a:gd name="T60" fmla="*/ 176 w 245"/>
                <a:gd name="T61" fmla="*/ 0 h 147"/>
                <a:gd name="T62" fmla="*/ 187 w 245"/>
                <a:gd name="T63" fmla="*/ 2 h 147"/>
                <a:gd name="T64" fmla="*/ 199 w 245"/>
                <a:gd name="T65" fmla="*/ 5 h 147"/>
                <a:gd name="T66" fmla="*/ 210 w 245"/>
                <a:gd name="T67" fmla="*/ 10 h 147"/>
                <a:gd name="T68" fmla="*/ 222 w 245"/>
                <a:gd name="T69" fmla="*/ 17 h 147"/>
                <a:gd name="T70" fmla="*/ 233 w 245"/>
                <a:gd name="T71" fmla="*/ 26 h 147"/>
                <a:gd name="T72" fmla="*/ 245 w 245"/>
                <a:gd name="T73" fmla="*/ 37 h 14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Lst>
              <a:rect l="0" t="0" r="r" b="b"/>
              <a:pathLst>
                <a:path w="245" h="147">
                  <a:moveTo>
                    <a:pt x="245" y="37"/>
                  </a:moveTo>
                  <a:lnTo>
                    <a:pt x="241" y="35"/>
                  </a:lnTo>
                  <a:lnTo>
                    <a:pt x="230" y="33"/>
                  </a:lnTo>
                  <a:lnTo>
                    <a:pt x="222" y="32"/>
                  </a:lnTo>
                  <a:lnTo>
                    <a:pt x="211" y="32"/>
                  </a:lnTo>
                  <a:lnTo>
                    <a:pt x="199" y="33"/>
                  </a:lnTo>
                  <a:lnTo>
                    <a:pt x="185" y="35"/>
                  </a:lnTo>
                  <a:lnTo>
                    <a:pt x="169" y="39"/>
                  </a:lnTo>
                  <a:lnTo>
                    <a:pt x="151" y="46"/>
                  </a:lnTo>
                  <a:lnTo>
                    <a:pt x="131" y="54"/>
                  </a:lnTo>
                  <a:lnTo>
                    <a:pt x="108" y="66"/>
                  </a:lnTo>
                  <a:lnTo>
                    <a:pt x="84" y="81"/>
                  </a:lnTo>
                  <a:lnTo>
                    <a:pt x="58" y="99"/>
                  </a:lnTo>
                  <a:lnTo>
                    <a:pt x="30" y="121"/>
                  </a:lnTo>
                  <a:lnTo>
                    <a:pt x="0" y="147"/>
                  </a:lnTo>
                  <a:lnTo>
                    <a:pt x="5" y="137"/>
                  </a:lnTo>
                  <a:lnTo>
                    <a:pt x="21" y="112"/>
                  </a:lnTo>
                  <a:lnTo>
                    <a:pt x="32" y="96"/>
                  </a:lnTo>
                  <a:lnTo>
                    <a:pt x="45" y="79"/>
                  </a:lnTo>
                  <a:lnTo>
                    <a:pt x="59" y="61"/>
                  </a:lnTo>
                  <a:lnTo>
                    <a:pt x="76" y="44"/>
                  </a:lnTo>
                  <a:lnTo>
                    <a:pt x="85" y="36"/>
                  </a:lnTo>
                  <a:lnTo>
                    <a:pt x="94" y="29"/>
                  </a:lnTo>
                  <a:lnTo>
                    <a:pt x="103" y="22"/>
                  </a:lnTo>
                  <a:lnTo>
                    <a:pt x="113" y="16"/>
                  </a:lnTo>
                  <a:lnTo>
                    <a:pt x="123" y="11"/>
                  </a:lnTo>
                  <a:lnTo>
                    <a:pt x="133" y="6"/>
                  </a:lnTo>
                  <a:lnTo>
                    <a:pt x="144" y="3"/>
                  </a:lnTo>
                  <a:lnTo>
                    <a:pt x="154" y="1"/>
                  </a:lnTo>
                  <a:lnTo>
                    <a:pt x="165" y="0"/>
                  </a:lnTo>
                  <a:lnTo>
                    <a:pt x="176" y="0"/>
                  </a:lnTo>
                  <a:lnTo>
                    <a:pt x="187" y="2"/>
                  </a:lnTo>
                  <a:lnTo>
                    <a:pt x="199" y="5"/>
                  </a:lnTo>
                  <a:lnTo>
                    <a:pt x="210" y="10"/>
                  </a:lnTo>
                  <a:lnTo>
                    <a:pt x="222" y="17"/>
                  </a:lnTo>
                  <a:lnTo>
                    <a:pt x="233" y="26"/>
                  </a:lnTo>
                  <a:lnTo>
                    <a:pt x="245" y="37"/>
                  </a:lnTo>
                  <a:close/>
                </a:path>
              </a:pathLst>
            </a:custGeom>
            <a:solidFill>
              <a:srgbClr val="493918"/>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42" name="Freeform 42">
              <a:extLst>
                <a:ext uri="{FF2B5EF4-FFF2-40B4-BE49-F238E27FC236}">
                  <a16:creationId xmlns:a16="http://schemas.microsoft.com/office/drawing/2014/main" id="{7473B9E9-5D17-430B-93AC-EBCB660415B9}"/>
                </a:ext>
              </a:extLst>
            </p:cNvPr>
            <p:cNvSpPr>
              <a:spLocks/>
            </p:cNvSpPr>
            <p:nvPr/>
          </p:nvSpPr>
          <p:spPr bwMode="auto">
            <a:xfrm>
              <a:off x="8320527" y="5530661"/>
              <a:ext cx="414911" cy="502159"/>
            </a:xfrm>
            <a:custGeom>
              <a:avLst/>
              <a:gdLst>
                <a:gd name="T0" fmla="*/ 264 w 854"/>
                <a:gd name="T1" fmla="*/ 90 h 1035"/>
                <a:gd name="T2" fmla="*/ 225 w 854"/>
                <a:gd name="T3" fmla="*/ 200 h 1035"/>
                <a:gd name="T4" fmla="*/ 179 w 854"/>
                <a:gd name="T5" fmla="*/ 322 h 1035"/>
                <a:gd name="T6" fmla="*/ 143 w 854"/>
                <a:gd name="T7" fmla="*/ 410 h 1035"/>
                <a:gd name="T8" fmla="*/ 105 w 854"/>
                <a:gd name="T9" fmla="*/ 496 h 1035"/>
                <a:gd name="T10" fmla="*/ 66 w 854"/>
                <a:gd name="T11" fmla="*/ 572 h 1035"/>
                <a:gd name="T12" fmla="*/ 39 w 854"/>
                <a:gd name="T13" fmla="*/ 619 h 1035"/>
                <a:gd name="T14" fmla="*/ 24 w 854"/>
                <a:gd name="T15" fmla="*/ 651 h 1035"/>
                <a:gd name="T16" fmla="*/ 13 w 854"/>
                <a:gd name="T17" fmla="*/ 685 h 1035"/>
                <a:gd name="T18" fmla="*/ 5 w 854"/>
                <a:gd name="T19" fmla="*/ 720 h 1035"/>
                <a:gd name="T20" fmla="*/ 1 w 854"/>
                <a:gd name="T21" fmla="*/ 755 h 1035"/>
                <a:gd name="T22" fmla="*/ 0 w 854"/>
                <a:gd name="T23" fmla="*/ 790 h 1035"/>
                <a:gd name="T24" fmla="*/ 2 w 854"/>
                <a:gd name="T25" fmla="*/ 825 h 1035"/>
                <a:gd name="T26" fmla="*/ 7 w 854"/>
                <a:gd name="T27" fmla="*/ 859 h 1035"/>
                <a:gd name="T28" fmla="*/ 15 w 854"/>
                <a:gd name="T29" fmla="*/ 891 h 1035"/>
                <a:gd name="T30" fmla="*/ 26 w 854"/>
                <a:gd name="T31" fmla="*/ 921 h 1035"/>
                <a:gd name="T32" fmla="*/ 40 w 854"/>
                <a:gd name="T33" fmla="*/ 949 h 1035"/>
                <a:gd name="T34" fmla="*/ 56 w 854"/>
                <a:gd name="T35" fmla="*/ 974 h 1035"/>
                <a:gd name="T36" fmla="*/ 75 w 854"/>
                <a:gd name="T37" fmla="*/ 995 h 1035"/>
                <a:gd name="T38" fmla="*/ 96 w 854"/>
                <a:gd name="T39" fmla="*/ 1013 h 1035"/>
                <a:gd name="T40" fmla="*/ 119 w 854"/>
                <a:gd name="T41" fmla="*/ 1025 h 1035"/>
                <a:gd name="T42" fmla="*/ 145 w 854"/>
                <a:gd name="T43" fmla="*/ 1033 h 1035"/>
                <a:gd name="T44" fmla="*/ 173 w 854"/>
                <a:gd name="T45" fmla="*/ 1034 h 1035"/>
                <a:gd name="T46" fmla="*/ 209 w 854"/>
                <a:gd name="T47" fmla="*/ 1021 h 1035"/>
                <a:gd name="T48" fmla="*/ 250 w 854"/>
                <a:gd name="T49" fmla="*/ 993 h 1035"/>
                <a:gd name="T50" fmla="*/ 297 w 854"/>
                <a:gd name="T51" fmla="*/ 953 h 1035"/>
                <a:gd name="T52" fmla="*/ 348 w 854"/>
                <a:gd name="T53" fmla="*/ 904 h 1035"/>
                <a:gd name="T54" fmla="*/ 401 w 854"/>
                <a:gd name="T55" fmla="*/ 846 h 1035"/>
                <a:gd name="T56" fmla="*/ 457 w 854"/>
                <a:gd name="T57" fmla="*/ 782 h 1035"/>
                <a:gd name="T58" fmla="*/ 512 w 854"/>
                <a:gd name="T59" fmla="*/ 714 h 1035"/>
                <a:gd name="T60" fmla="*/ 595 w 854"/>
                <a:gd name="T61" fmla="*/ 609 h 1035"/>
                <a:gd name="T62" fmla="*/ 696 w 854"/>
                <a:gd name="T63" fmla="*/ 472 h 1035"/>
                <a:gd name="T64" fmla="*/ 779 w 854"/>
                <a:gd name="T65" fmla="*/ 354 h 1035"/>
                <a:gd name="T66" fmla="*/ 834 w 854"/>
                <a:gd name="T67" fmla="*/ 271 h 1035"/>
                <a:gd name="T68" fmla="*/ 852 w 854"/>
                <a:gd name="T69" fmla="*/ 238 h 1035"/>
                <a:gd name="T70" fmla="*/ 854 w 854"/>
                <a:gd name="T71" fmla="*/ 220 h 1035"/>
                <a:gd name="T72" fmla="*/ 849 w 854"/>
                <a:gd name="T73" fmla="*/ 201 h 1035"/>
                <a:gd name="T74" fmla="*/ 839 w 854"/>
                <a:gd name="T75" fmla="*/ 181 h 1035"/>
                <a:gd name="T76" fmla="*/ 824 w 854"/>
                <a:gd name="T77" fmla="*/ 160 h 1035"/>
                <a:gd name="T78" fmla="*/ 806 w 854"/>
                <a:gd name="T79" fmla="*/ 140 h 1035"/>
                <a:gd name="T80" fmla="*/ 774 w 854"/>
                <a:gd name="T81" fmla="*/ 108 h 1035"/>
                <a:gd name="T82" fmla="*/ 725 w 854"/>
                <a:gd name="T83" fmla="*/ 71 h 1035"/>
                <a:gd name="T84" fmla="*/ 679 w 854"/>
                <a:gd name="T85" fmla="*/ 39 h 1035"/>
                <a:gd name="T86" fmla="*/ 627 w 854"/>
                <a:gd name="T87" fmla="*/ 6 h 1035"/>
                <a:gd name="T88" fmla="*/ 603 w 854"/>
                <a:gd name="T89" fmla="*/ 1 h 1035"/>
                <a:gd name="T90" fmla="*/ 528 w 854"/>
                <a:gd name="T91" fmla="*/ 10 h 1035"/>
                <a:gd name="T92" fmla="*/ 446 w 854"/>
                <a:gd name="T93" fmla="*/ 23 h 1035"/>
                <a:gd name="T94" fmla="*/ 388 w 854"/>
                <a:gd name="T95" fmla="*/ 35 h 1035"/>
                <a:gd name="T96" fmla="*/ 333 w 854"/>
                <a:gd name="T97" fmla="*/ 49 h 1035"/>
                <a:gd name="T98" fmla="*/ 287 w 854"/>
                <a:gd name="T99" fmla="*/ 65 h 103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854" h="1035">
                  <a:moveTo>
                    <a:pt x="269" y="74"/>
                  </a:moveTo>
                  <a:lnTo>
                    <a:pt x="264" y="90"/>
                  </a:lnTo>
                  <a:lnTo>
                    <a:pt x="249" y="135"/>
                  </a:lnTo>
                  <a:lnTo>
                    <a:pt x="225" y="200"/>
                  </a:lnTo>
                  <a:lnTo>
                    <a:pt x="196" y="279"/>
                  </a:lnTo>
                  <a:lnTo>
                    <a:pt x="179" y="322"/>
                  </a:lnTo>
                  <a:lnTo>
                    <a:pt x="161" y="366"/>
                  </a:lnTo>
                  <a:lnTo>
                    <a:pt x="143" y="410"/>
                  </a:lnTo>
                  <a:lnTo>
                    <a:pt x="124" y="454"/>
                  </a:lnTo>
                  <a:lnTo>
                    <a:pt x="105" y="496"/>
                  </a:lnTo>
                  <a:lnTo>
                    <a:pt x="86" y="535"/>
                  </a:lnTo>
                  <a:lnTo>
                    <a:pt x="66" y="572"/>
                  </a:lnTo>
                  <a:lnTo>
                    <a:pt x="48" y="604"/>
                  </a:lnTo>
                  <a:lnTo>
                    <a:pt x="39" y="619"/>
                  </a:lnTo>
                  <a:lnTo>
                    <a:pt x="31" y="635"/>
                  </a:lnTo>
                  <a:lnTo>
                    <a:pt x="24" y="651"/>
                  </a:lnTo>
                  <a:lnTo>
                    <a:pt x="18" y="668"/>
                  </a:lnTo>
                  <a:lnTo>
                    <a:pt x="13" y="685"/>
                  </a:lnTo>
                  <a:lnTo>
                    <a:pt x="9" y="702"/>
                  </a:lnTo>
                  <a:lnTo>
                    <a:pt x="5" y="720"/>
                  </a:lnTo>
                  <a:lnTo>
                    <a:pt x="3" y="737"/>
                  </a:lnTo>
                  <a:lnTo>
                    <a:pt x="1" y="755"/>
                  </a:lnTo>
                  <a:lnTo>
                    <a:pt x="0" y="773"/>
                  </a:lnTo>
                  <a:lnTo>
                    <a:pt x="0" y="790"/>
                  </a:lnTo>
                  <a:lnTo>
                    <a:pt x="1" y="808"/>
                  </a:lnTo>
                  <a:lnTo>
                    <a:pt x="2" y="825"/>
                  </a:lnTo>
                  <a:lnTo>
                    <a:pt x="4" y="842"/>
                  </a:lnTo>
                  <a:lnTo>
                    <a:pt x="7" y="859"/>
                  </a:lnTo>
                  <a:lnTo>
                    <a:pt x="11" y="875"/>
                  </a:lnTo>
                  <a:lnTo>
                    <a:pt x="15" y="891"/>
                  </a:lnTo>
                  <a:lnTo>
                    <a:pt x="20" y="906"/>
                  </a:lnTo>
                  <a:lnTo>
                    <a:pt x="26" y="921"/>
                  </a:lnTo>
                  <a:lnTo>
                    <a:pt x="33" y="936"/>
                  </a:lnTo>
                  <a:lnTo>
                    <a:pt x="40" y="949"/>
                  </a:lnTo>
                  <a:lnTo>
                    <a:pt x="48" y="962"/>
                  </a:lnTo>
                  <a:lnTo>
                    <a:pt x="56" y="974"/>
                  </a:lnTo>
                  <a:lnTo>
                    <a:pt x="65" y="985"/>
                  </a:lnTo>
                  <a:lnTo>
                    <a:pt x="75" y="995"/>
                  </a:lnTo>
                  <a:lnTo>
                    <a:pt x="85" y="1004"/>
                  </a:lnTo>
                  <a:lnTo>
                    <a:pt x="96" y="1013"/>
                  </a:lnTo>
                  <a:lnTo>
                    <a:pt x="107" y="1020"/>
                  </a:lnTo>
                  <a:lnTo>
                    <a:pt x="119" y="1025"/>
                  </a:lnTo>
                  <a:lnTo>
                    <a:pt x="132" y="1030"/>
                  </a:lnTo>
                  <a:lnTo>
                    <a:pt x="145" y="1033"/>
                  </a:lnTo>
                  <a:lnTo>
                    <a:pt x="159" y="1035"/>
                  </a:lnTo>
                  <a:lnTo>
                    <a:pt x="173" y="1034"/>
                  </a:lnTo>
                  <a:lnTo>
                    <a:pt x="190" y="1029"/>
                  </a:lnTo>
                  <a:lnTo>
                    <a:pt x="209" y="1021"/>
                  </a:lnTo>
                  <a:lnTo>
                    <a:pt x="229" y="1008"/>
                  </a:lnTo>
                  <a:lnTo>
                    <a:pt x="250" y="993"/>
                  </a:lnTo>
                  <a:lnTo>
                    <a:pt x="273" y="975"/>
                  </a:lnTo>
                  <a:lnTo>
                    <a:pt x="297" y="953"/>
                  </a:lnTo>
                  <a:lnTo>
                    <a:pt x="322" y="930"/>
                  </a:lnTo>
                  <a:lnTo>
                    <a:pt x="348" y="904"/>
                  </a:lnTo>
                  <a:lnTo>
                    <a:pt x="374" y="876"/>
                  </a:lnTo>
                  <a:lnTo>
                    <a:pt x="401" y="846"/>
                  </a:lnTo>
                  <a:lnTo>
                    <a:pt x="429" y="815"/>
                  </a:lnTo>
                  <a:lnTo>
                    <a:pt x="457" y="782"/>
                  </a:lnTo>
                  <a:lnTo>
                    <a:pt x="485" y="749"/>
                  </a:lnTo>
                  <a:lnTo>
                    <a:pt x="512" y="714"/>
                  </a:lnTo>
                  <a:lnTo>
                    <a:pt x="540" y="680"/>
                  </a:lnTo>
                  <a:lnTo>
                    <a:pt x="595" y="609"/>
                  </a:lnTo>
                  <a:lnTo>
                    <a:pt x="647" y="539"/>
                  </a:lnTo>
                  <a:lnTo>
                    <a:pt x="696" y="472"/>
                  </a:lnTo>
                  <a:lnTo>
                    <a:pt x="740" y="410"/>
                  </a:lnTo>
                  <a:lnTo>
                    <a:pt x="779" y="354"/>
                  </a:lnTo>
                  <a:lnTo>
                    <a:pt x="810" y="307"/>
                  </a:lnTo>
                  <a:lnTo>
                    <a:pt x="834" y="271"/>
                  </a:lnTo>
                  <a:lnTo>
                    <a:pt x="848" y="247"/>
                  </a:lnTo>
                  <a:lnTo>
                    <a:pt x="852" y="238"/>
                  </a:lnTo>
                  <a:lnTo>
                    <a:pt x="854" y="229"/>
                  </a:lnTo>
                  <a:lnTo>
                    <a:pt x="854" y="220"/>
                  </a:lnTo>
                  <a:lnTo>
                    <a:pt x="852" y="211"/>
                  </a:lnTo>
                  <a:lnTo>
                    <a:pt x="849" y="201"/>
                  </a:lnTo>
                  <a:lnTo>
                    <a:pt x="845" y="191"/>
                  </a:lnTo>
                  <a:lnTo>
                    <a:pt x="839" y="181"/>
                  </a:lnTo>
                  <a:lnTo>
                    <a:pt x="832" y="171"/>
                  </a:lnTo>
                  <a:lnTo>
                    <a:pt x="824" y="160"/>
                  </a:lnTo>
                  <a:lnTo>
                    <a:pt x="816" y="150"/>
                  </a:lnTo>
                  <a:lnTo>
                    <a:pt x="806" y="140"/>
                  </a:lnTo>
                  <a:lnTo>
                    <a:pt x="796" y="128"/>
                  </a:lnTo>
                  <a:lnTo>
                    <a:pt x="774" y="108"/>
                  </a:lnTo>
                  <a:lnTo>
                    <a:pt x="750" y="89"/>
                  </a:lnTo>
                  <a:lnTo>
                    <a:pt x="725" y="71"/>
                  </a:lnTo>
                  <a:lnTo>
                    <a:pt x="701" y="54"/>
                  </a:lnTo>
                  <a:lnTo>
                    <a:pt x="679" y="39"/>
                  </a:lnTo>
                  <a:lnTo>
                    <a:pt x="658" y="25"/>
                  </a:lnTo>
                  <a:lnTo>
                    <a:pt x="627" y="6"/>
                  </a:lnTo>
                  <a:lnTo>
                    <a:pt x="615" y="0"/>
                  </a:lnTo>
                  <a:lnTo>
                    <a:pt x="603" y="1"/>
                  </a:lnTo>
                  <a:lnTo>
                    <a:pt x="573" y="4"/>
                  </a:lnTo>
                  <a:lnTo>
                    <a:pt x="528" y="10"/>
                  </a:lnTo>
                  <a:lnTo>
                    <a:pt x="474" y="18"/>
                  </a:lnTo>
                  <a:lnTo>
                    <a:pt x="446" y="23"/>
                  </a:lnTo>
                  <a:lnTo>
                    <a:pt x="417" y="29"/>
                  </a:lnTo>
                  <a:lnTo>
                    <a:pt x="388" y="35"/>
                  </a:lnTo>
                  <a:lnTo>
                    <a:pt x="360" y="41"/>
                  </a:lnTo>
                  <a:lnTo>
                    <a:pt x="333" y="49"/>
                  </a:lnTo>
                  <a:lnTo>
                    <a:pt x="309" y="56"/>
                  </a:lnTo>
                  <a:lnTo>
                    <a:pt x="287" y="65"/>
                  </a:lnTo>
                  <a:lnTo>
                    <a:pt x="269" y="74"/>
                  </a:lnTo>
                  <a:close/>
                </a:path>
              </a:pathLst>
            </a:custGeom>
            <a:solidFill>
              <a:srgbClr val="382A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43" name="Freeform 43">
              <a:extLst>
                <a:ext uri="{FF2B5EF4-FFF2-40B4-BE49-F238E27FC236}">
                  <a16:creationId xmlns:a16="http://schemas.microsoft.com/office/drawing/2014/main" id="{E97A221B-806E-48A1-8C54-1FAF0D5CBFF4}"/>
                </a:ext>
              </a:extLst>
            </p:cNvPr>
            <p:cNvSpPr>
              <a:spLocks/>
            </p:cNvSpPr>
            <p:nvPr/>
          </p:nvSpPr>
          <p:spPr bwMode="auto">
            <a:xfrm>
              <a:off x="8692784" y="5482191"/>
              <a:ext cx="319909" cy="618489"/>
            </a:xfrm>
            <a:custGeom>
              <a:avLst/>
              <a:gdLst>
                <a:gd name="T0" fmla="*/ 2 w 658"/>
                <a:gd name="T1" fmla="*/ 111 h 1278"/>
                <a:gd name="T2" fmla="*/ 16 w 658"/>
                <a:gd name="T3" fmla="*/ 201 h 1278"/>
                <a:gd name="T4" fmla="*/ 35 w 658"/>
                <a:gd name="T5" fmla="*/ 350 h 1278"/>
                <a:gd name="T6" fmla="*/ 49 w 658"/>
                <a:gd name="T7" fmla="*/ 482 h 1278"/>
                <a:gd name="T8" fmla="*/ 57 w 658"/>
                <a:gd name="T9" fmla="*/ 573 h 1278"/>
                <a:gd name="T10" fmla="*/ 62 w 658"/>
                <a:gd name="T11" fmla="*/ 709 h 1278"/>
                <a:gd name="T12" fmla="*/ 63 w 658"/>
                <a:gd name="T13" fmla="*/ 857 h 1278"/>
                <a:gd name="T14" fmla="*/ 67 w 658"/>
                <a:gd name="T15" fmla="*/ 955 h 1278"/>
                <a:gd name="T16" fmla="*/ 74 w 658"/>
                <a:gd name="T17" fmla="*/ 1025 h 1278"/>
                <a:gd name="T18" fmla="*/ 81 w 658"/>
                <a:gd name="T19" fmla="*/ 1068 h 1278"/>
                <a:gd name="T20" fmla="*/ 91 w 658"/>
                <a:gd name="T21" fmla="*/ 1109 h 1278"/>
                <a:gd name="T22" fmla="*/ 104 w 658"/>
                <a:gd name="T23" fmla="*/ 1147 h 1278"/>
                <a:gd name="T24" fmla="*/ 120 w 658"/>
                <a:gd name="T25" fmla="*/ 1180 h 1278"/>
                <a:gd name="T26" fmla="*/ 140 w 658"/>
                <a:gd name="T27" fmla="*/ 1209 h 1278"/>
                <a:gd name="T28" fmla="*/ 163 w 658"/>
                <a:gd name="T29" fmla="*/ 1233 h 1278"/>
                <a:gd name="T30" fmla="*/ 192 w 658"/>
                <a:gd name="T31" fmla="*/ 1252 h 1278"/>
                <a:gd name="T32" fmla="*/ 225 w 658"/>
                <a:gd name="T33" fmla="*/ 1264 h 1278"/>
                <a:gd name="T34" fmla="*/ 256 w 658"/>
                <a:gd name="T35" fmla="*/ 1272 h 1278"/>
                <a:gd name="T36" fmla="*/ 284 w 658"/>
                <a:gd name="T37" fmla="*/ 1276 h 1278"/>
                <a:gd name="T38" fmla="*/ 310 w 658"/>
                <a:gd name="T39" fmla="*/ 1278 h 1278"/>
                <a:gd name="T40" fmla="*/ 334 w 658"/>
                <a:gd name="T41" fmla="*/ 1278 h 1278"/>
                <a:gd name="T42" fmla="*/ 356 w 658"/>
                <a:gd name="T43" fmla="*/ 1275 h 1278"/>
                <a:gd name="T44" fmla="*/ 384 w 658"/>
                <a:gd name="T45" fmla="*/ 1269 h 1278"/>
                <a:gd name="T46" fmla="*/ 414 w 658"/>
                <a:gd name="T47" fmla="*/ 1256 h 1278"/>
                <a:gd name="T48" fmla="*/ 436 w 658"/>
                <a:gd name="T49" fmla="*/ 1242 h 1278"/>
                <a:gd name="T50" fmla="*/ 455 w 658"/>
                <a:gd name="T51" fmla="*/ 1224 h 1278"/>
                <a:gd name="T52" fmla="*/ 460 w 658"/>
                <a:gd name="T53" fmla="*/ 1211 h 1278"/>
                <a:gd name="T54" fmla="*/ 478 w 658"/>
                <a:gd name="T55" fmla="*/ 1143 h 1278"/>
                <a:gd name="T56" fmla="*/ 508 w 658"/>
                <a:gd name="T57" fmla="*/ 1025 h 1278"/>
                <a:gd name="T58" fmla="*/ 546 w 658"/>
                <a:gd name="T59" fmla="*/ 874 h 1278"/>
                <a:gd name="T60" fmla="*/ 585 w 658"/>
                <a:gd name="T61" fmla="*/ 709 h 1278"/>
                <a:gd name="T62" fmla="*/ 620 w 658"/>
                <a:gd name="T63" fmla="*/ 547 h 1278"/>
                <a:gd name="T64" fmla="*/ 641 w 658"/>
                <a:gd name="T65" fmla="*/ 439 h 1278"/>
                <a:gd name="T66" fmla="*/ 651 w 658"/>
                <a:gd name="T67" fmla="*/ 377 h 1278"/>
                <a:gd name="T68" fmla="*/ 656 w 658"/>
                <a:gd name="T69" fmla="*/ 327 h 1278"/>
                <a:gd name="T70" fmla="*/ 658 w 658"/>
                <a:gd name="T71" fmla="*/ 290 h 1278"/>
                <a:gd name="T72" fmla="*/ 654 w 658"/>
                <a:gd name="T73" fmla="*/ 266 h 1278"/>
                <a:gd name="T74" fmla="*/ 645 w 658"/>
                <a:gd name="T75" fmla="*/ 243 h 1278"/>
                <a:gd name="T76" fmla="*/ 632 w 658"/>
                <a:gd name="T77" fmla="*/ 219 h 1278"/>
                <a:gd name="T78" fmla="*/ 617 w 658"/>
                <a:gd name="T79" fmla="*/ 196 h 1278"/>
                <a:gd name="T80" fmla="*/ 588 w 658"/>
                <a:gd name="T81" fmla="*/ 161 h 1278"/>
                <a:gd name="T82" fmla="*/ 545 w 658"/>
                <a:gd name="T83" fmla="*/ 116 h 1278"/>
                <a:gd name="T84" fmla="*/ 501 w 658"/>
                <a:gd name="T85" fmla="*/ 75 h 1278"/>
                <a:gd name="T86" fmla="*/ 460 w 658"/>
                <a:gd name="T87" fmla="*/ 41 h 1278"/>
                <a:gd name="T88" fmla="*/ 416 w 658"/>
                <a:gd name="T89" fmla="*/ 7 h 1278"/>
                <a:gd name="T90" fmla="*/ 0 w 658"/>
                <a:gd name="T91" fmla="*/ 99 h 12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658" h="1278">
                  <a:moveTo>
                    <a:pt x="0" y="99"/>
                  </a:moveTo>
                  <a:lnTo>
                    <a:pt x="2" y="111"/>
                  </a:lnTo>
                  <a:lnTo>
                    <a:pt x="8" y="147"/>
                  </a:lnTo>
                  <a:lnTo>
                    <a:pt x="16" y="201"/>
                  </a:lnTo>
                  <a:lnTo>
                    <a:pt x="25" y="271"/>
                  </a:lnTo>
                  <a:lnTo>
                    <a:pt x="35" y="350"/>
                  </a:lnTo>
                  <a:lnTo>
                    <a:pt x="45" y="437"/>
                  </a:lnTo>
                  <a:lnTo>
                    <a:pt x="49" y="482"/>
                  </a:lnTo>
                  <a:lnTo>
                    <a:pt x="53" y="528"/>
                  </a:lnTo>
                  <a:lnTo>
                    <a:pt x="57" y="573"/>
                  </a:lnTo>
                  <a:lnTo>
                    <a:pt x="59" y="617"/>
                  </a:lnTo>
                  <a:lnTo>
                    <a:pt x="62" y="709"/>
                  </a:lnTo>
                  <a:lnTo>
                    <a:pt x="63" y="807"/>
                  </a:lnTo>
                  <a:lnTo>
                    <a:pt x="63" y="857"/>
                  </a:lnTo>
                  <a:lnTo>
                    <a:pt x="65" y="906"/>
                  </a:lnTo>
                  <a:lnTo>
                    <a:pt x="67" y="955"/>
                  </a:lnTo>
                  <a:lnTo>
                    <a:pt x="71" y="1002"/>
                  </a:lnTo>
                  <a:lnTo>
                    <a:pt x="74" y="1025"/>
                  </a:lnTo>
                  <a:lnTo>
                    <a:pt x="77" y="1047"/>
                  </a:lnTo>
                  <a:lnTo>
                    <a:pt x="81" y="1068"/>
                  </a:lnTo>
                  <a:lnTo>
                    <a:pt x="86" y="1089"/>
                  </a:lnTo>
                  <a:lnTo>
                    <a:pt x="91" y="1109"/>
                  </a:lnTo>
                  <a:lnTo>
                    <a:pt x="97" y="1129"/>
                  </a:lnTo>
                  <a:lnTo>
                    <a:pt x="104" y="1147"/>
                  </a:lnTo>
                  <a:lnTo>
                    <a:pt x="111" y="1164"/>
                  </a:lnTo>
                  <a:lnTo>
                    <a:pt x="120" y="1180"/>
                  </a:lnTo>
                  <a:lnTo>
                    <a:pt x="129" y="1195"/>
                  </a:lnTo>
                  <a:lnTo>
                    <a:pt x="140" y="1209"/>
                  </a:lnTo>
                  <a:lnTo>
                    <a:pt x="151" y="1222"/>
                  </a:lnTo>
                  <a:lnTo>
                    <a:pt x="163" y="1233"/>
                  </a:lnTo>
                  <a:lnTo>
                    <a:pt x="177" y="1243"/>
                  </a:lnTo>
                  <a:lnTo>
                    <a:pt x="192" y="1252"/>
                  </a:lnTo>
                  <a:lnTo>
                    <a:pt x="208" y="1258"/>
                  </a:lnTo>
                  <a:lnTo>
                    <a:pt x="225" y="1264"/>
                  </a:lnTo>
                  <a:lnTo>
                    <a:pt x="240" y="1268"/>
                  </a:lnTo>
                  <a:lnTo>
                    <a:pt x="256" y="1272"/>
                  </a:lnTo>
                  <a:lnTo>
                    <a:pt x="270" y="1274"/>
                  </a:lnTo>
                  <a:lnTo>
                    <a:pt x="284" y="1276"/>
                  </a:lnTo>
                  <a:lnTo>
                    <a:pt x="297" y="1278"/>
                  </a:lnTo>
                  <a:lnTo>
                    <a:pt x="310" y="1278"/>
                  </a:lnTo>
                  <a:lnTo>
                    <a:pt x="322" y="1278"/>
                  </a:lnTo>
                  <a:lnTo>
                    <a:pt x="334" y="1278"/>
                  </a:lnTo>
                  <a:lnTo>
                    <a:pt x="345" y="1277"/>
                  </a:lnTo>
                  <a:lnTo>
                    <a:pt x="356" y="1275"/>
                  </a:lnTo>
                  <a:lnTo>
                    <a:pt x="366" y="1274"/>
                  </a:lnTo>
                  <a:lnTo>
                    <a:pt x="384" y="1269"/>
                  </a:lnTo>
                  <a:lnTo>
                    <a:pt x="400" y="1263"/>
                  </a:lnTo>
                  <a:lnTo>
                    <a:pt x="414" y="1256"/>
                  </a:lnTo>
                  <a:lnTo>
                    <a:pt x="426" y="1249"/>
                  </a:lnTo>
                  <a:lnTo>
                    <a:pt x="436" y="1242"/>
                  </a:lnTo>
                  <a:lnTo>
                    <a:pt x="444" y="1236"/>
                  </a:lnTo>
                  <a:lnTo>
                    <a:pt x="455" y="1224"/>
                  </a:lnTo>
                  <a:lnTo>
                    <a:pt x="458" y="1220"/>
                  </a:lnTo>
                  <a:lnTo>
                    <a:pt x="460" y="1211"/>
                  </a:lnTo>
                  <a:lnTo>
                    <a:pt x="467" y="1184"/>
                  </a:lnTo>
                  <a:lnTo>
                    <a:pt x="478" y="1143"/>
                  </a:lnTo>
                  <a:lnTo>
                    <a:pt x="492" y="1089"/>
                  </a:lnTo>
                  <a:lnTo>
                    <a:pt x="508" y="1025"/>
                  </a:lnTo>
                  <a:lnTo>
                    <a:pt x="527" y="952"/>
                  </a:lnTo>
                  <a:lnTo>
                    <a:pt x="546" y="874"/>
                  </a:lnTo>
                  <a:lnTo>
                    <a:pt x="565" y="792"/>
                  </a:lnTo>
                  <a:lnTo>
                    <a:pt x="585" y="709"/>
                  </a:lnTo>
                  <a:lnTo>
                    <a:pt x="603" y="626"/>
                  </a:lnTo>
                  <a:lnTo>
                    <a:pt x="620" y="547"/>
                  </a:lnTo>
                  <a:lnTo>
                    <a:pt x="635" y="473"/>
                  </a:lnTo>
                  <a:lnTo>
                    <a:pt x="641" y="439"/>
                  </a:lnTo>
                  <a:lnTo>
                    <a:pt x="646" y="407"/>
                  </a:lnTo>
                  <a:lnTo>
                    <a:pt x="651" y="377"/>
                  </a:lnTo>
                  <a:lnTo>
                    <a:pt x="654" y="351"/>
                  </a:lnTo>
                  <a:lnTo>
                    <a:pt x="656" y="327"/>
                  </a:lnTo>
                  <a:lnTo>
                    <a:pt x="658" y="307"/>
                  </a:lnTo>
                  <a:lnTo>
                    <a:pt x="658" y="290"/>
                  </a:lnTo>
                  <a:lnTo>
                    <a:pt x="656" y="277"/>
                  </a:lnTo>
                  <a:lnTo>
                    <a:pt x="654" y="266"/>
                  </a:lnTo>
                  <a:lnTo>
                    <a:pt x="650" y="255"/>
                  </a:lnTo>
                  <a:lnTo>
                    <a:pt x="645" y="243"/>
                  </a:lnTo>
                  <a:lnTo>
                    <a:pt x="639" y="231"/>
                  </a:lnTo>
                  <a:lnTo>
                    <a:pt x="632" y="219"/>
                  </a:lnTo>
                  <a:lnTo>
                    <a:pt x="625" y="208"/>
                  </a:lnTo>
                  <a:lnTo>
                    <a:pt x="617" y="196"/>
                  </a:lnTo>
                  <a:lnTo>
                    <a:pt x="608" y="184"/>
                  </a:lnTo>
                  <a:lnTo>
                    <a:pt x="588" y="161"/>
                  </a:lnTo>
                  <a:lnTo>
                    <a:pt x="567" y="138"/>
                  </a:lnTo>
                  <a:lnTo>
                    <a:pt x="545" y="116"/>
                  </a:lnTo>
                  <a:lnTo>
                    <a:pt x="523" y="95"/>
                  </a:lnTo>
                  <a:lnTo>
                    <a:pt x="501" y="75"/>
                  </a:lnTo>
                  <a:lnTo>
                    <a:pt x="480" y="57"/>
                  </a:lnTo>
                  <a:lnTo>
                    <a:pt x="460" y="41"/>
                  </a:lnTo>
                  <a:lnTo>
                    <a:pt x="442" y="27"/>
                  </a:lnTo>
                  <a:lnTo>
                    <a:pt x="416" y="7"/>
                  </a:lnTo>
                  <a:lnTo>
                    <a:pt x="406" y="0"/>
                  </a:lnTo>
                  <a:lnTo>
                    <a:pt x="0" y="99"/>
                  </a:lnTo>
                  <a:close/>
                </a:path>
              </a:pathLst>
            </a:custGeom>
            <a:solidFill>
              <a:srgbClr val="382A19"/>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44" name="Freeform 44">
              <a:extLst>
                <a:ext uri="{FF2B5EF4-FFF2-40B4-BE49-F238E27FC236}">
                  <a16:creationId xmlns:a16="http://schemas.microsoft.com/office/drawing/2014/main" id="{F4C30B01-2495-4376-8AF1-2993DAF15164}"/>
                </a:ext>
              </a:extLst>
            </p:cNvPr>
            <p:cNvSpPr>
              <a:spLocks/>
            </p:cNvSpPr>
            <p:nvPr/>
          </p:nvSpPr>
          <p:spPr bwMode="auto">
            <a:xfrm>
              <a:off x="7913372" y="3737239"/>
              <a:ext cx="779412" cy="1878733"/>
            </a:xfrm>
            <a:custGeom>
              <a:avLst/>
              <a:gdLst>
                <a:gd name="T0" fmla="*/ 3 w 1607"/>
                <a:gd name="T1" fmla="*/ 28 h 3875"/>
                <a:gd name="T2" fmla="*/ 24 w 1607"/>
                <a:gd name="T3" fmla="*/ 238 h 3875"/>
                <a:gd name="T4" fmla="*/ 57 w 1607"/>
                <a:gd name="T5" fmla="*/ 507 h 3875"/>
                <a:gd name="T6" fmla="*/ 88 w 1607"/>
                <a:gd name="T7" fmla="*/ 731 h 3875"/>
                <a:gd name="T8" fmla="*/ 127 w 1607"/>
                <a:gd name="T9" fmla="*/ 985 h 3875"/>
                <a:gd name="T10" fmla="*/ 175 w 1607"/>
                <a:gd name="T11" fmla="*/ 1261 h 3875"/>
                <a:gd name="T12" fmla="*/ 232 w 1607"/>
                <a:gd name="T13" fmla="*/ 1556 h 3875"/>
                <a:gd name="T14" fmla="*/ 299 w 1607"/>
                <a:gd name="T15" fmla="*/ 1864 h 3875"/>
                <a:gd name="T16" fmla="*/ 377 w 1607"/>
                <a:gd name="T17" fmla="*/ 2180 h 3875"/>
                <a:gd name="T18" fmla="*/ 466 w 1607"/>
                <a:gd name="T19" fmla="*/ 2498 h 3875"/>
                <a:gd name="T20" fmla="*/ 566 w 1607"/>
                <a:gd name="T21" fmla="*/ 2813 h 3875"/>
                <a:gd name="T22" fmla="*/ 680 w 1607"/>
                <a:gd name="T23" fmla="*/ 3122 h 3875"/>
                <a:gd name="T24" fmla="*/ 806 w 1607"/>
                <a:gd name="T25" fmla="*/ 3416 h 3875"/>
                <a:gd name="T26" fmla="*/ 947 w 1607"/>
                <a:gd name="T27" fmla="*/ 3691 h 3875"/>
                <a:gd name="T28" fmla="*/ 1026 w 1607"/>
                <a:gd name="T29" fmla="*/ 3822 h 3875"/>
                <a:gd name="T30" fmla="*/ 1057 w 1607"/>
                <a:gd name="T31" fmla="*/ 3838 h 3875"/>
                <a:gd name="T32" fmla="*/ 1096 w 1607"/>
                <a:gd name="T33" fmla="*/ 3852 h 3875"/>
                <a:gd name="T34" fmla="*/ 1129 w 1607"/>
                <a:gd name="T35" fmla="*/ 3862 h 3875"/>
                <a:gd name="T36" fmla="*/ 1166 w 1607"/>
                <a:gd name="T37" fmla="*/ 3869 h 3875"/>
                <a:gd name="T38" fmla="*/ 1207 w 1607"/>
                <a:gd name="T39" fmla="*/ 3874 h 3875"/>
                <a:gd name="T40" fmla="*/ 1252 w 1607"/>
                <a:gd name="T41" fmla="*/ 3875 h 3875"/>
                <a:gd name="T42" fmla="*/ 1298 w 1607"/>
                <a:gd name="T43" fmla="*/ 3870 h 3875"/>
                <a:gd name="T44" fmla="*/ 1346 w 1607"/>
                <a:gd name="T45" fmla="*/ 3858 h 3875"/>
                <a:gd name="T46" fmla="*/ 1395 w 1607"/>
                <a:gd name="T47" fmla="*/ 3839 h 3875"/>
                <a:gd name="T48" fmla="*/ 1444 w 1607"/>
                <a:gd name="T49" fmla="*/ 3810 h 3875"/>
                <a:gd name="T50" fmla="*/ 1493 w 1607"/>
                <a:gd name="T51" fmla="*/ 3772 h 3875"/>
                <a:gd name="T52" fmla="*/ 1540 w 1607"/>
                <a:gd name="T53" fmla="*/ 3722 h 3875"/>
                <a:gd name="T54" fmla="*/ 1585 w 1607"/>
                <a:gd name="T55" fmla="*/ 3659 h 3875"/>
                <a:gd name="T56" fmla="*/ 1604 w 1607"/>
                <a:gd name="T57" fmla="*/ 3616 h 3875"/>
                <a:gd name="T58" fmla="*/ 1580 w 1607"/>
                <a:gd name="T59" fmla="*/ 3564 h 3875"/>
                <a:gd name="T60" fmla="*/ 1536 w 1607"/>
                <a:gd name="T61" fmla="*/ 3463 h 3875"/>
                <a:gd name="T62" fmla="*/ 1475 w 1607"/>
                <a:gd name="T63" fmla="*/ 3313 h 3875"/>
                <a:gd name="T64" fmla="*/ 1400 w 1607"/>
                <a:gd name="T65" fmla="*/ 3118 h 3875"/>
                <a:gd name="T66" fmla="*/ 1315 w 1607"/>
                <a:gd name="T67" fmla="*/ 2880 h 3875"/>
                <a:gd name="T68" fmla="*/ 1246 w 1607"/>
                <a:gd name="T69" fmla="*/ 2673 h 3875"/>
                <a:gd name="T70" fmla="*/ 1199 w 1607"/>
                <a:gd name="T71" fmla="*/ 2523 h 3875"/>
                <a:gd name="T72" fmla="*/ 1151 w 1607"/>
                <a:gd name="T73" fmla="*/ 2364 h 3875"/>
                <a:gd name="T74" fmla="*/ 1104 w 1607"/>
                <a:gd name="T75" fmla="*/ 2195 h 3875"/>
                <a:gd name="T76" fmla="*/ 1056 w 1607"/>
                <a:gd name="T77" fmla="*/ 2019 h 3875"/>
                <a:gd name="T78" fmla="*/ 1012 w 1607"/>
                <a:gd name="T79" fmla="*/ 1844 h 3875"/>
                <a:gd name="T80" fmla="*/ 950 w 1607"/>
                <a:gd name="T81" fmla="*/ 1585 h 3875"/>
                <a:gd name="T82" fmla="*/ 879 w 1607"/>
                <a:gd name="T83" fmla="*/ 1259 h 3875"/>
                <a:gd name="T84" fmla="*/ 819 w 1607"/>
                <a:gd name="T85" fmla="*/ 959 h 3875"/>
                <a:gd name="T86" fmla="*/ 770 w 1607"/>
                <a:gd name="T87" fmla="*/ 692 h 3875"/>
                <a:gd name="T88" fmla="*/ 732 w 1607"/>
                <a:gd name="T89" fmla="*/ 467 h 3875"/>
                <a:gd name="T90" fmla="*/ 705 w 1607"/>
                <a:gd name="T91" fmla="*/ 291 h 3875"/>
                <a:gd name="T92" fmla="*/ 688 w 1607"/>
                <a:gd name="T93" fmla="*/ 172 h 3875"/>
                <a:gd name="T94" fmla="*/ 0 w 1607"/>
                <a:gd name="T95" fmla="*/ 0 h 38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1607" h="3875">
                  <a:moveTo>
                    <a:pt x="0" y="0"/>
                  </a:moveTo>
                  <a:lnTo>
                    <a:pt x="3" y="28"/>
                  </a:lnTo>
                  <a:lnTo>
                    <a:pt x="10" y="109"/>
                  </a:lnTo>
                  <a:lnTo>
                    <a:pt x="24" y="238"/>
                  </a:lnTo>
                  <a:lnTo>
                    <a:pt x="44" y="408"/>
                  </a:lnTo>
                  <a:lnTo>
                    <a:pt x="57" y="507"/>
                  </a:lnTo>
                  <a:lnTo>
                    <a:pt x="71" y="615"/>
                  </a:lnTo>
                  <a:lnTo>
                    <a:pt x="88" y="731"/>
                  </a:lnTo>
                  <a:lnTo>
                    <a:pt x="106" y="855"/>
                  </a:lnTo>
                  <a:lnTo>
                    <a:pt x="127" y="985"/>
                  </a:lnTo>
                  <a:lnTo>
                    <a:pt x="149" y="1120"/>
                  </a:lnTo>
                  <a:lnTo>
                    <a:pt x="175" y="1261"/>
                  </a:lnTo>
                  <a:lnTo>
                    <a:pt x="202" y="1406"/>
                  </a:lnTo>
                  <a:lnTo>
                    <a:pt x="232" y="1556"/>
                  </a:lnTo>
                  <a:lnTo>
                    <a:pt x="264" y="1708"/>
                  </a:lnTo>
                  <a:lnTo>
                    <a:pt x="299" y="1864"/>
                  </a:lnTo>
                  <a:lnTo>
                    <a:pt x="336" y="2022"/>
                  </a:lnTo>
                  <a:lnTo>
                    <a:pt x="377" y="2180"/>
                  </a:lnTo>
                  <a:lnTo>
                    <a:pt x="420" y="2339"/>
                  </a:lnTo>
                  <a:lnTo>
                    <a:pt x="466" y="2498"/>
                  </a:lnTo>
                  <a:lnTo>
                    <a:pt x="515" y="2656"/>
                  </a:lnTo>
                  <a:lnTo>
                    <a:pt x="566" y="2813"/>
                  </a:lnTo>
                  <a:lnTo>
                    <a:pt x="622" y="2969"/>
                  </a:lnTo>
                  <a:lnTo>
                    <a:pt x="680" y="3122"/>
                  </a:lnTo>
                  <a:lnTo>
                    <a:pt x="741" y="3271"/>
                  </a:lnTo>
                  <a:lnTo>
                    <a:pt x="806" y="3416"/>
                  </a:lnTo>
                  <a:lnTo>
                    <a:pt x="875" y="3556"/>
                  </a:lnTo>
                  <a:lnTo>
                    <a:pt x="947" y="3691"/>
                  </a:lnTo>
                  <a:lnTo>
                    <a:pt x="1022" y="3820"/>
                  </a:lnTo>
                  <a:lnTo>
                    <a:pt x="1026" y="3822"/>
                  </a:lnTo>
                  <a:lnTo>
                    <a:pt x="1038" y="3828"/>
                  </a:lnTo>
                  <a:lnTo>
                    <a:pt x="1057" y="3838"/>
                  </a:lnTo>
                  <a:lnTo>
                    <a:pt x="1082" y="3847"/>
                  </a:lnTo>
                  <a:lnTo>
                    <a:pt x="1096" y="3852"/>
                  </a:lnTo>
                  <a:lnTo>
                    <a:pt x="1112" y="3857"/>
                  </a:lnTo>
                  <a:lnTo>
                    <a:pt x="1129" y="3862"/>
                  </a:lnTo>
                  <a:lnTo>
                    <a:pt x="1147" y="3866"/>
                  </a:lnTo>
                  <a:lnTo>
                    <a:pt x="1166" y="3869"/>
                  </a:lnTo>
                  <a:lnTo>
                    <a:pt x="1186" y="3872"/>
                  </a:lnTo>
                  <a:lnTo>
                    <a:pt x="1207" y="3874"/>
                  </a:lnTo>
                  <a:lnTo>
                    <a:pt x="1229" y="3875"/>
                  </a:lnTo>
                  <a:lnTo>
                    <a:pt x="1252" y="3875"/>
                  </a:lnTo>
                  <a:lnTo>
                    <a:pt x="1275" y="3873"/>
                  </a:lnTo>
                  <a:lnTo>
                    <a:pt x="1298" y="3870"/>
                  </a:lnTo>
                  <a:lnTo>
                    <a:pt x="1322" y="3865"/>
                  </a:lnTo>
                  <a:lnTo>
                    <a:pt x="1346" y="3858"/>
                  </a:lnTo>
                  <a:lnTo>
                    <a:pt x="1370" y="3850"/>
                  </a:lnTo>
                  <a:lnTo>
                    <a:pt x="1395" y="3839"/>
                  </a:lnTo>
                  <a:lnTo>
                    <a:pt x="1420" y="3825"/>
                  </a:lnTo>
                  <a:lnTo>
                    <a:pt x="1444" y="3810"/>
                  </a:lnTo>
                  <a:lnTo>
                    <a:pt x="1468" y="3792"/>
                  </a:lnTo>
                  <a:lnTo>
                    <a:pt x="1493" y="3772"/>
                  </a:lnTo>
                  <a:lnTo>
                    <a:pt x="1517" y="3748"/>
                  </a:lnTo>
                  <a:lnTo>
                    <a:pt x="1540" y="3722"/>
                  </a:lnTo>
                  <a:lnTo>
                    <a:pt x="1563" y="3692"/>
                  </a:lnTo>
                  <a:lnTo>
                    <a:pt x="1585" y="3659"/>
                  </a:lnTo>
                  <a:lnTo>
                    <a:pt x="1607" y="3623"/>
                  </a:lnTo>
                  <a:lnTo>
                    <a:pt x="1604" y="3616"/>
                  </a:lnTo>
                  <a:lnTo>
                    <a:pt x="1595" y="3597"/>
                  </a:lnTo>
                  <a:lnTo>
                    <a:pt x="1580" y="3564"/>
                  </a:lnTo>
                  <a:lnTo>
                    <a:pt x="1560" y="3520"/>
                  </a:lnTo>
                  <a:lnTo>
                    <a:pt x="1536" y="3463"/>
                  </a:lnTo>
                  <a:lnTo>
                    <a:pt x="1507" y="3394"/>
                  </a:lnTo>
                  <a:lnTo>
                    <a:pt x="1475" y="3313"/>
                  </a:lnTo>
                  <a:lnTo>
                    <a:pt x="1439" y="3221"/>
                  </a:lnTo>
                  <a:lnTo>
                    <a:pt x="1400" y="3118"/>
                  </a:lnTo>
                  <a:lnTo>
                    <a:pt x="1358" y="3004"/>
                  </a:lnTo>
                  <a:lnTo>
                    <a:pt x="1315" y="2880"/>
                  </a:lnTo>
                  <a:lnTo>
                    <a:pt x="1269" y="2744"/>
                  </a:lnTo>
                  <a:lnTo>
                    <a:pt x="1246" y="2673"/>
                  </a:lnTo>
                  <a:lnTo>
                    <a:pt x="1223" y="2599"/>
                  </a:lnTo>
                  <a:lnTo>
                    <a:pt x="1199" y="2523"/>
                  </a:lnTo>
                  <a:lnTo>
                    <a:pt x="1175" y="2445"/>
                  </a:lnTo>
                  <a:lnTo>
                    <a:pt x="1151" y="2364"/>
                  </a:lnTo>
                  <a:lnTo>
                    <a:pt x="1128" y="2281"/>
                  </a:lnTo>
                  <a:lnTo>
                    <a:pt x="1104" y="2195"/>
                  </a:lnTo>
                  <a:lnTo>
                    <a:pt x="1080" y="2108"/>
                  </a:lnTo>
                  <a:lnTo>
                    <a:pt x="1056" y="2019"/>
                  </a:lnTo>
                  <a:lnTo>
                    <a:pt x="1033" y="1931"/>
                  </a:lnTo>
                  <a:lnTo>
                    <a:pt x="1012" y="1844"/>
                  </a:lnTo>
                  <a:lnTo>
                    <a:pt x="990" y="1756"/>
                  </a:lnTo>
                  <a:lnTo>
                    <a:pt x="950" y="1585"/>
                  </a:lnTo>
                  <a:lnTo>
                    <a:pt x="913" y="1420"/>
                  </a:lnTo>
                  <a:lnTo>
                    <a:pt x="879" y="1259"/>
                  </a:lnTo>
                  <a:lnTo>
                    <a:pt x="847" y="1106"/>
                  </a:lnTo>
                  <a:lnTo>
                    <a:pt x="819" y="959"/>
                  </a:lnTo>
                  <a:lnTo>
                    <a:pt x="793" y="821"/>
                  </a:lnTo>
                  <a:lnTo>
                    <a:pt x="770" y="692"/>
                  </a:lnTo>
                  <a:lnTo>
                    <a:pt x="750" y="574"/>
                  </a:lnTo>
                  <a:lnTo>
                    <a:pt x="732" y="467"/>
                  </a:lnTo>
                  <a:lnTo>
                    <a:pt x="718" y="373"/>
                  </a:lnTo>
                  <a:lnTo>
                    <a:pt x="705" y="291"/>
                  </a:lnTo>
                  <a:lnTo>
                    <a:pt x="695" y="224"/>
                  </a:lnTo>
                  <a:lnTo>
                    <a:pt x="688" y="172"/>
                  </a:lnTo>
                  <a:lnTo>
                    <a:pt x="684" y="136"/>
                  </a:lnTo>
                  <a:lnTo>
                    <a:pt x="0" y="0"/>
                  </a:lnTo>
                  <a:close/>
                </a:path>
              </a:pathLst>
            </a:custGeom>
            <a:solidFill>
              <a:srgbClr val="464B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45" name="Freeform 45">
              <a:extLst>
                <a:ext uri="{FF2B5EF4-FFF2-40B4-BE49-F238E27FC236}">
                  <a16:creationId xmlns:a16="http://schemas.microsoft.com/office/drawing/2014/main" id="{CC791E8F-D53E-461A-97B2-432CE650DCE1}"/>
                </a:ext>
              </a:extLst>
            </p:cNvPr>
            <p:cNvSpPr>
              <a:spLocks/>
            </p:cNvSpPr>
            <p:nvPr/>
          </p:nvSpPr>
          <p:spPr bwMode="auto">
            <a:xfrm>
              <a:off x="7961843" y="3774076"/>
              <a:ext cx="1048911" cy="1832200"/>
            </a:xfrm>
            <a:custGeom>
              <a:avLst/>
              <a:gdLst>
                <a:gd name="T0" fmla="*/ 11 w 2166"/>
                <a:gd name="T1" fmla="*/ 68 h 3780"/>
                <a:gd name="T2" fmla="*/ 86 w 2166"/>
                <a:gd name="T3" fmla="*/ 204 h 3780"/>
                <a:gd name="T4" fmla="*/ 206 w 2166"/>
                <a:gd name="T5" fmla="*/ 417 h 3780"/>
                <a:gd name="T6" fmla="*/ 337 w 2166"/>
                <a:gd name="T7" fmla="*/ 641 h 3780"/>
                <a:gd name="T8" fmla="*/ 411 w 2166"/>
                <a:gd name="T9" fmla="*/ 767 h 3780"/>
                <a:gd name="T10" fmla="*/ 449 w 2166"/>
                <a:gd name="T11" fmla="*/ 859 h 3780"/>
                <a:gd name="T12" fmla="*/ 496 w 2166"/>
                <a:gd name="T13" fmla="*/ 994 h 3780"/>
                <a:gd name="T14" fmla="*/ 551 w 2166"/>
                <a:gd name="T15" fmla="*/ 1164 h 3780"/>
                <a:gd name="T16" fmla="*/ 646 w 2166"/>
                <a:gd name="T17" fmla="*/ 1473 h 3780"/>
                <a:gd name="T18" fmla="*/ 789 w 2166"/>
                <a:gd name="T19" fmla="*/ 1953 h 3780"/>
                <a:gd name="T20" fmla="*/ 943 w 2166"/>
                <a:gd name="T21" fmla="*/ 2462 h 3780"/>
                <a:gd name="T22" fmla="*/ 1061 w 2166"/>
                <a:gd name="T23" fmla="*/ 2834 h 3780"/>
                <a:gd name="T24" fmla="*/ 1138 w 2166"/>
                <a:gd name="T25" fmla="*/ 3065 h 3780"/>
                <a:gd name="T26" fmla="*/ 1213 w 2166"/>
                <a:gd name="T27" fmla="*/ 3276 h 3780"/>
                <a:gd name="T28" fmla="*/ 1284 w 2166"/>
                <a:gd name="T29" fmla="*/ 3459 h 3780"/>
                <a:gd name="T30" fmla="*/ 1350 w 2166"/>
                <a:gd name="T31" fmla="*/ 3609 h 3780"/>
                <a:gd name="T32" fmla="*/ 1411 w 2166"/>
                <a:gd name="T33" fmla="*/ 3719 h 3780"/>
                <a:gd name="T34" fmla="*/ 1443 w 2166"/>
                <a:gd name="T35" fmla="*/ 3759 h 3780"/>
                <a:gd name="T36" fmla="*/ 1472 w 2166"/>
                <a:gd name="T37" fmla="*/ 3767 h 3780"/>
                <a:gd name="T38" fmla="*/ 1528 w 2166"/>
                <a:gd name="T39" fmla="*/ 3775 h 3780"/>
                <a:gd name="T40" fmla="*/ 1585 w 2166"/>
                <a:gd name="T41" fmla="*/ 3779 h 3780"/>
                <a:gd name="T42" fmla="*/ 1630 w 2166"/>
                <a:gd name="T43" fmla="*/ 3779 h 3780"/>
                <a:gd name="T44" fmla="*/ 1679 w 2166"/>
                <a:gd name="T45" fmla="*/ 3776 h 3780"/>
                <a:gd name="T46" fmla="*/ 1733 w 2166"/>
                <a:gd name="T47" fmla="*/ 3770 h 3780"/>
                <a:gd name="T48" fmla="*/ 1791 w 2166"/>
                <a:gd name="T49" fmla="*/ 3759 h 3780"/>
                <a:gd name="T50" fmla="*/ 1853 w 2166"/>
                <a:gd name="T51" fmla="*/ 3742 h 3780"/>
                <a:gd name="T52" fmla="*/ 1918 w 2166"/>
                <a:gd name="T53" fmla="*/ 3720 h 3780"/>
                <a:gd name="T54" fmla="*/ 1986 w 2166"/>
                <a:gd name="T55" fmla="*/ 3691 h 3780"/>
                <a:gd name="T56" fmla="*/ 2057 w 2166"/>
                <a:gd name="T57" fmla="*/ 3655 h 3780"/>
                <a:gd name="T58" fmla="*/ 2129 w 2166"/>
                <a:gd name="T59" fmla="*/ 3610 h 3780"/>
                <a:gd name="T60" fmla="*/ 2158 w 2166"/>
                <a:gd name="T61" fmla="*/ 3567 h 3780"/>
                <a:gd name="T62" fmla="*/ 2099 w 2166"/>
                <a:gd name="T63" fmla="*/ 3428 h 3780"/>
                <a:gd name="T64" fmla="*/ 2024 w 2166"/>
                <a:gd name="T65" fmla="*/ 3243 h 3780"/>
                <a:gd name="T66" fmla="*/ 1963 w 2166"/>
                <a:gd name="T67" fmla="*/ 3083 h 3780"/>
                <a:gd name="T68" fmla="*/ 1895 w 2166"/>
                <a:gd name="T69" fmla="*/ 2899 h 3780"/>
                <a:gd name="T70" fmla="*/ 1823 w 2166"/>
                <a:gd name="T71" fmla="*/ 2689 h 3780"/>
                <a:gd name="T72" fmla="*/ 1749 w 2166"/>
                <a:gd name="T73" fmla="*/ 2458 h 3780"/>
                <a:gd name="T74" fmla="*/ 1673 w 2166"/>
                <a:gd name="T75" fmla="*/ 2208 h 3780"/>
                <a:gd name="T76" fmla="*/ 1598 w 2166"/>
                <a:gd name="T77" fmla="*/ 1939 h 3780"/>
                <a:gd name="T78" fmla="*/ 1526 w 2166"/>
                <a:gd name="T79" fmla="*/ 1654 h 3780"/>
                <a:gd name="T80" fmla="*/ 1459 w 2166"/>
                <a:gd name="T81" fmla="*/ 1356 h 3780"/>
                <a:gd name="T82" fmla="*/ 1399 w 2166"/>
                <a:gd name="T83" fmla="*/ 1045 h 3780"/>
                <a:gd name="T84" fmla="*/ 1347 w 2166"/>
                <a:gd name="T85" fmla="*/ 724 h 3780"/>
                <a:gd name="T86" fmla="*/ 1306 w 2166"/>
                <a:gd name="T87" fmla="*/ 396 h 3780"/>
                <a:gd name="T88" fmla="*/ 1279 w 2166"/>
                <a:gd name="T89" fmla="*/ 226 h 3780"/>
                <a:gd name="T90" fmla="*/ 1202 w 2166"/>
                <a:gd name="T91" fmla="*/ 198 h 3780"/>
                <a:gd name="T92" fmla="*/ 1065 w 2166"/>
                <a:gd name="T93" fmla="*/ 153 h 3780"/>
                <a:gd name="T94" fmla="*/ 932 w 2166"/>
                <a:gd name="T95" fmla="*/ 113 h 3780"/>
                <a:gd name="T96" fmla="*/ 834 w 2166"/>
                <a:gd name="T97" fmla="*/ 87 h 3780"/>
                <a:gd name="T98" fmla="*/ 730 w 2166"/>
                <a:gd name="T99" fmla="*/ 62 h 3780"/>
                <a:gd name="T100" fmla="*/ 623 w 2166"/>
                <a:gd name="T101" fmla="*/ 39 h 3780"/>
                <a:gd name="T102" fmla="*/ 515 w 2166"/>
                <a:gd name="T103" fmla="*/ 21 h 3780"/>
                <a:gd name="T104" fmla="*/ 409 w 2166"/>
                <a:gd name="T105" fmla="*/ 7 h 3780"/>
                <a:gd name="T106" fmla="*/ 305 w 2166"/>
                <a:gd name="T107" fmla="*/ 1 h 3780"/>
                <a:gd name="T108" fmla="*/ 207 w 2166"/>
                <a:gd name="T109" fmla="*/ 2 h 3780"/>
                <a:gd name="T110" fmla="*/ 117 w 2166"/>
                <a:gd name="T111" fmla="*/ 12 h 3780"/>
                <a:gd name="T112" fmla="*/ 36 w 2166"/>
                <a:gd name="T113" fmla="*/ 33 h 37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2166" h="3780">
                  <a:moveTo>
                    <a:pt x="0" y="48"/>
                  </a:moveTo>
                  <a:lnTo>
                    <a:pt x="11" y="68"/>
                  </a:lnTo>
                  <a:lnTo>
                    <a:pt x="41" y="123"/>
                  </a:lnTo>
                  <a:lnTo>
                    <a:pt x="86" y="204"/>
                  </a:lnTo>
                  <a:lnTo>
                    <a:pt x="143" y="305"/>
                  </a:lnTo>
                  <a:lnTo>
                    <a:pt x="206" y="417"/>
                  </a:lnTo>
                  <a:lnTo>
                    <a:pt x="272" y="531"/>
                  </a:lnTo>
                  <a:lnTo>
                    <a:pt x="337" y="641"/>
                  </a:lnTo>
                  <a:lnTo>
                    <a:pt x="396" y="738"/>
                  </a:lnTo>
                  <a:lnTo>
                    <a:pt x="411" y="767"/>
                  </a:lnTo>
                  <a:lnTo>
                    <a:pt x="429" y="808"/>
                  </a:lnTo>
                  <a:lnTo>
                    <a:pt x="449" y="859"/>
                  </a:lnTo>
                  <a:lnTo>
                    <a:pt x="472" y="922"/>
                  </a:lnTo>
                  <a:lnTo>
                    <a:pt x="496" y="994"/>
                  </a:lnTo>
                  <a:lnTo>
                    <a:pt x="523" y="1075"/>
                  </a:lnTo>
                  <a:lnTo>
                    <a:pt x="551" y="1164"/>
                  </a:lnTo>
                  <a:lnTo>
                    <a:pt x="581" y="1260"/>
                  </a:lnTo>
                  <a:lnTo>
                    <a:pt x="646" y="1473"/>
                  </a:lnTo>
                  <a:lnTo>
                    <a:pt x="715" y="1705"/>
                  </a:lnTo>
                  <a:lnTo>
                    <a:pt x="789" y="1953"/>
                  </a:lnTo>
                  <a:lnTo>
                    <a:pt x="865" y="2207"/>
                  </a:lnTo>
                  <a:lnTo>
                    <a:pt x="943" y="2462"/>
                  </a:lnTo>
                  <a:lnTo>
                    <a:pt x="1022" y="2712"/>
                  </a:lnTo>
                  <a:lnTo>
                    <a:pt x="1061" y="2834"/>
                  </a:lnTo>
                  <a:lnTo>
                    <a:pt x="1100" y="2952"/>
                  </a:lnTo>
                  <a:lnTo>
                    <a:pt x="1138" y="3065"/>
                  </a:lnTo>
                  <a:lnTo>
                    <a:pt x="1176" y="3173"/>
                  </a:lnTo>
                  <a:lnTo>
                    <a:pt x="1213" y="3276"/>
                  </a:lnTo>
                  <a:lnTo>
                    <a:pt x="1249" y="3371"/>
                  </a:lnTo>
                  <a:lnTo>
                    <a:pt x="1284" y="3459"/>
                  </a:lnTo>
                  <a:lnTo>
                    <a:pt x="1318" y="3538"/>
                  </a:lnTo>
                  <a:lnTo>
                    <a:pt x="1350" y="3609"/>
                  </a:lnTo>
                  <a:lnTo>
                    <a:pt x="1382" y="3669"/>
                  </a:lnTo>
                  <a:lnTo>
                    <a:pt x="1411" y="3719"/>
                  </a:lnTo>
                  <a:lnTo>
                    <a:pt x="1439" y="3758"/>
                  </a:lnTo>
                  <a:lnTo>
                    <a:pt x="1443" y="3759"/>
                  </a:lnTo>
                  <a:lnTo>
                    <a:pt x="1454" y="3763"/>
                  </a:lnTo>
                  <a:lnTo>
                    <a:pt x="1472" y="3767"/>
                  </a:lnTo>
                  <a:lnTo>
                    <a:pt x="1497" y="3771"/>
                  </a:lnTo>
                  <a:lnTo>
                    <a:pt x="1528" y="3775"/>
                  </a:lnTo>
                  <a:lnTo>
                    <a:pt x="1564" y="3778"/>
                  </a:lnTo>
                  <a:lnTo>
                    <a:pt x="1585" y="3779"/>
                  </a:lnTo>
                  <a:lnTo>
                    <a:pt x="1607" y="3780"/>
                  </a:lnTo>
                  <a:lnTo>
                    <a:pt x="1630" y="3779"/>
                  </a:lnTo>
                  <a:lnTo>
                    <a:pt x="1654" y="3778"/>
                  </a:lnTo>
                  <a:lnTo>
                    <a:pt x="1679" y="3776"/>
                  </a:lnTo>
                  <a:lnTo>
                    <a:pt x="1706" y="3774"/>
                  </a:lnTo>
                  <a:lnTo>
                    <a:pt x="1733" y="3770"/>
                  </a:lnTo>
                  <a:lnTo>
                    <a:pt x="1762" y="3765"/>
                  </a:lnTo>
                  <a:lnTo>
                    <a:pt x="1791" y="3759"/>
                  </a:lnTo>
                  <a:lnTo>
                    <a:pt x="1822" y="3750"/>
                  </a:lnTo>
                  <a:lnTo>
                    <a:pt x="1853" y="3742"/>
                  </a:lnTo>
                  <a:lnTo>
                    <a:pt x="1885" y="3731"/>
                  </a:lnTo>
                  <a:lnTo>
                    <a:pt x="1918" y="3720"/>
                  </a:lnTo>
                  <a:lnTo>
                    <a:pt x="1952" y="3706"/>
                  </a:lnTo>
                  <a:lnTo>
                    <a:pt x="1986" y="3691"/>
                  </a:lnTo>
                  <a:lnTo>
                    <a:pt x="2021" y="3674"/>
                  </a:lnTo>
                  <a:lnTo>
                    <a:pt x="2057" y="3655"/>
                  </a:lnTo>
                  <a:lnTo>
                    <a:pt x="2093" y="3634"/>
                  </a:lnTo>
                  <a:lnTo>
                    <a:pt x="2129" y="3610"/>
                  </a:lnTo>
                  <a:lnTo>
                    <a:pt x="2166" y="3585"/>
                  </a:lnTo>
                  <a:lnTo>
                    <a:pt x="2158" y="3567"/>
                  </a:lnTo>
                  <a:lnTo>
                    <a:pt x="2135" y="3514"/>
                  </a:lnTo>
                  <a:lnTo>
                    <a:pt x="2099" y="3428"/>
                  </a:lnTo>
                  <a:lnTo>
                    <a:pt x="2051" y="3312"/>
                  </a:lnTo>
                  <a:lnTo>
                    <a:pt x="2024" y="3243"/>
                  </a:lnTo>
                  <a:lnTo>
                    <a:pt x="1994" y="3166"/>
                  </a:lnTo>
                  <a:lnTo>
                    <a:pt x="1963" y="3083"/>
                  </a:lnTo>
                  <a:lnTo>
                    <a:pt x="1930" y="2994"/>
                  </a:lnTo>
                  <a:lnTo>
                    <a:pt x="1895" y="2899"/>
                  </a:lnTo>
                  <a:lnTo>
                    <a:pt x="1860" y="2797"/>
                  </a:lnTo>
                  <a:lnTo>
                    <a:pt x="1823" y="2689"/>
                  </a:lnTo>
                  <a:lnTo>
                    <a:pt x="1786" y="2576"/>
                  </a:lnTo>
                  <a:lnTo>
                    <a:pt x="1749" y="2458"/>
                  </a:lnTo>
                  <a:lnTo>
                    <a:pt x="1711" y="2335"/>
                  </a:lnTo>
                  <a:lnTo>
                    <a:pt x="1673" y="2208"/>
                  </a:lnTo>
                  <a:lnTo>
                    <a:pt x="1635" y="2075"/>
                  </a:lnTo>
                  <a:lnTo>
                    <a:pt x="1598" y="1939"/>
                  </a:lnTo>
                  <a:lnTo>
                    <a:pt x="1562" y="1799"/>
                  </a:lnTo>
                  <a:lnTo>
                    <a:pt x="1526" y="1654"/>
                  </a:lnTo>
                  <a:lnTo>
                    <a:pt x="1492" y="1506"/>
                  </a:lnTo>
                  <a:lnTo>
                    <a:pt x="1459" y="1356"/>
                  </a:lnTo>
                  <a:lnTo>
                    <a:pt x="1428" y="1202"/>
                  </a:lnTo>
                  <a:lnTo>
                    <a:pt x="1399" y="1045"/>
                  </a:lnTo>
                  <a:lnTo>
                    <a:pt x="1372" y="886"/>
                  </a:lnTo>
                  <a:lnTo>
                    <a:pt x="1347" y="724"/>
                  </a:lnTo>
                  <a:lnTo>
                    <a:pt x="1325" y="561"/>
                  </a:lnTo>
                  <a:lnTo>
                    <a:pt x="1306" y="396"/>
                  </a:lnTo>
                  <a:lnTo>
                    <a:pt x="1290" y="230"/>
                  </a:lnTo>
                  <a:lnTo>
                    <a:pt x="1279" y="226"/>
                  </a:lnTo>
                  <a:lnTo>
                    <a:pt x="1249" y="215"/>
                  </a:lnTo>
                  <a:lnTo>
                    <a:pt x="1202" y="198"/>
                  </a:lnTo>
                  <a:lnTo>
                    <a:pt x="1140" y="177"/>
                  </a:lnTo>
                  <a:lnTo>
                    <a:pt x="1065" y="153"/>
                  </a:lnTo>
                  <a:lnTo>
                    <a:pt x="979" y="127"/>
                  </a:lnTo>
                  <a:lnTo>
                    <a:pt x="932" y="113"/>
                  </a:lnTo>
                  <a:lnTo>
                    <a:pt x="884" y="100"/>
                  </a:lnTo>
                  <a:lnTo>
                    <a:pt x="834" y="87"/>
                  </a:lnTo>
                  <a:lnTo>
                    <a:pt x="783" y="74"/>
                  </a:lnTo>
                  <a:lnTo>
                    <a:pt x="730" y="62"/>
                  </a:lnTo>
                  <a:lnTo>
                    <a:pt x="677" y="50"/>
                  </a:lnTo>
                  <a:lnTo>
                    <a:pt x="623" y="39"/>
                  </a:lnTo>
                  <a:lnTo>
                    <a:pt x="569" y="29"/>
                  </a:lnTo>
                  <a:lnTo>
                    <a:pt x="515" y="21"/>
                  </a:lnTo>
                  <a:lnTo>
                    <a:pt x="462" y="13"/>
                  </a:lnTo>
                  <a:lnTo>
                    <a:pt x="409" y="7"/>
                  </a:lnTo>
                  <a:lnTo>
                    <a:pt x="356" y="3"/>
                  </a:lnTo>
                  <a:lnTo>
                    <a:pt x="305" y="1"/>
                  </a:lnTo>
                  <a:lnTo>
                    <a:pt x="255" y="0"/>
                  </a:lnTo>
                  <a:lnTo>
                    <a:pt x="207" y="2"/>
                  </a:lnTo>
                  <a:lnTo>
                    <a:pt x="161" y="6"/>
                  </a:lnTo>
                  <a:lnTo>
                    <a:pt x="117" y="12"/>
                  </a:lnTo>
                  <a:lnTo>
                    <a:pt x="75" y="21"/>
                  </a:lnTo>
                  <a:lnTo>
                    <a:pt x="36" y="33"/>
                  </a:lnTo>
                  <a:lnTo>
                    <a:pt x="0" y="48"/>
                  </a:lnTo>
                  <a:close/>
                </a:path>
              </a:pathLst>
            </a:custGeom>
            <a:solidFill>
              <a:srgbClr val="464B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46" name="Freeform 46">
              <a:extLst>
                <a:ext uri="{FF2B5EF4-FFF2-40B4-BE49-F238E27FC236}">
                  <a16:creationId xmlns:a16="http://schemas.microsoft.com/office/drawing/2014/main" id="{D21D7CFA-6F9E-4B8B-8EF5-6260EC8FD38E}"/>
                </a:ext>
              </a:extLst>
            </p:cNvPr>
            <p:cNvSpPr>
              <a:spLocks/>
            </p:cNvSpPr>
            <p:nvPr/>
          </p:nvSpPr>
          <p:spPr bwMode="auto">
            <a:xfrm>
              <a:off x="8020008" y="3902039"/>
              <a:ext cx="566140" cy="1537497"/>
            </a:xfrm>
            <a:custGeom>
              <a:avLst/>
              <a:gdLst>
                <a:gd name="T0" fmla="*/ 9 w 1170"/>
                <a:gd name="T1" fmla="*/ 12 h 3170"/>
                <a:gd name="T2" fmla="*/ 51 w 1170"/>
                <a:gd name="T3" fmla="*/ 68 h 3170"/>
                <a:gd name="T4" fmla="*/ 92 w 1170"/>
                <a:gd name="T5" fmla="*/ 128 h 3170"/>
                <a:gd name="T6" fmla="*/ 140 w 1170"/>
                <a:gd name="T7" fmla="*/ 201 h 3170"/>
                <a:gd name="T8" fmla="*/ 190 w 1170"/>
                <a:gd name="T9" fmla="*/ 286 h 3170"/>
                <a:gd name="T10" fmla="*/ 239 w 1170"/>
                <a:gd name="T11" fmla="*/ 379 h 3170"/>
                <a:gd name="T12" fmla="*/ 273 w 1170"/>
                <a:gd name="T13" fmla="*/ 452 h 3170"/>
                <a:gd name="T14" fmla="*/ 294 w 1170"/>
                <a:gd name="T15" fmla="*/ 503 h 3170"/>
                <a:gd name="T16" fmla="*/ 326 w 1170"/>
                <a:gd name="T17" fmla="*/ 598 h 3170"/>
                <a:gd name="T18" fmla="*/ 401 w 1170"/>
                <a:gd name="T19" fmla="*/ 836 h 3170"/>
                <a:gd name="T20" fmla="*/ 505 w 1170"/>
                <a:gd name="T21" fmla="*/ 1175 h 3170"/>
                <a:gd name="T22" fmla="*/ 629 w 1170"/>
                <a:gd name="T23" fmla="*/ 1579 h 3170"/>
                <a:gd name="T24" fmla="*/ 764 w 1170"/>
                <a:gd name="T25" fmla="*/ 2008 h 3170"/>
                <a:gd name="T26" fmla="*/ 898 w 1170"/>
                <a:gd name="T27" fmla="*/ 2425 h 3170"/>
                <a:gd name="T28" fmla="*/ 993 w 1170"/>
                <a:gd name="T29" fmla="*/ 2709 h 3170"/>
                <a:gd name="T30" fmla="*/ 1051 w 1170"/>
                <a:gd name="T31" fmla="*/ 2874 h 3170"/>
                <a:gd name="T32" fmla="*/ 1104 w 1170"/>
                <a:gd name="T33" fmla="*/ 3014 h 3170"/>
                <a:gd name="T34" fmla="*/ 1150 w 1170"/>
                <a:gd name="T35" fmla="*/ 3126 h 3170"/>
                <a:gd name="T36" fmla="*/ 1165 w 1170"/>
                <a:gd name="T37" fmla="*/ 3157 h 3170"/>
                <a:gd name="T38" fmla="*/ 1127 w 1170"/>
                <a:gd name="T39" fmla="*/ 3062 h 3170"/>
                <a:gd name="T40" fmla="*/ 1059 w 1170"/>
                <a:gd name="T41" fmla="*/ 2890 h 3170"/>
                <a:gd name="T42" fmla="*/ 969 w 1170"/>
                <a:gd name="T43" fmla="*/ 2659 h 3170"/>
                <a:gd name="T44" fmla="*/ 866 w 1170"/>
                <a:gd name="T45" fmla="*/ 2388 h 3170"/>
                <a:gd name="T46" fmla="*/ 757 w 1170"/>
                <a:gd name="T47" fmla="*/ 2097 h 3170"/>
                <a:gd name="T48" fmla="*/ 652 w 1170"/>
                <a:gd name="T49" fmla="*/ 1803 h 3170"/>
                <a:gd name="T50" fmla="*/ 557 w 1170"/>
                <a:gd name="T51" fmla="*/ 1527 h 3170"/>
                <a:gd name="T52" fmla="*/ 482 w 1170"/>
                <a:gd name="T53" fmla="*/ 1284 h 3170"/>
                <a:gd name="T54" fmla="*/ 423 w 1170"/>
                <a:gd name="T55" fmla="*/ 1085 h 3170"/>
                <a:gd name="T56" fmla="*/ 376 w 1170"/>
                <a:gd name="T57" fmla="*/ 917 h 3170"/>
                <a:gd name="T58" fmla="*/ 332 w 1170"/>
                <a:gd name="T59" fmla="*/ 767 h 3170"/>
                <a:gd name="T60" fmla="*/ 285 w 1170"/>
                <a:gd name="T61" fmla="*/ 624 h 3170"/>
                <a:gd name="T62" fmla="*/ 243 w 1170"/>
                <a:gd name="T63" fmla="*/ 514 h 3170"/>
                <a:gd name="T64" fmla="*/ 211 w 1170"/>
                <a:gd name="T65" fmla="*/ 435 h 3170"/>
                <a:gd name="T66" fmla="*/ 175 w 1170"/>
                <a:gd name="T67" fmla="*/ 352 h 3170"/>
                <a:gd name="T68" fmla="*/ 133 w 1170"/>
                <a:gd name="T69" fmla="*/ 263 h 3170"/>
                <a:gd name="T70" fmla="*/ 59 w 1170"/>
                <a:gd name="T71" fmla="*/ 113 h 3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170" h="3170">
                  <a:moveTo>
                    <a:pt x="0" y="0"/>
                  </a:moveTo>
                  <a:lnTo>
                    <a:pt x="9" y="12"/>
                  </a:lnTo>
                  <a:lnTo>
                    <a:pt x="34" y="45"/>
                  </a:lnTo>
                  <a:lnTo>
                    <a:pt x="51" y="68"/>
                  </a:lnTo>
                  <a:lnTo>
                    <a:pt x="70" y="96"/>
                  </a:lnTo>
                  <a:lnTo>
                    <a:pt x="92" y="128"/>
                  </a:lnTo>
                  <a:lnTo>
                    <a:pt x="115" y="163"/>
                  </a:lnTo>
                  <a:lnTo>
                    <a:pt x="140" y="201"/>
                  </a:lnTo>
                  <a:lnTo>
                    <a:pt x="165" y="242"/>
                  </a:lnTo>
                  <a:lnTo>
                    <a:pt x="190" y="286"/>
                  </a:lnTo>
                  <a:lnTo>
                    <a:pt x="215" y="332"/>
                  </a:lnTo>
                  <a:lnTo>
                    <a:pt x="239" y="379"/>
                  </a:lnTo>
                  <a:lnTo>
                    <a:pt x="262" y="428"/>
                  </a:lnTo>
                  <a:lnTo>
                    <a:pt x="273" y="452"/>
                  </a:lnTo>
                  <a:lnTo>
                    <a:pt x="284" y="477"/>
                  </a:lnTo>
                  <a:lnTo>
                    <a:pt x="294" y="503"/>
                  </a:lnTo>
                  <a:lnTo>
                    <a:pt x="303" y="528"/>
                  </a:lnTo>
                  <a:lnTo>
                    <a:pt x="326" y="598"/>
                  </a:lnTo>
                  <a:lnTo>
                    <a:pt x="359" y="702"/>
                  </a:lnTo>
                  <a:lnTo>
                    <a:pt x="401" y="836"/>
                  </a:lnTo>
                  <a:lnTo>
                    <a:pt x="450" y="995"/>
                  </a:lnTo>
                  <a:lnTo>
                    <a:pt x="505" y="1175"/>
                  </a:lnTo>
                  <a:lnTo>
                    <a:pt x="566" y="1371"/>
                  </a:lnTo>
                  <a:lnTo>
                    <a:pt x="629" y="1579"/>
                  </a:lnTo>
                  <a:lnTo>
                    <a:pt x="696" y="1793"/>
                  </a:lnTo>
                  <a:lnTo>
                    <a:pt x="764" y="2008"/>
                  </a:lnTo>
                  <a:lnTo>
                    <a:pt x="831" y="2221"/>
                  </a:lnTo>
                  <a:lnTo>
                    <a:pt x="898" y="2425"/>
                  </a:lnTo>
                  <a:lnTo>
                    <a:pt x="962" y="2619"/>
                  </a:lnTo>
                  <a:lnTo>
                    <a:pt x="993" y="2709"/>
                  </a:lnTo>
                  <a:lnTo>
                    <a:pt x="1023" y="2794"/>
                  </a:lnTo>
                  <a:lnTo>
                    <a:pt x="1051" y="2874"/>
                  </a:lnTo>
                  <a:lnTo>
                    <a:pt x="1078" y="2947"/>
                  </a:lnTo>
                  <a:lnTo>
                    <a:pt x="1104" y="3014"/>
                  </a:lnTo>
                  <a:lnTo>
                    <a:pt x="1128" y="3074"/>
                  </a:lnTo>
                  <a:lnTo>
                    <a:pt x="1150" y="3126"/>
                  </a:lnTo>
                  <a:lnTo>
                    <a:pt x="1170" y="3170"/>
                  </a:lnTo>
                  <a:lnTo>
                    <a:pt x="1165" y="3157"/>
                  </a:lnTo>
                  <a:lnTo>
                    <a:pt x="1150" y="3120"/>
                  </a:lnTo>
                  <a:lnTo>
                    <a:pt x="1127" y="3062"/>
                  </a:lnTo>
                  <a:lnTo>
                    <a:pt x="1096" y="2984"/>
                  </a:lnTo>
                  <a:lnTo>
                    <a:pt x="1059" y="2890"/>
                  </a:lnTo>
                  <a:lnTo>
                    <a:pt x="1016" y="2781"/>
                  </a:lnTo>
                  <a:lnTo>
                    <a:pt x="969" y="2659"/>
                  </a:lnTo>
                  <a:lnTo>
                    <a:pt x="918" y="2528"/>
                  </a:lnTo>
                  <a:lnTo>
                    <a:pt x="866" y="2388"/>
                  </a:lnTo>
                  <a:lnTo>
                    <a:pt x="812" y="2244"/>
                  </a:lnTo>
                  <a:lnTo>
                    <a:pt x="757" y="2097"/>
                  </a:lnTo>
                  <a:lnTo>
                    <a:pt x="703" y="1949"/>
                  </a:lnTo>
                  <a:lnTo>
                    <a:pt x="652" y="1803"/>
                  </a:lnTo>
                  <a:lnTo>
                    <a:pt x="602" y="1662"/>
                  </a:lnTo>
                  <a:lnTo>
                    <a:pt x="557" y="1527"/>
                  </a:lnTo>
                  <a:lnTo>
                    <a:pt x="517" y="1400"/>
                  </a:lnTo>
                  <a:lnTo>
                    <a:pt x="482" y="1284"/>
                  </a:lnTo>
                  <a:lnTo>
                    <a:pt x="451" y="1180"/>
                  </a:lnTo>
                  <a:lnTo>
                    <a:pt x="423" y="1085"/>
                  </a:lnTo>
                  <a:lnTo>
                    <a:pt x="399" y="998"/>
                  </a:lnTo>
                  <a:lnTo>
                    <a:pt x="376" y="917"/>
                  </a:lnTo>
                  <a:lnTo>
                    <a:pt x="354" y="840"/>
                  </a:lnTo>
                  <a:lnTo>
                    <a:pt x="332" y="767"/>
                  </a:lnTo>
                  <a:lnTo>
                    <a:pt x="309" y="695"/>
                  </a:lnTo>
                  <a:lnTo>
                    <a:pt x="285" y="624"/>
                  </a:lnTo>
                  <a:lnTo>
                    <a:pt x="258" y="551"/>
                  </a:lnTo>
                  <a:lnTo>
                    <a:pt x="243" y="514"/>
                  </a:lnTo>
                  <a:lnTo>
                    <a:pt x="228" y="474"/>
                  </a:lnTo>
                  <a:lnTo>
                    <a:pt x="211" y="435"/>
                  </a:lnTo>
                  <a:lnTo>
                    <a:pt x="194" y="394"/>
                  </a:lnTo>
                  <a:lnTo>
                    <a:pt x="175" y="352"/>
                  </a:lnTo>
                  <a:lnTo>
                    <a:pt x="155" y="308"/>
                  </a:lnTo>
                  <a:lnTo>
                    <a:pt x="133" y="263"/>
                  </a:lnTo>
                  <a:lnTo>
                    <a:pt x="110" y="215"/>
                  </a:lnTo>
                  <a:lnTo>
                    <a:pt x="59" y="113"/>
                  </a:lnTo>
                  <a:lnTo>
                    <a:pt x="0" y="0"/>
                  </a:lnTo>
                  <a:close/>
                </a:path>
              </a:pathLst>
            </a:custGeom>
            <a:solidFill>
              <a:srgbClr val="2226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47" name="Freeform 47">
              <a:extLst>
                <a:ext uri="{FF2B5EF4-FFF2-40B4-BE49-F238E27FC236}">
                  <a16:creationId xmlns:a16="http://schemas.microsoft.com/office/drawing/2014/main" id="{954AF6F6-EEEB-4FF6-99B6-2A508798A473}"/>
                </a:ext>
              </a:extLst>
            </p:cNvPr>
            <p:cNvSpPr>
              <a:spLocks/>
            </p:cNvSpPr>
            <p:nvPr/>
          </p:nvSpPr>
          <p:spPr bwMode="auto">
            <a:xfrm>
              <a:off x="10286507" y="6040576"/>
              <a:ext cx="449810" cy="531241"/>
            </a:xfrm>
            <a:custGeom>
              <a:avLst/>
              <a:gdLst>
                <a:gd name="T0" fmla="*/ 81 w 927"/>
                <a:gd name="T1" fmla="*/ 744 h 1098"/>
                <a:gd name="T2" fmla="*/ 46 w 927"/>
                <a:gd name="T3" fmla="*/ 694 h 1098"/>
                <a:gd name="T4" fmla="*/ 27 w 927"/>
                <a:gd name="T5" fmla="*/ 648 h 1098"/>
                <a:gd name="T6" fmla="*/ 26 w 927"/>
                <a:gd name="T7" fmla="*/ 599 h 1098"/>
                <a:gd name="T8" fmla="*/ 50 w 927"/>
                <a:gd name="T9" fmla="*/ 550 h 1098"/>
                <a:gd name="T10" fmla="*/ 108 w 927"/>
                <a:gd name="T11" fmla="*/ 504 h 1098"/>
                <a:gd name="T12" fmla="*/ 70 w 927"/>
                <a:gd name="T13" fmla="*/ 414 h 1098"/>
                <a:gd name="T14" fmla="*/ 27 w 927"/>
                <a:gd name="T15" fmla="*/ 333 h 1098"/>
                <a:gd name="T16" fmla="*/ 4 w 927"/>
                <a:gd name="T17" fmla="*/ 258 h 1098"/>
                <a:gd name="T18" fmla="*/ 2 w 927"/>
                <a:gd name="T19" fmla="*/ 181 h 1098"/>
                <a:gd name="T20" fmla="*/ 32 w 927"/>
                <a:gd name="T21" fmla="*/ 108 h 1098"/>
                <a:gd name="T22" fmla="*/ 103 w 927"/>
                <a:gd name="T23" fmla="*/ 44 h 1098"/>
                <a:gd name="T24" fmla="*/ 206 w 927"/>
                <a:gd name="T25" fmla="*/ 4 h 1098"/>
                <a:gd name="T26" fmla="*/ 295 w 927"/>
                <a:gd name="T27" fmla="*/ 5 h 1098"/>
                <a:gd name="T28" fmla="*/ 368 w 927"/>
                <a:gd name="T29" fmla="*/ 35 h 1098"/>
                <a:gd name="T30" fmla="*/ 426 w 927"/>
                <a:gd name="T31" fmla="*/ 87 h 1098"/>
                <a:gd name="T32" fmla="*/ 471 w 927"/>
                <a:gd name="T33" fmla="*/ 146 h 1098"/>
                <a:gd name="T34" fmla="*/ 525 w 927"/>
                <a:gd name="T35" fmla="*/ 259 h 1098"/>
                <a:gd name="T36" fmla="*/ 552 w 927"/>
                <a:gd name="T37" fmla="*/ 240 h 1098"/>
                <a:gd name="T38" fmla="*/ 597 w 927"/>
                <a:gd name="T39" fmla="*/ 202 h 1098"/>
                <a:gd name="T40" fmla="*/ 634 w 927"/>
                <a:gd name="T41" fmla="*/ 187 h 1098"/>
                <a:gd name="T42" fmla="*/ 681 w 927"/>
                <a:gd name="T43" fmla="*/ 183 h 1098"/>
                <a:gd name="T44" fmla="*/ 737 w 927"/>
                <a:gd name="T45" fmla="*/ 196 h 1098"/>
                <a:gd name="T46" fmla="*/ 801 w 927"/>
                <a:gd name="T47" fmla="*/ 231 h 1098"/>
                <a:gd name="T48" fmla="*/ 853 w 927"/>
                <a:gd name="T49" fmla="*/ 280 h 1098"/>
                <a:gd name="T50" fmla="*/ 883 w 927"/>
                <a:gd name="T51" fmla="*/ 338 h 1098"/>
                <a:gd name="T52" fmla="*/ 895 w 927"/>
                <a:gd name="T53" fmla="*/ 400 h 1098"/>
                <a:gd name="T54" fmla="*/ 892 w 927"/>
                <a:gd name="T55" fmla="*/ 464 h 1098"/>
                <a:gd name="T56" fmla="*/ 876 w 927"/>
                <a:gd name="T57" fmla="*/ 525 h 1098"/>
                <a:gd name="T58" fmla="*/ 849 w 927"/>
                <a:gd name="T59" fmla="*/ 580 h 1098"/>
                <a:gd name="T60" fmla="*/ 815 w 927"/>
                <a:gd name="T61" fmla="*/ 626 h 1098"/>
                <a:gd name="T62" fmla="*/ 794 w 927"/>
                <a:gd name="T63" fmla="*/ 659 h 1098"/>
                <a:gd name="T64" fmla="*/ 866 w 927"/>
                <a:gd name="T65" fmla="*/ 725 h 1098"/>
                <a:gd name="T66" fmla="*/ 904 w 927"/>
                <a:gd name="T67" fmla="*/ 781 h 1098"/>
                <a:gd name="T68" fmla="*/ 923 w 927"/>
                <a:gd name="T69" fmla="*/ 834 h 1098"/>
                <a:gd name="T70" fmla="*/ 926 w 927"/>
                <a:gd name="T71" fmla="*/ 895 h 1098"/>
                <a:gd name="T72" fmla="*/ 905 w 927"/>
                <a:gd name="T73" fmla="*/ 962 h 1098"/>
                <a:gd name="T74" fmla="*/ 862 w 927"/>
                <a:gd name="T75" fmla="*/ 1023 h 1098"/>
                <a:gd name="T76" fmla="*/ 811 w 927"/>
                <a:gd name="T77" fmla="*/ 1055 h 1098"/>
                <a:gd name="T78" fmla="*/ 757 w 927"/>
                <a:gd name="T79" fmla="*/ 1063 h 1098"/>
                <a:gd name="T80" fmla="*/ 703 w 927"/>
                <a:gd name="T81" fmla="*/ 1054 h 1098"/>
                <a:gd name="T82" fmla="*/ 620 w 927"/>
                <a:gd name="T83" fmla="*/ 1017 h 1098"/>
                <a:gd name="T84" fmla="*/ 558 w 927"/>
                <a:gd name="T85" fmla="*/ 1000 h 1098"/>
                <a:gd name="T86" fmla="*/ 505 w 927"/>
                <a:gd name="T87" fmla="*/ 1060 h 1098"/>
                <a:gd name="T88" fmla="*/ 429 w 927"/>
                <a:gd name="T89" fmla="*/ 1093 h 1098"/>
                <a:gd name="T90" fmla="*/ 340 w 927"/>
                <a:gd name="T91" fmla="*/ 1096 h 1098"/>
                <a:gd name="T92" fmla="*/ 251 w 927"/>
                <a:gd name="T93" fmla="*/ 1073 h 1098"/>
                <a:gd name="T94" fmla="*/ 175 w 927"/>
                <a:gd name="T95" fmla="*/ 1027 h 1098"/>
                <a:gd name="T96" fmla="*/ 123 w 927"/>
                <a:gd name="T97" fmla="*/ 958 h 1098"/>
                <a:gd name="T98" fmla="*/ 109 w 927"/>
                <a:gd name="T99" fmla="*/ 869 h 109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Lst>
              <a:rect l="0" t="0" r="r" b="b"/>
              <a:pathLst>
                <a:path w="927" h="1098">
                  <a:moveTo>
                    <a:pt x="129" y="791"/>
                  </a:moveTo>
                  <a:lnTo>
                    <a:pt x="119" y="782"/>
                  </a:lnTo>
                  <a:lnTo>
                    <a:pt x="96" y="760"/>
                  </a:lnTo>
                  <a:lnTo>
                    <a:pt x="81" y="744"/>
                  </a:lnTo>
                  <a:lnTo>
                    <a:pt x="67" y="726"/>
                  </a:lnTo>
                  <a:lnTo>
                    <a:pt x="59" y="716"/>
                  </a:lnTo>
                  <a:lnTo>
                    <a:pt x="53" y="705"/>
                  </a:lnTo>
                  <a:lnTo>
                    <a:pt x="46" y="694"/>
                  </a:lnTo>
                  <a:lnTo>
                    <a:pt x="40" y="683"/>
                  </a:lnTo>
                  <a:lnTo>
                    <a:pt x="35" y="672"/>
                  </a:lnTo>
                  <a:lnTo>
                    <a:pt x="31" y="660"/>
                  </a:lnTo>
                  <a:lnTo>
                    <a:pt x="27" y="648"/>
                  </a:lnTo>
                  <a:lnTo>
                    <a:pt x="25" y="636"/>
                  </a:lnTo>
                  <a:lnTo>
                    <a:pt x="24" y="623"/>
                  </a:lnTo>
                  <a:lnTo>
                    <a:pt x="24" y="611"/>
                  </a:lnTo>
                  <a:lnTo>
                    <a:pt x="26" y="599"/>
                  </a:lnTo>
                  <a:lnTo>
                    <a:pt x="29" y="586"/>
                  </a:lnTo>
                  <a:lnTo>
                    <a:pt x="34" y="574"/>
                  </a:lnTo>
                  <a:lnTo>
                    <a:pt x="41" y="562"/>
                  </a:lnTo>
                  <a:lnTo>
                    <a:pt x="50" y="550"/>
                  </a:lnTo>
                  <a:lnTo>
                    <a:pt x="61" y="538"/>
                  </a:lnTo>
                  <a:lnTo>
                    <a:pt x="74" y="526"/>
                  </a:lnTo>
                  <a:lnTo>
                    <a:pt x="90" y="515"/>
                  </a:lnTo>
                  <a:lnTo>
                    <a:pt x="108" y="504"/>
                  </a:lnTo>
                  <a:lnTo>
                    <a:pt x="129" y="494"/>
                  </a:lnTo>
                  <a:lnTo>
                    <a:pt x="117" y="479"/>
                  </a:lnTo>
                  <a:lnTo>
                    <a:pt x="88" y="441"/>
                  </a:lnTo>
                  <a:lnTo>
                    <a:pt x="70" y="414"/>
                  </a:lnTo>
                  <a:lnTo>
                    <a:pt x="52" y="384"/>
                  </a:lnTo>
                  <a:lnTo>
                    <a:pt x="43" y="368"/>
                  </a:lnTo>
                  <a:lnTo>
                    <a:pt x="35" y="350"/>
                  </a:lnTo>
                  <a:lnTo>
                    <a:pt x="27" y="333"/>
                  </a:lnTo>
                  <a:lnTo>
                    <a:pt x="20" y="315"/>
                  </a:lnTo>
                  <a:lnTo>
                    <a:pt x="13" y="296"/>
                  </a:lnTo>
                  <a:lnTo>
                    <a:pt x="8" y="277"/>
                  </a:lnTo>
                  <a:lnTo>
                    <a:pt x="4" y="258"/>
                  </a:lnTo>
                  <a:lnTo>
                    <a:pt x="1" y="239"/>
                  </a:lnTo>
                  <a:lnTo>
                    <a:pt x="0" y="219"/>
                  </a:lnTo>
                  <a:lnTo>
                    <a:pt x="0" y="200"/>
                  </a:lnTo>
                  <a:lnTo>
                    <a:pt x="2" y="181"/>
                  </a:lnTo>
                  <a:lnTo>
                    <a:pt x="6" y="162"/>
                  </a:lnTo>
                  <a:lnTo>
                    <a:pt x="12" y="144"/>
                  </a:lnTo>
                  <a:lnTo>
                    <a:pt x="21" y="126"/>
                  </a:lnTo>
                  <a:lnTo>
                    <a:pt x="32" y="108"/>
                  </a:lnTo>
                  <a:lnTo>
                    <a:pt x="45" y="91"/>
                  </a:lnTo>
                  <a:lnTo>
                    <a:pt x="62" y="74"/>
                  </a:lnTo>
                  <a:lnTo>
                    <a:pt x="81" y="58"/>
                  </a:lnTo>
                  <a:lnTo>
                    <a:pt x="103" y="44"/>
                  </a:lnTo>
                  <a:lnTo>
                    <a:pt x="129" y="30"/>
                  </a:lnTo>
                  <a:lnTo>
                    <a:pt x="156" y="19"/>
                  </a:lnTo>
                  <a:lnTo>
                    <a:pt x="182" y="10"/>
                  </a:lnTo>
                  <a:lnTo>
                    <a:pt x="206" y="4"/>
                  </a:lnTo>
                  <a:lnTo>
                    <a:pt x="230" y="1"/>
                  </a:lnTo>
                  <a:lnTo>
                    <a:pt x="253" y="0"/>
                  </a:lnTo>
                  <a:lnTo>
                    <a:pt x="274" y="1"/>
                  </a:lnTo>
                  <a:lnTo>
                    <a:pt x="295" y="5"/>
                  </a:lnTo>
                  <a:lnTo>
                    <a:pt x="315" y="10"/>
                  </a:lnTo>
                  <a:lnTo>
                    <a:pt x="333" y="17"/>
                  </a:lnTo>
                  <a:lnTo>
                    <a:pt x="351" y="25"/>
                  </a:lnTo>
                  <a:lnTo>
                    <a:pt x="368" y="35"/>
                  </a:lnTo>
                  <a:lnTo>
                    <a:pt x="384" y="46"/>
                  </a:lnTo>
                  <a:lnTo>
                    <a:pt x="399" y="59"/>
                  </a:lnTo>
                  <a:lnTo>
                    <a:pt x="413" y="72"/>
                  </a:lnTo>
                  <a:lnTo>
                    <a:pt x="426" y="87"/>
                  </a:lnTo>
                  <a:lnTo>
                    <a:pt x="439" y="101"/>
                  </a:lnTo>
                  <a:lnTo>
                    <a:pt x="450" y="116"/>
                  </a:lnTo>
                  <a:lnTo>
                    <a:pt x="461" y="131"/>
                  </a:lnTo>
                  <a:lnTo>
                    <a:pt x="471" y="146"/>
                  </a:lnTo>
                  <a:lnTo>
                    <a:pt x="480" y="161"/>
                  </a:lnTo>
                  <a:lnTo>
                    <a:pt x="496" y="191"/>
                  </a:lnTo>
                  <a:lnTo>
                    <a:pt x="508" y="217"/>
                  </a:lnTo>
                  <a:lnTo>
                    <a:pt x="525" y="259"/>
                  </a:lnTo>
                  <a:lnTo>
                    <a:pt x="530" y="275"/>
                  </a:lnTo>
                  <a:lnTo>
                    <a:pt x="533" y="268"/>
                  </a:lnTo>
                  <a:lnTo>
                    <a:pt x="544" y="251"/>
                  </a:lnTo>
                  <a:lnTo>
                    <a:pt x="552" y="240"/>
                  </a:lnTo>
                  <a:lnTo>
                    <a:pt x="563" y="229"/>
                  </a:lnTo>
                  <a:lnTo>
                    <a:pt x="575" y="217"/>
                  </a:lnTo>
                  <a:lnTo>
                    <a:pt x="589" y="207"/>
                  </a:lnTo>
                  <a:lnTo>
                    <a:pt x="597" y="202"/>
                  </a:lnTo>
                  <a:lnTo>
                    <a:pt x="606" y="197"/>
                  </a:lnTo>
                  <a:lnTo>
                    <a:pt x="615" y="193"/>
                  </a:lnTo>
                  <a:lnTo>
                    <a:pt x="624" y="190"/>
                  </a:lnTo>
                  <a:lnTo>
                    <a:pt x="634" y="187"/>
                  </a:lnTo>
                  <a:lnTo>
                    <a:pt x="645" y="185"/>
                  </a:lnTo>
                  <a:lnTo>
                    <a:pt x="656" y="183"/>
                  </a:lnTo>
                  <a:lnTo>
                    <a:pt x="668" y="183"/>
                  </a:lnTo>
                  <a:lnTo>
                    <a:pt x="681" y="183"/>
                  </a:lnTo>
                  <a:lnTo>
                    <a:pt x="694" y="185"/>
                  </a:lnTo>
                  <a:lnTo>
                    <a:pt x="707" y="187"/>
                  </a:lnTo>
                  <a:lnTo>
                    <a:pt x="722" y="191"/>
                  </a:lnTo>
                  <a:lnTo>
                    <a:pt x="737" y="196"/>
                  </a:lnTo>
                  <a:lnTo>
                    <a:pt x="752" y="203"/>
                  </a:lnTo>
                  <a:lnTo>
                    <a:pt x="768" y="211"/>
                  </a:lnTo>
                  <a:lnTo>
                    <a:pt x="785" y="220"/>
                  </a:lnTo>
                  <a:lnTo>
                    <a:pt x="801" y="231"/>
                  </a:lnTo>
                  <a:lnTo>
                    <a:pt x="816" y="242"/>
                  </a:lnTo>
                  <a:lnTo>
                    <a:pt x="830" y="254"/>
                  </a:lnTo>
                  <a:lnTo>
                    <a:pt x="842" y="267"/>
                  </a:lnTo>
                  <a:lnTo>
                    <a:pt x="853" y="280"/>
                  </a:lnTo>
                  <a:lnTo>
                    <a:pt x="862" y="294"/>
                  </a:lnTo>
                  <a:lnTo>
                    <a:pt x="870" y="308"/>
                  </a:lnTo>
                  <a:lnTo>
                    <a:pt x="877" y="323"/>
                  </a:lnTo>
                  <a:lnTo>
                    <a:pt x="883" y="338"/>
                  </a:lnTo>
                  <a:lnTo>
                    <a:pt x="888" y="353"/>
                  </a:lnTo>
                  <a:lnTo>
                    <a:pt x="891" y="369"/>
                  </a:lnTo>
                  <a:lnTo>
                    <a:pt x="894" y="385"/>
                  </a:lnTo>
                  <a:lnTo>
                    <a:pt x="895" y="400"/>
                  </a:lnTo>
                  <a:lnTo>
                    <a:pt x="896" y="416"/>
                  </a:lnTo>
                  <a:lnTo>
                    <a:pt x="896" y="432"/>
                  </a:lnTo>
                  <a:lnTo>
                    <a:pt x="894" y="448"/>
                  </a:lnTo>
                  <a:lnTo>
                    <a:pt x="892" y="464"/>
                  </a:lnTo>
                  <a:lnTo>
                    <a:pt x="889" y="480"/>
                  </a:lnTo>
                  <a:lnTo>
                    <a:pt x="885" y="495"/>
                  </a:lnTo>
                  <a:lnTo>
                    <a:pt x="881" y="510"/>
                  </a:lnTo>
                  <a:lnTo>
                    <a:pt x="876" y="525"/>
                  </a:lnTo>
                  <a:lnTo>
                    <a:pt x="870" y="540"/>
                  </a:lnTo>
                  <a:lnTo>
                    <a:pt x="864" y="554"/>
                  </a:lnTo>
                  <a:lnTo>
                    <a:pt x="857" y="567"/>
                  </a:lnTo>
                  <a:lnTo>
                    <a:pt x="849" y="580"/>
                  </a:lnTo>
                  <a:lnTo>
                    <a:pt x="841" y="593"/>
                  </a:lnTo>
                  <a:lnTo>
                    <a:pt x="833" y="605"/>
                  </a:lnTo>
                  <a:lnTo>
                    <a:pt x="824" y="616"/>
                  </a:lnTo>
                  <a:lnTo>
                    <a:pt x="815" y="626"/>
                  </a:lnTo>
                  <a:lnTo>
                    <a:pt x="805" y="636"/>
                  </a:lnTo>
                  <a:lnTo>
                    <a:pt x="795" y="645"/>
                  </a:lnTo>
                  <a:lnTo>
                    <a:pt x="785" y="652"/>
                  </a:lnTo>
                  <a:lnTo>
                    <a:pt x="794" y="659"/>
                  </a:lnTo>
                  <a:lnTo>
                    <a:pt x="818" y="677"/>
                  </a:lnTo>
                  <a:lnTo>
                    <a:pt x="833" y="690"/>
                  </a:lnTo>
                  <a:lnTo>
                    <a:pt x="849" y="706"/>
                  </a:lnTo>
                  <a:lnTo>
                    <a:pt x="866" y="725"/>
                  </a:lnTo>
                  <a:lnTo>
                    <a:pt x="882" y="745"/>
                  </a:lnTo>
                  <a:lnTo>
                    <a:pt x="890" y="757"/>
                  </a:lnTo>
                  <a:lnTo>
                    <a:pt x="897" y="768"/>
                  </a:lnTo>
                  <a:lnTo>
                    <a:pt x="904" y="781"/>
                  </a:lnTo>
                  <a:lnTo>
                    <a:pt x="910" y="793"/>
                  </a:lnTo>
                  <a:lnTo>
                    <a:pt x="915" y="807"/>
                  </a:lnTo>
                  <a:lnTo>
                    <a:pt x="919" y="820"/>
                  </a:lnTo>
                  <a:lnTo>
                    <a:pt x="923" y="834"/>
                  </a:lnTo>
                  <a:lnTo>
                    <a:pt x="925" y="849"/>
                  </a:lnTo>
                  <a:lnTo>
                    <a:pt x="927" y="864"/>
                  </a:lnTo>
                  <a:lnTo>
                    <a:pt x="927" y="879"/>
                  </a:lnTo>
                  <a:lnTo>
                    <a:pt x="926" y="895"/>
                  </a:lnTo>
                  <a:lnTo>
                    <a:pt x="923" y="911"/>
                  </a:lnTo>
                  <a:lnTo>
                    <a:pt x="919" y="928"/>
                  </a:lnTo>
                  <a:lnTo>
                    <a:pt x="913" y="945"/>
                  </a:lnTo>
                  <a:lnTo>
                    <a:pt x="905" y="962"/>
                  </a:lnTo>
                  <a:lnTo>
                    <a:pt x="896" y="980"/>
                  </a:lnTo>
                  <a:lnTo>
                    <a:pt x="885" y="996"/>
                  </a:lnTo>
                  <a:lnTo>
                    <a:pt x="874" y="1011"/>
                  </a:lnTo>
                  <a:lnTo>
                    <a:pt x="862" y="1023"/>
                  </a:lnTo>
                  <a:lnTo>
                    <a:pt x="850" y="1034"/>
                  </a:lnTo>
                  <a:lnTo>
                    <a:pt x="837" y="1042"/>
                  </a:lnTo>
                  <a:lnTo>
                    <a:pt x="824" y="1049"/>
                  </a:lnTo>
                  <a:lnTo>
                    <a:pt x="811" y="1055"/>
                  </a:lnTo>
                  <a:lnTo>
                    <a:pt x="798" y="1059"/>
                  </a:lnTo>
                  <a:lnTo>
                    <a:pt x="784" y="1062"/>
                  </a:lnTo>
                  <a:lnTo>
                    <a:pt x="770" y="1063"/>
                  </a:lnTo>
                  <a:lnTo>
                    <a:pt x="757" y="1063"/>
                  </a:lnTo>
                  <a:lnTo>
                    <a:pt x="743" y="1062"/>
                  </a:lnTo>
                  <a:lnTo>
                    <a:pt x="729" y="1060"/>
                  </a:lnTo>
                  <a:lnTo>
                    <a:pt x="716" y="1058"/>
                  </a:lnTo>
                  <a:lnTo>
                    <a:pt x="703" y="1054"/>
                  </a:lnTo>
                  <a:lnTo>
                    <a:pt x="690" y="1050"/>
                  </a:lnTo>
                  <a:lnTo>
                    <a:pt x="665" y="1040"/>
                  </a:lnTo>
                  <a:lnTo>
                    <a:pt x="641" y="1029"/>
                  </a:lnTo>
                  <a:lnTo>
                    <a:pt x="620" y="1017"/>
                  </a:lnTo>
                  <a:lnTo>
                    <a:pt x="602" y="1006"/>
                  </a:lnTo>
                  <a:lnTo>
                    <a:pt x="576" y="987"/>
                  </a:lnTo>
                  <a:lnTo>
                    <a:pt x="566" y="980"/>
                  </a:lnTo>
                  <a:lnTo>
                    <a:pt x="558" y="1000"/>
                  </a:lnTo>
                  <a:lnTo>
                    <a:pt x="548" y="1018"/>
                  </a:lnTo>
                  <a:lnTo>
                    <a:pt x="536" y="1034"/>
                  </a:lnTo>
                  <a:lnTo>
                    <a:pt x="521" y="1048"/>
                  </a:lnTo>
                  <a:lnTo>
                    <a:pt x="505" y="1060"/>
                  </a:lnTo>
                  <a:lnTo>
                    <a:pt x="488" y="1071"/>
                  </a:lnTo>
                  <a:lnTo>
                    <a:pt x="469" y="1080"/>
                  </a:lnTo>
                  <a:lnTo>
                    <a:pt x="449" y="1088"/>
                  </a:lnTo>
                  <a:lnTo>
                    <a:pt x="429" y="1093"/>
                  </a:lnTo>
                  <a:lnTo>
                    <a:pt x="407" y="1096"/>
                  </a:lnTo>
                  <a:lnTo>
                    <a:pt x="385" y="1098"/>
                  </a:lnTo>
                  <a:lnTo>
                    <a:pt x="362" y="1098"/>
                  </a:lnTo>
                  <a:lnTo>
                    <a:pt x="340" y="1096"/>
                  </a:lnTo>
                  <a:lnTo>
                    <a:pt x="317" y="1093"/>
                  </a:lnTo>
                  <a:lnTo>
                    <a:pt x="295" y="1088"/>
                  </a:lnTo>
                  <a:lnTo>
                    <a:pt x="273" y="1081"/>
                  </a:lnTo>
                  <a:lnTo>
                    <a:pt x="251" y="1073"/>
                  </a:lnTo>
                  <a:lnTo>
                    <a:pt x="230" y="1063"/>
                  </a:lnTo>
                  <a:lnTo>
                    <a:pt x="211" y="1053"/>
                  </a:lnTo>
                  <a:lnTo>
                    <a:pt x="192" y="1040"/>
                  </a:lnTo>
                  <a:lnTo>
                    <a:pt x="175" y="1027"/>
                  </a:lnTo>
                  <a:lnTo>
                    <a:pt x="159" y="1011"/>
                  </a:lnTo>
                  <a:lnTo>
                    <a:pt x="145" y="995"/>
                  </a:lnTo>
                  <a:lnTo>
                    <a:pt x="133" y="977"/>
                  </a:lnTo>
                  <a:lnTo>
                    <a:pt x="123" y="958"/>
                  </a:lnTo>
                  <a:lnTo>
                    <a:pt x="116" y="938"/>
                  </a:lnTo>
                  <a:lnTo>
                    <a:pt x="111" y="916"/>
                  </a:lnTo>
                  <a:lnTo>
                    <a:pt x="108" y="893"/>
                  </a:lnTo>
                  <a:lnTo>
                    <a:pt x="109" y="869"/>
                  </a:lnTo>
                  <a:lnTo>
                    <a:pt x="112" y="844"/>
                  </a:lnTo>
                  <a:lnTo>
                    <a:pt x="119" y="818"/>
                  </a:lnTo>
                  <a:lnTo>
                    <a:pt x="129" y="791"/>
                  </a:lnTo>
                  <a:close/>
                </a:path>
              </a:pathLst>
            </a:cu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48" name="Freeform 48">
              <a:extLst>
                <a:ext uri="{FF2B5EF4-FFF2-40B4-BE49-F238E27FC236}">
                  <a16:creationId xmlns:a16="http://schemas.microsoft.com/office/drawing/2014/main" id="{777F4FAC-8039-41D3-9EC4-0567CA0B2C35}"/>
                </a:ext>
              </a:extLst>
            </p:cNvPr>
            <p:cNvSpPr>
              <a:spLocks/>
            </p:cNvSpPr>
            <p:nvPr/>
          </p:nvSpPr>
          <p:spPr bwMode="auto">
            <a:xfrm>
              <a:off x="7884290" y="2484751"/>
              <a:ext cx="1091565" cy="1417290"/>
            </a:xfrm>
            <a:custGeom>
              <a:avLst/>
              <a:gdLst>
                <a:gd name="T0" fmla="*/ 1942 w 2253"/>
                <a:gd name="T1" fmla="*/ 9 h 2927"/>
                <a:gd name="T2" fmla="*/ 2067 w 2253"/>
                <a:gd name="T3" fmla="*/ 43 h 2927"/>
                <a:gd name="T4" fmla="*/ 2154 w 2253"/>
                <a:gd name="T5" fmla="*/ 72 h 2927"/>
                <a:gd name="T6" fmla="*/ 2232 w 2253"/>
                <a:gd name="T7" fmla="*/ 106 h 2927"/>
                <a:gd name="T8" fmla="*/ 2228 w 2253"/>
                <a:gd name="T9" fmla="*/ 193 h 2927"/>
                <a:gd name="T10" fmla="*/ 2116 w 2253"/>
                <a:gd name="T11" fmla="*/ 547 h 2927"/>
                <a:gd name="T12" fmla="*/ 2011 w 2253"/>
                <a:gd name="T13" fmla="*/ 902 h 2927"/>
                <a:gd name="T14" fmla="*/ 1927 w 2253"/>
                <a:gd name="T15" fmla="*/ 1213 h 2927"/>
                <a:gd name="T16" fmla="*/ 1843 w 2253"/>
                <a:gd name="T17" fmla="*/ 1550 h 2927"/>
                <a:gd name="T18" fmla="*/ 1765 w 2253"/>
                <a:gd name="T19" fmla="*/ 1901 h 2927"/>
                <a:gd name="T20" fmla="*/ 1699 w 2253"/>
                <a:gd name="T21" fmla="*/ 2255 h 2927"/>
                <a:gd name="T22" fmla="*/ 1650 w 2253"/>
                <a:gd name="T23" fmla="*/ 2601 h 2927"/>
                <a:gd name="T24" fmla="*/ 1625 w 2253"/>
                <a:gd name="T25" fmla="*/ 2927 h 2927"/>
                <a:gd name="T26" fmla="*/ 1570 w 2253"/>
                <a:gd name="T27" fmla="*/ 2915 h 2927"/>
                <a:gd name="T28" fmla="*/ 1424 w 2253"/>
                <a:gd name="T29" fmla="*/ 2885 h 2927"/>
                <a:gd name="T30" fmla="*/ 1209 w 2253"/>
                <a:gd name="T31" fmla="*/ 2844 h 2927"/>
                <a:gd name="T32" fmla="*/ 953 w 2253"/>
                <a:gd name="T33" fmla="*/ 2798 h 2927"/>
                <a:gd name="T34" fmla="*/ 680 w 2253"/>
                <a:gd name="T35" fmla="*/ 2754 h 2927"/>
                <a:gd name="T36" fmla="*/ 587 w 2253"/>
                <a:gd name="T37" fmla="*/ 2725 h 2927"/>
                <a:gd name="T38" fmla="*/ 576 w 2253"/>
                <a:gd name="T39" fmla="*/ 2708 h 2927"/>
                <a:gd name="T40" fmla="*/ 554 w 2253"/>
                <a:gd name="T41" fmla="*/ 2700 h 2927"/>
                <a:gd name="T42" fmla="*/ 433 w 2253"/>
                <a:gd name="T43" fmla="*/ 2689 h 2927"/>
                <a:gd name="T44" fmla="*/ 312 w 2253"/>
                <a:gd name="T45" fmla="*/ 2687 h 2927"/>
                <a:gd name="T46" fmla="*/ 199 w 2253"/>
                <a:gd name="T47" fmla="*/ 2690 h 2927"/>
                <a:gd name="T48" fmla="*/ 100 w 2253"/>
                <a:gd name="T49" fmla="*/ 2697 h 2927"/>
                <a:gd name="T50" fmla="*/ 5 w 2253"/>
                <a:gd name="T51" fmla="*/ 2687 h 2927"/>
                <a:gd name="T52" fmla="*/ 73 w 2253"/>
                <a:gd name="T53" fmla="*/ 2380 h 2927"/>
                <a:gd name="T54" fmla="*/ 183 w 2253"/>
                <a:gd name="T55" fmla="*/ 1933 h 2927"/>
                <a:gd name="T56" fmla="*/ 267 w 2253"/>
                <a:gd name="T57" fmla="*/ 1617 h 2927"/>
                <a:gd name="T58" fmla="*/ 363 w 2253"/>
                <a:gd name="T59" fmla="*/ 1285 h 2927"/>
                <a:gd name="T60" fmla="*/ 468 w 2253"/>
                <a:gd name="T61" fmla="*/ 958 h 2927"/>
                <a:gd name="T62" fmla="*/ 580 w 2253"/>
                <a:gd name="T63" fmla="*/ 652 h 2927"/>
                <a:gd name="T64" fmla="*/ 697 w 2253"/>
                <a:gd name="T65" fmla="*/ 384 h 2927"/>
                <a:gd name="T66" fmla="*/ 817 w 2253"/>
                <a:gd name="T67" fmla="*/ 173 h 2927"/>
                <a:gd name="T68" fmla="*/ 877 w 2253"/>
                <a:gd name="T69" fmla="*/ 115 h 2927"/>
                <a:gd name="T70" fmla="*/ 965 w 2253"/>
                <a:gd name="T71" fmla="*/ 99 h 2927"/>
                <a:gd name="T72" fmla="*/ 1092 w 2253"/>
                <a:gd name="T73" fmla="*/ 66 h 2927"/>
                <a:gd name="T74" fmla="*/ 1140 w 2253"/>
                <a:gd name="T75" fmla="*/ 57 h 2927"/>
                <a:gd name="T76" fmla="*/ 1270 w 2253"/>
                <a:gd name="T77" fmla="*/ 41 h 2927"/>
                <a:gd name="T78" fmla="*/ 1471 w 2253"/>
                <a:gd name="T79" fmla="*/ 24 h 2927"/>
                <a:gd name="T80" fmla="*/ 1677 w 2253"/>
                <a:gd name="T81" fmla="*/ 11 h 2927"/>
                <a:gd name="T82" fmla="*/ 1837 w 2253"/>
                <a:gd name="T83" fmla="*/ 3 h 2927"/>
                <a:gd name="T84" fmla="*/ 1902 w 2253"/>
                <a:gd name="T85" fmla="*/ 0 h 292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2253" h="2927">
                  <a:moveTo>
                    <a:pt x="1902" y="0"/>
                  </a:moveTo>
                  <a:lnTo>
                    <a:pt x="1912" y="2"/>
                  </a:lnTo>
                  <a:lnTo>
                    <a:pt x="1942" y="9"/>
                  </a:lnTo>
                  <a:lnTo>
                    <a:pt x="1985" y="20"/>
                  </a:lnTo>
                  <a:lnTo>
                    <a:pt x="2038" y="34"/>
                  </a:lnTo>
                  <a:lnTo>
                    <a:pt x="2067" y="43"/>
                  </a:lnTo>
                  <a:lnTo>
                    <a:pt x="2096" y="52"/>
                  </a:lnTo>
                  <a:lnTo>
                    <a:pt x="2125" y="62"/>
                  </a:lnTo>
                  <a:lnTo>
                    <a:pt x="2154" y="72"/>
                  </a:lnTo>
                  <a:lnTo>
                    <a:pt x="2182" y="83"/>
                  </a:lnTo>
                  <a:lnTo>
                    <a:pt x="2208" y="94"/>
                  </a:lnTo>
                  <a:lnTo>
                    <a:pt x="2232" y="106"/>
                  </a:lnTo>
                  <a:lnTo>
                    <a:pt x="2253" y="118"/>
                  </a:lnTo>
                  <a:lnTo>
                    <a:pt x="2246" y="138"/>
                  </a:lnTo>
                  <a:lnTo>
                    <a:pt x="2228" y="193"/>
                  </a:lnTo>
                  <a:lnTo>
                    <a:pt x="2199" y="282"/>
                  </a:lnTo>
                  <a:lnTo>
                    <a:pt x="2161" y="401"/>
                  </a:lnTo>
                  <a:lnTo>
                    <a:pt x="2116" y="547"/>
                  </a:lnTo>
                  <a:lnTo>
                    <a:pt x="2066" y="714"/>
                  </a:lnTo>
                  <a:lnTo>
                    <a:pt x="2039" y="806"/>
                  </a:lnTo>
                  <a:lnTo>
                    <a:pt x="2011" y="902"/>
                  </a:lnTo>
                  <a:lnTo>
                    <a:pt x="1983" y="1002"/>
                  </a:lnTo>
                  <a:lnTo>
                    <a:pt x="1955" y="1106"/>
                  </a:lnTo>
                  <a:lnTo>
                    <a:pt x="1927" y="1213"/>
                  </a:lnTo>
                  <a:lnTo>
                    <a:pt x="1898" y="1323"/>
                  </a:lnTo>
                  <a:lnTo>
                    <a:pt x="1870" y="1436"/>
                  </a:lnTo>
                  <a:lnTo>
                    <a:pt x="1843" y="1550"/>
                  </a:lnTo>
                  <a:lnTo>
                    <a:pt x="1816" y="1666"/>
                  </a:lnTo>
                  <a:lnTo>
                    <a:pt x="1790" y="1783"/>
                  </a:lnTo>
                  <a:lnTo>
                    <a:pt x="1765" y="1901"/>
                  </a:lnTo>
                  <a:lnTo>
                    <a:pt x="1741" y="2019"/>
                  </a:lnTo>
                  <a:lnTo>
                    <a:pt x="1719" y="2137"/>
                  </a:lnTo>
                  <a:lnTo>
                    <a:pt x="1699" y="2255"/>
                  </a:lnTo>
                  <a:lnTo>
                    <a:pt x="1681" y="2371"/>
                  </a:lnTo>
                  <a:lnTo>
                    <a:pt x="1664" y="2488"/>
                  </a:lnTo>
                  <a:lnTo>
                    <a:pt x="1650" y="2601"/>
                  </a:lnTo>
                  <a:lnTo>
                    <a:pt x="1639" y="2712"/>
                  </a:lnTo>
                  <a:lnTo>
                    <a:pt x="1631" y="2821"/>
                  </a:lnTo>
                  <a:lnTo>
                    <a:pt x="1625" y="2927"/>
                  </a:lnTo>
                  <a:lnTo>
                    <a:pt x="1619" y="2926"/>
                  </a:lnTo>
                  <a:lnTo>
                    <a:pt x="1600" y="2922"/>
                  </a:lnTo>
                  <a:lnTo>
                    <a:pt x="1570" y="2915"/>
                  </a:lnTo>
                  <a:lnTo>
                    <a:pt x="1530" y="2907"/>
                  </a:lnTo>
                  <a:lnTo>
                    <a:pt x="1481" y="2897"/>
                  </a:lnTo>
                  <a:lnTo>
                    <a:pt x="1424" y="2885"/>
                  </a:lnTo>
                  <a:lnTo>
                    <a:pt x="1358" y="2872"/>
                  </a:lnTo>
                  <a:lnTo>
                    <a:pt x="1287" y="2858"/>
                  </a:lnTo>
                  <a:lnTo>
                    <a:pt x="1209" y="2844"/>
                  </a:lnTo>
                  <a:lnTo>
                    <a:pt x="1127" y="2828"/>
                  </a:lnTo>
                  <a:lnTo>
                    <a:pt x="1042" y="2813"/>
                  </a:lnTo>
                  <a:lnTo>
                    <a:pt x="953" y="2798"/>
                  </a:lnTo>
                  <a:lnTo>
                    <a:pt x="863" y="2782"/>
                  </a:lnTo>
                  <a:lnTo>
                    <a:pt x="772" y="2768"/>
                  </a:lnTo>
                  <a:lnTo>
                    <a:pt x="680" y="2754"/>
                  </a:lnTo>
                  <a:lnTo>
                    <a:pt x="590" y="2741"/>
                  </a:lnTo>
                  <a:lnTo>
                    <a:pt x="588" y="2733"/>
                  </a:lnTo>
                  <a:lnTo>
                    <a:pt x="587" y="2725"/>
                  </a:lnTo>
                  <a:lnTo>
                    <a:pt x="584" y="2718"/>
                  </a:lnTo>
                  <a:lnTo>
                    <a:pt x="581" y="2713"/>
                  </a:lnTo>
                  <a:lnTo>
                    <a:pt x="576" y="2708"/>
                  </a:lnTo>
                  <a:lnTo>
                    <a:pt x="571" y="2704"/>
                  </a:lnTo>
                  <a:lnTo>
                    <a:pt x="563" y="2702"/>
                  </a:lnTo>
                  <a:lnTo>
                    <a:pt x="554" y="2700"/>
                  </a:lnTo>
                  <a:lnTo>
                    <a:pt x="514" y="2695"/>
                  </a:lnTo>
                  <a:lnTo>
                    <a:pt x="473" y="2692"/>
                  </a:lnTo>
                  <a:lnTo>
                    <a:pt x="433" y="2689"/>
                  </a:lnTo>
                  <a:lnTo>
                    <a:pt x="392" y="2688"/>
                  </a:lnTo>
                  <a:lnTo>
                    <a:pt x="352" y="2687"/>
                  </a:lnTo>
                  <a:lnTo>
                    <a:pt x="312" y="2687"/>
                  </a:lnTo>
                  <a:lnTo>
                    <a:pt x="273" y="2687"/>
                  </a:lnTo>
                  <a:lnTo>
                    <a:pt x="236" y="2688"/>
                  </a:lnTo>
                  <a:lnTo>
                    <a:pt x="199" y="2690"/>
                  </a:lnTo>
                  <a:lnTo>
                    <a:pt x="164" y="2692"/>
                  </a:lnTo>
                  <a:lnTo>
                    <a:pt x="131" y="2694"/>
                  </a:lnTo>
                  <a:lnTo>
                    <a:pt x="100" y="2697"/>
                  </a:lnTo>
                  <a:lnTo>
                    <a:pt x="45" y="2703"/>
                  </a:lnTo>
                  <a:lnTo>
                    <a:pt x="0" y="2710"/>
                  </a:lnTo>
                  <a:lnTo>
                    <a:pt x="5" y="2687"/>
                  </a:lnTo>
                  <a:lnTo>
                    <a:pt x="19" y="2621"/>
                  </a:lnTo>
                  <a:lnTo>
                    <a:pt x="42" y="2517"/>
                  </a:lnTo>
                  <a:lnTo>
                    <a:pt x="73" y="2380"/>
                  </a:lnTo>
                  <a:lnTo>
                    <a:pt x="112" y="2217"/>
                  </a:lnTo>
                  <a:lnTo>
                    <a:pt x="157" y="2032"/>
                  </a:lnTo>
                  <a:lnTo>
                    <a:pt x="183" y="1933"/>
                  </a:lnTo>
                  <a:lnTo>
                    <a:pt x="209" y="1830"/>
                  </a:lnTo>
                  <a:lnTo>
                    <a:pt x="238" y="1724"/>
                  </a:lnTo>
                  <a:lnTo>
                    <a:pt x="267" y="1617"/>
                  </a:lnTo>
                  <a:lnTo>
                    <a:pt x="298" y="1507"/>
                  </a:lnTo>
                  <a:lnTo>
                    <a:pt x="330" y="1396"/>
                  </a:lnTo>
                  <a:lnTo>
                    <a:pt x="363" y="1285"/>
                  </a:lnTo>
                  <a:lnTo>
                    <a:pt x="397" y="1175"/>
                  </a:lnTo>
                  <a:lnTo>
                    <a:pt x="432" y="1066"/>
                  </a:lnTo>
                  <a:lnTo>
                    <a:pt x="468" y="958"/>
                  </a:lnTo>
                  <a:lnTo>
                    <a:pt x="504" y="853"/>
                  </a:lnTo>
                  <a:lnTo>
                    <a:pt x="542" y="751"/>
                  </a:lnTo>
                  <a:lnTo>
                    <a:pt x="580" y="652"/>
                  </a:lnTo>
                  <a:lnTo>
                    <a:pt x="618" y="558"/>
                  </a:lnTo>
                  <a:lnTo>
                    <a:pt x="657" y="469"/>
                  </a:lnTo>
                  <a:lnTo>
                    <a:pt x="697" y="384"/>
                  </a:lnTo>
                  <a:lnTo>
                    <a:pt x="737" y="307"/>
                  </a:lnTo>
                  <a:lnTo>
                    <a:pt x="777" y="236"/>
                  </a:lnTo>
                  <a:lnTo>
                    <a:pt x="817" y="173"/>
                  </a:lnTo>
                  <a:lnTo>
                    <a:pt x="858" y="118"/>
                  </a:lnTo>
                  <a:lnTo>
                    <a:pt x="863" y="118"/>
                  </a:lnTo>
                  <a:lnTo>
                    <a:pt x="877" y="115"/>
                  </a:lnTo>
                  <a:lnTo>
                    <a:pt x="900" y="111"/>
                  </a:lnTo>
                  <a:lnTo>
                    <a:pt x="930" y="106"/>
                  </a:lnTo>
                  <a:lnTo>
                    <a:pt x="965" y="99"/>
                  </a:lnTo>
                  <a:lnTo>
                    <a:pt x="1005" y="90"/>
                  </a:lnTo>
                  <a:lnTo>
                    <a:pt x="1048" y="79"/>
                  </a:lnTo>
                  <a:lnTo>
                    <a:pt x="1092" y="66"/>
                  </a:lnTo>
                  <a:lnTo>
                    <a:pt x="1105" y="63"/>
                  </a:lnTo>
                  <a:lnTo>
                    <a:pt x="1121" y="60"/>
                  </a:lnTo>
                  <a:lnTo>
                    <a:pt x="1140" y="57"/>
                  </a:lnTo>
                  <a:lnTo>
                    <a:pt x="1162" y="53"/>
                  </a:lnTo>
                  <a:lnTo>
                    <a:pt x="1212" y="47"/>
                  </a:lnTo>
                  <a:lnTo>
                    <a:pt x="1270" y="41"/>
                  </a:lnTo>
                  <a:lnTo>
                    <a:pt x="1333" y="35"/>
                  </a:lnTo>
                  <a:lnTo>
                    <a:pt x="1401" y="30"/>
                  </a:lnTo>
                  <a:lnTo>
                    <a:pt x="1471" y="24"/>
                  </a:lnTo>
                  <a:lnTo>
                    <a:pt x="1542" y="20"/>
                  </a:lnTo>
                  <a:lnTo>
                    <a:pt x="1611" y="15"/>
                  </a:lnTo>
                  <a:lnTo>
                    <a:pt x="1677" y="11"/>
                  </a:lnTo>
                  <a:lnTo>
                    <a:pt x="1738" y="8"/>
                  </a:lnTo>
                  <a:lnTo>
                    <a:pt x="1792" y="5"/>
                  </a:lnTo>
                  <a:lnTo>
                    <a:pt x="1837" y="3"/>
                  </a:lnTo>
                  <a:lnTo>
                    <a:pt x="1872" y="1"/>
                  </a:lnTo>
                  <a:lnTo>
                    <a:pt x="1894" y="0"/>
                  </a:lnTo>
                  <a:lnTo>
                    <a:pt x="1902" y="0"/>
                  </a:lnTo>
                  <a:close/>
                </a:path>
              </a:pathLst>
            </a:custGeom>
            <a:solidFill>
              <a:srgbClr val="464B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49" name="Freeform 49">
              <a:extLst>
                <a:ext uri="{FF2B5EF4-FFF2-40B4-BE49-F238E27FC236}">
                  <a16:creationId xmlns:a16="http://schemas.microsoft.com/office/drawing/2014/main" id="{8629F256-4EC9-427B-A8CF-865C83A779B4}"/>
                </a:ext>
              </a:extLst>
            </p:cNvPr>
            <p:cNvSpPr>
              <a:spLocks/>
            </p:cNvSpPr>
            <p:nvPr/>
          </p:nvSpPr>
          <p:spPr bwMode="auto">
            <a:xfrm>
              <a:off x="8153787" y="2504139"/>
              <a:ext cx="294703" cy="1037278"/>
            </a:xfrm>
            <a:custGeom>
              <a:avLst/>
              <a:gdLst>
                <a:gd name="T0" fmla="*/ 599 w 611"/>
                <a:gd name="T1" fmla="*/ 9 h 2139"/>
                <a:gd name="T2" fmla="*/ 543 w 611"/>
                <a:gd name="T3" fmla="*/ 52 h 2139"/>
                <a:gd name="T4" fmla="*/ 487 w 611"/>
                <a:gd name="T5" fmla="*/ 91 h 2139"/>
                <a:gd name="T6" fmla="*/ 419 w 611"/>
                <a:gd name="T7" fmla="*/ 132 h 2139"/>
                <a:gd name="T8" fmla="*/ 362 w 611"/>
                <a:gd name="T9" fmla="*/ 161 h 2139"/>
                <a:gd name="T10" fmla="*/ 323 w 611"/>
                <a:gd name="T11" fmla="*/ 178 h 2139"/>
                <a:gd name="T12" fmla="*/ 284 w 611"/>
                <a:gd name="T13" fmla="*/ 193 h 2139"/>
                <a:gd name="T14" fmla="*/ 244 w 611"/>
                <a:gd name="T15" fmla="*/ 205 h 2139"/>
                <a:gd name="T16" fmla="*/ 204 w 611"/>
                <a:gd name="T17" fmla="*/ 212 h 2139"/>
                <a:gd name="T18" fmla="*/ 165 w 611"/>
                <a:gd name="T19" fmla="*/ 216 h 2139"/>
                <a:gd name="T20" fmla="*/ 149 w 611"/>
                <a:gd name="T21" fmla="*/ 225 h 2139"/>
                <a:gd name="T22" fmla="*/ 168 w 611"/>
                <a:gd name="T23" fmla="*/ 270 h 2139"/>
                <a:gd name="T24" fmla="*/ 190 w 611"/>
                <a:gd name="T25" fmla="*/ 315 h 2139"/>
                <a:gd name="T26" fmla="*/ 219 w 611"/>
                <a:gd name="T27" fmla="*/ 369 h 2139"/>
                <a:gd name="T28" fmla="*/ 256 w 611"/>
                <a:gd name="T29" fmla="*/ 427 h 2139"/>
                <a:gd name="T30" fmla="*/ 300 w 611"/>
                <a:gd name="T31" fmla="*/ 486 h 2139"/>
                <a:gd name="T32" fmla="*/ 339 w 611"/>
                <a:gd name="T33" fmla="*/ 529 h 2139"/>
                <a:gd name="T34" fmla="*/ 367 w 611"/>
                <a:gd name="T35" fmla="*/ 556 h 2139"/>
                <a:gd name="T36" fmla="*/ 367 w 611"/>
                <a:gd name="T37" fmla="*/ 576 h 2139"/>
                <a:gd name="T38" fmla="*/ 272 w 611"/>
                <a:gd name="T39" fmla="*/ 620 h 2139"/>
                <a:gd name="T40" fmla="*/ 140 w 611"/>
                <a:gd name="T41" fmla="*/ 682 h 2139"/>
                <a:gd name="T42" fmla="*/ 52 w 611"/>
                <a:gd name="T43" fmla="*/ 725 h 2139"/>
                <a:gd name="T44" fmla="*/ 12 w 611"/>
                <a:gd name="T45" fmla="*/ 747 h 2139"/>
                <a:gd name="T46" fmla="*/ 0 w 611"/>
                <a:gd name="T47" fmla="*/ 763 h 2139"/>
                <a:gd name="T48" fmla="*/ 0 w 611"/>
                <a:gd name="T49" fmla="*/ 833 h 2139"/>
                <a:gd name="T50" fmla="*/ 0 w 611"/>
                <a:gd name="T51" fmla="*/ 960 h 2139"/>
                <a:gd name="T52" fmla="*/ 0 w 611"/>
                <a:gd name="T53" fmla="*/ 1132 h 2139"/>
                <a:gd name="T54" fmla="*/ 0 w 611"/>
                <a:gd name="T55" fmla="*/ 1337 h 2139"/>
                <a:gd name="T56" fmla="*/ 0 w 611"/>
                <a:gd name="T57" fmla="*/ 1564 h 2139"/>
                <a:gd name="T58" fmla="*/ 0 w 611"/>
                <a:gd name="T59" fmla="*/ 1798 h 2139"/>
                <a:gd name="T60" fmla="*/ 0 w 611"/>
                <a:gd name="T61" fmla="*/ 2029 h 2139"/>
                <a:gd name="T62" fmla="*/ 3 w 611"/>
                <a:gd name="T63" fmla="*/ 2131 h 2139"/>
                <a:gd name="T64" fmla="*/ 19 w 611"/>
                <a:gd name="T65" fmla="*/ 2076 h 2139"/>
                <a:gd name="T66" fmla="*/ 48 w 611"/>
                <a:gd name="T67" fmla="*/ 1978 h 2139"/>
                <a:gd name="T68" fmla="*/ 84 w 611"/>
                <a:gd name="T69" fmla="*/ 1852 h 2139"/>
                <a:gd name="T70" fmla="*/ 123 w 611"/>
                <a:gd name="T71" fmla="*/ 1712 h 2139"/>
                <a:gd name="T72" fmla="*/ 161 w 611"/>
                <a:gd name="T73" fmla="*/ 1573 h 2139"/>
                <a:gd name="T74" fmla="*/ 193 w 611"/>
                <a:gd name="T75" fmla="*/ 1447 h 2139"/>
                <a:gd name="T76" fmla="*/ 214 w 611"/>
                <a:gd name="T77" fmla="*/ 1349 h 2139"/>
                <a:gd name="T78" fmla="*/ 222 w 611"/>
                <a:gd name="T79" fmla="*/ 1298 h 2139"/>
                <a:gd name="T80" fmla="*/ 232 w 611"/>
                <a:gd name="T81" fmla="*/ 1251 h 2139"/>
                <a:gd name="T82" fmla="*/ 258 w 611"/>
                <a:gd name="T83" fmla="*/ 1151 h 2139"/>
                <a:gd name="T84" fmla="*/ 308 w 611"/>
                <a:gd name="T85" fmla="*/ 974 h 2139"/>
                <a:gd name="T86" fmla="*/ 370 w 611"/>
                <a:gd name="T87" fmla="*/ 767 h 2139"/>
                <a:gd name="T88" fmla="*/ 437 w 611"/>
                <a:gd name="T89" fmla="*/ 549 h 2139"/>
                <a:gd name="T90" fmla="*/ 503 w 611"/>
                <a:gd name="T91" fmla="*/ 341 h 2139"/>
                <a:gd name="T92" fmla="*/ 559 w 611"/>
                <a:gd name="T93" fmla="*/ 164 h 2139"/>
                <a:gd name="T94" fmla="*/ 599 w 611"/>
                <a:gd name="T95" fmla="*/ 38 h 2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Lst>
              <a:rect l="0" t="0" r="r" b="b"/>
              <a:pathLst>
                <a:path w="611" h="2139">
                  <a:moveTo>
                    <a:pt x="611" y="0"/>
                  </a:moveTo>
                  <a:lnTo>
                    <a:pt x="599" y="9"/>
                  </a:lnTo>
                  <a:lnTo>
                    <a:pt x="566" y="35"/>
                  </a:lnTo>
                  <a:lnTo>
                    <a:pt x="543" y="52"/>
                  </a:lnTo>
                  <a:lnTo>
                    <a:pt x="517" y="71"/>
                  </a:lnTo>
                  <a:lnTo>
                    <a:pt x="487" y="91"/>
                  </a:lnTo>
                  <a:lnTo>
                    <a:pt x="454" y="111"/>
                  </a:lnTo>
                  <a:lnTo>
                    <a:pt x="419" y="132"/>
                  </a:lnTo>
                  <a:lnTo>
                    <a:pt x="381" y="152"/>
                  </a:lnTo>
                  <a:lnTo>
                    <a:pt x="362" y="161"/>
                  </a:lnTo>
                  <a:lnTo>
                    <a:pt x="343" y="170"/>
                  </a:lnTo>
                  <a:lnTo>
                    <a:pt x="323" y="178"/>
                  </a:lnTo>
                  <a:lnTo>
                    <a:pt x="303" y="186"/>
                  </a:lnTo>
                  <a:lnTo>
                    <a:pt x="284" y="193"/>
                  </a:lnTo>
                  <a:lnTo>
                    <a:pt x="264" y="199"/>
                  </a:lnTo>
                  <a:lnTo>
                    <a:pt x="244" y="205"/>
                  </a:lnTo>
                  <a:lnTo>
                    <a:pt x="224" y="209"/>
                  </a:lnTo>
                  <a:lnTo>
                    <a:pt x="204" y="212"/>
                  </a:lnTo>
                  <a:lnTo>
                    <a:pt x="184" y="215"/>
                  </a:lnTo>
                  <a:lnTo>
                    <a:pt x="165" y="216"/>
                  </a:lnTo>
                  <a:lnTo>
                    <a:pt x="146" y="215"/>
                  </a:lnTo>
                  <a:lnTo>
                    <a:pt x="149" y="225"/>
                  </a:lnTo>
                  <a:lnTo>
                    <a:pt x="160" y="252"/>
                  </a:lnTo>
                  <a:lnTo>
                    <a:pt x="168" y="270"/>
                  </a:lnTo>
                  <a:lnTo>
                    <a:pt x="178" y="291"/>
                  </a:lnTo>
                  <a:lnTo>
                    <a:pt x="190" y="315"/>
                  </a:lnTo>
                  <a:lnTo>
                    <a:pt x="204" y="341"/>
                  </a:lnTo>
                  <a:lnTo>
                    <a:pt x="219" y="369"/>
                  </a:lnTo>
                  <a:lnTo>
                    <a:pt x="237" y="398"/>
                  </a:lnTo>
                  <a:lnTo>
                    <a:pt x="256" y="427"/>
                  </a:lnTo>
                  <a:lnTo>
                    <a:pt x="277" y="457"/>
                  </a:lnTo>
                  <a:lnTo>
                    <a:pt x="300" y="486"/>
                  </a:lnTo>
                  <a:lnTo>
                    <a:pt x="325" y="515"/>
                  </a:lnTo>
                  <a:lnTo>
                    <a:pt x="339" y="529"/>
                  </a:lnTo>
                  <a:lnTo>
                    <a:pt x="352" y="543"/>
                  </a:lnTo>
                  <a:lnTo>
                    <a:pt x="367" y="556"/>
                  </a:lnTo>
                  <a:lnTo>
                    <a:pt x="381" y="569"/>
                  </a:lnTo>
                  <a:lnTo>
                    <a:pt x="367" y="576"/>
                  </a:lnTo>
                  <a:lnTo>
                    <a:pt x="328" y="594"/>
                  </a:lnTo>
                  <a:lnTo>
                    <a:pt x="272" y="620"/>
                  </a:lnTo>
                  <a:lnTo>
                    <a:pt x="207" y="650"/>
                  </a:lnTo>
                  <a:lnTo>
                    <a:pt x="140" y="682"/>
                  </a:lnTo>
                  <a:lnTo>
                    <a:pt x="78" y="712"/>
                  </a:lnTo>
                  <a:lnTo>
                    <a:pt x="52" y="725"/>
                  </a:lnTo>
                  <a:lnTo>
                    <a:pt x="29" y="737"/>
                  </a:lnTo>
                  <a:lnTo>
                    <a:pt x="12" y="747"/>
                  </a:lnTo>
                  <a:lnTo>
                    <a:pt x="0" y="754"/>
                  </a:lnTo>
                  <a:lnTo>
                    <a:pt x="0" y="763"/>
                  </a:lnTo>
                  <a:lnTo>
                    <a:pt x="0" y="790"/>
                  </a:lnTo>
                  <a:lnTo>
                    <a:pt x="0" y="833"/>
                  </a:lnTo>
                  <a:lnTo>
                    <a:pt x="0" y="890"/>
                  </a:lnTo>
                  <a:lnTo>
                    <a:pt x="0" y="960"/>
                  </a:lnTo>
                  <a:lnTo>
                    <a:pt x="0" y="1041"/>
                  </a:lnTo>
                  <a:lnTo>
                    <a:pt x="0" y="1132"/>
                  </a:lnTo>
                  <a:lnTo>
                    <a:pt x="0" y="1231"/>
                  </a:lnTo>
                  <a:lnTo>
                    <a:pt x="0" y="1337"/>
                  </a:lnTo>
                  <a:lnTo>
                    <a:pt x="0" y="1449"/>
                  </a:lnTo>
                  <a:lnTo>
                    <a:pt x="0" y="1564"/>
                  </a:lnTo>
                  <a:lnTo>
                    <a:pt x="0" y="1681"/>
                  </a:lnTo>
                  <a:lnTo>
                    <a:pt x="0" y="1798"/>
                  </a:lnTo>
                  <a:lnTo>
                    <a:pt x="0" y="1915"/>
                  </a:lnTo>
                  <a:lnTo>
                    <a:pt x="0" y="2029"/>
                  </a:lnTo>
                  <a:lnTo>
                    <a:pt x="0" y="2139"/>
                  </a:lnTo>
                  <a:lnTo>
                    <a:pt x="3" y="2131"/>
                  </a:lnTo>
                  <a:lnTo>
                    <a:pt x="9" y="2110"/>
                  </a:lnTo>
                  <a:lnTo>
                    <a:pt x="19" y="2076"/>
                  </a:lnTo>
                  <a:lnTo>
                    <a:pt x="32" y="2031"/>
                  </a:lnTo>
                  <a:lnTo>
                    <a:pt x="48" y="1978"/>
                  </a:lnTo>
                  <a:lnTo>
                    <a:pt x="65" y="1918"/>
                  </a:lnTo>
                  <a:lnTo>
                    <a:pt x="84" y="1852"/>
                  </a:lnTo>
                  <a:lnTo>
                    <a:pt x="104" y="1783"/>
                  </a:lnTo>
                  <a:lnTo>
                    <a:pt x="123" y="1712"/>
                  </a:lnTo>
                  <a:lnTo>
                    <a:pt x="143" y="1642"/>
                  </a:lnTo>
                  <a:lnTo>
                    <a:pt x="161" y="1573"/>
                  </a:lnTo>
                  <a:lnTo>
                    <a:pt x="178" y="1507"/>
                  </a:lnTo>
                  <a:lnTo>
                    <a:pt x="193" y="1447"/>
                  </a:lnTo>
                  <a:lnTo>
                    <a:pt x="205" y="1394"/>
                  </a:lnTo>
                  <a:lnTo>
                    <a:pt x="214" y="1349"/>
                  </a:lnTo>
                  <a:lnTo>
                    <a:pt x="219" y="1315"/>
                  </a:lnTo>
                  <a:lnTo>
                    <a:pt x="222" y="1298"/>
                  </a:lnTo>
                  <a:lnTo>
                    <a:pt x="226" y="1277"/>
                  </a:lnTo>
                  <a:lnTo>
                    <a:pt x="232" y="1251"/>
                  </a:lnTo>
                  <a:lnTo>
                    <a:pt x="239" y="1222"/>
                  </a:lnTo>
                  <a:lnTo>
                    <a:pt x="258" y="1151"/>
                  </a:lnTo>
                  <a:lnTo>
                    <a:pt x="281" y="1068"/>
                  </a:lnTo>
                  <a:lnTo>
                    <a:pt x="308" y="974"/>
                  </a:lnTo>
                  <a:lnTo>
                    <a:pt x="338" y="873"/>
                  </a:lnTo>
                  <a:lnTo>
                    <a:pt x="370" y="767"/>
                  </a:lnTo>
                  <a:lnTo>
                    <a:pt x="404" y="658"/>
                  </a:lnTo>
                  <a:lnTo>
                    <a:pt x="437" y="549"/>
                  </a:lnTo>
                  <a:lnTo>
                    <a:pt x="471" y="443"/>
                  </a:lnTo>
                  <a:lnTo>
                    <a:pt x="503" y="341"/>
                  </a:lnTo>
                  <a:lnTo>
                    <a:pt x="532" y="247"/>
                  </a:lnTo>
                  <a:lnTo>
                    <a:pt x="559" y="164"/>
                  </a:lnTo>
                  <a:lnTo>
                    <a:pt x="581" y="93"/>
                  </a:lnTo>
                  <a:lnTo>
                    <a:pt x="599" y="38"/>
                  </a:lnTo>
                  <a:lnTo>
                    <a:pt x="611" y="0"/>
                  </a:lnTo>
                  <a:close/>
                </a:path>
              </a:pathLst>
            </a:custGeom>
            <a:solidFill>
              <a:srgbClr val="676B6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50" name="Freeform 50">
              <a:extLst>
                <a:ext uri="{FF2B5EF4-FFF2-40B4-BE49-F238E27FC236}">
                  <a16:creationId xmlns:a16="http://schemas.microsoft.com/office/drawing/2014/main" id="{15862CAC-4220-4E7F-8E0A-81CCB42EAAAA}"/>
                </a:ext>
              </a:extLst>
            </p:cNvPr>
            <p:cNvSpPr>
              <a:spLocks/>
            </p:cNvSpPr>
            <p:nvPr/>
          </p:nvSpPr>
          <p:spPr bwMode="auto">
            <a:xfrm>
              <a:off x="8502778" y="2217191"/>
              <a:ext cx="259804" cy="409095"/>
            </a:xfrm>
            <a:custGeom>
              <a:avLst/>
              <a:gdLst>
                <a:gd name="T0" fmla="*/ 530 w 535"/>
                <a:gd name="T1" fmla="*/ 25 h 843"/>
                <a:gd name="T2" fmla="*/ 497 w 535"/>
                <a:gd name="T3" fmla="*/ 188 h 843"/>
                <a:gd name="T4" fmla="*/ 450 w 535"/>
                <a:gd name="T5" fmla="*/ 412 h 843"/>
                <a:gd name="T6" fmla="*/ 419 w 535"/>
                <a:gd name="T7" fmla="*/ 557 h 843"/>
                <a:gd name="T8" fmla="*/ 404 w 535"/>
                <a:gd name="T9" fmla="*/ 619 h 843"/>
                <a:gd name="T10" fmla="*/ 366 w 535"/>
                <a:gd name="T11" fmla="*/ 667 h 843"/>
                <a:gd name="T12" fmla="*/ 305 w 535"/>
                <a:gd name="T13" fmla="*/ 723 h 843"/>
                <a:gd name="T14" fmla="*/ 250 w 535"/>
                <a:gd name="T15" fmla="*/ 768 h 843"/>
                <a:gd name="T16" fmla="*/ 202 w 535"/>
                <a:gd name="T17" fmla="*/ 801 h 843"/>
                <a:gd name="T18" fmla="*/ 160 w 535"/>
                <a:gd name="T19" fmla="*/ 824 h 843"/>
                <a:gd name="T20" fmla="*/ 124 w 535"/>
                <a:gd name="T21" fmla="*/ 838 h 843"/>
                <a:gd name="T22" fmla="*/ 94 w 535"/>
                <a:gd name="T23" fmla="*/ 843 h 843"/>
                <a:gd name="T24" fmla="*/ 68 w 535"/>
                <a:gd name="T25" fmla="*/ 841 h 843"/>
                <a:gd name="T26" fmla="*/ 47 w 535"/>
                <a:gd name="T27" fmla="*/ 832 h 843"/>
                <a:gd name="T28" fmla="*/ 31 w 535"/>
                <a:gd name="T29" fmla="*/ 817 h 843"/>
                <a:gd name="T30" fmla="*/ 18 w 535"/>
                <a:gd name="T31" fmla="*/ 797 h 843"/>
                <a:gd name="T32" fmla="*/ 10 w 535"/>
                <a:gd name="T33" fmla="*/ 772 h 843"/>
                <a:gd name="T34" fmla="*/ 4 w 535"/>
                <a:gd name="T35" fmla="*/ 745 h 843"/>
                <a:gd name="T36" fmla="*/ 1 w 535"/>
                <a:gd name="T37" fmla="*/ 714 h 843"/>
                <a:gd name="T38" fmla="*/ 2 w 535"/>
                <a:gd name="T39" fmla="*/ 667 h 843"/>
                <a:gd name="T40" fmla="*/ 2 w 535"/>
                <a:gd name="T41" fmla="*/ 629 h 843"/>
                <a:gd name="T42" fmla="*/ 0 w 535"/>
                <a:gd name="T43" fmla="*/ 614 h 843"/>
                <a:gd name="T44" fmla="*/ 2 w 535"/>
                <a:gd name="T45" fmla="*/ 577 h 843"/>
                <a:gd name="T46" fmla="*/ 14 w 535"/>
                <a:gd name="T47" fmla="*/ 506 h 843"/>
                <a:gd name="T48" fmla="*/ 32 w 535"/>
                <a:gd name="T49" fmla="*/ 419 h 843"/>
                <a:gd name="T50" fmla="*/ 64 w 535"/>
                <a:gd name="T51" fmla="*/ 274 h 843"/>
                <a:gd name="T52" fmla="*/ 92 w 535"/>
                <a:gd name="T53" fmla="*/ 136 h 843"/>
                <a:gd name="T54" fmla="*/ 101 w 535"/>
                <a:gd name="T55" fmla="*/ 77 h 843"/>
                <a:gd name="T56" fmla="*/ 103 w 535"/>
                <a:gd name="T57" fmla="*/ 45 h 843"/>
                <a:gd name="T58" fmla="*/ 140 w 535"/>
                <a:gd name="T59" fmla="*/ 25 h 843"/>
                <a:gd name="T60" fmla="*/ 214 w 535"/>
                <a:gd name="T61" fmla="*/ 16 h 843"/>
                <a:gd name="T62" fmla="*/ 324 w 535"/>
                <a:gd name="T63" fmla="*/ 7 h 843"/>
                <a:gd name="T64" fmla="*/ 449 w 535"/>
                <a:gd name="T65" fmla="*/ 2 h 843"/>
                <a:gd name="T66" fmla="*/ 524 w 535"/>
                <a:gd name="T67" fmla="*/ 0 h 84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535" h="843">
                  <a:moveTo>
                    <a:pt x="535" y="0"/>
                  </a:moveTo>
                  <a:lnTo>
                    <a:pt x="530" y="25"/>
                  </a:lnTo>
                  <a:lnTo>
                    <a:pt x="516" y="92"/>
                  </a:lnTo>
                  <a:lnTo>
                    <a:pt x="497" y="188"/>
                  </a:lnTo>
                  <a:lnTo>
                    <a:pt x="474" y="299"/>
                  </a:lnTo>
                  <a:lnTo>
                    <a:pt x="450" y="412"/>
                  </a:lnTo>
                  <a:lnTo>
                    <a:pt x="428" y="514"/>
                  </a:lnTo>
                  <a:lnTo>
                    <a:pt x="419" y="557"/>
                  </a:lnTo>
                  <a:lnTo>
                    <a:pt x="410" y="593"/>
                  </a:lnTo>
                  <a:lnTo>
                    <a:pt x="404" y="619"/>
                  </a:lnTo>
                  <a:lnTo>
                    <a:pt x="399" y="634"/>
                  </a:lnTo>
                  <a:lnTo>
                    <a:pt x="366" y="667"/>
                  </a:lnTo>
                  <a:lnTo>
                    <a:pt x="334" y="697"/>
                  </a:lnTo>
                  <a:lnTo>
                    <a:pt x="305" y="723"/>
                  </a:lnTo>
                  <a:lnTo>
                    <a:pt x="276" y="747"/>
                  </a:lnTo>
                  <a:lnTo>
                    <a:pt x="250" y="768"/>
                  </a:lnTo>
                  <a:lnTo>
                    <a:pt x="225" y="786"/>
                  </a:lnTo>
                  <a:lnTo>
                    <a:pt x="202" y="801"/>
                  </a:lnTo>
                  <a:lnTo>
                    <a:pt x="180" y="814"/>
                  </a:lnTo>
                  <a:lnTo>
                    <a:pt x="160" y="824"/>
                  </a:lnTo>
                  <a:lnTo>
                    <a:pt x="142" y="832"/>
                  </a:lnTo>
                  <a:lnTo>
                    <a:pt x="124" y="838"/>
                  </a:lnTo>
                  <a:lnTo>
                    <a:pt x="108" y="842"/>
                  </a:lnTo>
                  <a:lnTo>
                    <a:pt x="94" y="843"/>
                  </a:lnTo>
                  <a:lnTo>
                    <a:pt x="80" y="843"/>
                  </a:lnTo>
                  <a:lnTo>
                    <a:pt x="68" y="841"/>
                  </a:lnTo>
                  <a:lnTo>
                    <a:pt x="57" y="837"/>
                  </a:lnTo>
                  <a:lnTo>
                    <a:pt x="47" y="832"/>
                  </a:lnTo>
                  <a:lnTo>
                    <a:pt x="39" y="825"/>
                  </a:lnTo>
                  <a:lnTo>
                    <a:pt x="31" y="817"/>
                  </a:lnTo>
                  <a:lnTo>
                    <a:pt x="24" y="807"/>
                  </a:lnTo>
                  <a:lnTo>
                    <a:pt x="18" y="797"/>
                  </a:lnTo>
                  <a:lnTo>
                    <a:pt x="14" y="785"/>
                  </a:lnTo>
                  <a:lnTo>
                    <a:pt x="10" y="772"/>
                  </a:lnTo>
                  <a:lnTo>
                    <a:pt x="6" y="759"/>
                  </a:lnTo>
                  <a:lnTo>
                    <a:pt x="4" y="745"/>
                  </a:lnTo>
                  <a:lnTo>
                    <a:pt x="2" y="730"/>
                  </a:lnTo>
                  <a:lnTo>
                    <a:pt x="1" y="714"/>
                  </a:lnTo>
                  <a:lnTo>
                    <a:pt x="1" y="699"/>
                  </a:lnTo>
                  <a:lnTo>
                    <a:pt x="2" y="667"/>
                  </a:lnTo>
                  <a:lnTo>
                    <a:pt x="4" y="634"/>
                  </a:lnTo>
                  <a:lnTo>
                    <a:pt x="2" y="629"/>
                  </a:lnTo>
                  <a:lnTo>
                    <a:pt x="1" y="623"/>
                  </a:lnTo>
                  <a:lnTo>
                    <a:pt x="0" y="614"/>
                  </a:lnTo>
                  <a:lnTo>
                    <a:pt x="0" y="603"/>
                  </a:lnTo>
                  <a:lnTo>
                    <a:pt x="2" y="577"/>
                  </a:lnTo>
                  <a:lnTo>
                    <a:pt x="7" y="544"/>
                  </a:lnTo>
                  <a:lnTo>
                    <a:pt x="14" y="506"/>
                  </a:lnTo>
                  <a:lnTo>
                    <a:pt x="23" y="464"/>
                  </a:lnTo>
                  <a:lnTo>
                    <a:pt x="32" y="419"/>
                  </a:lnTo>
                  <a:lnTo>
                    <a:pt x="43" y="372"/>
                  </a:lnTo>
                  <a:lnTo>
                    <a:pt x="64" y="274"/>
                  </a:lnTo>
                  <a:lnTo>
                    <a:pt x="84" y="180"/>
                  </a:lnTo>
                  <a:lnTo>
                    <a:pt x="92" y="136"/>
                  </a:lnTo>
                  <a:lnTo>
                    <a:pt x="98" y="96"/>
                  </a:lnTo>
                  <a:lnTo>
                    <a:pt x="101" y="77"/>
                  </a:lnTo>
                  <a:lnTo>
                    <a:pt x="102" y="60"/>
                  </a:lnTo>
                  <a:lnTo>
                    <a:pt x="103" y="45"/>
                  </a:lnTo>
                  <a:lnTo>
                    <a:pt x="104" y="31"/>
                  </a:lnTo>
                  <a:lnTo>
                    <a:pt x="140" y="25"/>
                  </a:lnTo>
                  <a:lnTo>
                    <a:pt x="177" y="21"/>
                  </a:lnTo>
                  <a:lnTo>
                    <a:pt x="214" y="16"/>
                  </a:lnTo>
                  <a:lnTo>
                    <a:pt x="252" y="13"/>
                  </a:lnTo>
                  <a:lnTo>
                    <a:pt x="324" y="7"/>
                  </a:lnTo>
                  <a:lnTo>
                    <a:pt x="391" y="4"/>
                  </a:lnTo>
                  <a:lnTo>
                    <a:pt x="449" y="2"/>
                  </a:lnTo>
                  <a:lnTo>
                    <a:pt x="494" y="0"/>
                  </a:lnTo>
                  <a:lnTo>
                    <a:pt x="524" y="0"/>
                  </a:lnTo>
                  <a:lnTo>
                    <a:pt x="535" y="0"/>
                  </a:lnTo>
                  <a:close/>
                </a:path>
              </a:pathLst>
            </a:custGeom>
            <a:solidFill>
              <a:srgbClr val="FFDCB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51" name="Freeform 51">
              <a:extLst>
                <a:ext uri="{FF2B5EF4-FFF2-40B4-BE49-F238E27FC236}">
                  <a16:creationId xmlns:a16="http://schemas.microsoft.com/office/drawing/2014/main" id="{DE29BFCE-E60A-4F5B-8463-26AE84DE5697}"/>
                </a:ext>
              </a:extLst>
            </p:cNvPr>
            <p:cNvSpPr>
              <a:spLocks/>
            </p:cNvSpPr>
            <p:nvPr/>
          </p:nvSpPr>
          <p:spPr bwMode="auto">
            <a:xfrm>
              <a:off x="8124705" y="3560804"/>
              <a:ext cx="29083" cy="188068"/>
            </a:xfrm>
            <a:custGeom>
              <a:avLst/>
              <a:gdLst>
                <a:gd name="T0" fmla="*/ 58 w 58"/>
                <a:gd name="T1" fmla="*/ 0 h 388"/>
                <a:gd name="T2" fmla="*/ 57 w 58"/>
                <a:gd name="T3" fmla="*/ 9 h 388"/>
                <a:gd name="T4" fmla="*/ 52 w 58"/>
                <a:gd name="T5" fmla="*/ 41 h 388"/>
                <a:gd name="T6" fmla="*/ 43 w 58"/>
                <a:gd name="T7" fmla="*/ 89 h 388"/>
                <a:gd name="T8" fmla="*/ 33 w 58"/>
                <a:gd name="T9" fmla="*/ 149 h 388"/>
                <a:gd name="T10" fmla="*/ 22 w 58"/>
                <a:gd name="T11" fmla="*/ 215 h 388"/>
                <a:gd name="T12" fmla="*/ 12 w 58"/>
                <a:gd name="T13" fmla="*/ 280 h 388"/>
                <a:gd name="T14" fmla="*/ 8 w 58"/>
                <a:gd name="T15" fmla="*/ 311 h 388"/>
                <a:gd name="T16" fmla="*/ 4 w 58"/>
                <a:gd name="T17" fmla="*/ 340 h 388"/>
                <a:gd name="T18" fmla="*/ 2 w 58"/>
                <a:gd name="T19" fmla="*/ 366 h 388"/>
                <a:gd name="T20" fmla="*/ 0 w 58"/>
                <a:gd name="T21" fmla="*/ 388 h 388"/>
                <a:gd name="T22" fmla="*/ 1 w 58"/>
                <a:gd name="T23" fmla="*/ 375 h 388"/>
                <a:gd name="T24" fmla="*/ 2 w 58"/>
                <a:gd name="T25" fmla="*/ 340 h 388"/>
                <a:gd name="T26" fmla="*/ 5 w 58"/>
                <a:gd name="T27" fmla="*/ 288 h 388"/>
                <a:gd name="T28" fmla="*/ 11 w 58"/>
                <a:gd name="T29" fmla="*/ 227 h 388"/>
                <a:gd name="T30" fmla="*/ 14 w 58"/>
                <a:gd name="T31" fmla="*/ 194 h 388"/>
                <a:gd name="T32" fmla="*/ 18 w 58"/>
                <a:gd name="T33" fmla="*/ 160 h 388"/>
                <a:gd name="T34" fmla="*/ 23 w 58"/>
                <a:gd name="T35" fmla="*/ 128 h 388"/>
                <a:gd name="T36" fmla="*/ 28 w 58"/>
                <a:gd name="T37" fmla="*/ 97 h 388"/>
                <a:gd name="T38" fmla="*/ 34 w 58"/>
                <a:gd name="T39" fmla="*/ 68 h 388"/>
                <a:gd name="T40" fmla="*/ 41 w 58"/>
                <a:gd name="T41" fmla="*/ 41 h 388"/>
                <a:gd name="T42" fmla="*/ 45 w 58"/>
                <a:gd name="T43" fmla="*/ 29 h 388"/>
                <a:gd name="T44" fmla="*/ 49 w 58"/>
                <a:gd name="T45" fmla="*/ 18 h 388"/>
                <a:gd name="T46" fmla="*/ 53 w 58"/>
                <a:gd name="T47" fmla="*/ 9 h 388"/>
                <a:gd name="T48" fmla="*/ 58 w 58"/>
                <a:gd name="T49" fmla="*/ 0 h 38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58" h="388">
                  <a:moveTo>
                    <a:pt x="58" y="0"/>
                  </a:moveTo>
                  <a:lnTo>
                    <a:pt x="57" y="9"/>
                  </a:lnTo>
                  <a:lnTo>
                    <a:pt x="52" y="41"/>
                  </a:lnTo>
                  <a:lnTo>
                    <a:pt x="43" y="89"/>
                  </a:lnTo>
                  <a:lnTo>
                    <a:pt x="33" y="149"/>
                  </a:lnTo>
                  <a:lnTo>
                    <a:pt x="22" y="215"/>
                  </a:lnTo>
                  <a:lnTo>
                    <a:pt x="12" y="280"/>
                  </a:lnTo>
                  <a:lnTo>
                    <a:pt x="8" y="311"/>
                  </a:lnTo>
                  <a:lnTo>
                    <a:pt x="4" y="340"/>
                  </a:lnTo>
                  <a:lnTo>
                    <a:pt x="2" y="366"/>
                  </a:lnTo>
                  <a:lnTo>
                    <a:pt x="0" y="388"/>
                  </a:lnTo>
                  <a:lnTo>
                    <a:pt x="1" y="375"/>
                  </a:lnTo>
                  <a:lnTo>
                    <a:pt x="2" y="340"/>
                  </a:lnTo>
                  <a:lnTo>
                    <a:pt x="5" y="288"/>
                  </a:lnTo>
                  <a:lnTo>
                    <a:pt x="11" y="227"/>
                  </a:lnTo>
                  <a:lnTo>
                    <a:pt x="14" y="194"/>
                  </a:lnTo>
                  <a:lnTo>
                    <a:pt x="18" y="160"/>
                  </a:lnTo>
                  <a:lnTo>
                    <a:pt x="23" y="128"/>
                  </a:lnTo>
                  <a:lnTo>
                    <a:pt x="28" y="97"/>
                  </a:lnTo>
                  <a:lnTo>
                    <a:pt x="34" y="68"/>
                  </a:lnTo>
                  <a:lnTo>
                    <a:pt x="41" y="41"/>
                  </a:lnTo>
                  <a:lnTo>
                    <a:pt x="45" y="29"/>
                  </a:lnTo>
                  <a:lnTo>
                    <a:pt x="49" y="18"/>
                  </a:lnTo>
                  <a:lnTo>
                    <a:pt x="53" y="9"/>
                  </a:lnTo>
                  <a:lnTo>
                    <a:pt x="58" y="0"/>
                  </a:lnTo>
                  <a:close/>
                </a:path>
              </a:pathLst>
            </a:custGeom>
            <a:solidFill>
              <a:srgbClr val="2226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52" name="Freeform 52">
              <a:extLst>
                <a:ext uri="{FF2B5EF4-FFF2-40B4-BE49-F238E27FC236}">
                  <a16:creationId xmlns:a16="http://schemas.microsoft.com/office/drawing/2014/main" id="{E80E4EA8-A159-4077-BFC6-56A0ABE5D7E0}"/>
                </a:ext>
              </a:extLst>
            </p:cNvPr>
            <p:cNvSpPr>
              <a:spLocks/>
            </p:cNvSpPr>
            <p:nvPr/>
          </p:nvSpPr>
          <p:spPr bwMode="auto">
            <a:xfrm>
              <a:off x="8095622" y="3560804"/>
              <a:ext cx="25205" cy="32961"/>
            </a:xfrm>
            <a:custGeom>
              <a:avLst/>
              <a:gdLst>
                <a:gd name="T0" fmla="*/ 50 w 50"/>
                <a:gd name="T1" fmla="*/ 37 h 67"/>
                <a:gd name="T2" fmla="*/ 48 w 50"/>
                <a:gd name="T3" fmla="*/ 44 h 67"/>
                <a:gd name="T4" fmla="*/ 46 w 50"/>
                <a:gd name="T5" fmla="*/ 50 h 67"/>
                <a:gd name="T6" fmla="*/ 42 w 50"/>
                <a:gd name="T7" fmla="*/ 55 h 67"/>
                <a:gd name="T8" fmla="*/ 39 w 50"/>
                <a:gd name="T9" fmla="*/ 60 h 67"/>
                <a:gd name="T10" fmla="*/ 34 w 50"/>
                <a:gd name="T11" fmla="*/ 63 h 67"/>
                <a:gd name="T12" fmla="*/ 30 w 50"/>
                <a:gd name="T13" fmla="*/ 66 h 67"/>
                <a:gd name="T14" fmla="*/ 25 w 50"/>
                <a:gd name="T15" fmla="*/ 67 h 67"/>
                <a:gd name="T16" fmla="*/ 20 w 50"/>
                <a:gd name="T17" fmla="*/ 67 h 67"/>
                <a:gd name="T18" fmla="*/ 15 w 50"/>
                <a:gd name="T19" fmla="*/ 65 h 67"/>
                <a:gd name="T20" fmla="*/ 10 w 50"/>
                <a:gd name="T21" fmla="*/ 63 h 67"/>
                <a:gd name="T22" fmla="*/ 7 w 50"/>
                <a:gd name="T23" fmla="*/ 59 h 67"/>
                <a:gd name="T24" fmla="*/ 4 w 50"/>
                <a:gd name="T25" fmla="*/ 54 h 67"/>
                <a:gd name="T26" fmla="*/ 1 w 50"/>
                <a:gd name="T27" fmla="*/ 49 h 67"/>
                <a:gd name="T28" fmla="*/ 0 w 50"/>
                <a:gd name="T29" fmla="*/ 43 h 67"/>
                <a:gd name="T30" fmla="*/ 0 w 50"/>
                <a:gd name="T31" fmla="*/ 36 h 67"/>
                <a:gd name="T32" fmla="*/ 0 w 50"/>
                <a:gd name="T33" fmla="*/ 29 h 67"/>
                <a:gd name="T34" fmla="*/ 2 w 50"/>
                <a:gd name="T35" fmla="*/ 23 h 67"/>
                <a:gd name="T36" fmla="*/ 4 w 50"/>
                <a:gd name="T37" fmla="*/ 17 h 67"/>
                <a:gd name="T38" fmla="*/ 7 w 50"/>
                <a:gd name="T39" fmla="*/ 11 h 67"/>
                <a:gd name="T40" fmla="*/ 11 w 50"/>
                <a:gd name="T41" fmla="*/ 7 h 67"/>
                <a:gd name="T42" fmla="*/ 16 w 50"/>
                <a:gd name="T43" fmla="*/ 3 h 67"/>
                <a:gd name="T44" fmla="*/ 20 w 50"/>
                <a:gd name="T45" fmla="*/ 1 h 67"/>
                <a:gd name="T46" fmla="*/ 25 w 50"/>
                <a:gd name="T47" fmla="*/ 0 h 67"/>
                <a:gd name="T48" fmla="*/ 30 w 50"/>
                <a:gd name="T49" fmla="*/ 0 h 67"/>
                <a:gd name="T50" fmla="*/ 35 w 50"/>
                <a:gd name="T51" fmla="*/ 1 h 67"/>
                <a:gd name="T52" fmla="*/ 40 w 50"/>
                <a:gd name="T53" fmla="*/ 4 h 67"/>
                <a:gd name="T54" fmla="*/ 43 w 50"/>
                <a:gd name="T55" fmla="*/ 8 h 67"/>
                <a:gd name="T56" fmla="*/ 46 w 50"/>
                <a:gd name="T57" fmla="*/ 13 h 67"/>
                <a:gd name="T58" fmla="*/ 48 w 50"/>
                <a:gd name="T59" fmla="*/ 18 h 67"/>
                <a:gd name="T60" fmla="*/ 50 w 50"/>
                <a:gd name="T61" fmla="*/ 24 h 67"/>
                <a:gd name="T62" fmla="*/ 50 w 50"/>
                <a:gd name="T63" fmla="*/ 31 h 67"/>
                <a:gd name="T64" fmla="*/ 50 w 50"/>
                <a:gd name="T65" fmla="*/ 3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0" h="67">
                  <a:moveTo>
                    <a:pt x="50" y="37"/>
                  </a:moveTo>
                  <a:lnTo>
                    <a:pt x="48" y="44"/>
                  </a:lnTo>
                  <a:lnTo>
                    <a:pt x="46" y="50"/>
                  </a:lnTo>
                  <a:lnTo>
                    <a:pt x="42" y="55"/>
                  </a:lnTo>
                  <a:lnTo>
                    <a:pt x="39" y="60"/>
                  </a:lnTo>
                  <a:lnTo>
                    <a:pt x="34" y="63"/>
                  </a:lnTo>
                  <a:lnTo>
                    <a:pt x="30" y="66"/>
                  </a:lnTo>
                  <a:lnTo>
                    <a:pt x="25" y="67"/>
                  </a:lnTo>
                  <a:lnTo>
                    <a:pt x="20" y="67"/>
                  </a:lnTo>
                  <a:lnTo>
                    <a:pt x="15" y="65"/>
                  </a:lnTo>
                  <a:lnTo>
                    <a:pt x="10" y="63"/>
                  </a:lnTo>
                  <a:lnTo>
                    <a:pt x="7" y="59"/>
                  </a:lnTo>
                  <a:lnTo>
                    <a:pt x="4" y="54"/>
                  </a:lnTo>
                  <a:lnTo>
                    <a:pt x="1" y="49"/>
                  </a:lnTo>
                  <a:lnTo>
                    <a:pt x="0" y="43"/>
                  </a:lnTo>
                  <a:lnTo>
                    <a:pt x="0" y="36"/>
                  </a:lnTo>
                  <a:lnTo>
                    <a:pt x="0" y="29"/>
                  </a:lnTo>
                  <a:lnTo>
                    <a:pt x="2" y="23"/>
                  </a:lnTo>
                  <a:lnTo>
                    <a:pt x="4" y="17"/>
                  </a:lnTo>
                  <a:lnTo>
                    <a:pt x="7" y="11"/>
                  </a:lnTo>
                  <a:lnTo>
                    <a:pt x="11" y="7"/>
                  </a:lnTo>
                  <a:lnTo>
                    <a:pt x="16" y="3"/>
                  </a:lnTo>
                  <a:lnTo>
                    <a:pt x="20" y="1"/>
                  </a:lnTo>
                  <a:lnTo>
                    <a:pt x="25" y="0"/>
                  </a:lnTo>
                  <a:lnTo>
                    <a:pt x="30" y="0"/>
                  </a:lnTo>
                  <a:lnTo>
                    <a:pt x="35" y="1"/>
                  </a:lnTo>
                  <a:lnTo>
                    <a:pt x="40" y="4"/>
                  </a:lnTo>
                  <a:lnTo>
                    <a:pt x="43" y="8"/>
                  </a:lnTo>
                  <a:lnTo>
                    <a:pt x="46" y="13"/>
                  </a:lnTo>
                  <a:lnTo>
                    <a:pt x="48" y="18"/>
                  </a:lnTo>
                  <a:lnTo>
                    <a:pt x="50" y="24"/>
                  </a:lnTo>
                  <a:lnTo>
                    <a:pt x="50" y="31"/>
                  </a:lnTo>
                  <a:lnTo>
                    <a:pt x="50" y="37"/>
                  </a:lnTo>
                  <a:close/>
                </a:path>
              </a:pathLst>
            </a:custGeom>
            <a:solidFill>
              <a:srgbClr val="2226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53" name="Freeform 53">
              <a:extLst>
                <a:ext uri="{FF2B5EF4-FFF2-40B4-BE49-F238E27FC236}">
                  <a16:creationId xmlns:a16="http://schemas.microsoft.com/office/drawing/2014/main" id="{72542861-8805-4E5B-9307-05CF03692063}"/>
                </a:ext>
              </a:extLst>
            </p:cNvPr>
            <p:cNvSpPr>
              <a:spLocks/>
            </p:cNvSpPr>
            <p:nvPr/>
          </p:nvSpPr>
          <p:spPr bwMode="auto">
            <a:xfrm>
              <a:off x="8083989" y="3659685"/>
              <a:ext cx="25205" cy="32961"/>
            </a:xfrm>
            <a:custGeom>
              <a:avLst/>
              <a:gdLst>
                <a:gd name="T0" fmla="*/ 50 w 51"/>
                <a:gd name="T1" fmla="*/ 37 h 67"/>
                <a:gd name="T2" fmla="*/ 49 w 51"/>
                <a:gd name="T3" fmla="*/ 44 h 67"/>
                <a:gd name="T4" fmla="*/ 46 w 51"/>
                <a:gd name="T5" fmla="*/ 50 h 67"/>
                <a:gd name="T6" fmla="*/ 43 w 51"/>
                <a:gd name="T7" fmla="*/ 55 h 67"/>
                <a:gd name="T8" fmla="*/ 39 w 51"/>
                <a:gd name="T9" fmla="*/ 60 h 67"/>
                <a:gd name="T10" fmla="*/ 35 w 51"/>
                <a:gd name="T11" fmla="*/ 63 h 67"/>
                <a:gd name="T12" fmla="*/ 30 w 51"/>
                <a:gd name="T13" fmla="*/ 66 h 67"/>
                <a:gd name="T14" fmla="*/ 25 w 51"/>
                <a:gd name="T15" fmla="*/ 67 h 67"/>
                <a:gd name="T16" fmla="*/ 20 w 51"/>
                <a:gd name="T17" fmla="*/ 67 h 67"/>
                <a:gd name="T18" fmla="*/ 15 w 51"/>
                <a:gd name="T19" fmla="*/ 65 h 67"/>
                <a:gd name="T20" fmla="*/ 11 w 51"/>
                <a:gd name="T21" fmla="*/ 62 h 67"/>
                <a:gd name="T22" fmla="*/ 7 w 51"/>
                <a:gd name="T23" fmla="*/ 59 h 67"/>
                <a:gd name="T24" fmla="*/ 4 w 51"/>
                <a:gd name="T25" fmla="*/ 54 h 67"/>
                <a:gd name="T26" fmla="*/ 2 w 51"/>
                <a:gd name="T27" fmla="*/ 49 h 67"/>
                <a:gd name="T28" fmla="*/ 1 w 51"/>
                <a:gd name="T29" fmla="*/ 43 h 67"/>
                <a:gd name="T30" fmla="*/ 0 w 51"/>
                <a:gd name="T31" fmla="*/ 36 h 67"/>
                <a:gd name="T32" fmla="*/ 1 w 51"/>
                <a:gd name="T33" fmla="*/ 29 h 67"/>
                <a:gd name="T34" fmla="*/ 3 w 51"/>
                <a:gd name="T35" fmla="*/ 23 h 67"/>
                <a:gd name="T36" fmla="*/ 5 w 51"/>
                <a:gd name="T37" fmla="*/ 17 h 67"/>
                <a:gd name="T38" fmla="*/ 8 w 51"/>
                <a:gd name="T39" fmla="*/ 11 h 67"/>
                <a:gd name="T40" fmla="*/ 12 w 51"/>
                <a:gd name="T41" fmla="*/ 7 h 67"/>
                <a:gd name="T42" fmla="*/ 16 w 51"/>
                <a:gd name="T43" fmla="*/ 3 h 67"/>
                <a:gd name="T44" fmla="*/ 21 w 51"/>
                <a:gd name="T45" fmla="*/ 1 h 67"/>
                <a:gd name="T46" fmla="*/ 26 w 51"/>
                <a:gd name="T47" fmla="*/ 0 h 67"/>
                <a:gd name="T48" fmla="*/ 31 w 51"/>
                <a:gd name="T49" fmla="*/ 0 h 67"/>
                <a:gd name="T50" fmla="*/ 36 w 51"/>
                <a:gd name="T51" fmla="*/ 1 h 67"/>
                <a:gd name="T52" fmla="*/ 40 w 51"/>
                <a:gd name="T53" fmla="*/ 4 h 67"/>
                <a:gd name="T54" fmla="*/ 44 w 51"/>
                <a:gd name="T55" fmla="*/ 8 h 67"/>
                <a:gd name="T56" fmla="*/ 47 w 51"/>
                <a:gd name="T57" fmla="*/ 13 h 67"/>
                <a:gd name="T58" fmla="*/ 49 w 51"/>
                <a:gd name="T59" fmla="*/ 18 h 67"/>
                <a:gd name="T60" fmla="*/ 51 w 51"/>
                <a:gd name="T61" fmla="*/ 24 h 67"/>
                <a:gd name="T62" fmla="*/ 51 w 51"/>
                <a:gd name="T63" fmla="*/ 30 h 67"/>
                <a:gd name="T64" fmla="*/ 50 w 51"/>
                <a:gd name="T65" fmla="*/ 37 h 6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51" h="67">
                  <a:moveTo>
                    <a:pt x="50" y="37"/>
                  </a:moveTo>
                  <a:lnTo>
                    <a:pt x="49" y="44"/>
                  </a:lnTo>
                  <a:lnTo>
                    <a:pt x="46" y="50"/>
                  </a:lnTo>
                  <a:lnTo>
                    <a:pt x="43" y="55"/>
                  </a:lnTo>
                  <a:lnTo>
                    <a:pt x="39" y="60"/>
                  </a:lnTo>
                  <a:lnTo>
                    <a:pt x="35" y="63"/>
                  </a:lnTo>
                  <a:lnTo>
                    <a:pt x="30" y="66"/>
                  </a:lnTo>
                  <a:lnTo>
                    <a:pt x="25" y="67"/>
                  </a:lnTo>
                  <a:lnTo>
                    <a:pt x="20" y="67"/>
                  </a:lnTo>
                  <a:lnTo>
                    <a:pt x="15" y="65"/>
                  </a:lnTo>
                  <a:lnTo>
                    <a:pt x="11" y="62"/>
                  </a:lnTo>
                  <a:lnTo>
                    <a:pt x="7" y="59"/>
                  </a:lnTo>
                  <a:lnTo>
                    <a:pt x="4" y="54"/>
                  </a:lnTo>
                  <a:lnTo>
                    <a:pt x="2" y="49"/>
                  </a:lnTo>
                  <a:lnTo>
                    <a:pt x="1" y="43"/>
                  </a:lnTo>
                  <a:lnTo>
                    <a:pt x="0" y="36"/>
                  </a:lnTo>
                  <a:lnTo>
                    <a:pt x="1" y="29"/>
                  </a:lnTo>
                  <a:lnTo>
                    <a:pt x="3" y="23"/>
                  </a:lnTo>
                  <a:lnTo>
                    <a:pt x="5" y="17"/>
                  </a:lnTo>
                  <a:lnTo>
                    <a:pt x="8" y="11"/>
                  </a:lnTo>
                  <a:lnTo>
                    <a:pt x="12" y="7"/>
                  </a:lnTo>
                  <a:lnTo>
                    <a:pt x="16" y="3"/>
                  </a:lnTo>
                  <a:lnTo>
                    <a:pt x="21" y="1"/>
                  </a:lnTo>
                  <a:lnTo>
                    <a:pt x="26" y="0"/>
                  </a:lnTo>
                  <a:lnTo>
                    <a:pt x="31" y="0"/>
                  </a:lnTo>
                  <a:lnTo>
                    <a:pt x="36" y="1"/>
                  </a:lnTo>
                  <a:lnTo>
                    <a:pt x="40" y="4"/>
                  </a:lnTo>
                  <a:lnTo>
                    <a:pt x="44" y="8"/>
                  </a:lnTo>
                  <a:lnTo>
                    <a:pt x="47" y="13"/>
                  </a:lnTo>
                  <a:lnTo>
                    <a:pt x="49" y="18"/>
                  </a:lnTo>
                  <a:lnTo>
                    <a:pt x="51" y="24"/>
                  </a:lnTo>
                  <a:lnTo>
                    <a:pt x="51" y="30"/>
                  </a:lnTo>
                  <a:lnTo>
                    <a:pt x="50" y="37"/>
                  </a:lnTo>
                  <a:close/>
                </a:path>
              </a:pathLst>
            </a:custGeom>
            <a:solidFill>
              <a:srgbClr val="2226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54" name="Freeform 54">
              <a:extLst>
                <a:ext uri="{FF2B5EF4-FFF2-40B4-BE49-F238E27FC236}">
                  <a16:creationId xmlns:a16="http://schemas.microsoft.com/office/drawing/2014/main" id="{04793B0F-877C-407C-8ABA-0038B7EBEDA3}"/>
                </a:ext>
              </a:extLst>
            </p:cNvPr>
            <p:cNvSpPr>
              <a:spLocks/>
            </p:cNvSpPr>
            <p:nvPr/>
          </p:nvSpPr>
          <p:spPr bwMode="auto">
            <a:xfrm>
              <a:off x="8153787" y="2504139"/>
              <a:ext cx="736758" cy="1037278"/>
            </a:xfrm>
            <a:custGeom>
              <a:avLst/>
              <a:gdLst>
                <a:gd name="T0" fmla="*/ 1401 w 1520"/>
                <a:gd name="T1" fmla="*/ 15 h 2139"/>
                <a:gd name="T2" fmla="*/ 1401 w 1520"/>
                <a:gd name="T3" fmla="*/ 87 h 2139"/>
                <a:gd name="T4" fmla="*/ 1404 w 1520"/>
                <a:gd name="T5" fmla="*/ 158 h 2139"/>
                <a:gd name="T6" fmla="*/ 1413 w 1520"/>
                <a:gd name="T7" fmla="*/ 241 h 2139"/>
                <a:gd name="T8" fmla="*/ 1425 w 1520"/>
                <a:gd name="T9" fmla="*/ 307 h 2139"/>
                <a:gd name="T10" fmla="*/ 1436 w 1520"/>
                <a:gd name="T11" fmla="*/ 351 h 2139"/>
                <a:gd name="T12" fmla="*/ 1449 w 1520"/>
                <a:gd name="T13" fmla="*/ 396 h 2139"/>
                <a:gd name="T14" fmla="*/ 1465 w 1520"/>
                <a:gd name="T15" fmla="*/ 438 h 2139"/>
                <a:gd name="T16" fmla="*/ 1485 w 1520"/>
                <a:gd name="T17" fmla="*/ 478 h 2139"/>
                <a:gd name="T18" fmla="*/ 1508 w 1520"/>
                <a:gd name="T19" fmla="*/ 515 h 2139"/>
                <a:gd name="T20" fmla="*/ 1499 w 1520"/>
                <a:gd name="T21" fmla="*/ 540 h 2139"/>
                <a:gd name="T22" fmla="*/ 1355 w 1520"/>
                <a:gd name="T23" fmla="*/ 588 h 2139"/>
                <a:gd name="T24" fmla="*/ 1194 w 1520"/>
                <a:gd name="T25" fmla="*/ 639 h 2139"/>
                <a:gd name="T26" fmla="*/ 1078 w 1520"/>
                <a:gd name="T27" fmla="*/ 673 h 2139"/>
                <a:gd name="T28" fmla="*/ 967 w 1520"/>
                <a:gd name="T29" fmla="*/ 704 h 2139"/>
                <a:gd name="T30" fmla="*/ 867 w 1520"/>
                <a:gd name="T31" fmla="*/ 728 h 2139"/>
                <a:gd name="T32" fmla="*/ 836 w 1520"/>
                <a:gd name="T33" fmla="*/ 744 h 2139"/>
                <a:gd name="T34" fmla="*/ 906 w 1520"/>
                <a:gd name="T35" fmla="*/ 801 h 2139"/>
                <a:gd name="T36" fmla="*/ 1028 w 1520"/>
                <a:gd name="T37" fmla="*/ 893 h 2139"/>
                <a:gd name="T38" fmla="*/ 1138 w 1520"/>
                <a:gd name="T39" fmla="*/ 972 h 2139"/>
                <a:gd name="T40" fmla="*/ 1216 w 1520"/>
                <a:gd name="T41" fmla="*/ 1025 h 2139"/>
                <a:gd name="T42" fmla="*/ 1243 w 1520"/>
                <a:gd name="T43" fmla="*/ 1056 h 2139"/>
                <a:gd name="T44" fmla="*/ 1150 w 1520"/>
                <a:gd name="T45" fmla="*/ 1108 h 2139"/>
                <a:gd name="T46" fmla="*/ 989 w 1520"/>
                <a:gd name="T47" fmla="*/ 1204 h 2139"/>
                <a:gd name="T48" fmla="*/ 839 w 1520"/>
                <a:gd name="T49" fmla="*/ 1299 h 2139"/>
                <a:gd name="T50" fmla="*/ 730 w 1520"/>
                <a:gd name="T51" fmla="*/ 1372 h 2139"/>
                <a:gd name="T52" fmla="*/ 618 w 1520"/>
                <a:gd name="T53" fmla="*/ 1453 h 2139"/>
                <a:gd name="T54" fmla="*/ 506 w 1520"/>
                <a:gd name="T55" fmla="*/ 1537 h 2139"/>
                <a:gd name="T56" fmla="*/ 398 w 1520"/>
                <a:gd name="T57" fmla="*/ 1625 h 2139"/>
                <a:gd name="T58" fmla="*/ 296 w 1520"/>
                <a:gd name="T59" fmla="*/ 1717 h 2139"/>
                <a:gd name="T60" fmla="*/ 204 w 1520"/>
                <a:gd name="T61" fmla="*/ 1811 h 2139"/>
                <a:gd name="T62" fmla="*/ 124 w 1520"/>
                <a:gd name="T63" fmla="*/ 1905 h 2139"/>
                <a:gd name="T64" fmla="*/ 60 w 1520"/>
                <a:gd name="T65" fmla="*/ 2000 h 2139"/>
                <a:gd name="T66" fmla="*/ 15 w 1520"/>
                <a:gd name="T67" fmla="*/ 2093 h 2139"/>
                <a:gd name="T68" fmla="*/ 2 w 1520"/>
                <a:gd name="T69" fmla="*/ 2132 h 2139"/>
                <a:gd name="T70" fmla="*/ 13 w 1520"/>
                <a:gd name="T71" fmla="*/ 2082 h 2139"/>
                <a:gd name="T72" fmla="*/ 32 w 1520"/>
                <a:gd name="T73" fmla="*/ 1994 h 2139"/>
                <a:gd name="T74" fmla="*/ 59 w 1520"/>
                <a:gd name="T75" fmla="*/ 1879 h 2139"/>
                <a:gd name="T76" fmla="*/ 90 w 1520"/>
                <a:gd name="T77" fmla="*/ 1749 h 2139"/>
                <a:gd name="T78" fmla="*/ 124 w 1520"/>
                <a:gd name="T79" fmla="*/ 1616 h 2139"/>
                <a:gd name="T80" fmla="*/ 158 w 1520"/>
                <a:gd name="T81" fmla="*/ 1491 h 2139"/>
                <a:gd name="T82" fmla="*/ 191 w 1520"/>
                <a:gd name="T83" fmla="*/ 1386 h 2139"/>
                <a:gd name="T84" fmla="*/ 216 w 1520"/>
                <a:gd name="T85" fmla="*/ 1323 h 2139"/>
                <a:gd name="T86" fmla="*/ 250 w 1520"/>
                <a:gd name="T87" fmla="*/ 1268 h 2139"/>
                <a:gd name="T88" fmla="*/ 302 w 1520"/>
                <a:gd name="T89" fmla="*/ 1197 h 2139"/>
                <a:gd name="T90" fmla="*/ 368 w 1520"/>
                <a:gd name="T91" fmla="*/ 1113 h 2139"/>
                <a:gd name="T92" fmla="*/ 489 w 1520"/>
                <a:gd name="T93" fmla="*/ 968 h 2139"/>
                <a:gd name="T94" fmla="*/ 679 w 1520"/>
                <a:gd name="T95" fmla="*/ 752 h 2139"/>
                <a:gd name="T96" fmla="*/ 882 w 1520"/>
                <a:gd name="T97" fmla="*/ 530 h 2139"/>
                <a:gd name="T98" fmla="*/ 1078 w 1520"/>
                <a:gd name="T99" fmla="*/ 321 h 2139"/>
                <a:gd name="T100" fmla="*/ 1246 w 1520"/>
                <a:gd name="T101" fmla="*/ 149 h 2139"/>
                <a:gd name="T102" fmla="*/ 1342 w 1520"/>
                <a:gd name="T103" fmla="*/ 54 h 2139"/>
                <a:gd name="T104" fmla="*/ 1386 w 1520"/>
                <a:gd name="T105" fmla="*/ 13 h 2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1520" h="2139">
                  <a:moveTo>
                    <a:pt x="1402" y="0"/>
                  </a:moveTo>
                  <a:lnTo>
                    <a:pt x="1401" y="15"/>
                  </a:lnTo>
                  <a:lnTo>
                    <a:pt x="1401" y="58"/>
                  </a:lnTo>
                  <a:lnTo>
                    <a:pt x="1401" y="87"/>
                  </a:lnTo>
                  <a:lnTo>
                    <a:pt x="1402" y="121"/>
                  </a:lnTo>
                  <a:lnTo>
                    <a:pt x="1404" y="158"/>
                  </a:lnTo>
                  <a:lnTo>
                    <a:pt x="1408" y="199"/>
                  </a:lnTo>
                  <a:lnTo>
                    <a:pt x="1413" y="241"/>
                  </a:lnTo>
                  <a:lnTo>
                    <a:pt x="1421" y="285"/>
                  </a:lnTo>
                  <a:lnTo>
                    <a:pt x="1425" y="307"/>
                  </a:lnTo>
                  <a:lnTo>
                    <a:pt x="1430" y="329"/>
                  </a:lnTo>
                  <a:lnTo>
                    <a:pt x="1436" y="351"/>
                  </a:lnTo>
                  <a:lnTo>
                    <a:pt x="1442" y="374"/>
                  </a:lnTo>
                  <a:lnTo>
                    <a:pt x="1449" y="396"/>
                  </a:lnTo>
                  <a:lnTo>
                    <a:pt x="1457" y="417"/>
                  </a:lnTo>
                  <a:lnTo>
                    <a:pt x="1465" y="438"/>
                  </a:lnTo>
                  <a:lnTo>
                    <a:pt x="1475" y="458"/>
                  </a:lnTo>
                  <a:lnTo>
                    <a:pt x="1485" y="478"/>
                  </a:lnTo>
                  <a:lnTo>
                    <a:pt x="1496" y="497"/>
                  </a:lnTo>
                  <a:lnTo>
                    <a:pt x="1508" y="515"/>
                  </a:lnTo>
                  <a:lnTo>
                    <a:pt x="1520" y="532"/>
                  </a:lnTo>
                  <a:lnTo>
                    <a:pt x="1499" y="540"/>
                  </a:lnTo>
                  <a:lnTo>
                    <a:pt x="1441" y="559"/>
                  </a:lnTo>
                  <a:lnTo>
                    <a:pt x="1355" y="588"/>
                  </a:lnTo>
                  <a:lnTo>
                    <a:pt x="1251" y="621"/>
                  </a:lnTo>
                  <a:lnTo>
                    <a:pt x="1194" y="639"/>
                  </a:lnTo>
                  <a:lnTo>
                    <a:pt x="1136" y="656"/>
                  </a:lnTo>
                  <a:lnTo>
                    <a:pt x="1078" y="673"/>
                  </a:lnTo>
                  <a:lnTo>
                    <a:pt x="1021" y="689"/>
                  </a:lnTo>
                  <a:lnTo>
                    <a:pt x="967" y="704"/>
                  </a:lnTo>
                  <a:lnTo>
                    <a:pt x="915" y="717"/>
                  </a:lnTo>
                  <a:lnTo>
                    <a:pt x="867" y="728"/>
                  </a:lnTo>
                  <a:lnTo>
                    <a:pt x="826" y="735"/>
                  </a:lnTo>
                  <a:lnTo>
                    <a:pt x="836" y="744"/>
                  </a:lnTo>
                  <a:lnTo>
                    <a:pt x="863" y="766"/>
                  </a:lnTo>
                  <a:lnTo>
                    <a:pt x="906" y="801"/>
                  </a:lnTo>
                  <a:lnTo>
                    <a:pt x="962" y="844"/>
                  </a:lnTo>
                  <a:lnTo>
                    <a:pt x="1028" y="893"/>
                  </a:lnTo>
                  <a:lnTo>
                    <a:pt x="1100" y="946"/>
                  </a:lnTo>
                  <a:lnTo>
                    <a:pt x="1138" y="972"/>
                  </a:lnTo>
                  <a:lnTo>
                    <a:pt x="1177" y="999"/>
                  </a:lnTo>
                  <a:lnTo>
                    <a:pt x="1216" y="1025"/>
                  </a:lnTo>
                  <a:lnTo>
                    <a:pt x="1256" y="1049"/>
                  </a:lnTo>
                  <a:lnTo>
                    <a:pt x="1243" y="1056"/>
                  </a:lnTo>
                  <a:lnTo>
                    <a:pt x="1207" y="1076"/>
                  </a:lnTo>
                  <a:lnTo>
                    <a:pt x="1150" y="1108"/>
                  </a:lnTo>
                  <a:lnTo>
                    <a:pt x="1077" y="1151"/>
                  </a:lnTo>
                  <a:lnTo>
                    <a:pt x="989" y="1204"/>
                  </a:lnTo>
                  <a:lnTo>
                    <a:pt x="891" y="1266"/>
                  </a:lnTo>
                  <a:lnTo>
                    <a:pt x="839" y="1299"/>
                  </a:lnTo>
                  <a:lnTo>
                    <a:pt x="785" y="1335"/>
                  </a:lnTo>
                  <a:lnTo>
                    <a:pt x="730" y="1372"/>
                  </a:lnTo>
                  <a:lnTo>
                    <a:pt x="674" y="1412"/>
                  </a:lnTo>
                  <a:lnTo>
                    <a:pt x="618" y="1453"/>
                  </a:lnTo>
                  <a:lnTo>
                    <a:pt x="562" y="1494"/>
                  </a:lnTo>
                  <a:lnTo>
                    <a:pt x="506" y="1537"/>
                  </a:lnTo>
                  <a:lnTo>
                    <a:pt x="452" y="1581"/>
                  </a:lnTo>
                  <a:lnTo>
                    <a:pt x="398" y="1625"/>
                  </a:lnTo>
                  <a:lnTo>
                    <a:pt x="346" y="1671"/>
                  </a:lnTo>
                  <a:lnTo>
                    <a:pt x="296" y="1717"/>
                  </a:lnTo>
                  <a:lnTo>
                    <a:pt x="248" y="1764"/>
                  </a:lnTo>
                  <a:lnTo>
                    <a:pt x="204" y="1811"/>
                  </a:lnTo>
                  <a:lnTo>
                    <a:pt x="162" y="1858"/>
                  </a:lnTo>
                  <a:lnTo>
                    <a:pt x="124" y="1905"/>
                  </a:lnTo>
                  <a:lnTo>
                    <a:pt x="90" y="1952"/>
                  </a:lnTo>
                  <a:lnTo>
                    <a:pt x="60" y="2000"/>
                  </a:lnTo>
                  <a:lnTo>
                    <a:pt x="35" y="2046"/>
                  </a:lnTo>
                  <a:lnTo>
                    <a:pt x="15" y="2093"/>
                  </a:lnTo>
                  <a:lnTo>
                    <a:pt x="0" y="2139"/>
                  </a:lnTo>
                  <a:lnTo>
                    <a:pt x="2" y="2132"/>
                  </a:lnTo>
                  <a:lnTo>
                    <a:pt x="6" y="2113"/>
                  </a:lnTo>
                  <a:lnTo>
                    <a:pt x="13" y="2082"/>
                  </a:lnTo>
                  <a:lnTo>
                    <a:pt x="22" y="2042"/>
                  </a:lnTo>
                  <a:lnTo>
                    <a:pt x="32" y="1994"/>
                  </a:lnTo>
                  <a:lnTo>
                    <a:pt x="45" y="1939"/>
                  </a:lnTo>
                  <a:lnTo>
                    <a:pt x="59" y="1879"/>
                  </a:lnTo>
                  <a:lnTo>
                    <a:pt x="74" y="1816"/>
                  </a:lnTo>
                  <a:lnTo>
                    <a:pt x="90" y="1749"/>
                  </a:lnTo>
                  <a:lnTo>
                    <a:pt x="107" y="1682"/>
                  </a:lnTo>
                  <a:lnTo>
                    <a:pt x="124" y="1616"/>
                  </a:lnTo>
                  <a:lnTo>
                    <a:pt x="141" y="1552"/>
                  </a:lnTo>
                  <a:lnTo>
                    <a:pt x="158" y="1491"/>
                  </a:lnTo>
                  <a:lnTo>
                    <a:pt x="175" y="1435"/>
                  </a:lnTo>
                  <a:lnTo>
                    <a:pt x="191" y="1386"/>
                  </a:lnTo>
                  <a:lnTo>
                    <a:pt x="206" y="1344"/>
                  </a:lnTo>
                  <a:lnTo>
                    <a:pt x="216" y="1323"/>
                  </a:lnTo>
                  <a:lnTo>
                    <a:pt x="230" y="1297"/>
                  </a:lnTo>
                  <a:lnTo>
                    <a:pt x="250" y="1268"/>
                  </a:lnTo>
                  <a:lnTo>
                    <a:pt x="274" y="1234"/>
                  </a:lnTo>
                  <a:lnTo>
                    <a:pt x="302" y="1197"/>
                  </a:lnTo>
                  <a:lnTo>
                    <a:pt x="333" y="1156"/>
                  </a:lnTo>
                  <a:lnTo>
                    <a:pt x="368" y="1113"/>
                  </a:lnTo>
                  <a:lnTo>
                    <a:pt x="406" y="1067"/>
                  </a:lnTo>
                  <a:lnTo>
                    <a:pt x="489" y="968"/>
                  </a:lnTo>
                  <a:lnTo>
                    <a:pt x="582" y="862"/>
                  </a:lnTo>
                  <a:lnTo>
                    <a:pt x="679" y="752"/>
                  </a:lnTo>
                  <a:lnTo>
                    <a:pt x="781" y="641"/>
                  </a:lnTo>
                  <a:lnTo>
                    <a:pt x="882" y="530"/>
                  </a:lnTo>
                  <a:lnTo>
                    <a:pt x="982" y="423"/>
                  </a:lnTo>
                  <a:lnTo>
                    <a:pt x="1078" y="321"/>
                  </a:lnTo>
                  <a:lnTo>
                    <a:pt x="1167" y="229"/>
                  </a:lnTo>
                  <a:lnTo>
                    <a:pt x="1246" y="149"/>
                  </a:lnTo>
                  <a:lnTo>
                    <a:pt x="1314" y="82"/>
                  </a:lnTo>
                  <a:lnTo>
                    <a:pt x="1342" y="54"/>
                  </a:lnTo>
                  <a:lnTo>
                    <a:pt x="1366" y="31"/>
                  </a:lnTo>
                  <a:lnTo>
                    <a:pt x="1386" y="13"/>
                  </a:lnTo>
                  <a:lnTo>
                    <a:pt x="1402" y="0"/>
                  </a:lnTo>
                  <a:close/>
                </a:path>
              </a:pathLst>
            </a:custGeom>
            <a:solidFill>
              <a:srgbClr val="676B6B"/>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55" name="Freeform 55">
              <a:extLst>
                <a:ext uri="{FF2B5EF4-FFF2-40B4-BE49-F238E27FC236}">
                  <a16:creationId xmlns:a16="http://schemas.microsoft.com/office/drawing/2014/main" id="{94DA916D-0E62-4F51-8EE9-50F05377AEB9}"/>
                </a:ext>
              </a:extLst>
            </p:cNvPr>
            <p:cNvSpPr>
              <a:spLocks/>
            </p:cNvSpPr>
            <p:nvPr/>
          </p:nvSpPr>
          <p:spPr bwMode="auto">
            <a:xfrm>
              <a:off x="8252668" y="2525466"/>
              <a:ext cx="554507" cy="630122"/>
            </a:xfrm>
            <a:custGeom>
              <a:avLst/>
              <a:gdLst>
                <a:gd name="T0" fmla="*/ 729 w 1142"/>
                <a:gd name="T1" fmla="*/ 16 h 1300"/>
                <a:gd name="T2" fmla="*/ 695 w 1142"/>
                <a:gd name="T3" fmla="*/ 45 h 1300"/>
                <a:gd name="T4" fmla="*/ 657 w 1142"/>
                <a:gd name="T5" fmla="*/ 1 h 1300"/>
                <a:gd name="T6" fmla="*/ 587 w 1142"/>
                <a:gd name="T7" fmla="*/ 138 h 1300"/>
                <a:gd name="T8" fmla="*/ 573 w 1142"/>
                <a:gd name="T9" fmla="*/ 162 h 1300"/>
                <a:gd name="T10" fmla="*/ 549 w 1142"/>
                <a:gd name="T11" fmla="*/ 16 h 1300"/>
                <a:gd name="T12" fmla="*/ 518 w 1142"/>
                <a:gd name="T13" fmla="*/ 30 h 1300"/>
                <a:gd name="T14" fmla="*/ 454 w 1142"/>
                <a:gd name="T15" fmla="*/ 24 h 1300"/>
                <a:gd name="T16" fmla="*/ 388 w 1142"/>
                <a:gd name="T17" fmla="*/ 32 h 1300"/>
                <a:gd name="T18" fmla="*/ 369 w 1142"/>
                <a:gd name="T19" fmla="*/ 59 h 1300"/>
                <a:gd name="T20" fmla="*/ 345 w 1142"/>
                <a:gd name="T21" fmla="*/ 123 h 1300"/>
                <a:gd name="T22" fmla="*/ 303 w 1142"/>
                <a:gd name="T23" fmla="*/ 245 h 1300"/>
                <a:gd name="T24" fmla="*/ 241 w 1142"/>
                <a:gd name="T25" fmla="*/ 441 h 1300"/>
                <a:gd name="T26" fmla="*/ 178 w 1142"/>
                <a:gd name="T27" fmla="*/ 655 h 1300"/>
                <a:gd name="T28" fmla="*/ 118 w 1142"/>
                <a:gd name="T29" fmla="*/ 867 h 1300"/>
                <a:gd name="T30" fmla="*/ 65 w 1142"/>
                <a:gd name="T31" fmla="*/ 1057 h 1300"/>
                <a:gd name="T32" fmla="*/ 25 w 1142"/>
                <a:gd name="T33" fmla="*/ 1205 h 1300"/>
                <a:gd name="T34" fmla="*/ 3 w 1142"/>
                <a:gd name="T35" fmla="*/ 1288 h 1300"/>
                <a:gd name="T36" fmla="*/ 20 w 1142"/>
                <a:gd name="T37" fmla="*/ 1263 h 1300"/>
                <a:gd name="T38" fmla="*/ 73 w 1142"/>
                <a:gd name="T39" fmla="*/ 1182 h 1300"/>
                <a:gd name="T40" fmla="*/ 139 w 1142"/>
                <a:gd name="T41" fmla="*/ 1091 h 1300"/>
                <a:gd name="T42" fmla="*/ 217 w 1142"/>
                <a:gd name="T43" fmla="*/ 993 h 1300"/>
                <a:gd name="T44" fmla="*/ 304 w 1142"/>
                <a:gd name="T45" fmla="*/ 888 h 1300"/>
                <a:gd name="T46" fmla="*/ 397 w 1142"/>
                <a:gd name="T47" fmla="*/ 781 h 1300"/>
                <a:gd name="T48" fmla="*/ 544 w 1142"/>
                <a:gd name="T49" fmla="*/ 618 h 1300"/>
                <a:gd name="T50" fmla="*/ 740 w 1142"/>
                <a:gd name="T51" fmla="*/ 411 h 1300"/>
                <a:gd name="T52" fmla="*/ 916 w 1142"/>
                <a:gd name="T53" fmla="*/ 228 h 1300"/>
                <a:gd name="T54" fmla="*/ 1053 w 1142"/>
                <a:gd name="T55" fmla="*/ 89 h 1300"/>
                <a:gd name="T56" fmla="*/ 1131 w 1142"/>
                <a:gd name="T57" fmla="*/ 12 h 1300"/>
                <a:gd name="T58" fmla="*/ 1083 w 1142"/>
                <a:gd name="T59" fmla="*/ 1 h 1300"/>
                <a:gd name="T60" fmla="*/ 973 w 1142"/>
                <a:gd name="T61" fmla="*/ 0 h 1300"/>
                <a:gd name="T62" fmla="*/ 874 w 1142"/>
                <a:gd name="T63" fmla="*/ 2 h 1300"/>
                <a:gd name="T64" fmla="*/ 785 w 1142"/>
                <a:gd name="T65" fmla="*/ 4 h 130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142" h="1300">
                  <a:moveTo>
                    <a:pt x="744" y="5"/>
                  </a:moveTo>
                  <a:lnTo>
                    <a:pt x="729" y="16"/>
                  </a:lnTo>
                  <a:lnTo>
                    <a:pt x="712" y="30"/>
                  </a:lnTo>
                  <a:lnTo>
                    <a:pt x="695" y="45"/>
                  </a:lnTo>
                  <a:lnTo>
                    <a:pt x="676" y="62"/>
                  </a:lnTo>
                  <a:lnTo>
                    <a:pt x="657" y="1"/>
                  </a:lnTo>
                  <a:lnTo>
                    <a:pt x="596" y="126"/>
                  </a:lnTo>
                  <a:lnTo>
                    <a:pt x="587" y="138"/>
                  </a:lnTo>
                  <a:lnTo>
                    <a:pt x="580" y="150"/>
                  </a:lnTo>
                  <a:lnTo>
                    <a:pt x="573" y="162"/>
                  </a:lnTo>
                  <a:lnTo>
                    <a:pt x="566" y="172"/>
                  </a:lnTo>
                  <a:lnTo>
                    <a:pt x="549" y="16"/>
                  </a:lnTo>
                  <a:lnTo>
                    <a:pt x="522" y="46"/>
                  </a:lnTo>
                  <a:lnTo>
                    <a:pt x="518" y="30"/>
                  </a:lnTo>
                  <a:lnTo>
                    <a:pt x="515" y="18"/>
                  </a:lnTo>
                  <a:lnTo>
                    <a:pt x="454" y="24"/>
                  </a:lnTo>
                  <a:lnTo>
                    <a:pt x="413" y="29"/>
                  </a:lnTo>
                  <a:lnTo>
                    <a:pt x="388" y="32"/>
                  </a:lnTo>
                  <a:lnTo>
                    <a:pt x="381" y="33"/>
                  </a:lnTo>
                  <a:lnTo>
                    <a:pt x="369" y="59"/>
                  </a:lnTo>
                  <a:lnTo>
                    <a:pt x="357" y="90"/>
                  </a:lnTo>
                  <a:lnTo>
                    <a:pt x="345" y="123"/>
                  </a:lnTo>
                  <a:lnTo>
                    <a:pt x="331" y="161"/>
                  </a:lnTo>
                  <a:lnTo>
                    <a:pt x="303" y="245"/>
                  </a:lnTo>
                  <a:lnTo>
                    <a:pt x="273" y="339"/>
                  </a:lnTo>
                  <a:lnTo>
                    <a:pt x="241" y="441"/>
                  </a:lnTo>
                  <a:lnTo>
                    <a:pt x="210" y="546"/>
                  </a:lnTo>
                  <a:lnTo>
                    <a:pt x="178" y="655"/>
                  </a:lnTo>
                  <a:lnTo>
                    <a:pt x="147" y="762"/>
                  </a:lnTo>
                  <a:lnTo>
                    <a:pt x="118" y="867"/>
                  </a:lnTo>
                  <a:lnTo>
                    <a:pt x="90" y="966"/>
                  </a:lnTo>
                  <a:lnTo>
                    <a:pt x="65" y="1057"/>
                  </a:lnTo>
                  <a:lnTo>
                    <a:pt x="43" y="1138"/>
                  </a:lnTo>
                  <a:lnTo>
                    <a:pt x="25" y="1205"/>
                  </a:lnTo>
                  <a:lnTo>
                    <a:pt x="11" y="1256"/>
                  </a:lnTo>
                  <a:lnTo>
                    <a:pt x="3" y="1288"/>
                  </a:lnTo>
                  <a:lnTo>
                    <a:pt x="0" y="1300"/>
                  </a:lnTo>
                  <a:lnTo>
                    <a:pt x="20" y="1263"/>
                  </a:lnTo>
                  <a:lnTo>
                    <a:pt x="44" y="1224"/>
                  </a:lnTo>
                  <a:lnTo>
                    <a:pt x="73" y="1182"/>
                  </a:lnTo>
                  <a:lnTo>
                    <a:pt x="104" y="1138"/>
                  </a:lnTo>
                  <a:lnTo>
                    <a:pt x="139" y="1091"/>
                  </a:lnTo>
                  <a:lnTo>
                    <a:pt x="177" y="1043"/>
                  </a:lnTo>
                  <a:lnTo>
                    <a:pt x="217" y="993"/>
                  </a:lnTo>
                  <a:lnTo>
                    <a:pt x="260" y="941"/>
                  </a:lnTo>
                  <a:lnTo>
                    <a:pt x="304" y="888"/>
                  </a:lnTo>
                  <a:lnTo>
                    <a:pt x="350" y="835"/>
                  </a:lnTo>
                  <a:lnTo>
                    <a:pt x="397" y="781"/>
                  </a:lnTo>
                  <a:lnTo>
                    <a:pt x="446" y="727"/>
                  </a:lnTo>
                  <a:lnTo>
                    <a:pt x="544" y="618"/>
                  </a:lnTo>
                  <a:lnTo>
                    <a:pt x="643" y="512"/>
                  </a:lnTo>
                  <a:lnTo>
                    <a:pt x="740" y="411"/>
                  </a:lnTo>
                  <a:lnTo>
                    <a:pt x="831" y="314"/>
                  </a:lnTo>
                  <a:lnTo>
                    <a:pt x="916" y="228"/>
                  </a:lnTo>
                  <a:lnTo>
                    <a:pt x="990" y="152"/>
                  </a:lnTo>
                  <a:lnTo>
                    <a:pt x="1053" y="89"/>
                  </a:lnTo>
                  <a:lnTo>
                    <a:pt x="1100" y="42"/>
                  </a:lnTo>
                  <a:lnTo>
                    <a:pt x="1131" y="12"/>
                  </a:lnTo>
                  <a:lnTo>
                    <a:pt x="1142" y="1"/>
                  </a:lnTo>
                  <a:lnTo>
                    <a:pt x="1083" y="1"/>
                  </a:lnTo>
                  <a:lnTo>
                    <a:pt x="1027" y="0"/>
                  </a:lnTo>
                  <a:lnTo>
                    <a:pt x="973" y="0"/>
                  </a:lnTo>
                  <a:lnTo>
                    <a:pt x="922" y="1"/>
                  </a:lnTo>
                  <a:lnTo>
                    <a:pt x="874" y="2"/>
                  </a:lnTo>
                  <a:lnTo>
                    <a:pt x="828" y="2"/>
                  </a:lnTo>
                  <a:lnTo>
                    <a:pt x="785" y="4"/>
                  </a:lnTo>
                  <a:lnTo>
                    <a:pt x="744" y="5"/>
                  </a:lnTo>
                  <a:close/>
                </a:path>
              </a:pathLst>
            </a:custGeom>
            <a:solidFill>
              <a:srgbClr val="E5E5E5"/>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56" name="Freeform 56">
              <a:extLst>
                <a:ext uri="{FF2B5EF4-FFF2-40B4-BE49-F238E27FC236}">
                  <a16:creationId xmlns:a16="http://schemas.microsoft.com/office/drawing/2014/main" id="{927C428E-0956-49B4-B150-8434EB81CCBE}"/>
                </a:ext>
              </a:extLst>
            </p:cNvPr>
            <p:cNvSpPr>
              <a:spLocks/>
            </p:cNvSpPr>
            <p:nvPr/>
          </p:nvSpPr>
          <p:spPr bwMode="auto">
            <a:xfrm>
              <a:off x="8570638" y="2416891"/>
              <a:ext cx="275315" cy="230722"/>
            </a:xfrm>
            <a:custGeom>
              <a:avLst/>
              <a:gdLst>
                <a:gd name="T0" fmla="*/ 362 w 565"/>
                <a:gd name="T1" fmla="*/ 0 h 474"/>
                <a:gd name="T2" fmla="*/ 348 w 565"/>
                <a:gd name="T3" fmla="*/ 9 h 474"/>
                <a:gd name="T4" fmla="*/ 312 w 565"/>
                <a:gd name="T5" fmla="*/ 31 h 474"/>
                <a:gd name="T6" fmla="*/ 260 w 565"/>
                <a:gd name="T7" fmla="*/ 64 h 474"/>
                <a:gd name="T8" fmla="*/ 199 w 565"/>
                <a:gd name="T9" fmla="*/ 102 h 474"/>
                <a:gd name="T10" fmla="*/ 136 w 565"/>
                <a:gd name="T11" fmla="*/ 141 h 474"/>
                <a:gd name="T12" fmla="*/ 77 w 565"/>
                <a:gd name="T13" fmla="*/ 177 h 474"/>
                <a:gd name="T14" fmla="*/ 29 w 565"/>
                <a:gd name="T15" fmla="*/ 205 h 474"/>
                <a:gd name="T16" fmla="*/ 0 w 565"/>
                <a:gd name="T17" fmla="*/ 222 h 474"/>
                <a:gd name="T18" fmla="*/ 2 w 565"/>
                <a:gd name="T19" fmla="*/ 231 h 474"/>
                <a:gd name="T20" fmla="*/ 8 w 565"/>
                <a:gd name="T21" fmla="*/ 255 h 474"/>
                <a:gd name="T22" fmla="*/ 16 w 565"/>
                <a:gd name="T23" fmla="*/ 289 h 474"/>
                <a:gd name="T24" fmla="*/ 26 w 565"/>
                <a:gd name="T25" fmla="*/ 330 h 474"/>
                <a:gd name="T26" fmla="*/ 37 w 565"/>
                <a:gd name="T27" fmla="*/ 373 h 474"/>
                <a:gd name="T28" fmla="*/ 48 w 565"/>
                <a:gd name="T29" fmla="*/ 414 h 474"/>
                <a:gd name="T30" fmla="*/ 58 w 565"/>
                <a:gd name="T31" fmla="*/ 449 h 474"/>
                <a:gd name="T32" fmla="*/ 66 w 565"/>
                <a:gd name="T33" fmla="*/ 474 h 474"/>
                <a:gd name="T34" fmla="*/ 86 w 565"/>
                <a:gd name="T35" fmla="*/ 463 h 474"/>
                <a:gd name="T36" fmla="*/ 138 w 565"/>
                <a:gd name="T37" fmla="*/ 434 h 474"/>
                <a:gd name="T38" fmla="*/ 213 w 565"/>
                <a:gd name="T39" fmla="*/ 391 h 474"/>
                <a:gd name="T40" fmla="*/ 299 w 565"/>
                <a:gd name="T41" fmla="*/ 340 h 474"/>
                <a:gd name="T42" fmla="*/ 344 w 565"/>
                <a:gd name="T43" fmla="*/ 313 h 474"/>
                <a:gd name="T44" fmla="*/ 388 w 565"/>
                <a:gd name="T45" fmla="*/ 285 h 474"/>
                <a:gd name="T46" fmla="*/ 430 w 565"/>
                <a:gd name="T47" fmla="*/ 259 h 474"/>
                <a:gd name="T48" fmla="*/ 469 w 565"/>
                <a:gd name="T49" fmla="*/ 233 h 474"/>
                <a:gd name="T50" fmla="*/ 503 w 565"/>
                <a:gd name="T51" fmla="*/ 209 h 474"/>
                <a:gd name="T52" fmla="*/ 531 w 565"/>
                <a:gd name="T53" fmla="*/ 187 h 474"/>
                <a:gd name="T54" fmla="*/ 543 w 565"/>
                <a:gd name="T55" fmla="*/ 178 h 474"/>
                <a:gd name="T56" fmla="*/ 552 w 565"/>
                <a:gd name="T57" fmla="*/ 169 h 474"/>
                <a:gd name="T58" fmla="*/ 560 w 565"/>
                <a:gd name="T59" fmla="*/ 161 h 474"/>
                <a:gd name="T60" fmla="*/ 565 w 565"/>
                <a:gd name="T61" fmla="*/ 154 h 474"/>
                <a:gd name="T62" fmla="*/ 362 w 565"/>
                <a:gd name="T63" fmla="*/ 0 h 47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565" h="474">
                  <a:moveTo>
                    <a:pt x="362" y="0"/>
                  </a:moveTo>
                  <a:lnTo>
                    <a:pt x="348" y="9"/>
                  </a:lnTo>
                  <a:lnTo>
                    <a:pt x="312" y="31"/>
                  </a:lnTo>
                  <a:lnTo>
                    <a:pt x="260" y="64"/>
                  </a:lnTo>
                  <a:lnTo>
                    <a:pt x="199" y="102"/>
                  </a:lnTo>
                  <a:lnTo>
                    <a:pt x="136" y="141"/>
                  </a:lnTo>
                  <a:lnTo>
                    <a:pt x="77" y="177"/>
                  </a:lnTo>
                  <a:lnTo>
                    <a:pt x="29" y="205"/>
                  </a:lnTo>
                  <a:lnTo>
                    <a:pt x="0" y="222"/>
                  </a:lnTo>
                  <a:lnTo>
                    <a:pt x="2" y="231"/>
                  </a:lnTo>
                  <a:lnTo>
                    <a:pt x="8" y="255"/>
                  </a:lnTo>
                  <a:lnTo>
                    <a:pt x="16" y="289"/>
                  </a:lnTo>
                  <a:lnTo>
                    <a:pt x="26" y="330"/>
                  </a:lnTo>
                  <a:lnTo>
                    <a:pt x="37" y="373"/>
                  </a:lnTo>
                  <a:lnTo>
                    <a:pt x="48" y="414"/>
                  </a:lnTo>
                  <a:lnTo>
                    <a:pt x="58" y="449"/>
                  </a:lnTo>
                  <a:lnTo>
                    <a:pt x="66" y="474"/>
                  </a:lnTo>
                  <a:lnTo>
                    <a:pt x="86" y="463"/>
                  </a:lnTo>
                  <a:lnTo>
                    <a:pt x="138" y="434"/>
                  </a:lnTo>
                  <a:lnTo>
                    <a:pt x="213" y="391"/>
                  </a:lnTo>
                  <a:lnTo>
                    <a:pt x="299" y="340"/>
                  </a:lnTo>
                  <a:lnTo>
                    <a:pt x="344" y="313"/>
                  </a:lnTo>
                  <a:lnTo>
                    <a:pt x="388" y="285"/>
                  </a:lnTo>
                  <a:lnTo>
                    <a:pt x="430" y="259"/>
                  </a:lnTo>
                  <a:lnTo>
                    <a:pt x="469" y="233"/>
                  </a:lnTo>
                  <a:lnTo>
                    <a:pt x="503" y="209"/>
                  </a:lnTo>
                  <a:lnTo>
                    <a:pt x="531" y="187"/>
                  </a:lnTo>
                  <a:lnTo>
                    <a:pt x="543" y="178"/>
                  </a:lnTo>
                  <a:lnTo>
                    <a:pt x="552" y="169"/>
                  </a:lnTo>
                  <a:lnTo>
                    <a:pt x="560" y="161"/>
                  </a:lnTo>
                  <a:lnTo>
                    <a:pt x="565" y="154"/>
                  </a:lnTo>
                  <a:lnTo>
                    <a:pt x="362"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57" name="Freeform 57">
              <a:extLst>
                <a:ext uri="{FF2B5EF4-FFF2-40B4-BE49-F238E27FC236}">
                  <a16:creationId xmlns:a16="http://schemas.microsoft.com/office/drawing/2014/main" id="{198AEE6F-51A5-40FC-AD98-B4DEB5C6919E}"/>
                </a:ext>
              </a:extLst>
            </p:cNvPr>
            <p:cNvSpPr>
              <a:spLocks/>
            </p:cNvSpPr>
            <p:nvPr/>
          </p:nvSpPr>
          <p:spPr bwMode="auto">
            <a:xfrm>
              <a:off x="8431041" y="2447912"/>
              <a:ext cx="87248" cy="186128"/>
            </a:xfrm>
            <a:custGeom>
              <a:avLst/>
              <a:gdLst>
                <a:gd name="T0" fmla="*/ 170 w 183"/>
                <a:gd name="T1" fmla="*/ 0 h 384"/>
                <a:gd name="T2" fmla="*/ 169 w 183"/>
                <a:gd name="T3" fmla="*/ 4 h 384"/>
                <a:gd name="T4" fmla="*/ 168 w 183"/>
                <a:gd name="T5" fmla="*/ 16 h 384"/>
                <a:gd name="T6" fmla="*/ 166 w 183"/>
                <a:gd name="T7" fmla="*/ 33 h 384"/>
                <a:gd name="T8" fmla="*/ 165 w 183"/>
                <a:gd name="T9" fmla="*/ 56 h 384"/>
                <a:gd name="T10" fmla="*/ 166 w 183"/>
                <a:gd name="T11" fmla="*/ 83 h 384"/>
                <a:gd name="T12" fmla="*/ 168 w 183"/>
                <a:gd name="T13" fmla="*/ 113 h 384"/>
                <a:gd name="T14" fmla="*/ 171 w 183"/>
                <a:gd name="T15" fmla="*/ 129 h 384"/>
                <a:gd name="T16" fmla="*/ 174 w 183"/>
                <a:gd name="T17" fmla="*/ 145 h 384"/>
                <a:gd name="T18" fmla="*/ 178 w 183"/>
                <a:gd name="T19" fmla="*/ 161 h 384"/>
                <a:gd name="T20" fmla="*/ 183 w 183"/>
                <a:gd name="T21" fmla="*/ 177 h 384"/>
                <a:gd name="T22" fmla="*/ 179 w 183"/>
                <a:gd name="T23" fmla="*/ 185 h 384"/>
                <a:gd name="T24" fmla="*/ 170 w 183"/>
                <a:gd name="T25" fmla="*/ 205 h 384"/>
                <a:gd name="T26" fmla="*/ 156 w 183"/>
                <a:gd name="T27" fmla="*/ 235 h 384"/>
                <a:gd name="T28" fmla="*/ 138 w 183"/>
                <a:gd name="T29" fmla="*/ 269 h 384"/>
                <a:gd name="T30" fmla="*/ 119 w 183"/>
                <a:gd name="T31" fmla="*/ 305 h 384"/>
                <a:gd name="T32" fmla="*/ 99 w 183"/>
                <a:gd name="T33" fmla="*/ 338 h 384"/>
                <a:gd name="T34" fmla="*/ 89 w 183"/>
                <a:gd name="T35" fmla="*/ 353 h 384"/>
                <a:gd name="T36" fmla="*/ 79 w 183"/>
                <a:gd name="T37" fmla="*/ 366 h 384"/>
                <a:gd name="T38" fmla="*/ 70 w 183"/>
                <a:gd name="T39" fmla="*/ 376 h 384"/>
                <a:gd name="T40" fmla="*/ 62 w 183"/>
                <a:gd name="T41" fmla="*/ 384 h 384"/>
                <a:gd name="T42" fmla="*/ 59 w 183"/>
                <a:gd name="T43" fmla="*/ 376 h 384"/>
                <a:gd name="T44" fmla="*/ 53 w 183"/>
                <a:gd name="T45" fmla="*/ 354 h 384"/>
                <a:gd name="T46" fmla="*/ 44 w 183"/>
                <a:gd name="T47" fmla="*/ 322 h 384"/>
                <a:gd name="T48" fmla="*/ 33 w 183"/>
                <a:gd name="T49" fmla="*/ 283 h 384"/>
                <a:gd name="T50" fmla="*/ 22 w 183"/>
                <a:gd name="T51" fmla="*/ 242 h 384"/>
                <a:gd name="T52" fmla="*/ 12 w 183"/>
                <a:gd name="T53" fmla="*/ 200 h 384"/>
                <a:gd name="T54" fmla="*/ 8 w 183"/>
                <a:gd name="T55" fmla="*/ 181 h 384"/>
                <a:gd name="T56" fmla="*/ 5 w 183"/>
                <a:gd name="T57" fmla="*/ 163 h 384"/>
                <a:gd name="T58" fmla="*/ 2 w 183"/>
                <a:gd name="T59" fmla="*/ 146 h 384"/>
                <a:gd name="T60" fmla="*/ 0 w 183"/>
                <a:gd name="T61" fmla="*/ 132 h 384"/>
                <a:gd name="T62" fmla="*/ 170 w 183"/>
                <a:gd name="T63" fmla="*/ 0 h 3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Lst>
              <a:rect l="0" t="0" r="r" b="b"/>
              <a:pathLst>
                <a:path w="183" h="384">
                  <a:moveTo>
                    <a:pt x="170" y="0"/>
                  </a:moveTo>
                  <a:lnTo>
                    <a:pt x="169" y="4"/>
                  </a:lnTo>
                  <a:lnTo>
                    <a:pt x="168" y="16"/>
                  </a:lnTo>
                  <a:lnTo>
                    <a:pt x="166" y="33"/>
                  </a:lnTo>
                  <a:lnTo>
                    <a:pt x="165" y="56"/>
                  </a:lnTo>
                  <a:lnTo>
                    <a:pt x="166" y="83"/>
                  </a:lnTo>
                  <a:lnTo>
                    <a:pt x="168" y="113"/>
                  </a:lnTo>
                  <a:lnTo>
                    <a:pt x="171" y="129"/>
                  </a:lnTo>
                  <a:lnTo>
                    <a:pt x="174" y="145"/>
                  </a:lnTo>
                  <a:lnTo>
                    <a:pt x="178" y="161"/>
                  </a:lnTo>
                  <a:lnTo>
                    <a:pt x="183" y="177"/>
                  </a:lnTo>
                  <a:lnTo>
                    <a:pt x="179" y="185"/>
                  </a:lnTo>
                  <a:lnTo>
                    <a:pt x="170" y="205"/>
                  </a:lnTo>
                  <a:lnTo>
                    <a:pt x="156" y="235"/>
                  </a:lnTo>
                  <a:lnTo>
                    <a:pt x="138" y="269"/>
                  </a:lnTo>
                  <a:lnTo>
                    <a:pt x="119" y="305"/>
                  </a:lnTo>
                  <a:lnTo>
                    <a:pt x="99" y="338"/>
                  </a:lnTo>
                  <a:lnTo>
                    <a:pt x="89" y="353"/>
                  </a:lnTo>
                  <a:lnTo>
                    <a:pt x="79" y="366"/>
                  </a:lnTo>
                  <a:lnTo>
                    <a:pt x="70" y="376"/>
                  </a:lnTo>
                  <a:lnTo>
                    <a:pt x="62" y="384"/>
                  </a:lnTo>
                  <a:lnTo>
                    <a:pt x="59" y="376"/>
                  </a:lnTo>
                  <a:lnTo>
                    <a:pt x="53" y="354"/>
                  </a:lnTo>
                  <a:lnTo>
                    <a:pt x="44" y="322"/>
                  </a:lnTo>
                  <a:lnTo>
                    <a:pt x="33" y="283"/>
                  </a:lnTo>
                  <a:lnTo>
                    <a:pt x="22" y="242"/>
                  </a:lnTo>
                  <a:lnTo>
                    <a:pt x="12" y="200"/>
                  </a:lnTo>
                  <a:lnTo>
                    <a:pt x="8" y="181"/>
                  </a:lnTo>
                  <a:lnTo>
                    <a:pt x="5" y="163"/>
                  </a:lnTo>
                  <a:lnTo>
                    <a:pt x="2" y="146"/>
                  </a:lnTo>
                  <a:lnTo>
                    <a:pt x="0" y="132"/>
                  </a:lnTo>
                  <a:lnTo>
                    <a:pt x="170" y="0"/>
                  </a:lnTo>
                  <a:close/>
                </a:path>
              </a:pathLst>
            </a:custGeom>
            <a:solidFill>
              <a:srgbClr val="FFFFFF"/>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58" name="Freeform 58">
              <a:extLst>
                <a:ext uri="{FF2B5EF4-FFF2-40B4-BE49-F238E27FC236}">
                  <a16:creationId xmlns:a16="http://schemas.microsoft.com/office/drawing/2014/main" id="{5270A781-DAF9-4660-84D1-3A1EFE2D38DD}"/>
                </a:ext>
              </a:extLst>
            </p:cNvPr>
            <p:cNvSpPr>
              <a:spLocks/>
            </p:cNvSpPr>
            <p:nvPr/>
          </p:nvSpPr>
          <p:spPr bwMode="auto">
            <a:xfrm>
              <a:off x="8473696" y="2616592"/>
              <a:ext cx="120208" cy="131841"/>
            </a:xfrm>
            <a:custGeom>
              <a:avLst/>
              <a:gdLst>
                <a:gd name="T0" fmla="*/ 247 w 247"/>
                <a:gd name="T1" fmla="*/ 24 h 276"/>
                <a:gd name="T2" fmla="*/ 236 w 247"/>
                <a:gd name="T3" fmla="*/ 22 h 276"/>
                <a:gd name="T4" fmla="*/ 209 w 247"/>
                <a:gd name="T5" fmla="*/ 19 h 276"/>
                <a:gd name="T6" fmla="*/ 171 w 247"/>
                <a:gd name="T7" fmla="*/ 14 h 276"/>
                <a:gd name="T8" fmla="*/ 126 w 247"/>
                <a:gd name="T9" fmla="*/ 9 h 276"/>
                <a:gd name="T10" fmla="*/ 81 w 247"/>
                <a:gd name="T11" fmla="*/ 4 h 276"/>
                <a:gd name="T12" fmla="*/ 42 w 247"/>
                <a:gd name="T13" fmla="*/ 1 h 276"/>
                <a:gd name="T14" fmla="*/ 26 w 247"/>
                <a:gd name="T15" fmla="*/ 0 h 276"/>
                <a:gd name="T16" fmla="*/ 13 w 247"/>
                <a:gd name="T17" fmla="*/ 0 h 276"/>
                <a:gd name="T18" fmla="*/ 4 w 247"/>
                <a:gd name="T19" fmla="*/ 0 h 276"/>
                <a:gd name="T20" fmla="*/ 0 w 247"/>
                <a:gd name="T21" fmla="*/ 2 h 276"/>
                <a:gd name="T22" fmla="*/ 0 w 247"/>
                <a:gd name="T23" fmla="*/ 6 h 276"/>
                <a:gd name="T24" fmla="*/ 0 w 247"/>
                <a:gd name="T25" fmla="*/ 15 h 276"/>
                <a:gd name="T26" fmla="*/ 1 w 247"/>
                <a:gd name="T27" fmla="*/ 27 h 276"/>
                <a:gd name="T28" fmla="*/ 3 w 247"/>
                <a:gd name="T29" fmla="*/ 43 h 276"/>
                <a:gd name="T30" fmla="*/ 8 w 247"/>
                <a:gd name="T31" fmla="*/ 81 h 276"/>
                <a:gd name="T32" fmla="*/ 14 w 247"/>
                <a:gd name="T33" fmla="*/ 123 h 276"/>
                <a:gd name="T34" fmla="*/ 21 w 247"/>
                <a:gd name="T35" fmla="*/ 166 h 276"/>
                <a:gd name="T36" fmla="*/ 27 w 247"/>
                <a:gd name="T37" fmla="*/ 202 h 276"/>
                <a:gd name="T38" fmla="*/ 32 w 247"/>
                <a:gd name="T39" fmla="*/ 228 h 276"/>
                <a:gd name="T40" fmla="*/ 34 w 247"/>
                <a:gd name="T41" fmla="*/ 238 h 276"/>
                <a:gd name="T42" fmla="*/ 47 w 247"/>
                <a:gd name="T43" fmla="*/ 246 h 276"/>
                <a:gd name="T44" fmla="*/ 77 w 247"/>
                <a:gd name="T45" fmla="*/ 262 h 276"/>
                <a:gd name="T46" fmla="*/ 93 w 247"/>
                <a:gd name="T47" fmla="*/ 270 h 276"/>
                <a:gd name="T48" fmla="*/ 109 w 247"/>
                <a:gd name="T49" fmla="*/ 275 h 276"/>
                <a:gd name="T50" fmla="*/ 115 w 247"/>
                <a:gd name="T51" fmla="*/ 276 h 276"/>
                <a:gd name="T52" fmla="*/ 121 w 247"/>
                <a:gd name="T53" fmla="*/ 276 h 276"/>
                <a:gd name="T54" fmla="*/ 123 w 247"/>
                <a:gd name="T55" fmla="*/ 275 h 276"/>
                <a:gd name="T56" fmla="*/ 125 w 247"/>
                <a:gd name="T57" fmla="*/ 275 h 276"/>
                <a:gd name="T58" fmla="*/ 127 w 247"/>
                <a:gd name="T59" fmla="*/ 273 h 276"/>
                <a:gd name="T60" fmla="*/ 128 w 247"/>
                <a:gd name="T61" fmla="*/ 272 h 276"/>
                <a:gd name="T62" fmla="*/ 136 w 247"/>
                <a:gd name="T63" fmla="*/ 256 h 276"/>
                <a:gd name="T64" fmla="*/ 151 w 247"/>
                <a:gd name="T65" fmla="*/ 225 h 276"/>
                <a:gd name="T66" fmla="*/ 170 w 247"/>
                <a:gd name="T67" fmla="*/ 185 h 276"/>
                <a:gd name="T68" fmla="*/ 191 w 247"/>
                <a:gd name="T69" fmla="*/ 140 h 276"/>
                <a:gd name="T70" fmla="*/ 212 w 247"/>
                <a:gd name="T71" fmla="*/ 97 h 276"/>
                <a:gd name="T72" fmla="*/ 230 w 247"/>
                <a:gd name="T73" fmla="*/ 59 h 276"/>
                <a:gd name="T74" fmla="*/ 242 w 247"/>
                <a:gd name="T75" fmla="*/ 33 h 276"/>
                <a:gd name="T76" fmla="*/ 247 w 247"/>
                <a:gd name="T77" fmla="*/ 24 h 27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Lst>
              <a:rect l="0" t="0" r="r" b="b"/>
              <a:pathLst>
                <a:path w="247" h="276">
                  <a:moveTo>
                    <a:pt x="247" y="24"/>
                  </a:moveTo>
                  <a:lnTo>
                    <a:pt x="236" y="22"/>
                  </a:lnTo>
                  <a:lnTo>
                    <a:pt x="209" y="19"/>
                  </a:lnTo>
                  <a:lnTo>
                    <a:pt x="171" y="14"/>
                  </a:lnTo>
                  <a:lnTo>
                    <a:pt x="126" y="9"/>
                  </a:lnTo>
                  <a:lnTo>
                    <a:pt x="81" y="4"/>
                  </a:lnTo>
                  <a:lnTo>
                    <a:pt x="42" y="1"/>
                  </a:lnTo>
                  <a:lnTo>
                    <a:pt x="26" y="0"/>
                  </a:lnTo>
                  <a:lnTo>
                    <a:pt x="13" y="0"/>
                  </a:lnTo>
                  <a:lnTo>
                    <a:pt x="4" y="0"/>
                  </a:lnTo>
                  <a:lnTo>
                    <a:pt x="0" y="2"/>
                  </a:lnTo>
                  <a:lnTo>
                    <a:pt x="0" y="6"/>
                  </a:lnTo>
                  <a:lnTo>
                    <a:pt x="0" y="15"/>
                  </a:lnTo>
                  <a:lnTo>
                    <a:pt x="1" y="27"/>
                  </a:lnTo>
                  <a:lnTo>
                    <a:pt x="3" y="43"/>
                  </a:lnTo>
                  <a:lnTo>
                    <a:pt x="8" y="81"/>
                  </a:lnTo>
                  <a:lnTo>
                    <a:pt x="14" y="123"/>
                  </a:lnTo>
                  <a:lnTo>
                    <a:pt x="21" y="166"/>
                  </a:lnTo>
                  <a:lnTo>
                    <a:pt x="27" y="202"/>
                  </a:lnTo>
                  <a:lnTo>
                    <a:pt x="32" y="228"/>
                  </a:lnTo>
                  <a:lnTo>
                    <a:pt x="34" y="238"/>
                  </a:lnTo>
                  <a:lnTo>
                    <a:pt x="47" y="246"/>
                  </a:lnTo>
                  <a:lnTo>
                    <a:pt x="77" y="262"/>
                  </a:lnTo>
                  <a:lnTo>
                    <a:pt x="93" y="270"/>
                  </a:lnTo>
                  <a:lnTo>
                    <a:pt x="109" y="275"/>
                  </a:lnTo>
                  <a:lnTo>
                    <a:pt x="115" y="276"/>
                  </a:lnTo>
                  <a:lnTo>
                    <a:pt x="121" y="276"/>
                  </a:lnTo>
                  <a:lnTo>
                    <a:pt x="123" y="275"/>
                  </a:lnTo>
                  <a:lnTo>
                    <a:pt x="125" y="275"/>
                  </a:lnTo>
                  <a:lnTo>
                    <a:pt x="127" y="273"/>
                  </a:lnTo>
                  <a:lnTo>
                    <a:pt x="128" y="272"/>
                  </a:lnTo>
                  <a:lnTo>
                    <a:pt x="136" y="256"/>
                  </a:lnTo>
                  <a:lnTo>
                    <a:pt x="151" y="225"/>
                  </a:lnTo>
                  <a:lnTo>
                    <a:pt x="170" y="185"/>
                  </a:lnTo>
                  <a:lnTo>
                    <a:pt x="191" y="140"/>
                  </a:lnTo>
                  <a:lnTo>
                    <a:pt x="212" y="97"/>
                  </a:lnTo>
                  <a:lnTo>
                    <a:pt x="230" y="59"/>
                  </a:lnTo>
                  <a:lnTo>
                    <a:pt x="242" y="33"/>
                  </a:lnTo>
                  <a:lnTo>
                    <a:pt x="247" y="24"/>
                  </a:lnTo>
                  <a:close/>
                </a:path>
              </a:pathLst>
            </a:custGeom>
            <a:solidFill>
              <a:srgbClr val="1414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59" name="Freeform 59">
              <a:extLst>
                <a:ext uri="{FF2B5EF4-FFF2-40B4-BE49-F238E27FC236}">
                  <a16:creationId xmlns:a16="http://schemas.microsoft.com/office/drawing/2014/main" id="{1EE8447C-5A12-4B78-A20C-A5DD2702CA2D}"/>
                </a:ext>
              </a:extLst>
            </p:cNvPr>
            <p:cNvSpPr>
              <a:spLocks/>
            </p:cNvSpPr>
            <p:nvPr/>
          </p:nvSpPr>
          <p:spPr bwMode="auto">
            <a:xfrm>
              <a:off x="7787348" y="2729044"/>
              <a:ext cx="748391" cy="1008195"/>
            </a:xfrm>
            <a:custGeom>
              <a:avLst/>
              <a:gdLst>
                <a:gd name="T0" fmla="*/ 1419 w 1542"/>
                <a:gd name="T1" fmla="*/ 63 h 2082"/>
                <a:gd name="T2" fmla="*/ 1361 w 1542"/>
                <a:gd name="T3" fmla="*/ 151 h 2082"/>
                <a:gd name="T4" fmla="*/ 1309 w 1542"/>
                <a:gd name="T5" fmla="*/ 217 h 2082"/>
                <a:gd name="T6" fmla="*/ 1242 w 1542"/>
                <a:gd name="T7" fmla="*/ 288 h 2082"/>
                <a:gd name="T8" fmla="*/ 1160 w 1542"/>
                <a:gd name="T9" fmla="*/ 363 h 2082"/>
                <a:gd name="T10" fmla="*/ 1060 w 1542"/>
                <a:gd name="T11" fmla="*/ 438 h 2082"/>
                <a:gd name="T12" fmla="*/ 943 w 1542"/>
                <a:gd name="T13" fmla="*/ 512 h 2082"/>
                <a:gd name="T14" fmla="*/ 806 w 1542"/>
                <a:gd name="T15" fmla="*/ 581 h 2082"/>
                <a:gd name="T16" fmla="*/ 694 w 1542"/>
                <a:gd name="T17" fmla="*/ 632 h 2082"/>
                <a:gd name="T18" fmla="*/ 594 w 1542"/>
                <a:gd name="T19" fmla="*/ 693 h 2082"/>
                <a:gd name="T20" fmla="*/ 491 w 1542"/>
                <a:gd name="T21" fmla="*/ 773 h 2082"/>
                <a:gd name="T22" fmla="*/ 387 w 1542"/>
                <a:gd name="T23" fmla="*/ 868 h 2082"/>
                <a:gd name="T24" fmla="*/ 287 w 1542"/>
                <a:gd name="T25" fmla="*/ 977 h 2082"/>
                <a:gd name="T26" fmla="*/ 196 w 1542"/>
                <a:gd name="T27" fmla="*/ 1097 h 2082"/>
                <a:gd name="T28" fmla="*/ 117 w 1542"/>
                <a:gd name="T29" fmla="*/ 1226 h 2082"/>
                <a:gd name="T30" fmla="*/ 55 w 1542"/>
                <a:gd name="T31" fmla="*/ 1361 h 2082"/>
                <a:gd name="T32" fmla="*/ 15 w 1542"/>
                <a:gd name="T33" fmla="*/ 1499 h 2082"/>
                <a:gd name="T34" fmla="*/ 0 w 1542"/>
                <a:gd name="T35" fmla="*/ 1640 h 2082"/>
                <a:gd name="T36" fmla="*/ 15 w 1542"/>
                <a:gd name="T37" fmla="*/ 1780 h 2082"/>
                <a:gd name="T38" fmla="*/ 99 w 1542"/>
                <a:gd name="T39" fmla="*/ 1873 h 2082"/>
                <a:gd name="T40" fmla="*/ 206 w 1542"/>
                <a:gd name="T41" fmla="*/ 1984 h 2082"/>
                <a:gd name="T42" fmla="*/ 272 w 1542"/>
                <a:gd name="T43" fmla="*/ 2043 h 2082"/>
                <a:gd name="T44" fmla="*/ 306 w 1542"/>
                <a:gd name="T45" fmla="*/ 2068 h 2082"/>
                <a:gd name="T46" fmla="*/ 334 w 1542"/>
                <a:gd name="T47" fmla="*/ 2081 h 2082"/>
                <a:gd name="T48" fmla="*/ 377 w 1542"/>
                <a:gd name="T49" fmla="*/ 2046 h 2082"/>
                <a:gd name="T50" fmla="*/ 505 w 1542"/>
                <a:gd name="T51" fmla="*/ 1908 h 2082"/>
                <a:gd name="T52" fmla="*/ 586 w 1542"/>
                <a:gd name="T53" fmla="*/ 1814 h 2082"/>
                <a:gd name="T54" fmla="*/ 610 w 1542"/>
                <a:gd name="T55" fmla="*/ 1772 h 2082"/>
                <a:gd name="T56" fmla="*/ 586 w 1542"/>
                <a:gd name="T57" fmla="*/ 1672 h 2082"/>
                <a:gd name="T58" fmla="*/ 574 w 1542"/>
                <a:gd name="T59" fmla="*/ 1587 h 2082"/>
                <a:gd name="T60" fmla="*/ 567 w 1542"/>
                <a:gd name="T61" fmla="*/ 1485 h 2082"/>
                <a:gd name="T62" fmla="*/ 571 w 1542"/>
                <a:gd name="T63" fmla="*/ 1372 h 2082"/>
                <a:gd name="T64" fmla="*/ 590 w 1542"/>
                <a:gd name="T65" fmla="*/ 1252 h 2082"/>
                <a:gd name="T66" fmla="*/ 630 w 1542"/>
                <a:gd name="T67" fmla="*/ 1130 h 2082"/>
                <a:gd name="T68" fmla="*/ 694 w 1542"/>
                <a:gd name="T69" fmla="*/ 1011 h 2082"/>
                <a:gd name="T70" fmla="*/ 788 w 1542"/>
                <a:gd name="T71" fmla="*/ 898 h 2082"/>
                <a:gd name="T72" fmla="*/ 917 w 1542"/>
                <a:gd name="T73" fmla="*/ 800 h 2082"/>
                <a:gd name="T74" fmla="*/ 1074 w 1542"/>
                <a:gd name="T75" fmla="*/ 694 h 2082"/>
                <a:gd name="T76" fmla="*/ 1202 w 1542"/>
                <a:gd name="T77" fmla="*/ 590 h 2082"/>
                <a:gd name="T78" fmla="*/ 1305 w 1542"/>
                <a:gd name="T79" fmla="*/ 489 h 2082"/>
                <a:gd name="T80" fmla="*/ 1384 w 1542"/>
                <a:gd name="T81" fmla="*/ 394 h 2082"/>
                <a:gd name="T82" fmla="*/ 1444 w 1542"/>
                <a:gd name="T83" fmla="*/ 307 h 2082"/>
                <a:gd name="T84" fmla="*/ 1486 w 1542"/>
                <a:gd name="T85" fmla="*/ 228 h 2082"/>
                <a:gd name="T86" fmla="*/ 1514 w 1542"/>
                <a:gd name="T87" fmla="*/ 161 h 2082"/>
                <a:gd name="T88" fmla="*/ 1530 w 1542"/>
                <a:gd name="T89" fmla="*/ 107 h 2082"/>
                <a:gd name="T90" fmla="*/ 1541 w 1542"/>
                <a:gd name="T91" fmla="*/ 46 h 208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Lst>
              <a:rect l="0" t="0" r="r" b="b"/>
              <a:pathLst>
                <a:path w="1542" h="2082">
                  <a:moveTo>
                    <a:pt x="1450" y="0"/>
                  </a:moveTo>
                  <a:lnTo>
                    <a:pt x="1443" y="17"/>
                  </a:lnTo>
                  <a:lnTo>
                    <a:pt x="1419" y="63"/>
                  </a:lnTo>
                  <a:lnTo>
                    <a:pt x="1400" y="94"/>
                  </a:lnTo>
                  <a:lnTo>
                    <a:pt x="1375" y="131"/>
                  </a:lnTo>
                  <a:lnTo>
                    <a:pt x="1361" y="151"/>
                  </a:lnTo>
                  <a:lnTo>
                    <a:pt x="1345" y="172"/>
                  </a:lnTo>
                  <a:lnTo>
                    <a:pt x="1328" y="194"/>
                  </a:lnTo>
                  <a:lnTo>
                    <a:pt x="1309" y="217"/>
                  </a:lnTo>
                  <a:lnTo>
                    <a:pt x="1288" y="240"/>
                  </a:lnTo>
                  <a:lnTo>
                    <a:pt x="1266" y="264"/>
                  </a:lnTo>
                  <a:lnTo>
                    <a:pt x="1242" y="288"/>
                  </a:lnTo>
                  <a:lnTo>
                    <a:pt x="1216" y="313"/>
                  </a:lnTo>
                  <a:lnTo>
                    <a:pt x="1189" y="338"/>
                  </a:lnTo>
                  <a:lnTo>
                    <a:pt x="1160" y="363"/>
                  </a:lnTo>
                  <a:lnTo>
                    <a:pt x="1129" y="388"/>
                  </a:lnTo>
                  <a:lnTo>
                    <a:pt x="1096" y="413"/>
                  </a:lnTo>
                  <a:lnTo>
                    <a:pt x="1060" y="438"/>
                  </a:lnTo>
                  <a:lnTo>
                    <a:pt x="1023" y="463"/>
                  </a:lnTo>
                  <a:lnTo>
                    <a:pt x="984" y="488"/>
                  </a:lnTo>
                  <a:lnTo>
                    <a:pt x="943" y="512"/>
                  </a:lnTo>
                  <a:lnTo>
                    <a:pt x="900" y="536"/>
                  </a:lnTo>
                  <a:lnTo>
                    <a:pt x="854" y="559"/>
                  </a:lnTo>
                  <a:lnTo>
                    <a:pt x="806" y="581"/>
                  </a:lnTo>
                  <a:lnTo>
                    <a:pt x="756" y="603"/>
                  </a:lnTo>
                  <a:lnTo>
                    <a:pt x="725" y="616"/>
                  </a:lnTo>
                  <a:lnTo>
                    <a:pt x="694" y="632"/>
                  </a:lnTo>
                  <a:lnTo>
                    <a:pt x="661" y="650"/>
                  </a:lnTo>
                  <a:lnTo>
                    <a:pt x="628" y="671"/>
                  </a:lnTo>
                  <a:lnTo>
                    <a:pt x="594" y="693"/>
                  </a:lnTo>
                  <a:lnTo>
                    <a:pt x="560" y="718"/>
                  </a:lnTo>
                  <a:lnTo>
                    <a:pt x="525" y="744"/>
                  </a:lnTo>
                  <a:lnTo>
                    <a:pt x="491" y="773"/>
                  </a:lnTo>
                  <a:lnTo>
                    <a:pt x="456" y="803"/>
                  </a:lnTo>
                  <a:lnTo>
                    <a:pt x="421" y="834"/>
                  </a:lnTo>
                  <a:lnTo>
                    <a:pt x="387" y="868"/>
                  </a:lnTo>
                  <a:lnTo>
                    <a:pt x="353" y="903"/>
                  </a:lnTo>
                  <a:lnTo>
                    <a:pt x="319" y="940"/>
                  </a:lnTo>
                  <a:lnTo>
                    <a:pt x="287" y="977"/>
                  </a:lnTo>
                  <a:lnTo>
                    <a:pt x="255" y="1016"/>
                  </a:lnTo>
                  <a:lnTo>
                    <a:pt x="225" y="1056"/>
                  </a:lnTo>
                  <a:lnTo>
                    <a:pt x="196" y="1097"/>
                  </a:lnTo>
                  <a:lnTo>
                    <a:pt x="168" y="1139"/>
                  </a:lnTo>
                  <a:lnTo>
                    <a:pt x="142" y="1182"/>
                  </a:lnTo>
                  <a:lnTo>
                    <a:pt x="117" y="1226"/>
                  </a:lnTo>
                  <a:lnTo>
                    <a:pt x="94" y="1270"/>
                  </a:lnTo>
                  <a:lnTo>
                    <a:pt x="74" y="1315"/>
                  </a:lnTo>
                  <a:lnTo>
                    <a:pt x="55" y="1361"/>
                  </a:lnTo>
                  <a:lnTo>
                    <a:pt x="39" y="1407"/>
                  </a:lnTo>
                  <a:lnTo>
                    <a:pt x="26" y="1453"/>
                  </a:lnTo>
                  <a:lnTo>
                    <a:pt x="15" y="1499"/>
                  </a:lnTo>
                  <a:lnTo>
                    <a:pt x="7" y="1546"/>
                  </a:lnTo>
                  <a:lnTo>
                    <a:pt x="2" y="1593"/>
                  </a:lnTo>
                  <a:lnTo>
                    <a:pt x="0" y="1640"/>
                  </a:lnTo>
                  <a:lnTo>
                    <a:pt x="2" y="1687"/>
                  </a:lnTo>
                  <a:lnTo>
                    <a:pt x="7" y="1733"/>
                  </a:lnTo>
                  <a:lnTo>
                    <a:pt x="15" y="1780"/>
                  </a:lnTo>
                  <a:lnTo>
                    <a:pt x="26" y="1792"/>
                  </a:lnTo>
                  <a:lnTo>
                    <a:pt x="56" y="1826"/>
                  </a:lnTo>
                  <a:lnTo>
                    <a:pt x="99" y="1873"/>
                  </a:lnTo>
                  <a:lnTo>
                    <a:pt x="150" y="1929"/>
                  </a:lnTo>
                  <a:lnTo>
                    <a:pt x="178" y="1957"/>
                  </a:lnTo>
                  <a:lnTo>
                    <a:pt x="206" y="1984"/>
                  </a:lnTo>
                  <a:lnTo>
                    <a:pt x="233" y="2010"/>
                  </a:lnTo>
                  <a:lnTo>
                    <a:pt x="259" y="2033"/>
                  </a:lnTo>
                  <a:lnTo>
                    <a:pt x="272" y="2043"/>
                  </a:lnTo>
                  <a:lnTo>
                    <a:pt x="284" y="2052"/>
                  </a:lnTo>
                  <a:lnTo>
                    <a:pt x="295" y="2060"/>
                  </a:lnTo>
                  <a:lnTo>
                    <a:pt x="306" y="2068"/>
                  </a:lnTo>
                  <a:lnTo>
                    <a:pt x="316" y="2073"/>
                  </a:lnTo>
                  <a:lnTo>
                    <a:pt x="325" y="2078"/>
                  </a:lnTo>
                  <a:lnTo>
                    <a:pt x="334" y="2081"/>
                  </a:lnTo>
                  <a:lnTo>
                    <a:pt x="341" y="2082"/>
                  </a:lnTo>
                  <a:lnTo>
                    <a:pt x="351" y="2072"/>
                  </a:lnTo>
                  <a:lnTo>
                    <a:pt x="377" y="2046"/>
                  </a:lnTo>
                  <a:lnTo>
                    <a:pt x="414" y="2006"/>
                  </a:lnTo>
                  <a:lnTo>
                    <a:pt x="458" y="1959"/>
                  </a:lnTo>
                  <a:lnTo>
                    <a:pt x="505" y="1908"/>
                  </a:lnTo>
                  <a:lnTo>
                    <a:pt x="549" y="1858"/>
                  </a:lnTo>
                  <a:lnTo>
                    <a:pt x="569" y="1835"/>
                  </a:lnTo>
                  <a:lnTo>
                    <a:pt x="586" y="1814"/>
                  </a:lnTo>
                  <a:lnTo>
                    <a:pt x="601" y="1795"/>
                  </a:lnTo>
                  <a:lnTo>
                    <a:pt x="612" y="1780"/>
                  </a:lnTo>
                  <a:lnTo>
                    <a:pt x="610" y="1772"/>
                  </a:lnTo>
                  <a:lnTo>
                    <a:pt x="604" y="1751"/>
                  </a:lnTo>
                  <a:lnTo>
                    <a:pt x="595" y="1717"/>
                  </a:lnTo>
                  <a:lnTo>
                    <a:pt x="586" y="1672"/>
                  </a:lnTo>
                  <a:lnTo>
                    <a:pt x="582" y="1646"/>
                  </a:lnTo>
                  <a:lnTo>
                    <a:pt x="577" y="1617"/>
                  </a:lnTo>
                  <a:lnTo>
                    <a:pt x="574" y="1587"/>
                  </a:lnTo>
                  <a:lnTo>
                    <a:pt x="571" y="1555"/>
                  </a:lnTo>
                  <a:lnTo>
                    <a:pt x="568" y="1521"/>
                  </a:lnTo>
                  <a:lnTo>
                    <a:pt x="567" y="1485"/>
                  </a:lnTo>
                  <a:lnTo>
                    <a:pt x="567" y="1449"/>
                  </a:lnTo>
                  <a:lnTo>
                    <a:pt x="568" y="1411"/>
                  </a:lnTo>
                  <a:lnTo>
                    <a:pt x="571" y="1372"/>
                  </a:lnTo>
                  <a:lnTo>
                    <a:pt x="575" y="1333"/>
                  </a:lnTo>
                  <a:lnTo>
                    <a:pt x="582" y="1292"/>
                  </a:lnTo>
                  <a:lnTo>
                    <a:pt x="590" y="1252"/>
                  </a:lnTo>
                  <a:lnTo>
                    <a:pt x="601" y="1211"/>
                  </a:lnTo>
                  <a:lnTo>
                    <a:pt x="614" y="1170"/>
                  </a:lnTo>
                  <a:lnTo>
                    <a:pt x="630" y="1130"/>
                  </a:lnTo>
                  <a:lnTo>
                    <a:pt x="648" y="1090"/>
                  </a:lnTo>
                  <a:lnTo>
                    <a:pt x="670" y="1050"/>
                  </a:lnTo>
                  <a:lnTo>
                    <a:pt x="694" y="1011"/>
                  </a:lnTo>
                  <a:lnTo>
                    <a:pt x="722" y="972"/>
                  </a:lnTo>
                  <a:lnTo>
                    <a:pt x="753" y="935"/>
                  </a:lnTo>
                  <a:lnTo>
                    <a:pt x="788" y="898"/>
                  </a:lnTo>
                  <a:lnTo>
                    <a:pt x="827" y="864"/>
                  </a:lnTo>
                  <a:lnTo>
                    <a:pt x="870" y="831"/>
                  </a:lnTo>
                  <a:lnTo>
                    <a:pt x="917" y="800"/>
                  </a:lnTo>
                  <a:lnTo>
                    <a:pt x="973" y="765"/>
                  </a:lnTo>
                  <a:lnTo>
                    <a:pt x="1025" y="729"/>
                  </a:lnTo>
                  <a:lnTo>
                    <a:pt x="1074" y="694"/>
                  </a:lnTo>
                  <a:lnTo>
                    <a:pt x="1120" y="659"/>
                  </a:lnTo>
                  <a:lnTo>
                    <a:pt x="1163" y="624"/>
                  </a:lnTo>
                  <a:lnTo>
                    <a:pt x="1202" y="590"/>
                  </a:lnTo>
                  <a:lnTo>
                    <a:pt x="1239" y="556"/>
                  </a:lnTo>
                  <a:lnTo>
                    <a:pt x="1273" y="522"/>
                  </a:lnTo>
                  <a:lnTo>
                    <a:pt x="1305" y="489"/>
                  </a:lnTo>
                  <a:lnTo>
                    <a:pt x="1334" y="457"/>
                  </a:lnTo>
                  <a:lnTo>
                    <a:pt x="1360" y="425"/>
                  </a:lnTo>
                  <a:lnTo>
                    <a:pt x="1384" y="394"/>
                  </a:lnTo>
                  <a:lnTo>
                    <a:pt x="1406" y="364"/>
                  </a:lnTo>
                  <a:lnTo>
                    <a:pt x="1426" y="335"/>
                  </a:lnTo>
                  <a:lnTo>
                    <a:pt x="1444" y="307"/>
                  </a:lnTo>
                  <a:lnTo>
                    <a:pt x="1459" y="279"/>
                  </a:lnTo>
                  <a:lnTo>
                    <a:pt x="1473" y="253"/>
                  </a:lnTo>
                  <a:lnTo>
                    <a:pt x="1486" y="228"/>
                  </a:lnTo>
                  <a:lnTo>
                    <a:pt x="1496" y="205"/>
                  </a:lnTo>
                  <a:lnTo>
                    <a:pt x="1506" y="182"/>
                  </a:lnTo>
                  <a:lnTo>
                    <a:pt x="1514" y="161"/>
                  </a:lnTo>
                  <a:lnTo>
                    <a:pt x="1520" y="142"/>
                  </a:lnTo>
                  <a:lnTo>
                    <a:pt x="1526" y="124"/>
                  </a:lnTo>
                  <a:lnTo>
                    <a:pt x="1530" y="107"/>
                  </a:lnTo>
                  <a:lnTo>
                    <a:pt x="1537" y="80"/>
                  </a:lnTo>
                  <a:lnTo>
                    <a:pt x="1540" y="59"/>
                  </a:lnTo>
                  <a:lnTo>
                    <a:pt x="1541" y="46"/>
                  </a:lnTo>
                  <a:lnTo>
                    <a:pt x="1542" y="42"/>
                  </a:lnTo>
                  <a:lnTo>
                    <a:pt x="1450" y="0"/>
                  </a:lnTo>
                  <a:close/>
                </a:path>
              </a:pathLst>
            </a:custGeom>
            <a:solidFill>
              <a:srgbClr val="141414"/>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60" name="Freeform 60">
              <a:extLst>
                <a:ext uri="{FF2B5EF4-FFF2-40B4-BE49-F238E27FC236}">
                  <a16:creationId xmlns:a16="http://schemas.microsoft.com/office/drawing/2014/main" id="{ADBDAD8E-C464-44B7-AD00-F181501A5892}"/>
                </a:ext>
              </a:extLst>
            </p:cNvPr>
            <p:cNvSpPr>
              <a:spLocks/>
            </p:cNvSpPr>
            <p:nvPr/>
          </p:nvSpPr>
          <p:spPr bwMode="auto">
            <a:xfrm>
              <a:off x="8518288" y="2525466"/>
              <a:ext cx="52349" cy="95004"/>
            </a:xfrm>
            <a:custGeom>
              <a:avLst/>
              <a:gdLst>
                <a:gd name="T0" fmla="*/ 108 w 108"/>
                <a:gd name="T1" fmla="*/ 0 h 195"/>
                <a:gd name="T2" fmla="*/ 104 w 108"/>
                <a:gd name="T3" fmla="*/ 6 h 195"/>
                <a:gd name="T4" fmla="*/ 95 w 108"/>
                <a:gd name="T5" fmla="*/ 23 h 195"/>
                <a:gd name="T6" fmla="*/ 83 w 108"/>
                <a:gd name="T7" fmla="*/ 47 h 195"/>
                <a:gd name="T8" fmla="*/ 67 w 108"/>
                <a:gd name="T9" fmla="*/ 75 h 195"/>
                <a:gd name="T10" fmla="*/ 52 w 108"/>
                <a:gd name="T11" fmla="*/ 104 h 195"/>
                <a:gd name="T12" fmla="*/ 37 w 108"/>
                <a:gd name="T13" fmla="*/ 132 h 195"/>
                <a:gd name="T14" fmla="*/ 25 w 108"/>
                <a:gd name="T15" fmla="*/ 155 h 195"/>
                <a:gd name="T16" fmla="*/ 17 w 108"/>
                <a:gd name="T17" fmla="*/ 169 h 195"/>
                <a:gd name="T18" fmla="*/ 17 w 108"/>
                <a:gd name="T19" fmla="*/ 164 h 195"/>
                <a:gd name="T20" fmla="*/ 15 w 108"/>
                <a:gd name="T21" fmla="*/ 150 h 195"/>
                <a:gd name="T22" fmla="*/ 13 w 108"/>
                <a:gd name="T23" fmla="*/ 129 h 195"/>
                <a:gd name="T24" fmla="*/ 11 w 108"/>
                <a:gd name="T25" fmla="*/ 104 h 195"/>
                <a:gd name="T26" fmla="*/ 8 w 108"/>
                <a:gd name="T27" fmla="*/ 78 h 195"/>
                <a:gd name="T28" fmla="*/ 5 w 108"/>
                <a:gd name="T29" fmla="*/ 53 h 195"/>
                <a:gd name="T30" fmla="*/ 2 w 108"/>
                <a:gd name="T31" fmla="*/ 31 h 195"/>
                <a:gd name="T32" fmla="*/ 0 w 108"/>
                <a:gd name="T33" fmla="*/ 15 h 195"/>
                <a:gd name="T34" fmla="*/ 0 w 108"/>
                <a:gd name="T35" fmla="*/ 22 h 195"/>
                <a:gd name="T36" fmla="*/ 1 w 108"/>
                <a:gd name="T37" fmla="*/ 39 h 195"/>
                <a:gd name="T38" fmla="*/ 2 w 108"/>
                <a:gd name="T39" fmla="*/ 64 h 195"/>
                <a:gd name="T40" fmla="*/ 4 w 108"/>
                <a:gd name="T41" fmla="*/ 94 h 195"/>
                <a:gd name="T42" fmla="*/ 5 w 108"/>
                <a:gd name="T43" fmla="*/ 125 h 195"/>
                <a:gd name="T44" fmla="*/ 8 w 108"/>
                <a:gd name="T45" fmla="*/ 154 h 195"/>
                <a:gd name="T46" fmla="*/ 10 w 108"/>
                <a:gd name="T47" fmla="*/ 178 h 195"/>
                <a:gd name="T48" fmla="*/ 13 w 108"/>
                <a:gd name="T49" fmla="*/ 195 h 195"/>
                <a:gd name="T50" fmla="*/ 15 w 108"/>
                <a:gd name="T51" fmla="*/ 191 h 195"/>
                <a:gd name="T52" fmla="*/ 21 w 108"/>
                <a:gd name="T53" fmla="*/ 180 h 195"/>
                <a:gd name="T54" fmla="*/ 30 w 108"/>
                <a:gd name="T55" fmla="*/ 162 h 195"/>
                <a:gd name="T56" fmla="*/ 43 w 108"/>
                <a:gd name="T57" fmla="*/ 139 h 195"/>
                <a:gd name="T58" fmla="*/ 57 w 108"/>
                <a:gd name="T59" fmla="*/ 110 h 195"/>
                <a:gd name="T60" fmla="*/ 73 w 108"/>
                <a:gd name="T61" fmla="*/ 77 h 195"/>
                <a:gd name="T62" fmla="*/ 90 w 108"/>
                <a:gd name="T63" fmla="*/ 40 h 195"/>
                <a:gd name="T64" fmla="*/ 108 w 108"/>
                <a:gd name="T65" fmla="*/ 0 h 1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108" h="195">
                  <a:moveTo>
                    <a:pt x="108" y="0"/>
                  </a:moveTo>
                  <a:lnTo>
                    <a:pt x="104" y="6"/>
                  </a:lnTo>
                  <a:lnTo>
                    <a:pt x="95" y="23"/>
                  </a:lnTo>
                  <a:lnTo>
                    <a:pt x="83" y="47"/>
                  </a:lnTo>
                  <a:lnTo>
                    <a:pt x="67" y="75"/>
                  </a:lnTo>
                  <a:lnTo>
                    <a:pt x="52" y="104"/>
                  </a:lnTo>
                  <a:lnTo>
                    <a:pt x="37" y="132"/>
                  </a:lnTo>
                  <a:lnTo>
                    <a:pt x="25" y="155"/>
                  </a:lnTo>
                  <a:lnTo>
                    <a:pt x="17" y="169"/>
                  </a:lnTo>
                  <a:lnTo>
                    <a:pt x="17" y="164"/>
                  </a:lnTo>
                  <a:lnTo>
                    <a:pt x="15" y="150"/>
                  </a:lnTo>
                  <a:lnTo>
                    <a:pt x="13" y="129"/>
                  </a:lnTo>
                  <a:lnTo>
                    <a:pt x="11" y="104"/>
                  </a:lnTo>
                  <a:lnTo>
                    <a:pt x="8" y="78"/>
                  </a:lnTo>
                  <a:lnTo>
                    <a:pt x="5" y="53"/>
                  </a:lnTo>
                  <a:lnTo>
                    <a:pt x="2" y="31"/>
                  </a:lnTo>
                  <a:lnTo>
                    <a:pt x="0" y="15"/>
                  </a:lnTo>
                  <a:lnTo>
                    <a:pt x="0" y="22"/>
                  </a:lnTo>
                  <a:lnTo>
                    <a:pt x="1" y="39"/>
                  </a:lnTo>
                  <a:lnTo>
                    <a:pt x="2" y="64"/>
                  </a:lnTo>
                  <a:lnTo>
                    <a:pt x="4" y="94"/>
                  </a:lnTo>
                  <a:lnTo>
                    <a:pt x="5" y="125"/>
                  </a:lnTo>
                  <a:lnTo>
                    <a:pt x="8" y="154"/>
                  </a:lnTo>
                  <a:lnTo>
                    <a:pt x="10" y="178"/>
                  </a:lnTo>
                  <a:lnTo>
                    <a:pt x="13" y="195"/>
                  </a:lnTo>
                  <a:lnTo>
                    <a:pt x="15" y="191"/>
                  </a:lnTo>
                  <a:lnTo>
                    <a:pt x="21" y="180"/>
                  </a:lnTo>
                  <a:lnTo>
                    <a:pt x="30" y="162"/>
                  </a:lnTo>
                  <a:lnTo>
                    <a:pt x="43" y="139"/>
                  </a:lnTo>
                  <a:lnTo>
                    <a:pt x="57" y="110"/>
                  </a:lnTo>
                  <a:lnTo>
                    <a:pt x="73" y="77"/>
                  </a:lnTo>
                  <a:lnTo>
                    <a:pt x="90" y="40"/>
                  </a:lnTo>
                  <a:lnTo>
                    <a:pt x="108" y="0"/>
                  </a:lnTo>
                  <a:close/>
                </a:path>
              </a:pathLst>
            </a:custGeom>
            <a:solidFill>
              <a:srgbClr val="A0A3A3"/>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61" name="Freeform 61">
              <a:extLst>
                <a:ext uri="{FF2B5EF4-FFF2-40B4-BE49-F238E27FC236}">
                  <a16:creationId xmlns:a16="http://schemas.microsoft.com/office/drawing/2014/main" id="{14426A5A-EBD0-42D1-86F4-94FB905083DD}"/>
                </a:ext>
              </a:extLst>
            </p:cNvPr>
            <p:cNvSpPr>
              <a:spLocks/>
            </p:cNvSpPr>
            <p:nvPr/>
          </p:nvSpPr>
          <p:spPr bwMode="auto">
            <a:xfrm>
              <a:off x="7988987" y="3776015"/>
              <a:ext cx="465321" cy="81431"/>
            </a:xfrm>
            <a:custGeom>
              <a:avLst/>
              <a:gdLst>
                <a:gd name="T0" fmla="*/ 0 w 963"/>
                <a:gd name="T1" fmla="*/ 7 h 170"/>
                <a:gd name="T2" fmla="*/ 8 w 963"/>
                <a:gd name="T3" fmla="*/ 7 h 170"/>
                <a:gd name="T4" fmla="*/ 36 w 963"/>
                <a:gd name="T5" fmla="*/ 6 h 170"/>
                <a:gd name="T6" fmla="*/ 79 w 963"/>
                <a:gd name="T7" fmla="*/ 4 h 170"/>
                <a:gd name="T8" fmla="*/ 131 w 963"/>
                <a:gd name="T9" fmla="*/ 2 h 170"/>
                <a:gd name="T10" fmla="*/ 185 w 963"/>
                <a:gd name="T11" fmla="*/ 1 h 170"/>
                <a:gd name="T12" fmla="*/ 236 w 963"/>
                <a:gd name="T13" fmla="*/ 0 h 170"/>
                <a:gd name="T14" fmla="*/ 278 w 963"/>
                <a:gd name="T15" fmla="*/ 0 h 170"/>
                <a:gd name="T16" fmla="*/ 304 w 963"/>
                <a:gd name="T17" fmla="*/ 2 h 170"/>
                <a:gd name="T18" fmla="*/ 327 w 963"/>
                <a:gd name="T19" fmla="*/ 29 h 170"/>
                <a:gd name="T20" fmla="*/ 347 w 963"/>
                <a:gd name="T21" fmla="*/ 32 h 170"/>
                <a:gd name="T22" fmla="*/ 399 w 963"/>
                <a:gd name="T23" fmla="*/ 42 h 170"/>
                <a:gd name="T24" fmla="*/ 478 w 963"/>
                <a:gd name="T25" fmla="*/ 56 h 170"/>
                <a:gd name="T26" fmla="*/ 573 w 963"/>
                <a:gd name="T27" fmla="*/ 75 h 170"/>
                <a:gd name="T28" fmla="*/ 677 w 963"/>
                <a:gd name="T29" fmla="*/ 96 h 170"/>
                <a:gd name="T30" fmla="*/ 782 w 963"/>
                <a:gd name="T31" fmla="*/ 120 h 170"/>
                <a:gd name="T32" fmla="*/ 833 w 963"/>
                <a:gd name="T33" fmla="*/ 133 h 170"/>
                <a:gd name="T34" fmla="*/ 880 w 963"/>
                <a:gd name="T35" fmla="*/ 145 h 170"/>
                <a:gd name="T36" fmla="*/ 924 w 963"/>
                <a:gd name="T37" fmla="*/ 157 h 170"/>
                <a:gd name="T38" fmla="*/ 963 w 963"/>
                <a:gd name="T39" fmla="*/ 170 h 170"/>
                <a:gd name="T40" fmla="*/ 947 w 963"/>
                <a:gd name="T41" fmla="*/ 165 h 170"/>
                <a:gd name="T42" fmla="*/ 901 w 963"/>
                <a:gd name="T43" fmla="*/ 154 h 170"/>
                <a:gd name="T44" fmla="*/ 833 w 963"/>
                <a:gd name="T45" fmla="*/ 137 h 170"/>
                <a:gd name="T46" fmla="*/ 745 w 963"/>
                <a:gd name="T47" fmla="*/ 117 h 170"/>
                <a:gd name="T48" fmla="*/ 697 w 963"/>
                <a:gd name="T49" fmla="*/ 107 h 170"/>
                <a:gd name="T50" fmla="*/ 645 w 963"/>
                <a:gd name="T51" fmla="*/ 97 h 170"/>
                <a:gd name="T52" fmla="*/ 592 w 963"/>
                <a:gd name="T53" fmla="*/ 88 h 170"/>
                <a:gd name="T54" fmla="*/ 538 w 963"/>
                <a:gd name="T55" fmla="*/ 80 h 170"/>
                <a:gd name="T56" fmla="*/ 483 w 963"/>
                <a:gd name="T57" fmla="*/ 72 h 170"/>
                <a:gd name="T58" fmla="*/ 428 w 963"/>
                <a:gd name="T59" fmla="*/ 66 h 170"/>
                <a:gd name="T60" fmla="*/ 374 w 963"/>
                <a:gd name="T61" fmla="*/ 61 h 170"/>
                <a:gd name="T62" fmla="*/ 321 w 963"/>
                <a:gd name="T63" fmla="*/ 59 h 170"/>
                <a:gd name="T64" fmla="*/ 294 w 963"/>
                <a:gd name="T65" fmla="*/ 24 h 170"/>
                <a:gd name="T66" fmla="*/ 284 w 963"/>
                <a:gd name="T67" fmla="*/ 23 h 170"/>
                <a:gd name="T68" fmla="*/ 258 w 963"/>
                <a:gd name="T69" fmla="*/ 20 h 170"/>
                <a:gd name="T70" fmla="*/ 220 w 963"/>
                <a:gd name="T71" fmla="*/ 16 h 170"/>
                <a:gd name="T72" fmla="*/ 174 w 963"/>
                <a:gd name="T73" fmla="*/ 12 h 170"/>
                <a:gd name="T74" fmla="*/ 125 w 963"/>
                <a:gd name="T75" fmla="*/ 8 h 170"/>
                <a:gd name="T76" fmla="*/ 76 w 963"/>
                <a:gd name="T77" fmla="*/ 6 h 170"/>
                <a:gd name="T78" fmla="*/ 54 w 963"/>
                <a:gd name="T79" fmla="*/ 5 h 170"/>
                <a:gd name="T80" fmla="*/ 33 w 963"/>
                <a:gd name="T81" fmla="*/ 5 h 170"/>
                <a:gd name="T82" fmla="*/ 15 w 963"/>
                <a:gd name="T83" fmla="*/ 6 h 170"/>
                <a:gd name="T84" fmla="*/ 0 w 963"/>
                <a:gd name="T85" fmla="*/ 7 h 1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Lst>
              <a:rect l="0" t="0" r="r" b="b"/>
              <a:pathLst>
                <a:path w="963" h="170">
                  <a:moveTo>
                    <a:pt x="0" y="7"/>
                  </a:moveTo>
                  <a:lnTo>
                    <a:pt x="8" y="7"/>
                  </a:lnTo>
                  <a:lnTo>
                    <a:pt x="36" y="6"/>
                  </a:lnTo>
                  <a:lnTo>
                    <a:pt x="79" y="4"/>
                  </a:lnTo>
                  <a:lnTo>
                    <a:pt x="131" y="2"/>
                  </a:lnTo>
                  <a:lnTo>
                    <a:pt x="185" y="1"/>
                  </a:lnTo>
                  <a:lnTo>
                    <a:pt x="236" y="0"/>
                  </a:lnTo>
                  <a:lnTo>
                    <a:pt x="278" y="0"/>
                  </a:lnTo>
                  <a:lnTo>
                    <a:pt x="304" y="2"/>
                  </a:lnTo>
                  <a:lnTo>
                    <a:pt x="327" y="29"/>
                  </a:lnTo>
                  <a:lnTo>
                    <a:pt x="347" y="32"/>
                  </a:lnTo>
                  <a:lnTo>
                    <a:pt x="399" y="42"/>
                  </a:lnTo>
                  <a:lnTo>
                    <a:pt x="478" y="56"/>
                  </a:lnTo>
                  <a:lnTo>
                    <a:pt x="573" y="75"/>
                  </a:lnTo>
                  <a:lnTo>
                    <a:pt x="677" y="96"/>
                  </a:lnTo>
                  <a:lnTo>
                    <a:pt x="782" y="120"/>
                  </a:lnTo>
                  <a:lnTo>
                    <a:pt x="833" y="133"/>
                  </a:lnTo>
                  <a:lnTo>
                    <a:pt x="880" y="145"/>
                  </a:lnTo>
                  <a:lnTo>
                    <a:pt x="924" y="157"/>
                  </a:lnTo>
                  <a:lnTo>
                    <a:pt x="963" y="170"/>
                  </a:lnTo>
                  <a:lnTo>
                    <a:pt x="947" y="165"/>
                  </a:lnTo>
                  <a:lnTo>
                    <a:pt x="901" y="154"/>
                  </a:lnTo>
                  <a:lnTo>
                    <a:pt x="833" y="137"/>
                  </a:lnTo>
                  <a:lnTo>
                    <a:pt x="745" y="117"/>
                  </a:lnTo>
                  <a:lnTo>
                    <a:pt x="697" y="107"/>
                  </a:lnTo>
                  <a:lnTo>
                    <a:pt x="645" y="97"/>
                  </a:lnTo>
                  <a:lnTo>
                    <a:pt x="592" y="88"/>
                  </a:lnTo>
                  <a:lnTo>
                    <a:pt x="538" y="80"/>
                  </a:lnTo>
                  <a:lnTo>
                    <a:pt x="483" y="72"/>
                  </a:lnTo>
                  <a:lnTo>
                    <a:pt x="428" y="66"/>
                  </a:lnTo>
                  <a:lnTo>
                    <a:pt x="374" y="61"/>
                  </a:lnTo>
                  <a:lnTo>
                    <a:pt x="321" y="59"/>
                  </a:lnTo>
                  <a:lnTo>
                    <a:pt x="294" y="24"/>
                  </a:lnTo>
                  <a:lnTo>
                    <a:pt x="284" y="23"/>
                  </a:lnTo>
                  <a:lnTo>
                    <a:pt x="258" y="20"/>
                  </a:lnTo>
                  <a:lnTo>
                    <a:pt x="220" y="16"/>
                  </a:lnTo>
                  <a:lnTo>
                    <a:pt x="174" y="12"/>
                  </a:lnTo>
                  <a:lnTo>
                    <a:pt x="125" y="8"/>
                  </a:lnTo>
                  <a:lnTo>
                    <a:pt x="76" y="6"/>
                  </a:lnTo>
                  <a:lnTo>
                    <a:pt x="54" y="5"/>
                  </a:lnTo>
                  <a:lnTo>
                    <a:pt x="33" y="5"/>
                  </a:lnTo>
                  <a:lnTo>
                    <a:pt x="15" y="6"/>
                  </a:lnTo>
                  <a:lnTo>
                    <a:pt x="0" y="7"/>
                  </a:lnTo>
                  <a:close/>
                </a:path>
              </a:pathLst>
            </a:custGeom>
            <a:solidFill>
              <a:srgbClr val="22262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62" name="Freeform 62">
              <a:extLst>
                <a:ext uri="{FF2B5EF4-FFF2-40B4-BE49-F238E27FC236}">
                  <a16:creationId xmlns:a16="http://schemas.microsoft.com/office/drawing/2014/main" id="{B92F93FE-AD12-4AFC-8CB4-98DE571FDA67}"/>
                </a:ext>
              </a:extLst>
            </p:cNvPr>
            <p:cNvSpPr>
              <a:spLocks/>
            </p:cNvSpPr>
            <p:nvPr/>
          </p:nvSpPr>
          <p:spPr bwMode="auto">
            <a:xfrm>
              <a:off x="8570638" y="2492506"/>
              <a:ext cx="936458" cy="1014012"/>
            </a:xfrm>
            <a:custGeom>
              <a:avLst/>
              <a:gdLst>
                <a:gd name="T0" fmla="*/ 621 w 1933"/>
                <a:gd name="T1" fmla="*/ 8 h 2090"/>
                <a:gd name="T2" fmla="*/ 725 w 1933"/>
                <a:gd name="T3" fmla="*/ 29 h 2090"/>
                <a:gd name="T4" fmla="*/ 869 w 1933"/>
                <a:gd name="T5" fmla="*/ 64 h 2090"/>
                <a:gd name="T6" fmla="*/ 1039 w 1933"/>
                <a:gd name="T7" fmla="*/ 117 h 2090"/>
                <a:gd name="T8" fmla="*/ 1225 w 1933"/>
                <a:gd name="T9" fmla="*/ 192 h 2090"/>
                <a:gd name="T10" fmla="*/ 1411 w 1933"/>
                <a:gd name="T11" fmla="*/ 292 h 2090"/>
                <a:gd name="T12" fmla="*/ 1587 w 1933"/>
                <a:gd name="T13" fmla="*/ 419 h 2090"/>
                <a:gd name="T14" fmla="*/ 1739 w 1933"/>
                <a:gd name="T15" fmla="*/ 577 h 2090"/>
                <a:gd name="T16" fmla="*/ 1854 w 1933"/>
                <a:gd name="T17" fmla="*/ 767 h 2090"/>
                <a:gd name="T18" fmla="*/ 1922 w 1933"/>
                <a:gd name="T19" fmla="*/ 995 h 2090"/>
                <a:gd name="T20" fmla="*/ 1923 w 1933"/>
                <a:gd name="T21" fmla="*/ 1295 h 2090"/>
                <a:gd name="T22" fmla="*/ 1832 w 1933"/>
                <a:gd name="T23" fmla="*/ 1560 h 2090"/>
                <a:gd name="T24" fmla="*/ 1665 w 1933"/>
                <a:gd name="T25" fmla="*/ 1759 h 2090"/>
                <a:gd name="T26" fmla="*/ 1441 w 1933"/>
                <a:gd name="T27" fmla="*/ 1902 h 2090"/>
                <a:gd name="T28" fmla="*/ 1181 w 1933"/>
                <a:gd name="T29" fmla="*/ 1998 h 2090"/>
                <a:gd name="T30" fmla="*/ 904 w 1933"/>
                <a:gd name="T31" fmla="*/ 2056 h 2090"/>
                <a:gd name="T32" fmla="*/ 633 w 1933"/>
                <a:gd name="T33" fmla="*/ 2084 h 2090"/>
                <a:gd name="T34" fmla="*/ 386 w 1933"/>
                <a:gd name="T35" fmla="*/ 2090 h 2090"/>
                <a:gd name="T36" fmla="*/ 185 w 1933"/>
                <a:gd name="T37" fmla="*/ 2084 h 2090"/>
                <a:gd name="T38" fmla="*/ 22 w 1933"/>
                <a:gd name="T39" fmla="*/ 2072 h 2090"/>
                <a:gd name="T40" fmla="*/ 31 w 1933"/>
                <a:gd name="T41" fmla="*/ 2008 h 2090"/>
                <a:gd name="T42" fmla="*/ 77 w 1933"/>
                <a:gd name="T43" fmla="*/ 1905 h 2090"/>
                <a:gd name="T44" fmla="*/ 107 w 1933"/>
                <a:gd name="T45" fmla="*/ 1823 h 2090"/>
                <a:gd name="T46" fmla="*/ 123 w 1933"/>
                <a:gd name="T47" fmla="*/ 1759 h 2090"/>
                <a:gd name="T48" fmla="*/ 132 w 1933"/>
                <a:gd name="T49" fmla="*/ 1697 h 2090"/>
                <a:gd name="T50" fmla="*/ 131 w 1933"/>
                <a:gd name="T51" fmla="*/ 1639 h 2090"/>
                <a:gd name="T52" fmla="*/ 118 w 1933"/>
                <a:gd name="T53" fmla="*/ 1590 h 2090"/>
                <a:gd name="T54" fmla="*/ 115 w 1933"/>
                <a:gd name="T55" fmla="*/ 1567 h 2090"/>
                <a:gd name="T56" fmla="*/ 229 w 1933"/>
                <a:gd name="T57" fmla="*/ 1594 h 2090"/>
                <a:gd name="T58" fmla="*/ 370 w 1933"/>
                <a:gd name="T59" fmla="*/ 1623 h 2090"/>
                <a:gd name="T60" fmla="*/ 544 w 1933"/>
                <a:gd name="T61" fmla="*/ 1648 h 2090"/>
                <a:gd name="T62" fmla="*/ 738 w 1933"/>
                <a:gd name="T63" fmla="*/ 1664 h 2090"/>
                <a:gd name="T64" fmla="*/ 939 w 1933"/>
                <a:gd name="T65" fmla="*/ 1661 h 2090"/>
                <a:gd name="T66" fmla="*/ 1133 w 1933"/>
                <a:gd name="T67" fmla="*/ 1632 h 2090"/>
                <a:gd name="T68" fmla="*/ 1308 w 1933"/>
                <a:gd name="T69" fmla="*/ 1569 h 2090"/>
                <a:gd name="T70" fmla="*/ 1448 w 1933"/>
                <a:gd name="T71" fmla="*/ 1465 h 2090"/>
                <a:gd name="T72" fmla="*/ 1542 w 1933"/>
                <a:gd name="T73" fmla="*/ 1309 h 2090"/>
                <a:gd name="T74" fmla="*/ 1574 w 1933"/>
                <a:gd name="T75" fmla="*/ 1129 h 2090"/>
                <a:gd name="T76" fmla="*/ 1558 w 1933"/>
                <a:gd name="T77" fmla="*/ 1004 h 2090"/>
                <a:gd name="T78" fmla="*/ 1511 w 1933"/>
                <a:gd name="T79" fmla="*/ 893 h 2090"/>
                <a:gd name="T80" fmla="*/ 1440 w 1933"/>
                <a:gd name="T81" fmla="*/ 795 h 2090"/>
                <a:gd name="T82" fmla="*/ 1351 w 1933"/>
                <a:gd name="T83" fmla="*/ 709 h 2090"/>
                <a:gd name="T84" fmla="*/ 1249 w 1933"/>
                <a:gd name="T85" fmla="*/ 636 h 2090"/>
                <a:gd name="T86" fmla="*/ 1140 w 1933"/>
                <a:gd name="T87" fmla="*/ 575 h 2090"/>
                <a:gd name="T88" fmla="*/ 1032 w 1933"/>
                <a:gd name="T89" fmla="*/ 526 h 2090"/>
                <a:gd name="T90" fmla="*/ 930 w 1933"/>
                <a:gd name="T91" fmla="*/ 487 h 2090"/>
                <a:gd name="T92" fmla="*/ 840 w 1933"/>
                <a:gd name="T93" fmla="*/ 459 h 2090"/>
                <a:gd name="T94" fmla="*/ 732 w 1933"/>
                <a:gd name="T95" fmla="*/ 433 h 2090"/>
                <a:gd name="T96" fmla="*/ 687 w 1933"/>
                <a:gd name="T97" fmla="*/ 413 h 2090"/>
                <a:gd name="T98" fmla="*/ 649 w 1933"/>
                <a:gd name="T99" fmla="*/ 380 h 2090"/>
                <a:gd name="T100" fmla="*/ 619 w 1933"/>
                <a:gd name="T101" fmla="*/ 339 h 2090"/>
                <a:gd name="T102" fmla="*/ 595 w 1933"/>
                <a:gd name="T103" fmla="*/ 292 h 2090"/>
                <a:gd name="T104" fmla="*/ 577 w 1933"/>
                <a:gd name="T105" fmla="*/ 241 h 2090"/>
                <a:gd name="T106" fmla="*/ 565 w 1933"/>
                <a:gd name="T107" fmla="*/ 189 h 2090"/>
                <a:gd name="T108" fmla="*/ 556 w 1933"/>
                <a:gd name="T109" fmla="*/ 104 h 2090"/>
                <a:gd name="T110" fmla="*/ 558 w 1933"/>
                <a:gd name="T111" fmla="*/ 32 h 2090"/>
                <a:gd name="T112" fmla="*/ 564 w 1933"/>
                <a:gd name="T113" fmla="*/ 0 h 20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Lst>
              <a:rect l="0" t="0" r="r" b="b"/>
              <a:pathLst>
                <a:path w="1933" h="2090">
                  <a:moveTo>
                    <a:pt x="564" y="0"/>
                  </a:moveTo>
                  <a:lnTo>
                    <a:pt x="579" y="2"/>
                  </a:lnTo>
                  <a:lnTo>
                    <a:pt x="621" y="8"/>
                  </a:lnTo>
                  <a:lnTo>
                    <a:pt x="650" y="14"/>
                  </a:lnTo>
                  <a:lnTo>
                    <a:pt x="685" y="20"/>
                  </a:lnTo>
                  <a:lnTo>
                    <a:pt x="725" y="29"/>
                  </a:lnTo>
                  <a:lnTo>
                    <a:pt x="769" y="38"/>
                  </a:lnTo>
                  <a:lnTo>
                    <a:pt x="817" y="50"/>
                  </a:lnTo>
                  <a:lnTo>
                    <a:pt x="869" y="64"/>
                  </a:lnTo>
                  <a:lnTo>
                    <a:pt x="923" y="80"/>
                  </a:lnTo>
                  <a:lnTo>
                    <a:pt x="980" y="97"/>
                  </a:lnTo>
                  <a:lnTo>
                    <a:pt x="1039" y="117"/>
                  </a:lnTo>
                  <a:lnTo>
                    <a:pt x="1100" y="140"/>
                  </a:lnTo>
                  <a:lnTo>
                    <a:pt x="1161" y="165"/>
                  </a:lnTo>
                  <a:lnTo>
                    <a:pt x="1225" y="192"/>
                  </a:lnTo>
                  <a:lnTo>
                    <a:pt x="1287" y="223"/>
                  </a:lnTo>
                  <a:lnTo>
                    <a:pt x="1350" y="256"/>
                  </a:lnTo>
                  <a:lnTo>
                    <a:pt x="1411" y="292"/>
                  </a:lnTo>
                  <a:lnTo>
                    <a:pt x="1472" y="331"/>
                  </a:lnTo>
                  <a:lnTo>
                    <a:pt x="1530" y="373"/>
                  </a:lnTo>
                  <a:lnTo>
                    <a:pt x="1587" y="419"/>
                  </a:lnTo>
                  <a:lnTo>
                    <a:pt x="1641" y="468"/>
                  </a:lnTo>
                  <a:lnTo>
                    <a:pt x="1691" y="521"/>
                  </a:lnTo>
                  <a:lnTo>
                    <a:pt x="1739" y="577"/>
                  </a:lnTo>
                  <a:lnTo>
                    <a:pt x="1782" y="636"/>
                  </a:lnTo>
                  <a:lnTo>
                    <a:pt x="1821" y="700"/>
                  </a:lnTo>
                  <a:lnTo>
                    <a:pt x="1854" y="767"/>
                  </a:lnTo>
                  <a:lnTo>
                    <a:pt x="1883" y="839"/>
                  </a:lnTo>
                  <a:lnTo>
                    <a:pt x="1905" y="915"/>
                  </a:lnTo>
                  <a:lnTo>
                    <a:pt x="1922" y="995"/>
                  </a:lnTo>
                  <a:lnTo>
                    <a:pt x="1931" y="1079"/>
                  </a:lnTo>
                  <a:lnTo>
                    <a:pt x="1933" y="1191"/>
                  </a:lnTo>
                  <a:lnTo>
                    <a:pt x="1923" y="1295"/>
                  </a:lnTo>
                  <a:lnTo>
                    <a:pt x="1903" y="1391"/>
                  </a:lnTo>
                  <a:lnTo>
                    <a:pt x="1872" y="1479"/>
                  </a:lnTo>
                  <a:lnTo>
                    <a:pt x="1832" y="1560"/>
                  </a:lnTo>
                  <a:lnTo>
                    <a:pt x="1784" y="1633"/>
                  </a:lnTo>
                  <a:lnTo>
                    <a:pt x="1728" y="1699"/>
                  </a:lnTo>
                  <a:lnTo>
                    <a:pt x="1665" y="1759"/>
                  </a:lnTo>
                  <a:lnTo>
                    <a:pt x="1595" y="1812"/>
                  </a:lnTo>
                  <a:lnTo>
                    <a:pt x="1520" y="1860"/>
                  </a:lnTo>
                  <a:lnTo>
                    <a:pt x="1441" y="1902"/>
                  </a:lnTo>
                  <a:lnTo>
                    <a:pt x="1357" y="1939"/>
                  </a:lnTo>
                  <a:lnTo>
                    <a:pt x="1270" y="1971"/>
                  </a:lnTo>
                  <a:lnTo>
                    <a:pt x="1181" y="1998"/>
                  </a:lnTo>
                  <a:lnTo>
                    <a:pt x="1088" y="2021"/>
                  </a:lnTo>
                  <a:lnTo>
                    <a:pt x="996" y="2040"/>
                  </a:lnTo>
                  <a:lnTo>
                    <a:pt x="904" y="2056"/>
                  </a:lnTo>
                  <a:lnTo>
                    <a:pt x="812" y="2068"/>
                  </a:lnTo>
                  <a:lnTo>
                    <a:pt x="721" y="2077"/>
                  </a:lnTo>
                  <a:lnTo>
                    <a:pt x="633" y="2084"/>
                  </a:lnTo>
                  <a:lnTo>
                    <a:pt x="547" y="2088"/>
                  </a:lnTo>
                  <a:lnTo>
                    <a:pt x="464" y="2090"/>
                  </a:lnTo>
                  <a:lnTo>
                    <a:pt x="386" y="2090"/>
                  </a:lnTo>
                  <a:lnTo>
                    <a:pt x="313" y="2089"/>
                  </a:lnTo>
                  <a:lnTo>
                    <a:pt x="246" y="2087"/>
                  </a:lnTo>
                  <a:lnTo>
                    <a:pt x="185" y="2084"/>
                  </a:lnTo>
                  <a:lnTo>
                    <a:pt x="132" y="2081"/>
                  </a:lnTo>
                  <a:lnTo>
                    <a:pt x="86" y="2078"/>
                  </a:lnTo>
                  <a:lnTo>
                    <a:pt x="22" y="2072"/>
                  </a:lnTo>
                  <a:lnTo>
                    <a:pt x="0" y="2069"/>
                  </a:lnTo>
                  <a:lnTo>
                    <a:pt x="9" y="2053"/>
                  </a:lnTo>
                  <a:lnTo>
                    <a:pt x="31" y="2008"/>
                  </a:lnTo>
                  <a:lnTo>
                    <a:pt x="46" y="1978"/>
                  </a:lnTo>
                  <a:lnTo>
                    <a:pt x="62" y="1943"/>
                  </a:lnTo>
                  <a:lnTo>
                    <a:pt x="77" y="1905"/>
                  </a:lnTo>
                  <a:lnTo>
                    <a:pt x="93" y="1865"/>
                  </a:lnTo>
                  <a:lnTo>
                    <a:pt x="100" y="1844"/>
                  </a:lnTo>
                  <a:lnTo>
                    <a:pt x="107" y="1823"/>
                  </a:lnTo>
                  <a:lnTo>
                    <a:pt x="113" y="1802"/>
                  </a:lnTo>
                  <a:lnTo>
                    <a:pt x="118" y="1780"/>
                  </a:lnTo>
                  <a:lnTo>
                    <a:pt x="123" y="1759"/>
                  </a:lnTo>
                  <a:lnTo>
                    <a:pt x="127" y="1738"/>
                  </a:lnTo>
                  <a:lnTo>
                    <a:pt x="130" y="1717"/>
                  </a:lnTo>
                  <a:lnTo>
                    <a:pt x="132" y="1697"/>
                  </a:lnTo>
                  <a:lnTo>
                    <a:pt x="133" y="1677"/>
                  </a:lnTo>
                  <a:lnTo>
                    <a:pt x="133" y="1658"/>
                  </a:lnTo>
                  <a:lnTo>
                    <a:pt x="131" y="1639"/>
                  </a:lnTo>
                  <a:lnTo>
                    <a:pt x="128" y="1622"/>
                  </a:lnTo>
                  <a:lnTo>
                    <a:pt x="124" y="1605"/>
                  </a:lnTo>
                  <a:lnTo>
                    <a:pt x="118" y="1590"/>
                  </a:lnTo>
                  <a:lnTo>
                    <a:pt x="110" y="1575"/>
                  </a:lnTo>
                  <a:lnTo>
                    <a:pt x="100" y="1562"/>
                  </a:lnTo>
                  <a:lnTo>
                    <a:pt x="115" y="1567"/>
                  </a:lnTo>
                  <a:lnTo>
                    <a:pt x="160" y="1578"/>
                  </a:lnTo>
                  <a:lnTo>
                    <a:pt x="191" y="1586"/>
                  </a:lnTo>
                  <a:lnTo>
                    <a:pt x="229" y="1594"/>
                  </a:lnTo>
                  <a:lnTo>
                    <a:pt x="271" y="1603"/>
                  </a:lnTo>
                  <a:lnTo>
                    <a:pt x="318" y="1613"/>
                  </a:lnTo>
                  <a:lnTo>
                    <a:pt x="370" y="1623"/>
                  </a:lnTo>
                  <a:lnTo>
                    <a:pt x="425" y="1632"/>
                  </a:lnTo>
                  <a:lnTo>
                    <a:pt x="483" y="1640"/>
                  </a:lnTo>
                  <a:lnTo>
                    <a:pt x="544" y="1648"/>
                  </a:lnTo>
                  <a:lnTo>
                    <a:pt x="607" y="1655"/>
                  </a:lnTo>
                  <a:lnTo>
                    <a:pt x="672" y="1660"/>
                  </a:lnTo>
                  <a:lnTo>
                    <a:pt x="738" y="1664"/>
                  </a:lnTo>
                  <a:lnTo>
                    <a:pt x="805" y="1665"/>
                  </a:lnTo>
                  <a:lnTo>
                    <a:pt x="872" y="1664"/>
                  </a:lnTo>
                  <a:lnTo>
                    <a:pt x="939" y="1661"/>
                  </a:lnTo>
                  <a:lnTo>
                    <a:pt x="1005" y="1655"/>
                  </a:lnTo>
                  <a:lnTo>
                    <a:pt x="1070" y="1645"/>
                  </a:lnTo>
                  <a:lnTo>
                    <a:pt x="1133" y="1632"/>
                  </a:lnTo>
                  <a:lnTo>
                    <a:pt x="1195" y="1615"/>
                  </a:lnTo>
                  <a:lnTo>
                    <a:pt x="1253" y="1595"/>
                  </a:lnTo>
                  <a:lnTo>
                    <a:pt x="1308" y="1569"/>
                  </a:lnTo>
                  <a:lnTo>
                    <a:pt x="1359" y="1539"/>
                  </a:lnTo>
                  <a:lnTo>
                    <a:pt x="1406" y="1505"/>
                  </a:lnTo>
                  <a:lnTo>
                    <a:pt x="1448" y="1465"/>
                  </a:lnTo>
                  <a:lnTo>
                    <a:pt x="1485" y="1419"/>
                  </a:lnTo>
                  <a:lnTo>
                    <a:pt x="1517" y="1366"/>
                  </a:lnTo>
                  <a:lnTo>
                    <a:pt x="1542" y="1309"/>
                  </a:lnTo>
                  <a:lnTo>
                    <a:pt x="1560" y="1245"/>
                  </a:lnTo>
                  <a:lnTo>
                    <a:pt x="1571" y="1174"/>
                  </a:lnTo>
                  <a:lnTo>
                    <a:pt x="1574" y="1129"/>
                  </a:lnTo>
                  <a:lnTo>
                    <a:pt x="1572" y="1086"/>
                  </a:lnTo>
                  <a:lnTo>
                    <a:pt x="1567" y="1044"/>
                  </a:lnTo>
                  <a:lnTo>
                    <a:pt x="1558" y="1004"/>
                  </a:lnTo>
                  <a:lnTo>
                    <a:pt x="1546" y="966"/>
                  </a:lnTo>
                  <a:lnTo>
                    <a:pt x="1530" y="928"/>
                  </a:lnTo>
                  <a:lnTo>
                    <a:pt x="1511" y="893"/>
                  </a:lnTo>
                  <a:lnTo>
                    <a:pt x="1490" y="859"/>
                  </a:lnTo>
                  <a:lnTo>
                    <a:pt x="1466" y="826"/>
                  </a:lnTo>
                  <a:lnTo>
                    <a:pt x="1440" y="795"/>
                  </a:lnTo>
                  <a:lnTo>
                    <a:pt x="1412" y="765"/>
                  </a:lnTo>
                  <a:lnTo>
                    <a:pt x="1382" y="736"/>
                  </a:lnTo>
                  <a:lnTo>
                    <a:pt x="1351" y="709"/>
                  </a:lnTo>
                  <a:lnTo>
                    <a:pt x="1318" y="684"/>
                  </a:lnTo>
                  <a:lnTo>
                    <a:pt x="1284" y="659"/>
                  </a:lnTo>
                  <a:lnTo>
                    <a:pt x="1249" y="636"/>
                  </a:lnTo>
                  <a:lnTo>
                    <a:pt x="1213" y="615"/>
                  </a:lnTo>
                  <a:lnTo>
                    <a:pt x="1177" y="594"/>
                  </a:lnTo>
                  <a:lnTo>
                    <a:pt x="1140" y="575"/>
                  </a:lnTo>
                  <a:lnTo>
                    <a:pt x="1104" y="557"/>
                  </a:lnTo>
                  <a:lnTo>
                    <a:pt x="1068" y="541"/>
                  </a:lnTo>
                  <a:lnTo>
                    <a:pt x="1032" y="526"/>
                  </a:lnTo>
                  <a:lnTo>
                    <a:pt x="997" y="512"/>
                  </a:lnTo>
                  <a:lnTo>
                    <a:pt x="963" y="499"/>
                  </a:lnTo>
                  <a:lnTo>
                    <a:pt x="930" y="487"/>
                  </a:lnTo>
                  <a:lnTo>
                    <a:pt x="898" y="477"/>
                  </a:lnTo>
                  <a:lnTo>
                    <a:pt x="868" y="467"/>
                  </a:lnTo>
                  <a:lnTo>
                    <a:pt x="840" y="459"/>
                  </a:lnTo>
                  <a:lnTo>
                    <a:pt x="790" y="446"/>
                  </a:lnTo>
                  <a:lnTo>
                    <a:pt x="749" y="437"/>
                  </a:lnTo>
                  <a:lnTo>
                    <a:pt x="732" y="433"/>
                  </a:lnTo>
                  <a:lnTo>
                    <a:pt x="716" y="428"/>
                  </a:lnTo>
                  <a:lnTo>
                    <a:pt x="701" y="421"/>
                  </a:lnTo>
                  <a:lnTo>
                    <a:pt x="687" y="413"/>
                  </a:lnTo>
                  <a:lnTo>
                    <a:pt x="673" y="403"/>
                  </a:lnTo>
                  <a:lnTo>
                    <a:pt x="661" y="392"/>
                  </a:lnTo>
                  <a:lnTo>
                    <a:pt x="649" y="380"/>
                  </a:lnTo>
                  <a:lnTo>
                    <a:pt x="638" y="367"/>
                  </a:lnTo>
                  <a:lnTo>
                    <a:pt x="628" y="354"/>
                  </a:lnTo>
                  <a:lnTo>
                    <a:pt x="619" y="339"/>
                  </a:lnTo>
                  <a:lnTo>
                    <a:pt x="610" y="324"/>
                  </a:lnTo>
                  <a:lnTo>
                    <a:pt x="602" y="309"/>
                  </a:lnTo>
                  <a:lnTo>
                    <a:pt x="595" y="292"/>
                  </a:lnTo>
                  <a:lnTo>
                    <a:pt x="588" y="276"/>
                  </a:lnTo>
                  <a:lnTo>
                    <a:pt x="582" y="259"/>
                  </a:lnTo>
                  <a:lnTo>
                    <a:pt x="577" y="241"/>
                  </a:lnTo>
                  <a:lnTo>
                    <a:pt x="573" y="224"/>
                  </a:lnTo>
                  <a:lnTo>
                    <a:pt x="569" y="207"/>
                  </a:lnTo>
                  <a:lnTo>
                    <a:pt x="565" y="189"/>
                  </a:lnTo>
                  <a:lnTo>
                    <a:pt x="562" y="171"/>
                  </a:lnTo>
                  <a:lnTo>
                    <a:pt x="558" y="137"/>
                  </a:lnTo>
                  <a:lnTo>
                    <a:pt x="556" y="104"/>
                  </a:lnTo>
                  <a:lnTo>
                    <a:pt x="556" y="73"/>
                  </a:lnTo>
                  <a:lnTo>
                    <a:pt x="557" y="45"/>
                  </a:lnTo>
                  <a:lnTo>
                    <a:pt x="558" y="32"/>
                  </a:lnTo>
                  <a:lnTo>
                    <a:pt x="560" y="20"/>
                  </a:lnTo>
                  <a:lnTo>
                    <a:pt x="562" y="10"/>
                  </a:lnTo>
                  <a:lnTo>
                    <a:pt x="564" y="0"/>
                  </a:lnTo>
                  <a:close/>
                </a:path>
              </a:pathLst>
            </a:custGeom>
            <a:solidFill>
              <a:srgbClr val="464B4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63" name="Freeform 63">
              <a:extLst>
                <a:ext uri="{FF2B5EF4-FFF2-40B4-BE49-F238E27FC236}">
                  <a16:creationId xmlns:a16="http://schemas.microsoft.com/office/drawing/2014/main" id="{30D1BEE8-4B38-4AE3-A9F9-F1A69F45D0EA}"/>
                </a:ext>
              </a:extLst>
            </p:cNvPr>
            <p:cNvSpPr>
              <a:spLocks/>
            </p:cNvSpPr>
            <p:nvPr/>
          </p:nvSpPr>
          <p:spPr bwMode="auto">
            <a:xfrm>
              <a:off x="8308894" y="3456107"/>
              <a:ext cx="1014012" cy="321847"/>
            </a:xfrm>
            <a:custGeom>
              <a:avLst/>
              <a:gdLst>
                <a:gd name="T0" fmla="*/ 393 w 2095"/>
                <a:gd name="T1" fmla="*/ 309 h 664"/>
                <a:gd name="T2" fmla="*/ 387 w 2095"/>
                <a:gd name="T3" fmla="*/ 381 h 664"/>
                <a:gd name="T4" fmla="*/ 390 w 2095"/>
                <a:gd name="T5" fmla="*/ 434 h 664"/>
                <a:gd name="T6" fmla="*/ 397 w 2095"/>
                <a:gd name="T7" fmla="*/ 468 h 664"/>
                <a:gd name="T8" fmla="*/ 404 w 2095"/>
                <a:gd name="T9" fmla="*/ 489 h 664"/>
                <a:gd name="T10" fmla="*/ 437 w 2095"/>
                <a:gd name="T11" fmla="*/ 494 h 664"/>
                <a:gd name="T12" fmla="*/ 503 w 2095"/>
                <a:gd name="T13" fmla="*/ 490 h 664"/>
                <a:gd name="T14" fmla="*/ 635 w 2095"/>
                <a:gd name="T15" fmla="*/ 471 h 664"/>
                <a:gd name="T16" fmla="*/ 900 w 2095"/>
                <a:gd name="T17" fmla="*/ 419 h 664"/>
                <a:gd name="T18" fmla="*/ 1212 w 2095"/>
                <a:gd name="T19" fmla="*/ 343 h 664"/>
                <a:gd name="T20" fmla="*/ 1531 w 2095"/>
                <a:gd name="T21" fmla="*/ 251 h 664"/>
                <a:gd name="T22" fmla="*/ 1680 w 2095"/>
                <a:gd name="T23" fmla="*/ 200 h 664"/>
                <a:gd name="T24" fmla="*/ 1759 w 2095"/>
                <a:gd name="T25" fmla="*/ 167 h 664"/>
                <a:gd name="T26" fmla="*/ 1824 w 2095"/>
                <a:gd name="T27" fmla="*/ 120 h 664"/>
                <a:gd name="T28" fmla="*/ 1914 w 2095"/>
                <a:gd name="T29" fmla="*/ 38 h 664"/>
                <a:gd name="T30" fmla="*/ 1952 w 2095"/>
                <a:gd name="T31" fmla="*/ 7 h 664"/>
                <a:gd name="T32" fmla="*/ 1982 w 2095"/>
                <a:gd name="T33" fmla="*/ 4 h 664"/>
                <a:gd name="T34" fmla="*/ 2012 w 2095"/>
                <a:gd name="T35" fmla="*/ 14 h 664"/>
                <a:gd name="T36" fmla="*/ 2046 w 2095"/>
                <a:gd name="T37" fmla="*/ 32 h 664"/>
                <a:gd name="T38" fmla="*/ 2072 w 2095"/>
                <a:gd name="T39" fmla="*/ 56 h 664"/>
                <a:gd name="T40" fmla="*/ 2084 w 2095"/>
                <a:gd name="T41" fmla="*/ 74 h 664"/>
                <a:gd name="T42" fmla="*/ 2092 w 2095"/>
                <a:gd name="T43" fmla="*/ 95 h 664"/>
                <a:gd name="T44" fmla="*/ 2094 w 2095"/>
                <a:gd name="T45" fmla="*/ 128 h 664"/>
                <a:gd name="T46" fmla="*/ 2089 w 2095"/>
                <a:gd name="T47" fmla="*/ 148 h 664"/>
                <a:gd name="T48" fmla="*/ 2077 w 2095"/>
                <a:gd name="T49" fmla="*/ 171 h 664"/>
                <a:gd name="T50" fmla="*/ 2055 w 2095"/>
                <a:gd name="T51" fmla="*/ 199 h 664"/>
                <a:gd name="T52" fmla="*/ 2022 w 2095"/>
                <a:gd name="T53" fmla="*/ 233 h 664"/>
                <a:gd name="T54" fmla="*/ 1903 w 2095"/>
                <a:gd name="T55" fmla="*/ 269 h 664"/>
                <a:gd name="T56" fmla="*/ 1599 w 2095"/>
                <a:gd name="T57" fmla="*/ 357 h 664"/>
                <a:gd name="T58" fmla="*/ 1186 w 2095"/>
                <a:gd name="T59" fmla="*/ 470 h 664"/>
                <a:gd name="T60" fmla="*/ 888 w 2095"/>
                <a:gd name="T61" fmla="*/ 544 h 664"/>
                <a:gd name="T62" fmla="*/ 669 w 2095"/>
                <a:gd name="T63" fmla="*/ 592 h 664"/>
                <a:gd name="T64" fmla="*/ 464 w 2095"/>
                <a:gd name="T65" fmla="*/ 632 h 664"/>
                <a:gd name="T66" fmla="*/ 282 w 2095"/>
                <a:gd name="T67" fmla="*/ 658 h 664"/>
                <a:gd name="T68" fmla="*/ 197 w 2095"/>
                <a:gd name="T69" fmla="*/ 664 h 664"/>
                <a:gd name="T70" fmla="*/ 150 w 2095"/>
                <a:gd name="T71" fmla="*/ 657 h 664"/>
                <a:gd name="T72" fmla="*/ 107 w 2095"/>
                <a:gd name="T73" fmla="*/ 644 h 664"/>
                <a:gd name="T74" fmla="*/ 33 w 2095"/>
                <a:gd name="T75" fmla="*/ 612 h 664"/>
                <a:gd name="T76" fmla="*/ 8 w 2095"/>
                <a:gd name="T77" fmla="*/ 590 h 664"/>
                <a:gd name="T78" fmla="*/ 2 w 2095"/>
                <a:gd name="T79" fmla="*/ 544 h 664"/>
                <a:gd name="T80" fmla="*/ 0 w 2095"/>
                <a:gd name="T81" fmla="*/ 446 h 664"/>
                <a:gd name="T82" fmla="*/ 7 w 2095"/>
                <a:gd name="T83" fmla="*/ 303 h 664"/>
                <a:gd name="T84" fmla="*/ 16 w 2095"/>
                <a:gd name="T85" fmla="*/ 187 h 664"/>
                <a:gd name="T86" fmla="*/ 113 w 2095"/>
                <a:gd name="T87" fmla="*/ 194 h 664"/>
                <a:gd name="T88" fmla="*/ 238 w 2095"/>
                <a:gd name="T89" fmla="*/ 209 h 664"/>
                <a:gd name="T90" fmla="*/ 331 w 2095"/>
                <a:gd name="T91" fmla="*/ 226 h 664"/>
                <a:gd name="T92" fmla="*/ 404 w 2095"/>
                <a:gd name="T93" fmla="*/ 249 h 66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Lst>
              <a:rect l="0" t="0" r="r" b="b"/>
              <a:pathLst>
                <a:path w="2095" h="664">
                  <a:moveTo>
                    <a:pt x="404" y="249"/>
                  </a:moveTo>
                  <a:lnTo>
                    <a:pt x="398" y="280"/>
                  </a:lnTo>
                  <a:lnTo>
                    <a:pt x="393" y="309"/>
                  </a:lnTo>
                  <a:lnTo>
                    <a:pt x="390" y="335"/>
                  </a:lnTo>
                  <a:lnTo>
                    <a:pt x="388" y="359"/>
                  </a:lnTo>
                  <a:lnTo>
                    <a:pt x="387" y="381"/>
                  </a:lnTo>
                  <a:lnTo>
                    <a:pt x="388" y="400"/>
                  </a:lnTo>
                  <a:lnTo>
                    <a:pt x="388" y="419"/>
                  </a:lnTo>
                  <a:lnTo>
                    <a:pt x="390" y="434"/>
                  </a:lnTo>
                  <a:lnTo>
                    <a:pt x="392" y="447"/>
                  </a:lnTo>
                  <a:lnTo>
                    <a:pt x="394" y="459"/>
                  </a:lnTo>
                  <a:lnTo>
                    <a:pt x="397" y="468"/>
                  </a:lnTo>
                  <a:lnTo>
                    <a:pt x="399" y="476"/>
                  </a:lnTo>
                  <a:lnTo>
                    <a:pt x="403" y="486"/>
                  </a:lnTo>
                  <a:lnTo>
                    <a:pt x="404" y="489"/>
                  </a:lnTo>
                  <a:lnTo>
                    <a:pt x="411" y="492"/>
                  </a:lnTo>
                  <a:lnTo>
                    <a:pt x="422" y="493"/>
                  </a:lnTo>
                  <a:lnTo>
                    <a:pt x="437" y="494"/>
                  </a:lnTo>
                  <a:lnTo>
                    <a:pt x="456" y="493"/>
                  </a:lnTo>
                  <a:lnTo>
                    <a:pt x="478" y="492"/>
                  </a:lnTo>
                  <a:lnTo>
                    <a:pt x="503" y="490"/>
                  </a:lnTo>
                  <a:lnTo>
                    <a:pt x="532" y="486"/>
                  </a:lnTo>
                  <a:lnTo>
                    <a:pt x="564" y="482"/>
                  </a:lnTo>
                  <a:lnTo>
                    <a:pt x="635" y="471"/>
                  </a:lnTo>
                  <a:lnTo>
                    <a:pt x="716" y="457"/>
                  </a:lnTo>
                  <a:lnTo>
                    <a:pt x="805" y="439"/>
                  </a:lnTo>
                  <a:lnTo>
                    <a:pt x="900" y="419"/>
                  </a:lnTo>
                  <a:lnTo>
                    <a:pt x="1001" y="395"/>
                  </a:lnTo>
                  <a:lnTo>
                    <a:pt x="1106" y="370"/>
                  </a:lnTo>
                  <a:lnTo>
                    <a:pt x="1212" y="343"/>
                  </a:lnTo>
                  <a:lnTo>
                    <a:pt x="1320" y="314"/>
                  </a:lnTo>
                  <a:lnTo>
                    <a:pt x="1426" y="283"/>
                  </a:lnTo>
                  <a:lnTo>
                    <a:pt x="1531" y="251"/>
                  </a:lnTo>
                  <a:lnTo>
                    <a:pt x="1582" y="234"/>
                  </a:lnTo>
                  <a:lnTo>
                    <a:pt x="1631" y="217"/>
                  </a:lnTo>
                  <a:lnTo>
                    <a:pt x="1680" y="200"/>
                  </a:lnTo>
                  <a:lnTo>
                    <a:pt x="1728" y="183"/>
                  </a:lnTo>
                  <a:lnTo>
                    <a:pt x="1744" y="176"/>
                  </a:lnTo>
                  <a:lnTo>
                    <a:pt x="1759" y="167"/>
                  </a:lnTo>
                  <a:lnTo>
                    <a:pt x="1775" y="157"/>
                  </a:lnTo>
                  <a:lnTo>
                    <a:pt x="1791" y="146"/>
                  </a:lnTo>
                  <a:lnTo>
                    <a:pt x="1824" y="120"/>
                  </a:lnTo>
                  <a:lnTo>
                    <a:pt x="1855" y="92"/>
                  </a:lnTo>
                  <a:lnTo>
                    <a:pt x="1885" y="64"/>
                  </a:lnTo>
                  <a:lnTo>
                    <a:pt x="1914" y="38"/>
                  </a:lnTo>
                  <a:lnTo>
                    <a:pt x="1927" y="26"/>
                  </a:lnTo>
                  <a:lnTo>
                    <a:pt x="1940" y="16"/>
                  </a:lnTo>
                  <a:lnTo>
                    <a:pt x="1952" y="7"/>
                  </a:lnTo>
                  <a:lnTo>
                    <a:pt x="1964" y="0"/>
                  </a:lnTo>
                  <a:lnTo>
                    <a:pt x="1969" y="1"/>
                  </a:lnTo>
                  <a:lnTo>
                    <a:pt x="1982" y="4"/>
                  </a:lnTo>
                  <a:lnTo>
                    <a:pt x="1991" y="6"/>
                  </a:lnTo>
                  <a:lnTo>
                    <a:pt x="2001" y="10"/>
                  </a:lnTo>
                  <a:lnTo>
                    <a:pt x="2012" y="14"/>
                  </a:lnTo>
                  <a:lnTo>
                    <a:pt x="2023" y="19"/>
                  </a:lnTo>
                  <a:lnTo>
                    <a:pt x="2035" y="25"/>
                  </a:lnTo>
                  <a:lnTo>
                    <a:pt x="2046" y="32"/>
                  </a:lnTo>
                  <a:lnTo>
                    <a:pt x="2057" y="41"/>
                  </a:lnTo>
                  <a:lnTo>
                    <a:pt x="2067" y="50"/>
                  </a:lnTo>
                  <a:lnTo>
                    <a:pt x="2072" y="56"/>
                  </a:lnTo>
                  <a:lnTo>
                    <a:pt x="2076" y="61"/>
                  </a:lnTo>
                  <a:lnTo>
                    <a:pt x="2080" y="67"/>
                  </a:lnTo>
                  <a:lnTo>
                    <a:pt x="2084" y="74"/>
                  </a:lnTo>
                  <a:lnTo>
                    <a:pt x="2087" y="81"/>
                  </a:lnTo>
                  <a:lnTo>
                    <a:pt x="2090" y="88"/>
                  </a:lnTo>
                  <a:lnTo>
                    <a:pt x="2092" y="95"/>
                  </a:lnTo>
                  <a:lnTo>
                    <a:pt x="2093" y="103"/>
                  </a:lnTo>
                  <a:lnTo>
                    <a:pt x="2095" y="115"/>
                  </a:lnTo>
                  <a:lnTo>
                    <a:pt x="2094" y="128"/>
                  </a:lnTo>
                  <a:lnTo>
                    <a:pt x="2093" y="134"/>
                  </a:lnTo>
                  <a:lnTo>
                    <a:pt x="2092" y="141"/>
                  </a:lnTo>
                  <a:lnTo>
                    <a:pt x="2089" y="148"/>
                  </a:lnTo>
                  <a:lnTo>
                    <a:pt x="2086" y="155"/>
                  </a:lnTo>
                  <a:lnTo>
                    <a:pt x="2082" y="163"/>
                  </a:lnTo>
                  <a:lnTo>
                    <a:pt x="2077" y="171"/>
                  </a:lnTo>
                  <a:lnTo>
                    <a:pt x="2071" y="180"/>
                  </a:lnTo>
                  <a:lnTo>
                    <a:pt x="2064" y="190"/>
                  </a:lnTo>
                  <a:lnTo>
                    <a:pt x="2055" y="199"/>
                  </a:lnTo>
                  <a:lnTo>
                    <a:pt x="2046" y="210"/>
                  </a:lnTo>
                  <a:lnTo>
                    <a:pt x="2034" y="221"/>
                  </a:lnTo>
                  <a:lnTo>
                    <a:pt x="2022" y="233"/>
                  </a:lnTo>
                  <a:lnTo>
                    <a:pt x="2008" y="238"/>
                  </a:lnTo>
                  <a:lnTo>
                    <a:pt x="1967" y="250"/>
                  </a:lnTo>
                  <a:lnTo>
                    <a:pt x="1903" y="269"/>
                  </a:lnTo>
                  <a:lnTo>
                    <a:pt x="1819" y="294"/>
                  </a:lnTo>
                  <a:lnTo>
                    <a:pt x="1717" y="324"/>
                  </a:lnTo>
                  <a:lnTo>
                    <a:pt x="1599" y="357"/>
                  </a:lnTo>
                  <a:lnTo>
                    <a:pt x="1470" y="393"/>
                  </a:lnTo>
                  <a:lnTo>
                    <a:pt x="1331" y="432"/>
                  </a:lnTo>
                  <a:lnTo>
                    <a:pt x="1186" y="470"/>
                  </a:lnTo>
                  <a:lnTo>
                    <a:pt x="1038" y="507"/>
                  </a:lnTo>
                  <a:lnTo>
                    <a:pt x="963" y="526"/>
                  </a:lnTo>
                  <a:lnTo>
                    <a:pt x="888" y="544"/>
                  </a:lnTo>
                  <a:lnTo>
                    <a:pt x="814" y="561"/>
                  </a:lnTo>
                  <a:lnTo>
                    <a:pt x="741" y="577"/>
                  </a:lnTo>
                  <a:lnTo>
                    <a:pt x="669" y="592"/>
                  </a:lnTo>
                  <a:lnTo>
                    <a:pt x="598" y="607"/>
                  </a:lnTo>
                  <a:lnTo>
                    <a:pt x="530" y="620"/>
                  </a:lnTo>
                  <a:lnTo>
                    <a:pt x="464" y="632"/>
                  </a:lnTo>
                  <a:lnTo>
                    <a:pt x="400" y="642"/>
                  </a:lnTo>
                  <a:lnTo>
                    <a:pt x="340" y="651"/>
                  </a:lnTo>
                  <a:lnTo>
                    <a:pt x="282" y="658"/>
                  </a:lnTo>
                  <a:lnTo>
                    <a:pt x="229" y="664"/>
                  </a:lnTo>
                  <a:lnTo>
                    <a:pt x="213" y="664"/>
                  </a:lnTo>
                  <a:lnTo>
                    <a:pt x="197" y="664"/>
                  </a:lnTo>
                  <a:lnTo>
                    <a:pt x="181" y="662"/>
                  </a:lnTo>
                  <a:lnTo>
                    <a:pt x="165" y="660"/>
                  </a:lnTo>
                  <a:lnTo>
                    <a:pt x="150" y="657"/>
                  </a:lnTo>
                  <a:lnTo>
                    <a:pt x="135" y="653"/>
                  </a:lnTo>
                  <a:lnTo>
                    <a:pt x="121" y="648"/>
                  </a:lnTo>
                  <a:lnTo>
                    <a:pt x="107" y="644"/>
                  </a:lnTo>
                  <a:lnTo>
                    <a:pt x="80" y="633"/>
                  </a:lnTo>
                  <a:lnTo>
                    <a:pt x="55" y="622"/>
                  </a:lnTo>
                  <a:lnTo>
                    <a:pt x="33" y="612"/>
                  </a:lnTo>
                  <a:lnTo>
                    <a:pt x="13" y="604"/>
                  </a:lnTo>
                  <a:lnTo>
                    <a:pt x="11" y="598"/>
                  </a:lnTo>
                  <a:lnTo>
                    <a:pt x="8" y="590"/>
                  </a:lnTo>
                  <a:lnTo>
                    <a:pt x="6" y="580"/>
                  </a:lnTo>
                  <a:lnTo>
                    <a:pt x="4" y="569"/>
                  </a:lnTo>
                  <a:lnTo>
                    <a:pt x="2" y="544"/>
                  </a:lnTo>
                  <a:lnTo>
                    <a:pt x="0" y="514"/>
                  </a:lnTo>
                  <a:lnTo>
                    <a:pt x="0" y="481"/>
                  </a:lnTo>
                  <a:lnTo>
                    <a:pt x="0" y="446"/>
                  </a:lnTo>
                  <a:lnTo>
                    <a:pt x="1" y="410"/>
                  </a:lnTo>
                  <a:lnTo>
                    <a:pt x="3" y="373"/>
                  </a:lnTo>
                  <a:lnTo>
                    <a:pt x="7" y="303"/>
                  </a:lnTo>
                  <a:lnTo>
                    <a:pt x="11" y="244"/>
                  </a:lnTo>
                  <a:lnTo>
                    <a:pt x="15" y="203"/>
                  </a:lnTo>
                  <a:lnTo>
                    <a:pt x="16" y="187"/>
                  </a:lnTo>
                  <a:lnTo>
                    <a:pt x="29" y="188"/>
                  </a:lnTo>
                  <a:lnTo>
                    <a:pt x="63" y="190"/>
                  </a:lnTo>
                  <a:lnTo>
                    <a:pt x="113" y="194"/>
                  </a:lnTo>
                  <a:lnTo>
                    <a:pt x="173" y="201"/>
                  </a:lnTo>
                  <a:lnTo>
                    <a:pt x="205" y="204"/>
                  </a:lnTo>
                  <a:lnTo>
                    <a:pt x="238" y="209"/>
                  </a:lnTo>
                  <a:lnTo>
                    <a:pt x="270" y="214"/>
                  </a:lnTo>
                  <a:lnTo>
                    <a:pt x="302" y="220"/>
                  </a:lnTo>
                  <a:lnTo>
                    <a:pt x="331" y="226"/>
                  </a:lnTo>
                  <a:lnTo>
                    <a:pt x="359" y="233"/>
                  </a:lnTo>
                  <a:lnTo>
                    <a:pt x="384" y="241"/>
                  </a:lnTo>
                  <a:lnTo>
                    <a:pt x="404" y="249"/>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64" name="Freeform 64">
              <a:extLst>
                <a:ext uri="{FF2B5EF4-FFF2-40B4-BE49-F238E27FC236}">
                  <a16:creationId xmlns:a16="http://schemas.microsoft.com/office/drawing/2014/main" id="{C66D0CD5-6FC3-487A-90AC-677926963CD0}"/>
                </a:ext>
              </a:extLst>
            </p:cNvPr>
            <p:cNvSpPr>
              <a:spLocks/>
            </p:cNvSpPr>
            <p:nvPr/>
          </p:nvSpPr>
          <p:spPr bwMode="auto">
            <a:xfrm>
              <a:off x="8367059" y="3078035"/>
              <a:ext cx="263682" cy="478893"/>
            </a:xfrm>
            <a:custGeom>
              <a:avLst/>
              <a:gdLst>
                <a:gd name="T0" fmla="*/ 171 w 543"/>
                <a:gd name="T1" fmla="*/ 10 h 986"/>
                <a:gd name="T2" fmla="*/ 159 w 543"/>
                <a:gd name="T3" fmla="*/ 77 h 986"/>
                <a:gd name="T4" fmla="*/ 137 w 543"/>
                <a:gd name="T5" fmla="*/ 195 h 986"/>
                <a:gd name="T6" fmla="*/ 110 w 543"/>
                <a:gd name="T7" fmla="*/ 342 h 986"/>
                <a:gd name="T8" fmla="*/ 81 w 543"/>
                <a:gd name="T9" fmla="*/ 501 h 986"/>
                <a:gd name="T10" fmla="*/ 52 w 543"/>
                <a:gd name="T11" fmla="*/ 655 h 986"/>
                <a:gd name="T12" fmla="*/ 26 w 543"/>
                <a:gd name="T13" fmla="*/ 785 h 986"/>
                <a:gd name="T14" fmla="*/ 8 w 543"/>
                <a:gd name="T15" fmla="*/ 872 h 986"/>
                <a:gd name="T16" fmla="*/ 1 w 543"/>
                <a:gd name="T17" fmla="*/ 901 h 986"/>
                <a:gd name="T18" fmla="*/ 1 w 543"/>
                <a:gd name="T19" fmla="*/ 914 h 986"/>
                <a:gd name="T20" fmla="*/ 7 w 543"/>
                <a:gd name="T21" fmla="*/ 926 h 986"/>
                <a:gd name="T22" fmla="*/ 16 w 543"/>
                <a:gd name="T23" fmla="*/ 936 h 986"/>
                <a:gd name="T24" fmla="*/ 28 w 543"/>
                <a:gd name="T25" fmla="*/ 946 h 986"/>
                <a:gd name="T26" fmla="*/ 43 w 543"/>
                <a:gd name="T27" fmla="*/ 955 h 986"/>
                <a:gd name="T28" fmla="*/ 71 w 543"/>
                <a:gd name="T29" fmla="*/ 966 h 986"/>
                <a:gd name="T30" fmla="*/ 112 w 543"/>
                <a:gd name="T31" fmla="*/ 977 h 986"/>
                <a:gd name="T32" fmla="*/ 155 w 543"/>
                <a:gd name="T33" fmla="*/ 984 h 986"/>
                <a:gd name="T34" fmla="*/ 196 w 543"/>
                <a:gd name="T35" fmla="*/ 986 h 986"/>
                <a:gd name="T36" fmla="*/ 231 w 543"/>
                <a:gd name="T37" fmla="*/ 983 h 986"/>
                <a:gd name="T38" fmla="*/ 250 w 543"/>
                <a:gd name="T39" fmla="*/ 976 h 986"/>
                <a:gd name="T40" fmla="*/ 266 w 543"/>
                <a:gd name="T41" fmla="*/ 955 h 986"/>
                <a:gd name="T42" fmla="*/ 284 w 543"/>
                <a:gd name="T43" fmla="*/ 919 h 986"/>
                <a:gd name="T44" fmla="*/ 305 w 543"/>
                <a:gd name="T45" fmla="*/ 872 h 986"/>
                <a:gd name="T46" fmla="*/ 339 w 543"/>
                <a:gd name="T47" fmla="*/ 781 h 986"/>
                <a:gd name="T48" fmla="*/ 389 w 543"/>
                <a:gd name="T49" fmla="*/ 637 h 986"/>
                <a:gd name="T50" fmla="*/ 437 w 543"/>
                <a:gd name="T51" fmla="*/ 481 h 986"/>
                <a:gd name="T52" fmla="*/ 482 w 543"/>
                <a:gd name="T53" fmla="*/ 332 h 986"/>
                <a:gd name="T54" fmla="*/ 517 w 543"/>
                <a:gd name="T55" fmla="*/ 208 h 986"/>
                <a:gd name="T56" fmla="*/ 539 w 543"/>
                <a:gd name="T57" fmla="*/ 123 h 986"/>
                <a:gd name="T58" fmla="*/ 535 w 543"/>
                <a:gd name="T59" fmla="*/ 98 h 986"/>
                <a:gd name="T60" fmla="*/ 496 w 543"/>
                <a:gd name="T61" fmla="*/ 76 h 986"/>
                <a:gd name="T62" fmla="*/ 455 w 543"/>
                <a:gd name="T63" fmla="*/ 57 h 986"/>
                <a:gd name="T64" fmla="*/ 403 w 543"/>
                <a:gd name="T65" fmla="*/ 37 h 986"/>
                <a:gd name="T66" fmla="*/ 344 w 543"/>
                <a:gd name="T67" fmla="*/ 19 h 986"/>
                <a:gd name="T68" fmla="*/ 295 w 543"/>
                <a:gd name="T69" fmla="*/ 9 h 986"/>
                <a:gd name="T70" fmla="*/ 261 w 543"/>
                <a:gd name="T71" fmla="*/ 4 h 986"/>
                <a:gd name="T72" fmla="*/ 226 w 543"/>
                <a:gd name="T73" fmla="*/ 1 h 986"/>
                <a:gd name="T74" fmla="*/ 190 w 543"/>
                <a:gd name="T75" fmla="*/ 0 h 98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Lst>
              <a:rect l="0" t="0" r="r" b="b"/>
              <a:pathLst>
                <a:path w="543" h="986">
                  <a:moveTo>
                    <a:pt x="172" y="1"/>
                  </a:moveTo>
                  <a:lnTo>
                    <a:pt x="171" y="10"/>
                  </a:lnTo>
                  <a:lnTo>
                    <a:pt x="166" y="37"/>
                  </a:lnTo>
                  <a:lnTo>
                    <a:pt x="159" y="77"/>
                  </a:lnTo>
                  <a:lnTo>
                    <a:pt x="149" y="130"/>
                  </a:lnTo>
                  <a:lnTo>
                    <a:pt x="137" y="195"/>
                  </a:lnTo>
                  <a:lnTo>
                    <a:pt x="124" y="265"/>
                  </a:lnTo>
                  <a:lnTo>
                    <a:pt x="110" y="342"/>
                  </a:lnTo>
                  <a:lnTo>
                    <a:pt x="96" y="421"/>
                  </a:lnTo>
                  <a:lnTo>
                    <a:pt x="81" y="501"/>
                  </a:lnTo>
                  <a:lnTo>
                    <a:pt x="66" y="580"/>
                  </a:lnTo>
                  <a:lnTo>
                    <a:pt x="52" y="655"/>
                  </a:lnTo>
                  <a:lnTo>
                    <a:pt x="38" y="724"/>
                  </a:lnTo>
                  <a:lnTo>
                    <a:pt x="26" y="785"/>
                  </a:lnTo>
                  <a:lnTo>
                    <a:pt x="16" y="835"/>
                  </a:lnTo>
                  <a:lnTo>
                    <a:pt x="8" y="872"/>
                  </a:lnTo>
                  <a:lnTo>
                    <a:pt x="2" y="895"/>
                  </a:lnTo>
                  <a:lnTo>
                    <a:pt x="1" y="901"/>
                  </a:lnTo>
                  <a:lnTo>
                    <a:pt x="0" y="908"/>
                  </a:lnTo>
                  <a:lnTo>
                    <a:pt x="1" y="914"/>
                  </a:lnTo>
                  <a:lnTo>
                    <a:pt x="3" y="920"/>
                  </a:lnTo>
                  <a:lnTo>
                    <a:pt x="7" y="926"/>
                  </a:lnTo>
                  <a:lnTo>
                    <a:pt x="11" y="931"/>
                  </a:lnTo>
                  <a:lnTo>
                    <a:pt x="16" y="936"/>
                  </a:lnTo>
                  <a:lnTo>
                    <a:pt x="21" y="941"/>
                  </a:lnTo>
                  <a:lnTo>
                    <a:pt x="28" y="946"/>
                  </a:lnTo>
                  <a:lnTo>
                    <a:pt x="35" y="951"/>
                  </a:lnTo>
                  <a:lnTo>
                    <a:pt x="43" y="955"/>
                  </a:lnTo>
                  <a:lnTo>
                    <a:pt x="52" y="959"/>
                  </a:lnTo>
                  <a:lnTo>
                    <a:pt x="71" y="966"/>
                  </a:lnTo>
                  <a:lnTo>
                    <a:pt x="91" y="972"/>
                  </a:lnTo>
                  <a:lnTo>
                    <a:pt x="112" y="977"/>
                  </a:lnTo>
                  <a:lnTo>
                    <a:pt x="133" y="981"/>
                  </a:lnTo>
                  <a:lnTo>
                    <a:pt x="155" y="984"/>
                  </a:lnTo>
                  <a:lnTo>
                    <a:pt x="176" y="985"/>
                  </a:lnTo>
                  <a:lnTo>
                    <a:pt x="196" y="986"/>
                  </a:lnTo>
                  <a:lnTo>
                    <a:pt x="214" y="985"/>
                  </a:lnTo>
                  <a:lnTo>
                    <a:pt x="231" y="983"/>
                  </a:lnTo>
                  <a:lnTo>
                    <a:pt x="244" y="980"/>
                  </a:lnTo>
                  <a:lnTo>
                    <a:pt x="250" y="976"/>
                  </a:lnTo>
                  <a:lnTo>
                    <a:pt x="258" y="967"/>
                  </a:lnTo>
                  <a:lnTo>
                    <a:pt x="266" y="955"/>
                  </a:lnTo>
                  <a:lnTo>
                    <a:pt x="275" y="939"/>
                  </a:lnTo>
                  <a:lnTo>
                    <a:pt x="284" y="919"/>
                  </a:lnTo>
                  <a:lnTo>
                    <a:pt x="294" y="897"/>
                  </a:lnTo>
                  <a:lnTo>
                    <a:pt x="305" y="872"/>
                  </a:lnTo>
                  <a:lnTo>
                    <a:pt x="316" y="844"/>
                  </a:lnTo>
                  <a:lnTo>
                    <a:pt x="339" y="781"/>
                  </a:lnTo>
                  <a:lnTo>
                    <a:pt x="364" y="711"/>
                  </a:lnTo>
                  <a:lnTo>
                    <a:pt x="389" y="637"/>
                  </a:lnTo>
                  <a:lnTo>
                    <a:pt x="413" y="559"/>
                  </a:lnTo>
                  <a:lnTo>
                    <a:pt x="437" y="481"/>
                  </a:lnTo>
                  <a:lnTo>
                    <a:pt x="460" y="405"/>
                  </a:lnTo>
                  <a:lnTo>
                    <a:pt x="482" y="332"/>
                  </a:lnTo>
                  <a:lnTo>
                    <a:pt x="501" y="266"/>
                  </a:lnTo>
                  <a:lnTo>
                    <a:pt x="517" y="208"/>
                  </a:lnTo>
                  <a:lnTo>
                    <a:pt x="530" y="159"/>
                  </a:lnTo>
                  <a:lnTo>
                    <a:pt x="539" y="123"/>
                  </a:lnTo>
                  <a:lnTo>
                    <a:pt x="543" y="103"/>
                  </a:lnTo>
                  <a:lnTo>
                    <a:pt x="535" y="98"/>
                  </a:lnTo>
                  <a:lnTo>
                    <a:pt x="512" y="85"/>
                  </a:lnTo>
                  <a:lnTo>
                    <a:pt x="496" y="76"/>
                  </a:lnTo>
                  <a:lnTo>
                    <a:pt x="477" y="67"/>
                  </a:lnTo>
                  <a:lnTo>
                    <a:pt x="455" y="57"/>
                  </a:lnTo>
                  <a:lnTo>
                    <a:pt x="430" y="47"/>
                  </a:lnTo>
                  <a:lnTo>
                    <a:pt x="403" y="37"/>
                  </a:lnTo>
                  <a:lnTo>
                    <a:pt x="374" y="28"/>
                  </a:lnTo>
                  <a:lnTo>
                    <a:pt x="344" y="19"/>
                  </a:lnTo>
                  <a:lnTo>
                    <a:pt x="312" y="12"/>
                  </a:lnTo>
                  <a:lnTo>
                    <a:pt x="295" y="9"/>
                  </a:lnTo>
                  <a:lnTo>
                    <a:pt x="278" y="6"/>
                  </a:lnTo>
                  <a:lnTo>
                    <a:pt x="261" y="4"/>
                  </a:lnTo>
                  <a:lnTo>
                    <a:pt x="244" y="2"/>
                  </a:lnTo>
                  <a:lnTo>
                    <a:pt x="226" y="1"/>
                  </a:lnTo>
                  <a:lnTo>
                    <a:pt x="208" y="0"/>
                  </a:lnTo>
                  <a:lnTo>
                    <a:pt x="190" y="0"/>
                  </a:lnTo>
                  <a:lnTo>
                    <a:pt x="172" y="1"/>
                  </a:lnTo>
                  <a:close/>
                </a:path>
              </a:pathLst>
            </a:custGeom>
            <a:solidFill>
              <a:srgbClr val="0C0C0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65" name="Freeform 65">
              <a:extLst>
                <a:ext uri="{FF2B5EF4-FFF2-40B4-BE49-F238E27FC236}">
                  <a16:creationId xmlns:a16="http://schemas.microsoft.com/office/drawing/2014/main" id="{7376BD90-C76C-436B-8744-050E4CC1B945}"/>
                </a:ext>
              </a:extLst>
            </p:cNvPr>
            <p:cNvSpPr>
              <a:spLocks/>
            </p:cNvSpPr>
            <p:nvPr/>
          </p:nvSpPr>
          <p:spPr bwMode="auto">
            <a:xfrm>
              <a:off x="8299201" y="3471618"/>
              <a:ext cx="242355" cy="164802"/>
            </a:xfrm>
            <a:custGeom>
              <a:avLst/>
              <a:gdLst>
                <a:gd name="T0" fmla="*/ 66 w 500"/>
                <a:gd name="T1" fmla="*/ 0 h 341"/>
                <a:gd name="T2" fmla="*/ 82 w 500"/>
                <a:gd name="T3" fmla="*/ 4 h 341"/>
                <a:gd name="T4" fmla="*/ 127 w 500"/>
                <a:gd name="T5" fmla="*/ 14 h 341"/>
                <a:gd name="T6" fmla="*/ 190 w 500"/>
                <a:gd name="T7" fmla="*/ 29 h 341"/>
                <a:gd name="T8" fmla="*/ 264 w 500"/>
                <a:gd name="T9" fmla="*/ 48 h 341"/>
                <a:gd name="T10" fmla="*/ 303 w 500"/>
                <a:gd name="T11" fmla="*/ 58 h 341"/>
                <a:gd name="T12" fmla="*/ 341 w 500"/>
                <a:gd name="T13" fmla="*/ 69 h 341"/>
                <a:gd name="T14" fmla="*/ 377 w 500"/>
                <a:gd name="T15" fmla="*/ 79 h 341"/>
                <a:gd name="T16" fmla="*/ 411 w 500"/>
                <a:gd name="T17" fmla="*/ 90 h 341"/>
                <a:gd name="T18" fmla="*/ 442 w 500"/>
                <a:gd name="T19" fmla="*/ 101 h 341"/>
                <a:gd name="T20" fmla="*/ 467 w 500"/>
                <a:gd name="T21" fmla="*/ 112 h 341"/>
                <a:gd name="T22" fmla="*/ 478 w 500"/>
                <a:gd name="T23" fmla="*/ 117 h 341"/>
                <a:gd name="T24" fmla="*/ 487 w 500"/>
                <a:gd name="T25" fmla="*/ 122 h 341"/>
                <a:gd name="T26" fmla="*/ 494 w 500"/>
                <a:gd name="T27" fmla="*/ 127 h 341"/>
                <a:gd name="T28" fmla="*/ 500 w 500"/>
                <a:gd name="T29" fmla="*/ 132 h 341"/>
                <a:gd name="T30" fmla="*/ 499 w 500"/>
                <a:gd name="T31" fmla="*/ 138 h 341"/>
                <a:gd name="T32" fmla="*/ 495 w 500"/>
                <a:gd name="T33" fmla="*/ 157 h 341"/>
                <a:gd name="T34" fmla="*/ 489 w 500"/>
                <a:gd name="T35" fmla="*/ 183 h 341"/>
                <a:gd name="T36" fmla="*/ 481 w 500"/>
                <a:gd name="T37" fmla="*/ 215 h 341"/>
                <a:gd name="T38" fmla="*/ 476 w 500"/>
                <a:gd name="T39" fmla="*/ 232 h 341"/>
                <a:gd name="T40" fmla="*/ 470 w 500"/>
                <a:gd name="T41" fmla="*/ 249 h 341"/>
                <a:gd name="T42" fmla="*/ 464 w 500"/>
                <a:gd name="T43" fmla="*/ 266 h 341"/>
                <a:gd name="T44" fmla="*/ 457 w 500"/>
                <a:gd name="T45" fmla="*/ 282 h 341"/>
                <a:gd name="T46" fmla="*/ 450 w 500"/>
                <a:gd name="T47" fmla="*/ 297 h 341"/>
                <a:gd name="T48" fmla="*/ 442 w 500"/>
                <a:gd name="T49" fmla="*/ 311 h 341"/>
                <a:gd name="T50" fmla="*/ 434 w 500"/>
                <a:gd name="T51" fmla="*/ 323 h 341"/>
                <a:gd name="T52" fmla="*/ 425 w 500"/>
                <a:gd name="T53" fmla="*/ 332 h 341"/>
                <a:gd name="T54" fmla="*/ 420 w 500"/>
                <a:gd name="T55" fmla="*/ 336 h 341"/>
                <a:gd name="T56" fmla="*/ 413 w 500"/>
                <a:gd name="T57" fmla="*/ 339 h 341"/>
                <a:gd name="T58" fmla="*/ 405 w 500"/>
                <a:gd name="T59" fmla="*/ 340 h 341"/>
                <a:gd name="T60" fmla="*/ 395 w 500"/>
                <a:gd name="T61" fmla="*/ 341 h 341"/>
                <a:gd name="T62" fmla="*/ 384 w 500"/>
                <a:gd name="T63" fmla="*/ 341 h 341"/>
                <a:gd name="T64" fmla="*/ 371 w 500"/>
                <a:gd name="T65" fmla="*/ 340 h 341"/>
                <a:gd name="T66" fmla="*/ 358 w 500"/>
                <a:gd name="T67" fmla="*/ 338 h 341"/>
                <a:gd name="T68" fmla="*/ 344 w 500"/>
                <a:gd name="T69" fmla="*/ 335 h 341"/>
                <a:gd name="T70" fmla="*/ 313 w 500"/>
                <a:gd name="T71" fmla="*/ 328 h 341"/>
                <a:gd name="T72" fmla="*/ 280 w 500"/>
                <a:gd name="T73" fmla="*/ 319 h 341"/>
                <a:gd name="T74" fmla="*/ 246 w 500"/>
                <a:gd name="T75" fmla="*/ 308 h 341"/>
                <a:gd name="T76" fmla="*/ 210 w 500"/>
                <a:gd name="T77" fmla="*/ 295 h 341"/>
                <a:gd name="T78" fmla="*/ 175 w 500"/>
                <a:gd name="T79" fmla="*/ 282 h 341"/>
                <a:gd name="T80" fmla="*/ 141 w 500"/>
                <a:gd name="T81" fmla="*/ 269 h 341"/>
                <a:gd name="T82" fmla="*/ 109 w 500"/>
                <a:gd name="T83" fmla="*/ 255 h 341"/>
                <a:gd name="T84" fmla="*/ 80 w 500"/>
                <a:gd name="T85" fmla="*/ 242 h 341"/>
                <a:gd name="T86" fmla="*/ 55 w 500"/>
                <a:gd name="T87" fmla="*/ 230 h 341"/>
                <a:gd name="T88" fmla="*/ 34 w 500"/>
                <a:gd name="T89" fmla="*/ 220 h 341"/>
                <a:gd name="T90" fmla="*/ 19 w 500"/>
                <a:gd name="T91" fmla="*/ 212 h 341"/>
                <a:gd name="T92" fmla="*/ 11 w 500"/>
                <a:gd name="T93" fmla="*/ 206 h 341"/>
                <a:gd name="T94" fmla="*/ 6 w 500"/>
                <a:gd name="T95" fmla="*/ 200 h 341"/>
                <a:gd name="T96" fmla="*/ 3 w 500"/>
                <a:gd name="T97" fmla="*/ 193 h 341"/>
                <a:gd name="T98" fmla="*/ 1 w 500"/>
                <a:gd name="T99" fmla="*/ 185 h 341"/>
                <a:gd name="T100" fmla="*/ 0 w 500"/>
                <a:gd name="T101" fmla="*/ 175 h 341"/>
                <a:gd name="T102" fmla="*/ 0 w 500"/>
                <a:gd name="T103" fmla="*/ 164 h 341"/>
                <a:gd name="T104" fmla="*/ 1 w 500"/>
                <a:gd name="T105" fmla="*/ 152 h 341"/>
                <a:gd name="T106" fmla="*/ 4 w 500"/>
                <a:gd name="T107" fmla="*/ 139 h 341"/>
                <a:gd name="T108" fmla="*/ 7 w 500"/>
                <a:gd name="T109" fmla="*/ 125 h 341"/>
                <a:gd name="T110" fmla="*/ 12 w 500"/>
                <a:gd name="T111" fmla="*/ 111 h 341"/>
                <a:gd name="T112" fmla="*/ 17 w 500"/>
                <a:gd name="T113" fmla="*/ 96 h 341"/>
                <a:gd name="T114" fmla="*/ 23 w 500"/>
                <a:gd name="T115" fmla="*/ 80 h 341"/>
                <a:gd name="T116" fmla="*/ 30 w 500"/>
                <a:gd name="T117" fmla="*/ 64 h 341"/>
                <a:gd name="T118" fmla="*/ 38 w 500"/>
                <a:gd name="T119" fmla="*/ 48 h 341"/>
                <a:gd name="T120" fmla="*/ 46 w 500"/>
                <a:gd name="T121" fmla="*/ 32 h 341"/>
                <a:gd name="T122" fmla="*/ 56 w 500"/>
                <a:gd name="T123" fmla="*/ 16 h 341"/>
                <a:gd name="T124" fmla="*/ 66 w 500"/>
                <a:gd name="T125" fmla="*/ 0 h 34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 ang="0">
                  <a:pos x="T106" y="T107"/>
                </a:cxn>
                <a:cxn ang="0">
                  <a:pos x="T108" y="T109"/>
                </a:cxn>
                <a:cxn ang="0">
                  <a:pos x="T110" y="T111"/>
                </a:cxn>
                <a:cxn ang="0">
                  <a:pos x="T112" y="T113"/>
                </a:cxn>
                <a:cxn ang="0">
                  <a:pos x="T114" y="T115"/>
                </a:cxn>
                <a:cxn ang="0">
                  <a:pos x="T116" y="T117"/>
                </a:cxn>
                <a:cxn ang="0">
                  <a:pos x="T118" y="T119"/>
                </a:cxn>
                <a:cxn ang="0">
                  <a:pos x="T120" y="T121"/>
                </a:cxn>
                <a:cxn ang="0">
                  <a:pos x="T122" y="T123"/>
                </a:cxn>
                <a:cxn ang="0">
                  <a:pos x="T124" y="T125"/>
                </a:cxn>
              </a:cxnLst>
              <a:rect l="0" t="0" r="r" b="b"/>
              <a:pathLst>
                <a:path w="500" h="341">
                  <a:moveTo>
                    <a:pt x="66" y="0"/>
                  </a:moveTo>
                  <a:lnTo>
                    <a:pt x="82" y="4"/>
                  </a:lnTo>
                  <a:lnTo>
                    <a:pt x="127" y="14"/>
                  </a:lnTo>
                  <a:lnTo>
                    <a:pt x="190" y="29"/>
                  </a:lnTo>
                  <a:lnTo>
                    <a:pt x="264" y="48"/>
                  </a:lnTo>
                  <a:lnTo>
                    <a:pt x="303" y="58"/>
                  </a:lnTo>
                  <a:lnTo>
                    <a:pt x="341" y="69"/>
                  </a:lnTo>
                  <a:lnTo>
                    <a:pt x="377" y="79"/>
                  </a:lnTo>
                  <a:lnTo>
                    <a:pt x="411" y="90"/>
                  </a:lnTo>
                  <a:lnTo>
                    <a:pt x="442" y="101"/>
                  </a:lnTo>
                  <a:lnTo>
                    <a:pt x="467" y="112"/>
                  </a:lnTo>
                  <a:lnTo>
                    <a:pt x="478" y="117"/>
                  </a:lnTo>
                  <a:lnTo>
                    <a:pt x="487" y="122"/>
                  </a:lnTo>
                  <a:lnTo>
                    <a:pt x="494" y="127"/>
                  </a:lnTo>
                  <a:lnTo>
                    <a:pt x="500" y="132"/>
                  </a:lnTo>
                  <a:lnTo>
                    <a:pt x="499" y="138"/>
                  </a:lnTo>
                  <a:lnTo>
                    <a:pt x="495" y="157"/>
                  </a:lnTo>
                  <a:lnTo>
                    <a:pt x="489" y="183"/>
                  </a:lnTo>
                  <a:lnTo>
                    <a:pt x="481" y="215"/>
                  </a:lnTo>
                  <a:lnTo>
                    <a:pt x="476" y="232"/>
                  </a:lnTo>
                  <a:lnTo>
                    <a:pt x="470" y="249"/>
                  </a:lnTo>
                  <a:lnTo>
                    <a:pt x="464" y="266"/>
                  </a:lnTo>
                  <a:lnTo>
                    <a:pt x="457" y="282"/>
                  </a:lnTo>
                  <a:lnTo>
                    <a:pt x="450" y="297"/>
                  </a:lnTo>
                  <a:lnTo>
                    <a:pt x="442" y="311"/>
                  </a:lnTo>
                  <a:lnTo>
                    <a:pt x="434" y="323"/>
                  </a:lnTo>
                  <a:lnTo>
                    <a:pt x="425" y="332"/>
                  </a:lnTo>
                  <a:lnTo>
                    <a:pt x="420" y="336"/>
                  </a:lnTo>
                  <a:lnTo>
                    <a:pt x="413" y="339"/>
                  </a:lnTo>
                  <a:lnTo>
                    <a:pt x="405" y="340"/>
                  </a:lnTo>
                  <a:lnTo>
                    <a:pt x="395" y="341"/>
                  </a:lnTo>
                  <a:lnTo>
                    <a:pt x="384" y="341"/>
                  </a:lnTo>
                  <a:lnTo>
                    <a:pt x="371" y="340"/>
                  </a:lnTo>
                  <a:lnTo>
                    <a:pt x="358" y="338"/>
                  </a:lnTo>
                  <a:lnTo>
                    <a:pt x="344" y="335"/>
                  </a:lnTo>
                  <a:lnTo>
                    <a:pt x="313" y="328"/>
                  </a:lnTo>
                  <a:lnTo>
                    <a:pt x="280" y="319"/>
                  </a:lnTo>
                  <a:lnTo>
                    <a:pt x="246" y="308"/>
                  </a:lnTo>
                  <a:lnTo>
                    <a:pt x="210" y="295"/>
                  </a:lnTo>
                  <a:lnTo>
                    <a:pt x="175" y="282"/>
                  </a:lnTo>
                  <a:lnTo>
                    <a:pt x="141" y="269"/>
                  </a:lnTo>
                  <a:lnTo>
                    <a:pt x="109" y="255"/>
                  </a:lnTo>
                  <a:lnTo>
                    <a:pt x="80" y="242"/>
                  </a:lnTo>
                  <a:lnTo>
                    <a:pt x="55" y="230"/>
                  </a:lnTo>
                  <a:lnTo>
                    <a:pt x="34" y="220"/>
                  </a:lnTo>
                  <a:lnTo>
                    <a:pt x="19" y="212"/>
                  </a:lnTo>
                  <a:lnTo>
                    <a:pt x="11" y="206"/>
                  </a:lnTo>
                  <a:lnTo>
                    <a:pt x="6" y="200"/>
                  </a:lnTo>
                  <a:lnTo>
                    <a:pt x="3" y="193"/>
                  </a:lnTo>
                  <a:lnTo>
                    <a:pt x="1" y="185"/>
                  </a:lnTo>
                  <a:lnTo>
                    <a:pt x="0" y="175"/>
                  </a:lnTo>
                  <a:lnTo>
                    <a:pt x="0" y="164"/>
                  </a:lnTo>
                  <a:lnTo>
                    <a:pt x="1" y="152"/>
                  </a:lnTo>
                  <a:lnTo>
                    <a:pt x="4" y="139"/>
                  </a:lnTo>
                  <a:lnTo>
                    <a:pt x="7" y="125"/>
                  </a:lnTo>
                  <a:lnTo>
                    <a:pt x="12" y="111"/>
                  </a:lnTo>
                  <a:lnTo>
                    <a:pt x="17" y="96"/>
                  </a:lnTo>
                  <a:lnTo>
                    <a:pt x="23" y="80"/>
                  </a:lnTo>
                  <a:lnTo>
                    <a:pt x="30" y="64"/>
                  </a:lnTo>
                  <a:lnTo>
                    <a:pt x="38" y="48"/>
                  </a:lnTo>
                  <a:lnTo>
                    <a:pt x="46" y="32"/>
                  </a:lnTo>
                  <a:lnTo>
                    <a:pt x="56" y="16"/>
                  </a:lnTo>
                  <a:lnTo>
                    <a:pt x="66" y="0"/>
                  </a:lnTo>
                  <a:close/>
                </a:path>
              </a:pathLst>
            </a:custGeom>
            <a:solidFill>
              <a:srgbClr val="2C2C2C"/>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66" name="Freeform 66">
              <a:extLst>
                <a:ext uri="{FF2B5EF4-FFF2-40B4-BE49-F238E27FC236}">
                  <a16:creationId xmlns:a16="http://schemas.microsoft.com/office/drawing/2014/main" id="{8FD325BB-F3BE-4B60-9308-0D2FD0FC1922}"/>
                </a:ext>
              </a:extLst>
            </p:cNvPr>
            <p:cNvSpPr>
              <a:spLocks/>
            </p:cNvSpPr>
            <p:nvPr/>
          </p:nvSpPr>
          <p:spPr bwMode="auto">
            <a:xfrm>
              <a:off x="8337977" y="3163343"/>
              <a:ext cx="333480" cy="335419"/>
            </a:xfrm>
            <a:custGeom>
              <a:avLst/>
              <a:gdLst>
                <a:gd name="T0" fmla="*/ 678 w 685"/>
                <a:gd name="T1" fmla="*/ 202 h 694"/>
                <a:gd name="T2" fmla="*/ 645 w 685"/>
                <a:gd name="T3" fmla="*/ 125 h 694"/>
                <a:gd name="T4" fmla="*/ 586 w 685"/>
                <a:gd name="T5" fmla="*/ 0 h 694"/>
                <a:gd name="T6" fmla="*/ 551 w 685"/>
                <a:gd name="T7" fmla="*/ 97 h 694"/>
                <a:gd name="T8" fmla="*/ 528 w 685"/>
                <a:gd name="T9" fmla="*/ 151 h 694"/>
                <a:gd name="T10" fmla="*/ 508 w 685"/>
                <a:gd name="T11" fmla="*/ 154 h 694"/>
                <a:gd name="T12" fmla="*/ 414 w 685"/>
                <a:gd name="T13" fmla="*/ 107 h 694"/>
                <a:gd name="T14" fmla="*/ 315 w 685"/>
                <a:gd name="T15" fmla="*/ 65 h 694"/>
                <a:gd name="T16" fmla="*/ 221 w 685"/>
                <a:gd name="T17" fmla="*/ 36 h 694"/>
                <a:gd name="T18" fmla="*/ 182 w 685"/>
                <a:gd name="T19" fmla="*/ 31 h 694"/>
                <a:gd name="T20" fmla="*/ 154 w 685"/>
                <a:gd name="T21" fmla="*/ 35 h 694"/>
                <a:gd name="T22" fmla="*/ 136 w 685"/>
                <a:gd name="T23" fmla="*/ 57 h 694"/>
                <a:gd name="T24" fmla="*/ 122 w 685"/>
                <a:gd name="T25" fmla="*/ 100 h 694"/>
                <a:gd name="T26" fmla="*/ 118 w 685"/>
                <a:gd name="T27" fmla="*/ 145 h 694"/>
                <a:gd name="T28" fmla="*/ 123 w 685"/>
                <a:gd name="T29" fmla="*/ 206 h 694"/>
                <a:gd name="T30" fmla="*/ 122 w 685"/>
                <a:gd name="T31" fmla="*/ 226 h 694"/>
                <a:gd name="T32" fmla="*/ 94 w 685"/>
                <a:gd name="T33" fmla="*/ 233 h 694"/>
                <a:gd name="T34" fmla="*/ 66 w 685"/>
                <a:gd name="T35" fmla="*/ 245 h 694"/>
                <a:gd name="T36" fmla="*/ 41 w 685"/>
                <a:gd name="T37" fmla="*/ 267 h 694"/>
                <a:gd name="T38" fmla="*/ 27 w 685"/>
                <a:gd name="T39" fmla="*/ 295 h 694"/>
                <a:gd name="T40" fmla="*/ 25 w 685"/>
                <a:gd name="T41" fmla="*/ 315 h 694"/>
                <a:gd name="T42" fmla="*/ 28 w 685"/>
                <a:gd name="T43" fmla="*/ 389 h 694"/>
                <a:gd name="T44" fmla="*/ 34 w 685"/>
                <a:gd name="T45" fmla="*/ 436 h 694"/>
                <a:gd name="T46" fmla="*/ 18 w 685"/>
                <a:gd name="T47" fmla="*/ 452 h 694"/>
                <a:gd name="T48" fmla="*/ 5 w 685"/>
                <a:gd name="T49" fmla="*/ 474 h 694"/>
                <a:gd name="T50" fmla="*/ 0 w 685"/>
                <a:gd name="T51" fmla="*/ 497 h 694"/>
                <a:gd name="T52" fmla="*/ 2 w 685"/>
                <a:gd name="T53" fmla="*/ 512 h 694"/>
                <a:gd name="T54" fmla="*/ 9 w 685"/>
                <a:gd name="T55" fmla="*/ 528 h 694"/>
                <a:gd name="T56" fmla="*/ 24 w 685"/>
                <a:gd name="T57" fmla="*/ 543 h 694"/>
                <a:gd name="T58" fmla="*/ 56 w 685"/>
                <a:gd name="T59" fmla="*/ 565 h 694"/>
                <a:gd name="T60" fmla="*/ 131 w 685"/>
                <a:gd name="T61" fmla="*/ 602 h 694"/>
                <a:gd name="T62" fmla="*/ 227 w 685"/>
                <a:gd name="T63" fmla="*/ 642 h 694"/>
                <a:gd name="T64" fmla="*/ 328 w 685"/>
                <a:gd name="T65" fmla="*/ 675 h 694"/>
                <a:gd name="T66" fmla="*/ 404 w 685"/>
                <a:gd name="T67" fmla="*/ 691 h 694"/>
                <a:gd name="T68" fmla="*/ 442 w 685"/>
                <a:gd name="T69" fmla="*/ 694 h 694"/>
                <a:gd name="T70" fmla="*/ 472 w 685"/>
                <a:gd name="T71" fmla="*/ 691 h 694"/>
                <a:gd name="T72" fmla="*/ 495 w 685"/>
                <a:gd name="T73" fmla="*/ 679 h 694"/>
                <a:gd name="T74" fmla="*/ 520 w 685"/>
                <a:gd name="T75" fmla="*/ 658 h 694"/>
                <a:gd name="T76" fmla="*/ 546 w 685"/>
                <a:gd name="T77" fmla="*/ 626 h 694"/>
                <a:gd name="T78" fmla="*/ 598 w 685"/>
                <a:gd name="T79" fmla="*/ 542 h 694"/>
                <a:gd name="T80" fmla="*/ 644 w 685"/>
                <a:gd name="T81" fmla="*/ 438 h 694"/>
                <a:gd name="T82" fmla="*/ 672 w 685"/>
                <a:gd name="T83" fmla="*/ 345 h 694"/>
                <a:gd name="T84" fmla="*/ 682 w 685"/>
                <a:gd name="T85" fmla="*/ 289 h 694"/>
                <a:gd name="T86" fmla="*/ 685 w 685"/>
                <a:gd name="T87" fmla="*/ 235 h 69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Lst>
              <a:rect l="0" t="0" r="r" b="b"/>
              <a:pathLst>
                <a:path w="685" h="694">
                  <a:moveTo>
                    <a:pt x="685" y="218"/>
                  </a:moveTo>
                  <a:lnTo>
                    <a:pt x="683" y="214"/>
                  </a:lnTo>
                  <a:lnTo>
                    <a:pt x="678" y="202"/>
                  </a:lnTo>
                  <a:lnTo>
                    <a:pt x="670" y="183"/>
                  </a:lnTo>
                  <a:lnTo>
                    <a:pt x="659" y="157"/>
                  </a:lnTo>
                  <a:lnTo>
                    <a:pt x="645" y="125"/>
                  </a:lnTo>
                  <a:lnTo>
                    <a:pt x="628" y="88"/>
                  </a:lnTo>
                  <a:lnTo>
                    <a:pt x="609" y="47"/>
                  </a:lnTo>
                  <a:lnTo>
                    <a:pt x="586" y="0"/>
                  </a:lnTo>
                  <a:lnTo>
                    <a:pt x="573" y="37"/>
                  </a:lnTo>
                  <a:lnTo>
                    <a:pt x="562" y="70"/>
                  </a:lnTo>
                  <a:lnTo>
                    <a:pt x="551" y="97"/>
                  </a:lnTo>
                  <a:lnTo>
                    <a:pt x="542" y="120"/>
                  </a:lnTo>
                  <a:lnTo>
                    <a:pt x="534" y="138"/>
                  </a:lnTo>
                  <a:lnTo>
                    <a:pt x="528" y="151"/>
                  </a:lnTo>
                  <a:lnTo>
                    <a:pt x="524" y="159"/>
                  </a:lnTo>
                  <a:lnTo>
                    <a:pt x="523" y="161"/>
                  </a:lnTo>
                  <a:lnTo>
                    <a:pt x="508" y="154"/>
                  </a:lnTo>
                  <a:lnTo>
                    <a:pt x="470" y="134"/>
                  </a:lnTo>
                  <a:lnTo>
                    <a:pt x="443" y="121"/>
                  </a:lnTo>
                  <a:lnTo>
                    <a:pt x="414" y="107"/>
                  </a:lnTo>
                  <a:lnTo>
                    <a:pt x="382" y="93"/>
                  </a:lnTo>
                  <a:lnTo>
                    <a:pt x="349" y="79"/>
                  </a:lnTo>
                  <a:lnTo>
                    <a:pt x="315" y="65"/>
                  </a:lnTo>
                  <a:lnTo>
                    <a:pt x="282" y="53"/>
                  </a:lnTo>
                  <a:lnTo>
                    <a:pt x="250" y="43"/>
                  </a:lnTo>
                  <a:lnTo>
                    <a:pt x="221" y="36"/>
                  </a:lnTo>
                  <a:lnTo>
                    <a:pt x="207" y="33"/>
                  </a:lnTo>
                  <a:lnTo>
                    <a:pt x="194" y="31"/>
                  </a:lnTo>
                  <a:lnTo>
                    <a:pt x="182" y="31"/>
                  </a:lnTo>
                  <a:lnTo>
                    <a:pt x="172" y="31"/>
                  </a:lnTo>
                  <a:lnTo>
                    <a:pt x="162" y="33"/>
                  </a:lnTo>
                  <a:lnTo>
                    <a:pt x="154" y="35"/>
                  </a:lnTo>
                  <a:lnTo>
                    <a:pt x="148" y="39"/>
                  </a:lnTo>
                  <a:lnTo>
                    <a:pt x="143" y="45"/>
                  </a:lnTo>
                  <a:lnTo>
                    <a:pt x="136" y="57"/>
                  </a:lnTo>
                  <a:lnTo>
                    <a:pt x="130" y="71"/>
                  </a:lnTo>
                  <a:lnTo>
                    <a:pt x="126" y="85"/>
                  </a:lnTo>
                  <a:lnTo>
                    <a:pt x="122" y="100"/>
                  </a:lnTo>
                  <a:lnTo>
                    <a:pt x="120" y="115"/>
                  </a:lnTo>
                  <a:lnTo>
                    <a:pt x="119" y="130"/>
                  </a:lnTo>
                  <a:lnTo>
                    <a:pt x="118" y="145"/>
                  </a:lnTo>
                  <a:lnTo>
                    <a:pt x="119" y="159"/>
                  </a:lnTo>
                  <a:lnTo>
                    <a:pt x="120" y="185"/>
                  </a:lnTo>
                  <a:lnTo>
                    <a:pt x="123" y="206"/>
                  </a:lnTo>
                  <a:lnTo>
                    <a:pt x="125" y="220"/>
                  </a:lnTo>
                  <a:lnTo>
                    <a:pt x="126" y="225"/>
                  </a:lnTo>
                  <a:lnTo>
                    <a:pt x="122" y="226"/>
                  </a:lnTo>
                  <a:lnTo>
                    <a:pt x="110" y="228"/>
                  </a:lnTo>
                  <a:lnTo>
                    <a:pt x="103" y="230"/>
                  </a:lnTo>
                  <a:lnTo>
                    <a:pt x="94" y="233"/>
                  </a:lnTo>
                  <a:lnTo>
                    <a:pt x="85" y="236"/>
                  </a:lnTo>
                  <a:lnTo>
                    <a:pt x="75" y="240"/>
                  </a:lnTo>
                  <a:lnTo>
                    <a:pt x="66" y="245"/>
                  </a:lnTo>
                  <a:lnTo>
                    <a:pt x="57" y="251"/>
                  </a:lnTo>
                  <a:lnTo>
                    <a:pt x="48" y="259"/>
                  </a:lnTo>
                  <a:lnTo>
                    <a:pt x="41" y="267"/>
                  </a:lnTo>
                  <a:lnTo>
                    <a:pt x="34" y="277"/>
                  </a:lnTo>
                  <a:lnTo>
                    <a:pt x="29" y="288"/>
                  </a:lnTo>
                  <a:lnTo>
                    <a:pt x="27" y="295"/>
                  </a:lnTo>
                  <a:lnTo>
                    <a:pt x="26" y="301"/>
                  </a:lnTo>
                  <a:lnTo>
                    <a:pt x="25" y="308"/>
                  </a:lnTo>
                  <a:lnTo>
                    <a:pt x="25" y="315"/>
                  </a:lnTo>
                  <a:lnTo>
                    <a:pt x="26" y="344"/>
                  </a:lnTo>
                  <a:lnTo>
                    <a:pt x="27" y="368"/>
                  </a:lnTo>
                  <a:lnTo>
                    <a:pt x="28" y="389"/>
                  </a:lnTo>
                  <a:lnTo>
                    <a:pt x="30" y="406"/>
                  </a:lnTo>
                  <a:lnTo>
                    <a:pt x="33" y="429"/>
                  </a:lnTo>
                  <a:lnTo>
                    <a:pt x="34" y="436"/>
                  </a:lnTo>
                  <a:lnTo>
                    <a:pt x="31" y="439"/>
                  </a:lnTo>
                  <a:lnTo>
                    <a:pt x="23" y="447"/>
                  </a:lnTo>
                  <a:lnTo>
                    <a:pt x="18" y="452"/>
                  </a:lnTo>
                  <a:lnTo>
                    <a:pt x="13" y="459"/>
                  </a:lnTo>
                  <a:lnTo>
                    <a:pt x="9" y="466"/>
                  </a:lnTo>
                  <a:lnTo>
                    <a:pt x="5" y="474"/>
                  </a:lnTo>
                  <a:lnTo>
                    <a:pt x="2" y="483"/>
                  </a:lnTo>
                  <a:lnTo>
                    <a:pt x="0" y="493"/>
                  </a:lnTo>
                  <a:lnTo>
                    <a:pt x="0" y="497"/>
                  </a:lnTo>
                  <a:lnTo>
                    <a:pt x="0" y="502"/>
                  </a:lnTo>
                  <a:lnTo>
                    <a:pt x="1" y="507"/>
                  </a:lnTo>
                  <a:lnTo>
                    <a:pt x="2" y="512"/>
                  </a:lnTo>
                  <a:lnTo>
                    <a:pt x="4" y="518"/>
                  </a:lnTo>
                  <a:lnTo>
                    <a:pt x="6" y="523"/>
                  </a:lnTo>
                  <a:lnTo>
                    <a:pt x="9" y="528"/>
                  </a:lnTo>
                  <a:lnTo>
                    <a:pt x="13" y="533"/>
                  </a:lnTo>
                  <a:lnTo>
                    <a:pt x="18" y="538"/>
                  </a:lnTo>
                  <a:lnTo>
                    <a:pt x="24" y="543"/>
                  </a:lnTo>
                  <a:lnTo>
                    <a:pt x="30" y="549"/>
                  </a:lnTo>
                  <a:lnTo>
                    <a:pt x="38" y="554"/>
                  </a:lnTo>
                  <a:lnTo>
                    <a:pt x="56" y="565"/>
                  </a:lnTo>
                  <a:lnTo>
                    <a:pt x="77" y="577"/>
                  </a:lnTo>
                  <a:lnTo>
                    <a:pt x="103" y="589"/>
                  </a:lnTo>
                  <a:lnTo>
                    <a:pt x="131" y="602"/>
                  </a:lnTo>
                  <a:lnTo>
                    <a:pt x="162" y="616"/>
                  </a:lnTo>
                  <a:lnTo>
                    <a:pt x="194" y="629"/>
                  </a:lnTo>
                  <a:lnTo>
                    <a:pt x="227" y="642"/>
                  </a:lnTo>
                  <a:lnTo>
                    <a:pt x="261" y="654"/>
                  </a:lnTo>
                  <a:lnTo>
                    <a:pt x="295" y="665"/>
                  </a:lnTo>
                  <a:lnTo>
                    <a:pt x="328" y="675"/>
                  </a:lnTo>
                  <a:lnTo>
                    <a:pt x="360" y="683"/>
                  </a:lnTo>
                  <a:lnTo>
                    <a:pt x="390" y="689"/>
                  </a:lnTo>
                  <a:lnTo>
                    <a:pt x="404" y="691"/>
                  </a:lnTo>
                  <a:lnTo>
                    <a:pt x="417" y="693"/>
                  </a:lnTo>
                  <a:lnTo>
                    <a:pt x="430" y="694"/>
                  </a:lnTo>
                  <a:lnTo>
                    <a:pt x="442" y="694"/>
                  </a:lnTo>
                  <a:lnTo>
                    <a:pt x="453" y="694"/>
                  </a:lnTo>
                  <a:lnTo>
                    <a:pt x="463" y="693"/>
                  </a:lnTo>
                  <a:lnTo>
                    <a:pt x="472" y="691"/>
                  </a:lnTo>
                  <a:lnTo>
                    <a:pt x="480" y="688"/>
                  </a:lnTo>
                  <a:lnTo>
                    <a:pt x="487" y="684"/>
                  </a:lnTo>
                  <a:lnTo>
                    <a:pt x="495" y="679"/>
                  </a:lnTo>
                  <a:lnTo>
                    <a:pt x="503" y="673"/>
                  </a:lnTo>
                  <a:lnTo>
                    <a:pt x="511" y="666"/>
                  </a:lnTo>
                  <a:lnTo>
                    <a:pt x="520" y="658"/>
                  </a:lnTo>
                  <a:lnTo>
                    <a:pt x="528" y="648"/>
                  </a:lnTo>
                  <a:lnTo>
                    <a:pt x="537" y="638"/>
                  </a:lnTo>
                  <a:lnTo>
                    <a:pt x="546" y="626"/>
                  </a:lnTo>
                  <a:lnTo>
                    <a:pt x="564" y="601"/>
                  </a:lnTo>
                  <a:lnTo>
                    <a:pt x="581" y="573"/>
                  </a:lnTo>
                  <a:lnTo>
                    <a:pt x="598" y="542"/>
                  </a:lnTo>
                  <a:lnTo>
                    <a:pt x="615" y="509"/>
                  </a:lnTo>
                  <a:lnTo>
                    <a:pt x="630" y="475"/>
                  </a:lnTo>
                  <a:lnTo>
                    <a:pt x="644" y="438"/>
                  </a:lnTo>
                  <a:lnTo>
                    <a:pt x="657" y="401"/>
                  </a:lnTo>
                  <a:lnTo>
                    <a:pt x="667" y="364"/>
                  </a:lnTo>
                  <a:lnTo>
                    <a:pt x="672" y="345"/>
                  </a:lnTo>
                  <a:lnTo>
                    <a:pt x="676" y="326"/>
                  </a:lnTo>
                  <a:lnTo>
                    <a:pt x="679" y="308"/>
                  </a:lnTo>
                  <a:lnTo>
                    <a:pt x="682" y="289"/>
                  </a:lnTo>
                  <a:lnTo>
                    <a:pt x="684" y="271"/>
                  </a:lnTo>
                  <a:lnTo>
                    <a:pt x="685" y="253"/>
                  </a:lnTo>
                  <a:lnTo>
                    <a:pt x="685" y="235"/>
                  </a:lnTo>
                  <a:lnTo>
                    <a:pt x="685" y="218"/>
                  </a:lnTo>
                  <a:close/>
                </a:path>
              </a:pathLst>
            </a:custGeom>
            <a:solidFill>
              <a:srgbClr val="FFDCB7"/>
            </a:solidFill>
            <a:ln>
              <a:noFill/>
            </a:ln>
            <a:extLst>
              <a:ext uri="{91240B29-F687-4F45-9708-019B960494DF}">
                <a14:hiddenLine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Helvetica Neue" panose="02000503000000020004" pitchFamily="2" charset="0"/>
                <a:ea typeface="Helvetica Neue" panose="02000503000000020004" pitchFamily="2" charset="0"/>
                <a:cs typeface="Helvetica Neue" panose="02000503000000020004" pitchFamily="2" charset="0"/>
              </a:endParaRPr>
            </a:p>
          </p:txBody>
        </p:sp>
      </p:grpSp>
      <p:sp>
        <p:nvSpPr>
          <p:cNvPr id="67" name="Rectangle 66">
            <a:extLst>
              <a:ext uri="{FF2B5EF4-FFF2-40B4-BE49-F238E27FC236}">
                <a16:creationId xmlns:a16="http://schemas.microsoft.com/office/drawing/2014/main" id="{DE8D2BDA-1EF4-4A43-9E24-4E3CBEA910DB}"/>
              </a:ext>
            </a:extLst>
          </p:cNvPr>
          <p:cNvSpPr/>
          <p:nvPr/>
        </p:nvSpPr>
        <p:spPr>
          <a:xfrm>
            <a:off x="793143" y="1445416"/>
            <a:ext cx="5721371" cy="2508251"/>
          </a:xfrm>
          <a:prstGeom prst="rect">
            <a:avLst/>
          </a:prstGeom>
        </p:spPr>
        <p:txBody>
          <a:bodyPr wrap="square">
            <a:spAutoFit/>
          </a:bodyPr>
          <a:lstStyle/>
          <a:p>
            <a:pPr>
              <a:lnSpc>
                <a:spcPct val="120000"/>
              </a:lnSpc>
            </a:pPr>
            <a:r>
              <a:rPr lang="fr-BE" sz="12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Au cœur de l’approche orientée sur les talents, la conviction que les membres d’une équipe effectuent suffisamment de tâches en adéquation avec leurs talents. Cela ne signifie pas que chacun doive travailler à 100% en adéquation parfaite avec ses talents. Ni qu’un manager doive faire fi des faiblesses de chacun. Il s’agit plutôt de s’assurer que chaque individu dispose de suffisamment de tâches adaptées à ses talents. Si c’est le cas, il existe de fortes chances que les performances et l’engagement s’en voient fortement augmentés. Cela implique une meilleure compréhension de leurs talents par les membres de l’équipe, qu’ils en soient conscients, et prêts à engager le dialogue à leur sujet. Il est également crucial qu’un langage commun autour des talents soit mis en place.</a:t>
            </a:r>
          </a:p>
        </p:txBody>
      </p:sp>
      <p:cxnSp>
        <p:nvCxnSpPr>
          <p:cNvPr id="68" name="Straight Connector 67">
            <a:extLst>
              <a:ext uri="{FF2B5EF4-FFF2-40B4-BE49-F238E27FC236}">
                <a16:creationId xmlns:a16="http://schemas.microsoft.com/office/drawing/2014/main" id="{B3076605-1DA4-4B2E-AF6D-0AB81575C5A1}"/>
              </a:ext>
            </a:extLst>
          </p:cNvPr>
          <p:cNvCxnSpPr/>
          <p:nvPr/>
        </p:nvCxnSpPr>
        <p:spPr>
          <a:xfrm>
            <a:off x="1787139" y="4197359"/>
            <a:ext cx="1097280" cy="0"/>
          </a:xfrm>
          <a:prstGeom prst="line">
            <a:avLst/>
          </a:prstGeom>
          <a:ln>
            <a:solidFill>
              <a:schemeClr val="bg1">
                <a:alpha val="43000"/>
              </a:schemeClr>
            </a:solidFill>
          </a:ln>
        </p:spPr>
        <p:style>
          <a:lnRef idx="1">
            <a:schemeClr val="accent1"/>
          </a:lnRef>
          <a:fillRef idx="0">
            <a:schemeClr val="accent1"/>
          </a:fillRef>
          <a:effectRef idx="0">
            <a:schemeClr val="accent1"/>
          </a:effectRef>
          <a:fontRef idx="minor">
            <a:schemeClr val="tx1"/>
          </a:fontRef>
        </p:style>
      </p:cxnSp>
      <p:grpSp>
        <p:nvGrpSpPr>
          <p:cNvPr id="69" name="Group 68">
            <a:extLst>
              <a:ext uri="{FF2B5EF4-FFF2-40B4-BE49-F238E27FC236}">
                <a16:creationId xmlns:a16="http://schemas.microsoft.com/office/drawing/2014/main" id="{89049304-8119-4C4D-9245-8CF5A70222C4}"/>
              </a:ext>
            </a:extLst>
          </p:cNvPr>
          <p:cNvGrpSpPr/>
          <p:nvPr/>
        </p:nvGrpSpPr>
        <p:grpSpPr>
          <a:xfrm>
            <a:off x="1466381" y="3946288"/>
            <a:ext cx="502142" cy="502142"/>
            <a:chOff x="6823840" y="3292165"/>
            <a:chExt cx="606582" cy="606582"/>
          </a:xfrm>
        </p:grpSpPr>
        <p:grpSp>
          <p:nvGrpSpPr>
            <p:cNvPr id="70" name="Group 69">
              <a:extLst>
                <a:ext uri="{FF2B5EF4-FFF2-40B4-BE49-F238E27FC236}">
                  <a16:creationId xmlns:a16="http://schemas.microsoft.com/office/drawing/2014/main" id="{8E962AD7-A6E6-48DD-AD12-EAB8A16426D7}"/>
                </a:ext>
              </a:extLst>
            </p:cNvPr>
            <p:cNvGrpSpPr/>
            <p:nvPr/>
          </p:nvGrpSpPr>
          <p:grpSpPr>
            <a:xfrm>
              <a:off x="6823840" y="3292165"/>
              <a:ext cx="606582" cy="606582"/>
              <a:chOff x="4374421" y="57165"/>
              <a:chExt cx="6743671" cy="6743671"/>
            </a:xfrm>
          </p:grpSpPr>
          <p:sp>
            <p:nvSpPr>
              <p:cNvPr id="72" name="Oval 71">
                <a:extLst>
                  <a:ext uri="{FF2B5EF4-FFF2-40B4-BE49-F238E27FC236}">
                    <a16:creationId xmlns:a16="http://schemas.microsoft.com/office/drawing/2014/main" id="{269BC9C3-22FA-4DA9-B5AA-EA31580D801F}"/>
                  </a:ext>
                </a:extLst>
              </p:cNvPr>
              <p:cNvSpPr/>
              <p:nvPr/>
            </p:nvSpPr>
            <p:spPr>
              <a:xfrm>
                <a:off x="4374421" y="57165"/>
                <a:ext cx="6743671" cy="6743671"/>
              </a:xfrm>
              <a:prstGeom prst="ellipse">
                <a:avLst/>
              </a:prstGeom>
              <a:solidFill>
                <a:schemeClr val="bg1">
                  <a:alpha val="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73" name="Oval 72">
                <a:extLst>
                  <a:ext uri="{FF2B5EF4-FFF2-40B4-BE49-F238E27FC236}">
                    <a16:creationId xmlns:a16="http://schemas.microsoft.com/office/drawing/2014/main" id="{700CA597-FFB0-4087-92BB-85C6F4431023}"/>
                  </a:ext>
                </a:extLst>
              </p:cNvPr>
              <p:cNvSpPr/>
              <p:nvPr/>
            </p:nvSpPr>
            <p:spPr>
              <a:xfrm>
                <a:off x="5284199" y="966954"/>
                <a:ext cx="4924138" cy="4924115"/>
              </a:xfrm>
              <a:prstGeom prst="ellipse">
                <a:avLst/>
              </a:prstGeom>
              <a:solidFill>
                <a:schemeClr val="bg1">
                  <a:alpha val="12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grpSp>
        <p:sp>
          <p:nvSpPr>
            <p:cNvPr id="71" name="Oval 70">
              <a:extLst>
                <a:ext uri="{FF2B5EF4-FFF2-40B4-BE49-F238E27FC236}">
                  <a16:creationId xmlns:a16="http://schemas.microsoft.com/office/drawing/2014/main" id="{4B7A2EAF-4D18-4493-928F-237F024516A8}"/>
                </a:ext>
              </a:extLst>
            </p:cNvPr>
            <p:cNvSpPr/>
            <p:nvPr/>
          </p:nvSpPr>
          <p:spPr>
            <a:xfrm>
              <a:off x="7013676" y="3482001"/>
              <a:ext cx="226911" cy="22691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grpSp>
      <p:cxnSp>
        <p:nvCxnSpPr>
          <p:cNvPr id="74" name="Straight Connector 73">
            <a:extLst>
              <a:ext uri="{FF2B5EF4-FFF2-40B4-BE49-F238E27FC236}">
                <a16:creationId xmlns:a16="http://schemas.microsoft.com/office/drawing/2014/main" id="{0CB006B3-0A00-4181-9E7A-E8285FA9590D}"/>
              </a:ext>
            </a:extLst>
          </p:cNvPr>
          <p:cNvCxnSpPr/>
          <p:nvPr/>
        </p:nvCxnSpPr>
        <p:spPr>
          <a:xfrm>
            <a:off x="4348255" y="5029709"/>
            <a:ext cx="1097280" cy="0"/>
          </a:xfrm>
          <a:prstGeom prst="line">
            <a:avLst/>
          </a:prstGeom>
          <a:ln>
            <a:solidFill>
              <a:schemeClr val="bg1">
                <a:alpha val="43000"/>
              </a:schemeClr>
            </a:solidFill>
          </a:ln>
        </p:spPr>
        <p:style>
          <a:lnRef idx="1">
            <a:schemeClr val="accent1"/>
          </a:lnRef>
          <a:fillRef idx="0">
            <a:schemeClr val="accent1"/>
          </a:fillRef>
          <a:effectRef idx="0">
            <a:schemeClr val="accent1"/>
          </a:effectRef>
          <a:fontRef idx="minor">
            <a:schemeClr val="tx1"/>
          </a:fontRef>
        </p:style>
      </p:cxnSp>
      <p:grpSp>
        <p:nvGrpSpPr>
          <p:cNvPr id="75" name="Group 74">
            <a:extLst>
              <a:ext uri="{FF2B5EF4-FFF2-40B4-BE49-F238E27FC236}">
                <a16:creationId xmlns:a16="http://schemas.microsoft.com/office/drawing/2014/main" id="{6558AA43-2325-4B3C-BD2E-3C480404DAED}"/>
              </a:ext>
            </a:extLst>
          </p:cNvPr>
          <p:cNvGrpSpPr/>
          <p:nvPr/>
        </p:nvGrpSpPr>
        <p:grpSpPr>
          <a:xfrm>
            <a:off x="5304019" y="4778638"/>
            <a:ext cx="502142" cy="502142"/>
            <a:chOff x="6823840" y="3292165"/>
            <a:chExt cx="606582" cy="606582"/>
          </a:xfrm>
        </p:grpSpPr>
        <p:grpSp>
          <p:nvGrpSpPr>
            <p:cNvPr id="76" name="Group 75">
              <a:extLst>
                <a:ext uri="{FF2B5EF4-FFF2-40B4-BE49-F238E27FC236}">
                  <a16:creationId xmlns:a16="http://schemas.microsoft.com/office/drawing/2014/main" id="{86DB8DC9-F19F-4611-AEA7-8B44BED4CFE9}"/>
                </a:ext>
              </a:extLst>
            </p:cNvPr>
            <p:cNvGrpSpPr/>
            <p:nvPr/>
          </p:nvGrpSpPr>
          <p:grpSpPr>
            <a:xfrm>
              <a:off x="6823840" y="3292165"/>
              <a:ext cx="606582" cy="606582"/>
              <a:chOff x="4374421" y="57165"/>
              <a:chExt cx="6743671" cy="6743671"/>
            </a:xfrm>
          </p:grpSpPr>
          <p:sp>
            <p:nvSpPr>
              <p:cNvPr id="78" name="Oval 77">
                <a:extLst>
                  <a:ext uri="{FF2B5EF4-FFF2-40B4-BE49-F238E27FC236}">
                    <a16:creationId xmlns:a16="http://schemas.microsoft.com/office/drawing/2014/main" id="{ED2661BC-9C7C-41D0-B2D9-6C422E35D6B7}"/>
                  </a:ext>
                </a:extLst>
              </p:cNvPr>
              <p:cNvSpPr/>
              <p:nvPr/>
            </p:nvSpPr>
            <p:spPr>
              <a:xfrm>
                <a:off x="4374421" y="57165"/>
                <a:ext cx="6743671" cy="6743671"/>
              </a:xfrm>
              <a:prstGeom prst="ellipse">
                <a:avLst/>
              </a:prstGeom>
              <a:solidFill>
                <a:schemeClr val="bg1">
                  <a:alpha val="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79" name="Oval 78">
                <a:extLst>
                  <a:ext uri="{FF2B5EF4-FFF2-40B4-BE49-F238E27FC236}">
                    <a16:creationId xmlns:a16="http://schemas.microsoft.com/office/drawing/2014/main" id="{8272EE79-2135-4CBC-BC46-3E3807F9A3BB}"/>
                  </a:ext>
                </a:extLst>
              </p:cNvPr>
              <p:cNvSpPr/>
              <p:nvPr/>
            </p:nvSpPr>
            <p:spPr>
              <a:xfrm>
                <a:off x="5284199" y="966954"/>
                <a:ext cx="4924138" cy="4924115"/>
              </a:xfrm>
              <a:prstGeom prst="ellipse">
                <a:avLst/>
              </a:prstGeom>
              <a:solidFill>
                <a:schemeClr val="bg1">
                  <a:alpha val="12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grpSp>
        <p:sp>
          <p:nvSpPr>
            <p:cNvPr id="77" name="Oval 76">
              <a:extLst>
                <a:ext uri="{FF2B5EF4-FFF2-40B4-BE49-F238E27FC236}">
                  <a16:creationId xmlns:a16="http://schemas.microsoft.com/office/drawing/2014/main" id="{C3C891CA-BAA8-45F2-83F5-A69DFB6BA290}"/>
                </a:ext>
              </a:extLst>
            </p:cNvPr>
            <p:cNvSpPr/>
            <p:nvPr/>
          </p:nvSpPr>
          <p:spPr>
            <a:xfrm>
              <a:off x="7013676" y="3482001"/>
              <a:ext cx="226911" cy="22691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grpSp>
      <p:sp>
        <p:nvSpPr>
          <p:cNvPr id="81" name="TextBox 80">
            <a:extLst>
              <a:ext uri="{FF2B5EF4-FFF2-40B4-BE49-F238E27FC236}">
                <a16:creationId xmlns:a16="http://schemas.microsoft.com/office/drawing/2014/main" id="{D1DA103A-133A-4525-959D-C8A56595069A}"/>
              </a:ext>
            </a:extLst>
          </p:cNvPr>
          <p:cNvSpPr txBox="1"/>
          <p:nvPr/>
        </p:nvSpPr>
        <p:spPr>
          <a:xfrm>
            <a:off x="4537960" y="5354878"/>
            <a:ext cx="1851662" cy="923330"/>
          </a:xfrm>
          <a:prstGeom prst="rect">
            <a:avLst/>
          </a:prstGeom>
          <a:noFill/>
        </p:spPr>
        <p:txBody>
          <a:bodyPr wrap="square" rtlCol="0">
            <a:spAutoFit/>
          </a:bodyPr>
          <a:lstStyle/>
          <a:p>
            <a:r>
              <a:rPr lang="fr-FR"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Est un manager empathique</a:t>
            </a:r>
            <a:endParaRPr lang="fr-BE"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84" name="TextBox 83">
            <a:extLst>
              <a:ext uri="{FF2B5EF4-FFF2-40B4-BE49-F238E27FC236}">
                <a16:creationId xmlns:a16="http://schemas.microsoft.com/office/drawing/2014/main" id="{97EBF45D-F608-4719-9ADE-27FD0DE43264}"/>
              </a:ext>
            </a:extLst>
          </p:cNvPr>
          <p:cNvSpPr txBox="1"/>
          <p:nvPr/>
        </p:nvSpPr>
        <p:spPr>
          <a:xfrm>
            <a:off x="703479" y="4482501"/>
            <a:ext cx="1929791" cy="1477328"/>
          </a:xfrm>
          <a:prstGeom prst="rect">
            <a:avLst/>
          </a:prstGeom>
          <a:noFill/>
        </p:spPr>
        <p:txBody>
          <a:bodyPr wrap="square" rtlCol="0">
            <a:spAutoFit/>
          </a:bodyPr>
          <a:lstStyle/>
          <a:p>
            <a:r>
              <a:rPr lang="fr-BE"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Connaît les talents et les potentiels de ses collaborateurs.</a:t>
            </a:r>
          </a:p>
        </p:txBody>
      </p:sp>
      <p:cxnSp>
        <p:nvCxnSpPr>
          <p:cNvPr id="112" name="Straight Connector 111">
            <a:extLst>
              <a:ext uri="{FF2B5EF4-FFF2-40B4-BE49-F238E27FC236}">
                <a16:creationId xmlns:a16="http://schemas.microsoft.com/office/drawing/2014/main" id="{45C3FBB9-CEB7-734B-B3C7-E597A57E2344}"/>
              </a:ext>
            </a:extLst>
          </p:cNvPr>
          <p:cNvCxnSpPr/>
          <p:nvPr/>
        </p:nvCxnSpPr>
        <p:spPr>
          <a:xfrm>
            <a:off x="2077600" y="6432812"/>
            <a:ext cx="1097280" cy="0"/>
          </a:xfrm>
          <a:prstGeom prst="line">
            <a:avLst/>
          </a:prstGeom>
          <a:ln>
            <a:solidFill>
              <a:schemeClr val="bg1">
                <a:alpha val="43000"/>
              </a:schemeClr>
            </a:solidFill>
          </a:ln>
        </p:spPr>
        <p:style>
          <a:lnRef idx="1">
            <a:schemeClr val="accent1"/>
          </a:lnRef>
          <a:fillRef idx="0">
            <a:schemeClr val="accent1"/>
          </a:fillRef>
          <a:effectRef idx="0">
            <a:schemeClr val="accent1"/>
          </a:effectRef>
          <a:fontRef idx="minor">
            <a:schemeClr val="tx1"/>
          </a:fontRef>
        </p:style>
      </p:cxnSp>
      <p:grpSp>
        <p:nvGrpSpPr>
          <p:cNvPr id="113" name="Group 112">
            <a:extLst>
              <a:ext uri="{FF2B5EF4-FFF2-40B4-BE49-F238E27FC236}">
                <a16:creationId xmlns:a16="http://schemas.microsoft.com/office/drawing/2014/main" id="{7F66DD9B-BA19-6F46-A31F-3C7AA25144ED}"/>
              </a:ext>
            </a:extLst>
          </p:cNvPr>
          <p:cNvGrpSpPr/>
          <p:nvPr/>
        </p:nvGrpSpPr>
        <p:grpSpPr>
          <a:xfrm>
            <a:off x="1756842" y="6181741"/>
            <a:ext cx="502142" cy="502142"/>
            <a:chOff x="6823840" y="3292165"/>
            <a:chExt cx="606582" cy="606582"/>
          </a:xfrm>
        </p:grpSpPr>
        <p:grpSp>
          <p:nvGrpSpPr>
            <p:cNvPr id="114" name="Group 113">
              <a:extLst>
                <a:ext uri="{FF2B5EF4-FFF2-40B4-BE49-F238E27FC236}">
                  <a16:creationId xmlns:a16="http://schemas.microsoft.com/office/drawing/2014/main" id="{2D25F353-F4CE-844C-B50E-74F756306513}"/>
                </a:ext>
              </a:extLst>
            </p:cNvPr>
            <p:cNvGrpSpPr/>
            <p:nvPr/>
          </p:nvGrpSpPr>
          <p:grpSpPr>
            <a:xfrm>
              <a:off x="6823840" y="3292165"/>
              <a:ext cx="606582" cy="606582"/>
              <a:chOff x="4374421" y="57165"/>
              <a:chExt cx="6743671" cy="6743671"/>
            </a:xfrm>
          </p:grpSpPr>
          <p:sp>
            <p:nvSpPr>
              <p:cNvPr id="116" name="Oval 115">
                <a:extLst>
                  <a:ext uri="{FF2B5EF4-FFF2-40B4-BE49-F238E27FC236}">
                    <a16:creationId xmlns:a16="http://schemas.microsoft.com/office/drawing/2014/main" id="{7F190D95-7622-7944-B060-507D103ED4EA}"/>
                  </a:ext>
                </a:extLst>
              </p:cNvPr>
              <p:cNvSpPr/>
              <p:nvPr/>
            </p:nvSpPr>
            <p:spPr>
              <a:xfrm>
                <a:off x="4374421" y="57165"/>
                <a:ext cx="6743671" cy="6743671"/>
              </a:xfrm>
              <a:prstGeom prst="ellipse">
                <a:avLst/>
              </a:prstGeom>
              <a:solidFill>
                <a:schemeClr val="bg1">
                  <a:alpha val="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17" name="Oval 116">
                <a:extLst>
                  <a:ext uri="{FF2B5EF4-FFF2-40B4-BE49-F238E27FC236}">
                    <a16:creationId xmlns:a16="http://schemas.microsoft.com/office/drawing/2014/main" id="{745700A3-FF22-FA42-B4C3-2CECD7362A9B}"/>
                  </a:ext>
                </a:extLst>
              </p:cNvPr>
              <p:cNvSpPr/>
              <p:nvPr/>
            </p:nvSpPr>
            <p:spPr>
              <a:xfrm>
                <a:off x="5284199" y="966954"/>
                <a:ext cx="4924138" cy="4924115"/>
              </a:xfrm>
              <a:prstGeom prst="ellipse">
                <a:avLst/>
              </a:prstGeom>
              <a:solidFill>
                <a:schemeClr val="bg1">
                  <a:alpha val="12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grpSp>
        <p:sp>
          <p:nvSpPr>
            <p:cNvPr id="115" name="Oval 114">
              <a:extLst>
                <a:ext uri="{FF2B5EF4-FFF2-40B4-BE49-F238E27FC236}">
                  <a16:creationId xmlns:a16="http://schemas.microsoft.com/office/drawing/2014/main" id="{F340AA3F-D98C-F24C-8137-F5B93B22B687}"/>
                </a:ext>
              </a:extLst>
            </p:cNvPr>
            <p:cNvSpPr/>
            <p:nvPr/>
          </p:nvSpPr>
          <p:spPr>
            <a:xfrm>
              <a:off x="7013676" y="3482001"/>
              <a:ext cx="226911" cy="22691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grpSp>
      <p:sp>
        <p:nvSpPr>
          <p:cNvPr id="119" name="TextBox 118">
            <a:extLst>
              <a:ext uri="{FF2B5EF4-FFF2-40B4-BE49-F238E27FC236}">
                <a16:creationId xmlns:a16="http://schemas.microsoft.com/office/drawing/2014/main" id="{57E1EDBB-C47C-3A49-BF07-15C8598A93F6}"/>
              </a:ext>
            </a:extLst>
          </p:cNvPr>
          <p:cNvSpPr txBox="1"/>
          <p:nvPr/>
        </p:nvSpPr>
        <p:spPr>
          <a:xfrm>
            <a:off x="443724" y="6777058"/>
            <a:ext cx="2985276" cy="2031325"/>
          </a:xfrm>
          <a:prstGeom prst="rect">
            <a:avLst/>
          </a:prstGeom>
          <a:noFill/>
        </p:spPr>
        <p:txBody>
          <a:bodyPr wrap="square" rtlCol="0">
            <a:spAutoFit/>
          </a:bodyPr>
          <a:lstStyle/>
          <a:p>
            <a:r>
              <a:rPr lang="fr-BE"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Crée une harmonie en adoptant un dialogue axé sur les talents, met l’accent sur la valeur d’un individu et l’engage pour le bien de l’entreprise.</a:t>
            </a:r>
          </a:p>
        </p:txBody>
      </p:sp>
      <p:cxnSp>
        <p:nvCxnSpPr>
          <p:cNvPr id="121" name="Straight Connector 120">
            <a:extLst>
              <a:ext uri="{FF2B5EF4-FFF2-40B4-BE49-F238E27FC236}">
                <a16:creationId xmlns:a16="http://schemas.microsoft.com/office/drawing/2014/main" id="{D9C5D02D-DB47-F24D-A9A8-3ECB1EAD5CC3}"/>
              </a:ext>
            </a:extLst>
          </p:cNvPr>
          <p:cNvCxnSpPr/>
          <p:nvPr/>
        </p:nvCxnSpPr>
        <p:spPr>
          <a:xfrm>
            <a:off x="4721179" y="7369556"/>
            <a:ext cx="1097280" cy="0"/>
          </a:xfrm>
          <a:prstGeom prst="line">
            <a:avLst/>
          </a:prstGeom>
          <a:ln>
            <a:solidFill>
              <a:schemeClr val="bg1">
                <a:alpha val="43000"/>
              </a:schemeClr>
            </a:solidFill>
          </a:ln>
        </p:spPr>
        <p:style>
          <a:lnRef idx="1">
            <a:schemeClr val="accent1"/>
          </a:lnRef>
          <a:fillRef idx="0">
            <a:schemeClr val="accent1"/>
          </a:fillRef>
          <a:effectRef idx="0">
            <a:schemeClr val="accent1"/>
          </a:effectRef>
          <a:fontRef idx="minor">
            <a:schemeClr val="tx1"/>
          </a:fontRef>
        </p:style>
      </p:cxnSp>
      <p:grpSp>
        <p:nvGrpSpPr>
          <p:cNvPr id="122" name="Group 121">
            <a:extLst>
              <a:ext uri="{FF2B5EF4-FFF2-40B4-BE49-F238E27FC236}">
                <a16:creationId xmlns:a16="http://schemas.microsoft.com/office/drawing/2014/main" id="{EDF93556-E5E6-7141-AB11-51BF7693C67B}"/>
              </a:ext>
            </a:extLst>
          </p:cNvPr>
          <p:cNvGrpSpPr/>
          <p:nvPr/>
        </p:nvGrpSpPr>
        <p:grpSpPr>
          <a:xfrm>
            <a:off x="5664645" y="7212406"/>
            <a:ext cx="502142" cy="502142"/>
            <a:chOff x="6823840" y="3292165"/>
            <a:chExt cx="606582" cy="606582"/>
          </a:xfrm>
        </p:grpSpPr>
        <p:grpSp>
          <p:nvGrpSpPr>
            <p:cNvPr id="123" name="Group 122">
              <a:extLst>
                <a:ext uri="{FF2B5EF4-FFF2-40B4-BE49-F238E27FC236}">
                  <a16:creationId xmlns:a16="http://schemas.microsoft.com/office/drawing/2014/main" id="{051102A3-E018-5046-8AFC-58596CC95659}"/>
                </a:ext>
              </a:extLst>
            </p:cNvPr>
            <p:cNvGrpSpPr/>
            <p:nvPr/>
          </p:nvGrpSpPr>
          <p:grpSpPr>
            <a:xfrm>
              <a:off x="6823840" y="3292165"/>
              <a:ext cx="606582" cy="606582"/>
              <a:chOff x="4374421" y="57165"/>
              <a:chExt cx="6743671" cy="6743671"/>
            </a:xfrm>
          </p:grpSpPr>
          <p:sp>
            <p:nvSpPr>
              <p:cNvPr id="125" name="Oval 124">
                <a:extLst>
                  <a:ext uri="{FF2B5EF4-FFF2-40B4-BE49-F238E27FC236}">
                    <a16:creationId xmlns:a16="http://schemas.microsoft.com/office/drawing/2014/main" id="{B1D80A67-B637-324A-9A93-7734517B9352}"/>
                  </a:ext>
                </a:extLst>
              </p:cNvPr>
              <p:cNvSpPr/>
              <p:nvPr/>
            </p:nvSpPr>
            <p:spPr>
              <a:xfrm>
                <a:off x="4374421" y="57165"/>
                <a:ext cx="6743671" cy="6743671"/>
              </a:xfrm>
              <a:prstGeom prst="ellipse">
                <a:avLst/>
              </a:prstGeom>
              <a:solidFill>
                <a:schemeClr val="bg1">
                  <a:alpha val="5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26" name="Oval 125">
                <a:extLst>
                  <a:ext uri="{FF2B5EF4-FFF2-40B4-BE49-F238E27FC236}">
                    <a16:creationId xmlns:a16="http://schemas.microsoft.com/office/drawing/2014/main" id="{4830A76C-877D-F643-A8D4-A6EE245B308B}"/>
                  </a:ext>
                </a:extLst>
              </p:cNvPr>
              <p:cNvSpPr/>
              <p:nvPr/>
            </p:nvSpPr>
            <p:spPr>
              <a:xfrm>
                <a:off x="5284199" y="966954"/>
                <a:ext cx="4924138" cy="4924115"/>
              </a:xfrm>
              <a:prstGeom prst="ellipse">
                <a:avLst/>
              </a:prstGeom>
              <a:solidFill>
                <a:schemeClr val="bg1">
                  <a:alpha val="12000"/>
                </a:scheme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grpSp>
        <p:sp>
          <p:nvSpPr>
            <p:cNvPr id="124" name="Oval 123">
              <a:extLst>
                <a:ext uri="{FF2B5EF4-FFF2-40B4-BE49-F238E27FC236}">
                  <a16:creationId xmlns:a16="http://schemas.microsoft.com/office/drawing/2014/main" id="{09AA2448-699C-B849-95ED-03AD283FD769}"/>
                </a:ext>
              </a:extLst>
            </p:cNvPr>
            <p:cNvSpPr/>
            <p:nvPr/>
          </p:nvSpPr>
          <p:spPr>
            <a:xfrm>
              <a:off x="7013676" y="3482001"/>
              <a:ext cx="226911" cy="226911"/>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grpSp>
      <p:sp>
        <p:nvSpPr>
          <p:cNvPr id="128" name="TextBox 127">
            <a:extLst>
              <a:ext uri="{FF2B5EF4-FFF2-40B4-BE49-F238E27FC236}">
                <a16:creationId xmlns:a16="http://schemas.microsoft.com/office/drawing/2014/main" id="{AD7CB873-03E7-2D40-B551-32F58FF168F4}"/>
              </a:ext>
            </a:extLst>
          </p:cNvPr>
          <p:cNvSpPr txBox="1"/>
          <p:nvPr/>
        </p:nvSpPr>
        <p:spPr>
          <a:xfrm>
            <a:off x="4778804" y="7458963"/>
            <a:ext cx="1907168" cy="1754326"/>
          </a:xfrm>
          <a:prstGeom prst="rect">
            <a:avLst/>
          </a:prstGeom>
          <a:noFill/>
        </p:spPr>
        <p:txBody>
          <a:bodyPr wrap="square" rtlCol="0">
            <a:spAutoFit/>
          </a:bodyPr>
          <a:lstStyle/>
          <a:p>
            <a:r>
              <a:rPr lang="fr-BE"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Engage régulièrement un dialogue axé sur les talents avec ses employés.</a:t>
            </a:r>
          </a:p>
        </p:txBody>
      </p:sp>
      <p:sp>
        <p:nvSpPr>
          <p:cNvPr id="130" name="Text Placeholder 2">
            <a:extLst>
              <a:ext uri="{FF2B5EF4-FFF2-40B4-BE49-F238E27FC236}">
                <a16:creationId xmlns:a16="http://schemas.microsoft.com/office/drawing/2014/main" id="{4C0C2C4B-02B2-2D40-92BA-2A774F2046DB}"/>
              </a:ext>
            </a:extLst>
          </p:cNvPr>
          <p:cNvSpPr txBox="1">
            <a:spLocks/>
          </p:cNvSpPr>
          <p:nvPr/>
        </p:nvSpPr>
        <p:spPr>
          <a:xfrm>
            <a:off x="789746" y="857770"/>
            <a:ext cx="6327746" cy="1340916"/>
          </a:xfrm>
          <a:prstGeom prst="rect">
            <a:avLst/>
          </a:prstGeom>
        </p:spPr>
        <p:txBody>
          <a:bodyPr/>
          <a:lstStyle>
            <a:lvl1pPr marL="0" indent="0" algn="ctr" defTabSz="1460754" rtl="0" eaLnBrk="1" latinLnBrk="0" hangingPunct="1">
              <a:lnSpc>
                <a:spcPct val="90000"/>
              </a:lnSpc>
              <a:spcBef>
                <a:spcPts val="1598"/>
              </a:spcBef>
              <a:buFont typeface="Arial" panose="020B0604020202020204" pitchFamily="34" charset="0"/>
              <a:buNone/>
              <a:defRPr sz="4000" kern="1200">
                <a:solidFill>
                  <a:schemeClr val="tx1">
                    <a:lumMod val="65000"/>
                    <a:lumOff val="35000"/>
                  </a:schemeClr>
                </a:solidFill>
                <a:latin typeface="+mn-lt"/>
                <a:ea typeface="+mn-ea"/>
                <a:cs typeface="+mn-cs"/>
              </a:defRPr>
            </a:lvl1pPr>
            <a:lvl2pPr marL="1095566" indent="-365189" algn="l" defTabSz="1460754" rtl="0" eaLnBrk="1" latinLnBrk="0" hangingPunct="1">
              <a:lnSpc>
                <a:spcPct val="90000"/>
              </a:lnSpc>
              <a:spcBef>
                <a:spcPts val="799"/>
              </a:spcBef>
              <a:buFont typeface="Arial" panose="020B0604020202020204" pitchFamily="34" charset="0"/>
              <a:buChar char="•"/>
              <a:defRPr sz="3834" kern="1200">
                <a:solidFill>
                  <a:schemeClr val="tx1"/>
                </a:solidFill>
                <a:latin typeface="+mn-lt"/>
                <a:ea typeface="+mn-ea"/>
                <a:cs typeface="+mn-cs"/>
              </a:defRPr>
            </a:lvl2pPr>
            <a:lvl3pPr marL="1825943" indent="-365189" algn="l" defTabSz="1460754" rtl="0" eaLnBrk="1" latinLnBrk="0" hangingPunct="1">
              <a:lnSpc>
                <a:spcPct val="90000"/>
              </a:lnSpc>
              <a:spcBef>
                <a:spcPts val="799"/>
              </a:spcBef>
              <a:buFont typeface="Arial" panose="020B0604020202020204" pitchFamily="34" charset="0"/>
              <a:buChar char="•"/>
              <a:defRPr sz="3195" kern="1200">
                <a:solidFill>
                  <a:schemeClr val="tx1"/>
                </a:solidFill>
                <a:latin typeface="+mn-lt"/>
                <a:ea typeface="+mn-ea"/>
                <a:cs typeface="+mn-cs"/>
              </a:defRPr>
            </a:lvl3pPr>
            <a:lvl4pPr marL="2556320"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4pPr>
            <a:lvl5pPr marL="3286697"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5pPr>
            <a:lvl6pPr marL="4017074"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6pPr>
            <a:lvl7pPr marL="4747451"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7pPr>
            <a:lvl8pPr marL="5477828"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8pPr>
            <a:lvl9pPr marL="6208205"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9pPr>
          </a:lstStyle>
          <a:p>
            <a:pPr algn="l"/>
            <a:r>
              <a:rPr lang="en-US" dirty="0" err="1">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atin typeface="Helvetica Neue" panose="02000503000000020004" pitchFamily="2" charset="0"/>
                <a:ea typeface="Helvetica Neue" panose="02000503000000020004" pitchFamily="2" charset="0"/>
                <a:cs typeface="Helvetica Neue" panose="02000503000000020004" pitchFamily="2" charset="0"/>
              </a:rPr>
              <a:t>Gérer</a:t>
            </a:r>
            <a:r>
              <a:rPr lang="en-US" dirty="0">
                <a:gradFill flip="none" rotWithShape="1">
                  <a:gsLst>
                    <a:gs pos="0">
                      <a:schemeClr val="accent2">
                        <a:lumMod val="67000"/>
                      </a:schemeClr>
                    </a:gs>
                    <a:gs pos="48000">
                      <a:schemeClr val="accent2">
                        <a:lumMod val="97000"/>
                        <a:lumOff val="3000"/>
                      </a:schemeClr>
                    </a:gs>
                    <a:gs pos="100000">
                      <a:schemeClr val="accent2">
                        <a:lumMod val="60000"/>
                        <a:lumOff val="40000"/>
                      </a:schemeClr>
                    </a:gs>
                  </a:gsLst>
                  <a:lin ang="16200000" scaled="1"/>
                  <a:tileRect/>
                </a:gradFill>
                <a:latin typeface="Helvetica Neue" panose="02000503000000020004" pitchFamily="2" charset="0"/>
                <a:ea typeface="Helvetica Neue" panose="02000503000000020004" pitchFamily="2" charset="0"/>
                <a:cs typeface="Helvetica Neue" panose="02000503000000020004" pitchFamily="2" charset="0"/>
              </a:rPr>
              <a:t> </a:t>
            </a:r>
            <a:r>
              <a:rPr lang="en-US"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la </a:t>
            </a:r>
            <a:r>
              <a:rPr lang="en-US" dirty="0" err="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valeur</a:t>
            </a:r>
            <a:r>
              <a:rPr lang="en-US"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 </a:t>
            </a:r>
            <a:r>
              <a:rPr lang="en-US" dirty="0" err="1">
                <a:solidFill>
                  <a:schemeClr val="bg1"/>
                </a:solidFill>
                <a:latin typeface="Helvetica Neue" panose="02000503000000020004" pitchFamily="2" charset="0"/>
                <a:ea typeface="Helvetica Neue" panose="02000503000000020004" pitchFamily="2" charset="0"/>
                <a:cs typeface="Helvetica Neue" panose="02000503000000020004" pitchFamily="2" charset="0"/>
              </a:rPr>
              <a:t>ajoutée</a:t>
            </a:r>
            <a:endParaRPr lang="id-ID"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31" name="Rectangle 130">
            <a:extLst>
              <a:ext uri="{FF2B5EF4-FFF2-40B4-BE49-F238E27FC236}">
                <a16:creationId xmlns:a16="http://schemas.microsoft.com/office/drawing/2014/main" id="{FE733CE4-44CD-4147-BDE1-FF47CB2851BE}"/>
              </a:ext>
            </a:extLst>
          </p:cNvPr>
          <p:cNvSpPr/>
          <p:nvPr/>
        </p:nvSpPr>
        <p:spPr>
          <a:xfrm>
            <a:off x="4341924" y="4030795"/>
            <a:ext cx="2051232" cy="656077"/>
          </a:xfrm>
          <a:prstGeom prst="rect">
            <a:avLst/>
          </a:prstGeom>
        </p:spPr>
        <p:txBody>
          <a:bodyPr wrap="square">
            <a:spAutoFit/>
          </a:bodyPr>
          <a:lstStyle/>
          <a:p>
            <a:pPr>
              <a:lnSpc>
                <a:spcPct val="120000"/>
              </a:lnSpc>
            </a:pPr>
            <a:r>
              <a:rPr lang="fr-BE" sz="16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Le Talent Manager d’aujourd’hui :</a:t>
            </a:r>
          </a:p>
        </p:txBody>
      </p:sp>
      <p:pic>
        <p:nvPicPr>
          <p:cNvPr id="96" name="Afbeelding 95">
            <a:extLst>
              <a:ext uri="{FF2B5EF4-FFF2-40B4-BE49-F238E27FC236}">
                <a16:creationId xmlns:a16="http://schemas.microsoft.com/office/drawing/2014/main" id="{DE7393DD-EE49-4627-94EC-A25F70A920B6}"/>
              </a:ext>
            </a:extLst>
          </p:cNvPr>
          <p:cNvPicPr>
            <a:picLocks noChangeAspect="1"/>
          </p:cNvPicPr>
          <p:nvPr/>
        </p:nvPicPr>
        <p:blipFill>
          <a:blip r:embed="rId2"/>
          <a:stretch>
            <a:fillRect/>
          </a:stretch>
        </p:blipFill>
        <p:spPr>
          <a:xfrm>
            <a:off x="229840" y="193013"/>
            <a:ext cx="1237595" cy="542591"/>
          </a:xfrm>
          <a:prstGeom prst="rect">
            <a:avLst/>
          </a:prstGeom>
        </p:spPr>
      </p:pic>
    </p:spTree>
    <p:extLst>
      <p:ext uri="{BB962C8B-B14F-4D97-AF65-F5344CB8AC3E}">
        <p14:creationId xmlns:p14="http://schemas.microsoft.com/office/powerpoint/2010/main" val="122667788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603BA68-425E-4DDA-99B0-03DA931C45B2}"/>
              </a:ext>
            </a:extLst>
          </p:cNvPr>
          <p:cNvGrpSpPr/>
          <p:nvPr/>
        </p:nvGrpSpPr>
        <p:grpSpPr>
          <a:xfrm>
            <a:off x="-949228" y="6181282"/>
            <a:ext cx="5549383" cy="4981319"/>
            <a:chOff x="3692526" y="4703763"/>
            <a:chExt cx="3892550" cy="3494088"/>
          </a:xfrm>
        </p:grpSpPr>
        <p:sp>
          <p:nvSpPr>
            <p:cNvPr id="3" name="Freeform 275">
              <a:extLst>
                <a:ext uri="{FF2B5EF4-FFF2-40B4-BE49-F238E27FC236}">
                  <a16:creationId xmlns:a16="http://schemas.microsoft.com/office/drawing/2014/main" id="{0CA2439A-DC9F-469B-85F7-8DCB7A8EF492}"/>
                </a:ext>
              </a:extLst>
            </p:cNvPr>
            <p:cNvSpPr>
              <a:spLocks/>
            </p:cNvSpPr>
            <p:nvPr/>
          </p:nvSpPr>
          <p:spPr bwMode="auto">
            <a:xfrm>
              <a:off x="5589588" y="4725988"/>
              <a:ext cx="635000" cy="450850"/>
            </a:xfrm>
            <a:custGeom>
              <a:avLst/>
              <a:gdLst>
                <a:gd name="T0" fmla="*/ 46 w 400"/>
                <a:gd name="T1" fmla="*/ 0 h 284"/>
                <a:gd name="T2" fmla="*/ 400 w 400"/>
                <a:gd name="T3" fmla="*/ 78 h 284"/>
                <a:gd name="T4" fmla="*/ 354 w 400"/>
                <a:gd name="T5" fmla="*/ 284 h 284"/>
                <a:gd name="T6" fmla="*/ 0 w 400"/>
                <a:gd name="T7" fmla="*/ 205 h 284"/>
                <a:gd name="T8" fmla="*/ 46 w 400"/>
                <a:gd name="T9" fmla="*/ 0 h 284"/>
              </a:gdLst>
              <a:ahLst/>
              <a:cxnLst>
                <a:cxn ang="0">
                  <a:pos x="T0" y="T1"/>
                </a:cxn>
                <a:cxn ang="0">
                  <a:pos x="T2" y="T3"/>
                </a:cxn>
                <a:cxn ang="0">
                  <a:pos x="T4" y="T5"/>
                </a:cxn>
                <a:cxn ang="0">
                  <a:pos x="T6" y="T7"/>
                </a:cxn>
                <a:cxn ang="0">
                  <a:pos x="T8" y="T9"/>
                </a:cxn>
              </a:cxnLst>
              <a:rect l="0" t="0" r="r" b="b"/>
              <a:pathLst>
                <a:path w="400" h="284">
                  <a:moveTo>
                    <a:pt x="46" y="0"/>
                  </a:moveTo>
                  <a:lnTo>
                    <a:pt x="400" y="78"/>
                  </a:lnTo>
                  <a:lnTo>
                    <a:pt x="354" y="284"/>
                  </a:lnTo>
                  <a:lnTo>
                    <a:pt x="0" y="205"/>
                  </a:lnTo>
                  <a:lnTo>
                    <a:pt x="46" y="0"/>
                  </a:lnTo>
                  <a:close/>
                </a:path>
              </a:pathLst>
            </a:custGeom>
            <a:solidFill>
              <a:schemeClr val="bg1">
                <a:lumMod val="95000"/>
              </a:schemeClr>
            </a:solidFill>
            <a:ln>
              <a:noFill/>
            </a:ln>
          </p:spPr>
          <p:txBody>
            <a:bodyPr vert="horz" wrap="square" lIns="91440" tIns="45720" rIns="91440" bIns="45720" numCol="1" anchor="t" anchorCtr="0" compatLnSpc="1">
              <a:prstTxWarp prst="textNoShape">
                <a:avLst/>
              </a:prstTxWarp>
            </a:bodyPr>
            <a:lstStyle/>
            <a:p>
              <a:endParaRPr lang="en-US">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4" name="Freeform 522">
              <a:extLst>
                <a:ext uri="{FF2B5EF4-FFF2-40B4-BE49-F238E27FC236}">
                  <a16:creationId xmlns:a16="http://schemas.microsoft.com/office/drawing/2014/main" id="{D5C8EEAD-A5D9-41A4-B7F7-3C01EEF6E349}"/>
                </a:ext>
              </a:extLst>
            </p:cNvPr>
            <p:cNvSpPr>
              <a:spLocks/>
            </p:cNvSpPr>
            <p:nvPr/>
          </p:nvSpPr>
          <p:spPr bwMode="auto">
            <a:xfrm>
              <a:off x="5713413" y="4856163"/>
              <a:ext cx="346075" cy="230188"/>
            </a:xfrm>
            <a:custGeom>
              <a:avLst/>
              <a:gdLst>
                <a:gd name="connsiteX0" fmla="*/ 258763 w 346075"/>
                <a:gd name="connsiteY0" fmla="*/ 203200 h 230188"/>
                <a:gd name="connsiteX1" fmla="*/ 312738 w 346075"/>
                <a:gd name="connsiteY1" fmla="*/ 217488 h 230188"/>
                <a:gd name="connsiteX2" fmla="*/ 311151 w 346075"/>
                <a:gd name="connsiteY2" fmla="*/ 230188 h 230188"/>
                <a:gd name="connsiteX3" fmla="*/ 254000 w 346075"/>
                <a:gd name="connsiteY3" fmla="*/ 219076 h 230188"/>
                <a:gd name="connsiteX4" fmla="*/ 220663 w 346075"/>
                <a:gd name="connsiteY4" fmla="*/ 195262 h 230188"/>
                <a:gd name="connsiteX5" fmla="*/ 244476 w 346075"/>
                <a:gd name="connsiteY5" fmla="*/ 200025 h 230188"/>
                <a:gd name="connsiteX6" fmla="*/ 239714 w 346075"/>
                <a:gd name="connsiteY6" fmla="*/ 217487 h 230188"/>
                <a:gd name="connsiteX7" fmla="*/ 217488 w 346075"/>
                <a:gd name="connsiteY7" fmla="*/ 211137 h 230188"/>
                <a:gd name="connsiteX8" fmla="*/ 188913 w 346075"/>
                <a:gd name="connsiteY8" fmla="*/ 187325 h 230188"/>
                <a:gd name="connsiteX9" fmla="*/ 209551 w 346075"/>
                <a:gd name="connsiteY9" fmla="*/ 192088 h 230188"/>
                <a:gd name="connsiteX10" fmla="*/ 207964 w 346075"/>
                <a:gd name="connsiteY10" fmla="*/ 207963 h 230188"/>
                <a:gd name="connsiteX11" fmla="*/ 185738 w 346075"/>
                <a:gd name="connsiteY11" fmla="*/ 203201 h 230188"/>
                <a:gd name="connsiteX12" fmla="*/ 311150 w 346075"/>
                <a:gd name="connsiteY12" fmla="*/ 184150 h 230188"/>
                <a:gd name="connsiteX13" fmla="*/ 346075 w 346075"/>
                <a:gd name="connsiteY13" fmla="*/ 192088 h 230188"/>
                <a:gd name="connsiteX14" fmla="*/ 342900 w 346075"/>
                <a:gd name="connsiteY14" fmla="*/ 207963 h 230188"/>
                <a:gd name="connsiteX15" fmla="*/ 307975 w 346075"/>
                <a:gd name="connsiteY15" fmla="*/ 200026 h 230188"/>
                <a:gd name="connsiteX16" fmla="*/ 285750 w 346075"/>
                <a:gd name="connsiteY16" fmla="*/ 179387 h 230188"/>
                <a:gd name="connsiteX17" fmla="*/ 301625 w 346075"/>
                <a:gd name="connsiteY17" fmla="*/ 180975 h 230188"/>
                <a:gd name="connsiteX18" fmla="*/ 300038 w 346075"/>
                <a:gd name="connsiteY18" fmla="*/ 198437 h 230188"/>
                <a:gd name="connsiteX19" fmla="*/ 282575 w 346075"/>
                <a:gd name="connsiteY19" fmla="*/ 195262 h 230188"/>
                <a:gd name="connsiteX20" fmla="*/ 122238 w 346075"/>
                <a:gd name="connsiteY20" fmla="*/ 173037 h 230188"/>
                <a:gd name="connsiteX21" fmla="*/ 177800 w 346075"/>
                <a:gd name="connsiteY21" fmla="*/ 184150 h 230188"/>
                <a:gd name="connsiteX22" fmla="*/ 174625 w 346075"/>
                <a:gd name="connsiteY22" fmla="*/ 200025 h 230188"/>
                <a:gd name="connsiteX23" fmla="*/ 117475 w 346075"/>
                <a:gd name="connsiteY23" fmla="*/ 187325 h 230188"/>
                <a:gd name="connsiteX24" fmla="*/ 242888 w 346075"/>
                <a:gd name="connsiteY24" fmla="*/ 168275 h 230188"/>
                <a:gd name="connsiteX25" fmla="*/ 277813 w 346075"/>
                <a:gd name="connsiteY25" fmla="*/ 176213 h 230188"/>
                <a:gd name="connsiteX26" fmla="*/ 274638 w 346075"/>
                <a:gd name="connsiteY26" fmla="*/ 192088 h 230188"/>
                <a:gd name="connsiteX27" fmla="*/ 239713 w 346075"/>
                <a:gd name="connsiteY27" fmla="*/ 184151 h 230188"/>
                <a:gd name="connsiteX28" fmla="*/ 85725 w 346075"/>
                <a:gd name="connsiteY28" fmla="*/ 165100 h 230188"/>
                <a:gd name="connsiteX29" fmla="*/ 106363 w 346075"/>
                <a:gd name="connsiteY29" fmla="*/ 171450 h 230188"/>
                <a:gd name="connsiteX30" fmla="*/ 104776 w 346075"/>
                <a:gd name="connsiteY30" fmla="*/ 184150 h 230188"/>
                <a:gd name="connsiteX31" fmla="*/ 82550 w 346075"/>
                <a:gd name="connsiteY31" fmla="*/ 179388 h 230188"/>
                <a:gd name="connsiteX32" fmla="*/ 217488 w 346075"/>
                <a:gd name="connsiteY32" fmla="*/ 161925 h 230188"/>
                <a:gd name="connsiteX33" fmla="*/ 234950 w 346075"/>
                <a:gd name="connsiteY33" fmla="*/ 168275 h 230188"/>
                <a:gd name="connsiteX34" fmla="*/ 228600 w 346075"/>
                <a:gd name="connsiteY34" fmla="*/ 180975 h 230188"/>
                <a:gd name="connsiteX35" fmla="*/ 215900 w 346075"/>
                <a:gd name="connsiteY35" fmla="*/ 179388 h 230188"/>
                <a:gd name="connsiteX36" fmla="*/ 193676 w 346075"/>
                <a:gd name="connsiteY36" fmla="*/ 157162 h 230188"/>
                <a:gd name="connsiteX37" fmla="*/ 209551 w 346075"/>
                <a:gd name="connsiteY37" fmla="*/ 161925 h 230188"/>
                <a:gd name="connsiteX38" fmla="*/ 207964 w 346075"/>
                <a:gd name="connsiteY38" fmla="*/ 176212 h 230188"/>
                <a:gd name="connsiteX39" fmla="*/ 188913 w 346075"/>
                <a:gd name="connsiteY39" fmla="*/ 173037 h 230188"/>
                <a:gd name="connsiteX40" fmla="*/ 52388 w 346075"/>
                <a:gd name="connsiteY40" fmla="*/ 157162 h 230188"/>
                <a:gd name="connsiteX41" fmla="*/ 74613 w 346075"/>
                <a:gd name="connsiteY41" fmla="*/ 161925 h 230188"/>
                <a:gd name="connsiteX42" fmla="*/ 71438 w 346075"/>
                <a:gd name="connsiteY42" fmla="*/ 176212 h 230188"/>
                <a:gd name="connsiteX43" fmla="*/ 49213 w 346075"/>
                <a:gd name="connsiteY43" fmla="*/ 173037 h 230188"/>
                <a:gd name="connsiteX44" fmla="*/ 166688 w 346075"/>
                <a:gd name="connsiteY44" fmla="*/ 152400 h 230188"/>
                <a:gd name="connsiteX45" fmla="*/ 185738 w 346075"/>
                <a:gd name="connsiteY45" fmla="*/ 157163 h 230188"/>
                <a:gd name="connsiteX46" fmla="*/ 182563 w 346075"/>
                <a:gd name="connsiteY46" fmla="*/ 171450 h 230188"/>
                <a:gd name="connsiteX47" fmla="*/ 163513 w 346075"/>
                <a:gd name="connsiteY47" fmla="*/ 168275 h 230188"/>
                <a:gd name="connsiteX48" fmla="*/ 22225 w 346075"/>
                <a:gd name="connsiteY48" fmla="*/ 152400 h 230188"/>
                <a:gd name="connsiteX49" fmla="*/ 41275 w 346075"/>
                <a:gd name="connsiteY49" fmla="*/ 153987 h 230188"/>
                <a:gd name="connsiteX50" fmla="*/ 38100 w 346075"/>
                <a:gd name="connsiteY50" fmla="*/ 171450 h 230188"/>
                <a:gd name="connsiteX51" fmla="*/ 19050 w 346075"/>
                <a:gd name="connsiteY51" fmla="*/ 165100 h 230188"/>
                <a:gd name="connsiteX52" fmla="*/ 112713 w 346075"/>
                <a:gd name="connsiteY52" fmla="*/ 141287 h 230188"/>
                <a:gd name="connsiteX53" fmla="*/ 155576 w 346075"/>
                <a:gd name="connsiteY53" fmla="*/ 149224 h 230188"/>
                <a:gd name="connsiteX54" fmla="*/ 152401 w 346075"/>
                <a:gd name="connsiteY54" fmla="*/ 165100 h 230188"/>
                <a:gd name="connsiteX55" fmla="*/ 109538 w 346075"/>
                <a:gd name="connsiteY55" fmla="*/ 153987 h 230188"/>
                <a:gd name="connsiteX56" fmla="*/ 85725 w 346075"/>
                <a:gd name="connsiteY56" fmla="*/ 133350 h 230188"/>
                <a:gd name="connsiteX57" fmla="*/ 104775 w 346075"/>
                <a:gd name="connsiteY57" fmla="*/ 138112 h 230188"/>
                <a:gd name="connsiteX58" fmla="*/ 98425 w 346075"/>
                <a:gd name="connsiteY58" fmla="*/ 153988 h 230188"/>
                <a:gd name="connsiteX59" fmla="*/ 82550 w 346075"/>
                <a:gd name="connsiteY59" fmla="*/ 149225 h 230188"/>
                <a:gd name="connsiteX60" fmla="*/ 57151 w 346075"/>
                <a:gd name="connsiteY60" fmla="*/ 127000 h 230188"/>
                <a:gd name="connsiteX61" fmla="*/ 76201 w 346075"/>
                <a:gd name="connsiteY61" fmla="*/ 133350 h 230188"/>
                <a:gd name="connsiteX62" fmla="*/ 74614 w 346075"/>
                <a:gd name="connsiteY62" fmla="*/ 146050 h 230188"/>
                <a:gd name="connsiteX63" fmla="*/ 55563 w 346075"/>
                <a:gd name="connsiteY63" fmla="*/ 142875 h 230188"/>
                <a:gd name="connsiteX64" fmla="*/ 261938 w 346075"/>
                <a:gd name="connsiteY64" fmla="*/ 123825 h 230188"/>
                <a:gd name="connsiteX65" fmla="*/ 277813 w 346075"/>
                <a:gd name="connsiteY65" fmla="*/ 130175 h 230188"/>
                <a:gd name="connsiteX66" fmla="*/ 274638 w 346075"/>
                <a:gd name="connsiteY66" fmla="*/ 142875 h 230188"/>
                <a:gd name="connsiteX67" fmla="*/ 258763 w 346075"/>
                <a:gd name="connsiteY67" fmla="*/ 141287 h 230188"/>
                <a:gd name="connsiteX68" fmla="*/ 236538 w 346075"/>
                <a:gd name="connsiteY68" fmla="*/ 119062 h 230188"/>
                <a:gd name="connsiteX69" fmla="*/ 255588 w 346075"/>
                <a:gd name="connsiteY69" fmla="*/ 123824 h 230188"/>
                <a:gd name="connsiteX70" fmla="*/ 250826 w 346075"/>
                <a:gd name="connsiteY70" fmla="*/ 138112 h 230188"/>
                <a:gd name="connsiteX71" fmla="*/ 234950 w 346075"/>
                <a:gd name="connsiteY71" fmla="*/ 134937 h 230188"/>
                <a:gd name="connsiteX72" fmla="*/ 3175 w 346075"/>
                <a:gd name="connsiteY72" fmla="*/ 115887 h 230188"/>
                <a:gd name="connsiteX73" fmla="*/ 47625 w 346075"/>
                <a:gd name="connsiteY73" fmla="*/ 123824 h 230188"/>
                <a:gd name="connsiteX74" fmla="*/ 44450 w 346075"/>
                <a:gd name="connsiteY74" fmla="*/ 141287 h 230188"/>
                <a:gd name="connsiteX75" fmla="*/ 0 w 346075"/>
                <a:gd name="connsiteY75" fmla="*/ 130174 h 230188"/>
                <a:gd name="connsiteX76" fmla="*/ 188913 w 346075"/>
                <a:gd name="connsiteY76" fmla="*/ 107950 h 230188"/>
                <a:gd name="connsiteX77" fmla="*/ 228601 w 346075"/>
                <a:gd name="connsiteY77" fmla="*/ 119062 h 230188"/>
                <a:gd name="connsiteX78" fmla="*/ 227014 w 346075"/>
                <a:gd name="connsiteY78" fmla="*/ 133350 h 230188"/>
                <a:gd name="connsiteX79" fmla="*/ 185738 w 346075"/>
                <a:gd name="connsiteY79" fmla="*/ 123825 h 230188"/>
                <a:gd name="connsiteX80" fmla="*/ 163513 w 346075"/>
                <a:gd name="connsiteY80" fmla="*/ 103187 h 230188"/>
                <a:gd name="connsiteX81" fmla="*/ 182563 w 346075"/>
                <a:gd name="connsiteY81" fmla="*/ 107949 h 230188"/>
                <a:gd name="connsiteX82" fmla="*/ 177801 w 346075"/>
                <a:gd name="connsiteY82" fmla="*/ 122237 h 230188"/>
                <a:gd name="connsiteX83" fmla="*/ 160338 w 346075"/>
                <a:gd name="connsiteY83" fmla="*/ 119062 h 230188"/>
                <a:gd name="connsiteX84" fmla="*/ 141288 w 346075"/>
                <a:gd name="connsiteY84" fmla="*/ 96837 h 230188"/>
                <a:gd name="connsiteX85" fmla="*/ 158750 w 346075"/>
                <a:gd name="connsiteY85" fmla="*/ 103187 h 230188"/>
                <a:gd name="connsiteX86" fmla="*/ 155575 w 346075"/>
                <a:gd name="connsiteY86" fmla="*/ 115887 h 230188"/>
                <a:gd name="connsiteX87" fmla="*/ 139700 w 346075"/>
                <a:gd name="connsiteY87" fmla="*/ 114299 h 230188"/>
                <a:gd name="connsiteX88" fmla="*/ 93663 w 346075"/>
                <a:gd name="connsiteY88" fmla="*/ 85725 h 230188"/>
                <a:gd name="connsiteX89" fmla="*/ 131763 w 346075"/>
                <a:gd name="connsiteY89" fmla="*/ 96837 h 230188"/>
                <a:gd name="connsiteX90" fmla="*/ 128588 w 346075"/>
                <a:gd name="connsiteY90" fmla="*/ 111125 h 230188"/>
                <a:gd name="connsiteX91" fmla="*/ 87313 w 346075"/>
                <a:gd name="connsiteY91" fmla="*/ 103187 h 230188"/>
                <a:gd name="connsiteX92" fmla="*/ 255588 w 346075"/>
                <a:gd name="connsiteY92" fmla="*/ 34925 h 230188"/>
                <a:gd name="connsiteX93" fmla="*/ 301625 w 346075"/>
                <a:gd name="connsiteY93" fmla="*/ 42862 h 230188"/>
                <a:gd name="connsiteX94" fmla="*/ 293688 w 346075"/>
                <a:gd name="connsiteY94" fmla="*/ 69850 h 230188"/>
                <a:gd name="connsiteX95" fmla="*/ 250825 w 346075"/>
                <a:gd name="connsiteY95" fmla="*/ 58737 h 230188"/>
                <a:gd name="connsiteX96" fmla="*/ 166688 w 346075"/>
                <a:gd name="connsiteY96" fmla="*/ 12700 h 230188"/>
                <a:gd name="connsiteX97" fmla="*/ 244476 w 346075"/>
                <a:gd name="connsiteY97" fmla="*/ 31750 h 230188"/>
                <a:gd name="connsiteX98" fmla="*/ 239714 w 346075"/>
                <a:gd name="connsiteY98" fmla="*/ 57150 h 230188"/>
                <a:gd name="connsiteX99" fmla="*/ 160338 w 346075"/>
                <a:gd name="connsiteY99" fmla="*/ 39687 h 230188"/>
                <a:gd name="connsiteX100" fmla="*/ 109538 w 346075"/>
                <a:gd name="connsiteY100" fmla="*/ 0 h 230188"/>
                <a:gd name="connsiteX101" fmla="*/ 152400 w 346075"/>
                <a:gd name="connsiteY101" fmla="*/ 11112 h 230188"/>
                <a:gd name="connsiteX102" fmla="*/ 147638 w 346075"/>
                <a:gd name="connsiteY102" fmla="*/ 34925 h 230188"/>
                <a:gd name="connsiteX103" fmla="*/ 101600 w 346075"/>
                <a:gd name="connsiteY103" fmla="*/ 26987 h 2301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Lst>
              <a:rect l="l" t="t" r="r" b="b"/>
              <a:pathLst>
                <a:path w="346075" h="230188">
                  <a:moveTo>
                    <a:pt x="258763" y="203200"/>
                  </a:moveTo>
                  <a:lnTo>
                    <a:pt x="312738" y="217488"/>
                  </a:lnTo>
                  <a:lnTo>
                    <a:pt x="311151" y="230188"/>
                  </a:lnTo>
                  <a:lnTo>
                    <a:pt x="254000" y="219076"/>
                  </a:lnTo>
                  <a:close/>
                  <a:moveTo>
                    <a:pt x="220663" y="195262"/>
                  </a:moveTo>
                  <a:lnTo>
                    <a:pt x="244476" y="200025"/>
                  </a:lnTo>
                  <a:lnTo>
                    <a:pt x="239714" y="217487"/>
                  </a:lnTo>
                  <a:lnTo>
                    <a:pt x="217488" y="211137"/>
                  </a:lnTo>
                  <a:close/>
                  <a:moveTo>
                    <a:pt x="188913" y="187325"/>
                  </a:moveTo>
                  <a:lnTo>
                    <a:pt x="209551" y="192088"/>
                  </a:lnTo>
                  <a:lnTo>
                    <a:pt x="207964" y="207963"/>
                  </a:lnTo>
                  <a:lnTo>
                    <a:pt x="185738" y="203201"/>
                  </a:lnTo>
                  <a:close/>
                  <a:moveTo>
                    <a:pt x="311150" y="184150"/>
                  </a:moveTo>
                  <a:lnTo>
                    <a:pt x="346075" y="192088"/>
                  </a:lnTo>
                  <a:lnTo>
                    <a:pt x="342900" y="207963"/>
                  </a:lnTo>
                  <a:lnTo>
                    <a:pt x="307975" y="200026"/>
                  </a:lnTo>
                  <a:close/>
                  <a:moveTo>
                    <a:pt x="285750" y="179387"/>
                  </a:moveTo>
                  <a:lnTo>
                    <a:pt x="301625" y="180975"/>
                  </a:lnTo>
                  <a:lnTo>
                    <a:pt x="300038" y="198437"/>
                  </a:lnTo>
                  <a:lnTo>
                    <a:pt x="282575" y="195262"/>
                  </a:lnTo>
                  <a:close/>
                  <a:moveTo>
                    <a:pt x="122238" y="173037"/>
                  </a:moveTo>
                  <a:lnTo>
                    <a:pt x="177800" y="184150"/>
                  </a:lnTo>
                  <a:lnTo>
                    <a:pt x="174625" y="200025"/>
                  </a:lnTo>
                  <a:lnTo>
                    <a:pt x="117475" y="187325"/>
                  </a:lnTo>
                  <a:close/>
                  <a:moveTo>
                    <a:pt x="242888" y="168275"/>
                  </a:moveTo>
                  <a:lnTo>
                    <a:pt x="277813" y="176213"/>
                  </a:lnTo>
                  <a:lnTo>
                    <a:pt x="274638" y="192088"/>
                  </a:lnTo>
                  <a:lnTo>
                    <a:pt x="239713" y="184151"/>
                  </a:lnTo>
                  <a:close/>
                  <a:moveTo>
                    <a:pt x="85725" y="165100"/>
                  </a:moveTo>
                  <a:lnTo>
                    <a:pt x="106363" y="171450"/>
                  </a:lnTo>
                  <a:lnTo>
                    <a:pt x="104776" y="184150"/>
                  </a:lnTo>
                  <a:lnTo>
                    <a:pt x="82550" y="179388"/>
                  </a:lnTo>
                  <a:close/>
                  <a:moveTo>
                    <a:pt x="217488" y="161925"/>
                  </a:moveTo>
                  <a:lnTo>
                    <a:pt x="234950" y="168275"/>
                  </a:lnTo>
                  <a:lnTo>
                    <a:pt x="228600" y="180975"/>
                  </a:lnTo>
                  <a:lnTo>
                    <a:pt x="215900" y="179388"/>
                  </a:lnTo>
                  <a:close/>
                  <a:moveTo>
                    <a:pt x="193676" y="157162"/>
                  </a:moveTo>
                  <a:lnTo>
                    <a:pt x="209551" y="161925"/>
                  </a:lnTo>
                  <a:lnTo>
                    <a:pt x="207964" y="176212"/>
                  </a:lnTo>
                  <a:lnTo>
                    <a:pt x="188913" y="173037"/>
                  </a:lnTo>
                  <a:close/>
                  <a:moveTo>
                    <a:pt x="52388" y="157162"/>
                  </a:moveTo>
                  <a:lnTo>
                    <a:pt x="74613" y="161925"/>
                  </a:lnTo>
                  <a:lnTo>
                    <a:pt x="71438" y="176212"/>
                  </a:lnTo>
                  <a:lnTo>
                    <a:pt x="49213" y="173037"/>
                  </a:lnTo>
                  <a:close/>
                  <a:moveTo>
                    <a:pt x="166688" y="152400"/>
                  </a:moveTo>
                  <a:lnTo>
                    <a:pt x="185738" y="157163"/>
                  </a:lnTo>
                  <a:lnTo>
                    <a:pt x="182563" y="171450"/>
                  </a:lnTo>
                  <a:lnTo>
                    <a:pt x="163513" y="168275"/>
                  </a:lnTo>
                  <a:close/>
                  <a:moveTo>
                    <a:pt x="22225" y="152400"/>
                  </a:moveTo>
                  <a:lnTo>
                    <a:pt x="41275" y="153987"/>
                  </a:lnTo>
                  <a:lnTo>
                    <a:pt x="38100" y="171450"/>
                  </a:lnTo>
                  <a:lnTo>
                    <a:pt x="19050" y="165100"/>
                  </a:lnTo>
                  <a:close/>
                  <a:moveTo>
                    <a:pt x="112713" y="141287"/>
                  </a:moveTo>
                  <a:lnTo>
                    <a:pt x="155576" y="149224"/>
                  </a:lnTo>
                  <a:lnTo>
                    <a:pt x="152401" y="165100"/>
                  </a:lnTo>
                  <a:lnTo>
                    <a:pt x="109538" y="153987"/>
                  </a:lnTo>
                  <a:close/>
                  <a:moveTo>
                    <a:pt x="85725" y="133350"/>
                  </a:moveTo>
                  <a:lnTo>
                    <a:pt x="104775" y="138112"/>
                  </a:lnTo>
                  <a:lnTo>
                    <a:pt x="98425" y="153988"/>
                  </a:lnTo>
                  <a:lnTo>
                    <a:pt x="82550" y="149225"/>
                  </a:lnTo>
                  <a:close/>
                  <a:moveTo>
                    <a:pt x="57151" y="127000"/>
                  </a:moveTo>
                  <a:lnTo>
                    <a:pt x="76201" y="133350"/>
                  </a:lnTo>
                  <a:lnTo>
                    <a:pt x="74614" y="146050"/>
                  </a:lnTo>
                  <a:lnTo>
                    <a:pt x="55563" y="142875"/>
                  </a:lnTo>
                  <a:close/>
                  <a:moveTo>
                    <a:pt x="261938" y="123825"/>
                  </a:moveTo>
                  <a:lnTo>
                    <a:pt x="277813" y="130175"/>
                  </a:lnTo>
                  <a:lnTo>
                    <a:pt x="274638" y="142875"/>
                  </a:lnTo>
                  <a:lnTo>
                    <a:pt x="258763" y="141287"/>
                  </a:lnTo>
                  <a:close/>
                  <a:moveTo>
                    <a:pt x="236538" y="119062"/>
                  </a:moveTo>
                  <a:lnTo>
                    <a:pt x="255588" y="123824"/>
                  </a:lnTo>
                  <a:lnTo>
                    <a:pt x="250826" y="138112"/>
                  </a:lnTo>
                  <a:lnTo>
                    <a:pt x="234950" y="134937"/>
                  </a:lnTo>
                  <a:close/>
                  <a:moveTo>
                    <a:pt x="3175" y="115887"/>
                  </a:moveTo>
                  <a:lnTo>
                    <a:pt x="47625" y="123824"/>
                  </a:lnTo>
                  <a:lnTo>
                    <a:pt x="44450" y="141287"/>
                  </a:lnTo>
                  <a:lnTo>
                    <a:pt x="0" y="130174"/>
                  </a:lnTo>
                  <a:close/>
                  <a:moveTo>
                    <a:pt x="188913" y="107950"/>
                  </a:moveTo>
                  <a:lnTo>
                    <a:pt x="228601" y="119062"/>
                  </a:lnTo>
                  <a:lnTo>
                    <a:pt x="227014" y="133350"/>
                  </a:lnTo>
                  <a:lnTo>
                    <a:pt x="185738" y="123825"/>
                  </a:lnTo>
                  <a:close/>
                  <a:moveTo>
                    <a:pt x="163513" y="103187"/>
                  </a:moveTo>
                  <a:lnTo>
                    <a:pt x="182563" y="107949"/>
                  </a:lnTo>
                  <a:lnTo>
                    <a:pt x="177801" y="122237"/>
                  </a:lnTo>
                  <a:lnTo>
                    <a:pt x="160338" y="119062"/>
                  </a:lnTo>
                  <a:close/>
                  <a:moveTo>
                    <a:pt x="141288" y="96837"/>
                  </a:moveTo>
                  <a:lnTo>
                    <a:pt x="158750" y="103187"/>
                  </a:lnTo>
                  <a:lnTo>
                    <a:pt x="155575" y="115887"/>
                  </a:lnTo>
                  <a:lnTo>
                    <a:pt x="139700" y="114299"/>
                  </a:lnTo>
                  <a:close/>
                  <a:moveTo>
                    <a:pt x="93663" y="85725"/>
                  </a:moveTo>
                  <a:lnTo>
                    <a:pt x="131763" y="96837"/>
                  </a:lnTo>
                  <a:lnTo>
                    <a:pt x="128588" y="111125"/>
                  </a:lnTo>
                  <a:lnTo>
                    <a:pt x="87313" y="103187"/>
                  </a:lnTo>
                  <a:close/>
                  <a:moveTo>
                    <a:pt x="255588" y="34925"/>
                  </a:moveTo>
                  <a:lnTo>
                    <a:pt x="301625" y="42862"/>
                  </a:lnTo>
                  <a:lnTo>
                    <a:pt x="293688" y="69850"/>
                  </a:lnTo>
                  <a:lnTo>
                    <a:pt x="250825" y="58737"/>
                  </a:lnTo>
                  <a:close/>
                  <a:moveTo>
                    <a:pt x="166688" y="12700"/>
                  </a:moveTo>
                  <a:lnTo>
                    <a:pt x="244476" y="31750"/>
                  </a:lnTo>
                  <a:lnTo>
                    <a:pt x="239714" y="57150"/>
                  </a:lnTo>
                  <a:lnTo>
                    <a:pt x="160338" y="39687"/>
                  </a:lnTo>
                  <a:close/>
                  <a:moveTo>
                    <a:pt x="109538" y="0"/>
                  </a:moveTo>
                  <a:lnTo>
                    <a:pt x="152400" y="11112"/>
                  </a:lnTo>
                  <a:lnTo>
                    <a:pt x="147638" y="34925"/>
                  </a:lnTo>
                  <a:lnTo>
                    <a:pt x="101600" y="26987"/>
                  </a:lnTo>
                  <a:close/>
                </a:path>
              </a:pathLst>
            </a:custGeom>
            <a:solidFill>
              <a:srgbClr val="CCCCCC"/>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latin typeface="Helvetica Neue" panose="02000503000000020004" pitchFamily="2" charset="0"/>
                <a:ea typeface="Helvetica Neue" panose="02000503000000020004" pitchFamily="2" charset="0"/>
                <a:cs typeface="Helvetica Neue" panose="02000503000000020004" pitchFamily="2" charset="0"/>
              </a:endParaRPr>
            </a:p>
          </p:txBody>
        </p:sp>
        <p:grpSp>
          <p:nvGrpSpPr>
            <p:cNvPr id="5" name="Group 4">
              <a:extLst>
                <a:ext uri="{FF2B5EF4-FFF2-40B4-BE49-F238E27FC236}">
                  <a16:creationId xmlns:a16="http://schemas.microsoft.com/office/drawing/2014/main" id="{7CD083F4-2227-46A4-892F-38284CD09086}"/>
                </a:ext>
              </a:extLst>
            </p:cNvPr>
            <p:cNvGrpSpPr/>
            <p:nvPr/>
          </p:nvGrpSpPr>
          <p:grpSpPr>
            <a:xfrm>
              <a:off x="3692526" y="4703763"/>
              <a:ext cx="3892550" cy="3494088"/>
              <a:chOff x="3692526" y="4703763"/>
              <a:chExt cx="3892550" cy="3494088"/>
            </a:xfrm>
          </p:grpSpPr>
          <p:grpSp>
            <p:nvGrpSpPr>
              <p:cNvPr id="6" name="Group 5">
                <a:extLst>
                  <a:ext uri="{FF2B5EF4-FFF2-40B4-BE49-F238E27FC236}">
                    <a16:creationId xmlns:a16="http://schemas.microsoft.com/office/drawing/2014/main" id="{B1956CCD-9E45-4225-B838-6289028CD12D}"/>
                  </a:ext>
                </a:extLst>
              </p:cNvPr>
              <p:cNvGrpSpPr/>
              <p:nvPr/>
            </p:nvGrpSpPr>
            <p:grpSpPr>
              <a:xfrm>
                <a:off x="4030663" y="4703763"/>
                <a:ext cx="1338263" cy="1763713"/>
                <a:chOff x="4030663" y="4703763"/>
                <a:chExt cx="1338263" cy="1763713"/>
              </a:xfrm>
            </p:grpSpPr>
            <p:sp>
              <p:nvSpPr>
                <p:cNvPr id="44" name="Freeform 204">
                  <a:extLst>
                    <a:ext uri="{FF2B5EF4-FFF2-40B4-BE49-F238E27FC236}">
                      <a16:creationId xmlns:a16="http://schemas.microsoft.com/office/drawing/2014/main" id="{D078FE36-E4DD-461F-96A6-C1D3AF6B2A63}"/>
                    </a:ext>
                  </a:extLst>
                </p:cNvPr>
                <p:cNvSpPr>
                  <a:spLocks/>
                </p:cNvSpPr>
                <p:nvPr/>
              </p:nvSpPr>
              <p:spPr bwMode="auto">
                <a:xfrm>
                  <a:off x="4030663" y="4703763"/>
                  <a:ext cx="1338263" cy="1763713"/>
                </a:xfrm>
                <a:custGeom>
                  <a:avLst/>
                  <a:gdLst>
                    <a:gd name="T0" fmla="*/ 0 w 843"/>
                    <a:gd name="T1" fmla="*/ 84 h 1111"/>
                    <a:gd name="T2" fmla="*/ 725 w 843"/>
                    <a:gd name="T3" fmla="*/ 0 h 1111"/>
                    <a:gd name="T4" fmla="*/ 843 w 843"/>
                    <a:gd name="T5" fmla="*/ 1025 h 1111"/>
                    <a:gd name="T6" fmla="*/ 119 w 843"/>
                    <a:gd name="T7" fmla="*/ 1111 h 1111"/>
                    <a:gd name="T8" fmla="*/ 0 w 843"/>
                    <a:gd name="T9" fmla="*/ 84 h 1111"/>
                  </a:gdLst>
                  <a:ahLst/>
                  <a:cxnLst>
                    <a:cxn ang="0">
                      <a:pos x="T0" y="T1"/>
                    </a:cxn>
                    <a:cxn ang="0">
                      <a:pos x="T2" y="T3"/>
                    </a:cxn>
                    <a:cxn ang="0">
                      <a:pos x="T4" y="T5"/>
                    </a:cxn>
                    <a:cxn ang="0">
                      <a:pos x="T6" y="T7"/>
                    </a:cxn>
                    <a:cxn ang="0">
                      <a:pos x="T8" y="T9"/>
                    </a:cxn>
                  </a:cxnLst>
                  <a:rect l="0" t="0" r="r" b="b"/>
                  <a:pathLst>
                    <a:path w="843" h="1111">
                      <a:moveTo>
                        <a:pt x="0" y="84"/>
                      </a:moveTo>
                      <a:lnTo>
                        <a:pt x="725" y="0"/>
                      </a:lnTo>
                      <a:lnTo>
                        <a:pt x="843" y="1025"/>
                      </a:lnTo>
                      <a:lnTo>
                        <a:pt x="119" y="1111"/>
                      </a:lnTo>
                      <a:lnTo>
                        <a:pt x="0" y="84"/>
                      </a:lnTo>
                      <a:close/>
                    </a:path>
                  </a:pathLst>
                </a:custGeom>
                <a:solidFill>
                  <a:srgbClr val="EDEDED"/>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45" name="Freeform 206">
                  <a:extLst>
                    <a:ext uri="{FF2B5EF4-FFF2-40B4-BE49-F238E27FC236}">
                      <a16:creationId xmlns:a16="http://schemas.microsoft.com/office/drawing/2014/main" id="{C25316A1-9710-4405-804D-E0FE8B6D6E12}"/>
                    </a:ext>
                  </a:extLst>
                </p:cNvPr>
                <p:cNvSpPr>
                  <a:spLocks/>
                </p:cNvSpPr>
                <p:nvPr/>
              </p:nvSpPr>
              <p:spPr bwMode="auto">
                <a:xfrm>
                  <a:off x="4348163" y="5102225"/>
                  <a:ext cx="668338" cy="668338"/>
                </a:xfrm>
                <a:custGeom>
                  <a:avLst/>
                  <a:gdLst>
                    <a:gd name="T0" fmla="*/ 110 w 246"/>
                    <a:gd name="T1" fmla="*/ 8 h 246"/>
                    <a:gd name="T2" fmla="*/ 239 w 246"/>
                    <a:gd name="T3" fmla="*/ 110 h 246"/>
                    <a:gd name="T4" fmla="*/ 137 w 246"/>
                    <a:gd name="T5" fmla="*/ 239 h 246"/>
                    <a:gd name="T6" fmla="*/ 8 w 246"/>
                    <a:gd name="T7" fmla="*/ 137 h 246"/>
                    <a:gd name="T8" fmla="*/ 110 w 246"/>
                    <a:gd name="T9" fmla="*/ 8 h 246"/>
                  </a:gdLst>
                  <a:ahLst/>
                  <a:cxnLst>
                    <a:cxn ang="0">
                      <a:pos x="T0" y="T1"/>
                    </a:cxn>
                    <a:cxn ang="0">
                      <a:pos x="T2" y="T3"/>
                    </a:cxn>
                    <a:cxn ang="0">
                      <a:pos x="T4" y="T5"/>
                    </a:cxn>
                    <a:cxn ang="0">
                      <a:pos x="T6" y="T7"/>
                    </a:cxn>
                    <a:cxn ang="0">
                      <a:pos x="T8" y="T9"/>
                    </a:cxn>
                  </a:cxnLst>
                  <a:rect l="0" t="0" r="r" b="b"/>
                  <a:pathLst>
                    <a:path w="246" h="246">
                      <a:moveTo>
                        <a:pt x="110" y="8"/>
                      </a:moveTo>
                      <a:cubicBezTo>
                        <a:pt x="174" y="0"/>
                        <a:pt x="232" y="46"/>
                        <a:pt x="239" y="110"/>
                      </a:cubicBezTo>
                      <a:cubicBezTo>
                        <a:pt x="246" y="174"/>
                        <a:pt x="201" y="231"/>
                        <a:pt x="137" y="239"/>
                      </a:cubicBezTo>
                      <a:cubicBezTo>
                        <a:pt x="73" y="246"/>
                        <a:pt x="15" y="201"/>
                        <a:pt x="8" y="137"/>
                      </a:cubicBezTo>
                      <a:cubicBezTo>
                        <a:pt x="0" y="73"/>
                        <a:pt x="46" y="15"/>
                        <a:pt x="110" y="8"/>
                      </a:cubicBez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46" name="Freeform 207">
                  <a:extLst>
                    <a:ext uri="{FF2B5EF4-FFF2-40B4-BE49-F238E27FC236}">
                      <a16:creationId xmlns:a16="http://schemas.microsoft.com/office/drawing/2014/main" id="{248C30B1-CE9F-4E26-8651-EB99EB2D07F2}"/>
                    </a:ext>
                  </a:extLst>
                </p:cNvPr>
                <p:cNvSpPr>
                  <a:spLocks/>
                </p:cNvSpPr>
                <p:nvPr/>
              </p:nvSpPr>
              <p:spPr bwMode="auto">
                <a:xfrm>
                  <a:off x="4421188" y="5437188"/>
                  <a:ext cx="260350" cy="282575"/>
                </a:xfrm>
                <a:custGeom>
                  <a:avLst/>
                  <a:gdLst>
                    <a:gd name="T0" fmla="*/ 44 w 96"/>
                    <a:gd name="T1" fmla="*/ 104 h 104"/>
                    <a:gd name="T2" fmla="*/ 0 w 96"/>
                    <a:gd name="T3" fmla="*/ 65 h 104"/>
                    <a:gd name="T4" fmla="*/ 96 w 96"/>
                    <a:gd name="T5" fmla="*/ 0 h 104"/>
                    <a:gd name="T6" fmla="*/ 44 w 96"/>
                    <a:gd name="T7" fmla="*/ 104 h 104"/>
                  </a:gdLst>
                  <a:ahLst/>
                  <a:cxnLst>
                    <a:cxn ang="0">
                      <a:pos x="T0" y="T1"/>
                    </a:cxn>
                    <a:cxn ang="0">
                      <a:pos x="T2" y="T3"/>
                    </a:cxn>
                    <a:cxn ang="0">
                      <a:pos x="T4" y="T5"/>
                    </a:cxn>
                    <a:cxn ang="0">
                      <a:pos x="T6" y="T7"/>
                    </a:cxn>
                  </a:cxnLst>
                  <a:rect l="0" t="0" r="r" b="b"/>
                  <a:pathLst>
                    <a:path w="96" h="104">
                      <a:moveTo>
                        <a:pt x="44" y="104"/>
                      </a:moveTo>
                      <a:cubicBezTo>
                        <a:pt x="26" y="95"/>
                        <a:pt x="11" y="82"/>
                        <a:pt x="0" y="65"/>
                      </a:cubicBezTo>
                      <a:cubicBezTo>
                        <a:pt x="96" y="0"/>
                        <a:pt x="96" y="0"/>
                        <a:pt x="96" y="0"/>
                      </a:cubicBezTo>
                      <a:lnTo>
                        <a:pt x="44" y="104"/>
                      </a:lnTo>
                      <a:close/>
                    </a:path>
                  </a:pathLst>
                </a:custGeom>
                <a:solidFill>
                  <a:schemeClr val="accent5"/>
                </a:solidFill>
                <a:ln>
                  <a:noFill/>
                </a:ln>
              </p:spPr>
              <p:txBody>
                <a:bodyPr vert="horz" wrap="square" lIns="91440" tIns="45720" rIns="91440" bIns="45720" numCol="1" anchor="t" anchorCtr="0" compatLnSpc="1">
                  <a:prstTxWarp prst="textNoShape">
                    <a:avLst/>
                  </a:prstTxWarp>
                </a:bodyPr>
                <a:lstStyle/>
                <a:p>
                  <a:endParaRPr lang="en-US">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47" name="Freeform 208">
                  <a:extLst>
                    <a:ext uri="{FF2B5EF4-FFF2-40B4-BE49-F238E27FC236}">
                      <a16:creationId xmlns:a16="http://schemas.microsoft.com/office/drawing/2014/main" id="{D047984C-4BF4-4E9C-97C4-A54FF16E348B}"/>
                    </a:ext>
                  </a:extLst>
                </p:cNvPr>
                <p:cNvSpPr>
                  <a:spLocks/>
                </p:cNvSpPr>
                <p:nvPr/>
              </p:nvSpPr>
              <p:spPr bwMode="auto">
                <a:xfrm>
                  <a:off x="4359276" y="5214938"/>
                  <a:ext cx="322263" cy="398463"/>
                </a:xfrm>
                <a:custGeom>
                  <a:avLst/>
                  <a:gdLst>
                    <a:gd name="T0" fmla="*/ 23 w 119"/>
                    <a:gd name="T1" fmla="*/ 147 h 147"/>
                    <a:gd name="T2" fmla="*/ 4 w 119"/>
                    <a:gd name="T3" fmla="*/ 96 h 147"/>
                    <a:gd name="T4" fmla="*/ 38 w 119"/>
                    <a:gd name="T5" fmla="*/ 0 h 147"/>
                    <a:gd name="T6" fmla="*/ 119 w 119"/>
                    <a:gd name="T7" fmla="*/ 82 h 147"/>
                    <a:gd name="T8" fmla="*/ 23 w 119"/>
                    <a:gd name="T9" fmla="*/ 147 h 147"/>
                  </a:gdLst>
                  <a:ahLst/>
                  <a:cxnLst>
                    <a:cxn ang="0">
                      <a:pos x="T0" y="T1"/>
                    </a:cxn>
                    <a:cxn ang="0">
                      <a:pos x="T2" y="T3"/>
                    </a:cxn>
                    <a:cxn ang="0">
                      <a:pos x="T4" y="T5"/>
                    </a:cxn>
                    <a:cxn ang="0">
                      <a:pos x="T6" y="T7"/>
                    </a:cxn>
                    <a:cxn ang="0">
                      <a:pos x="T8" y="T9"/>
                    </a:cxn>
                  </a:cxnLst>
                  <a:rect l="0" t="0" r="r" b="b"/>
                  <a:pathLst>
                    <a:path w="119" h="147">
                      <a:moveTo>
                        <a:pt x="23" y="147"/>
                      </a:moveTo>
                      <a:cubicBezTo>
                        <a:pt x="13" y="132"/>
                        <a:pt x="6" y="115"/>
                        <a:pt x="4" y="96"/>
                      </a:cubicBezTo>
                      <a:cubicBezTo>
                        <a:pt x="0" y="59"/>
                        <a:pt x="13" y="24"/>
                        <a:pt x="38" y="0"/>
                      </a:cubicBezTo>
                      <a:cubicBezTo>
                        <a:pt x="119" y="82"/>
                        <a:pt x="119" y="82"/>
                        <a:pt x="119" y="82"/>
                      </a:cubicBezTo>
                      <a:lnTo>
                        <a:pt x="23" y="147"/>
                      </a:lnTo>
                      <a:close/>
                    </a:path>
                  </a:pathLst>
                </a:custGeom>
                <a:solidFill>
                  <a:schemeClr val="accent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48" name="Freeform 209">
                  <a:extLst>
                    <a:ext uri="{FF2B5EF4-FFF2-40B4-BE49-F238E27FC236}">
                      <a16:creationId xmlns:a16="http://schemas.microsoft.com/office/drawing/2014/main" id="{63DE6833-0052-47B4-AD5D-F0C397517F01}"/>
                    </a:ext>
                  </a:extLst>
                </p:cNvPr>
                <p:cNvSpPr>
                  <a:spLocks/>
                </p:cNvSpPr>
                <p:nvPr/>
              </p:nvSpPr>
              <p:spPr bwMode="auto">
                <a:xfrm>
                  <a:off x="4462463" y="5124450"/>
                  <a:ext cx="219075" cy="312738"/>
                </a:xfrm>
                <a:custGeom>
                  <a:avLst/>
                  <a:gdLst>
                    <a:gd name="T0" fmla="*/ 0 w 81"/>
                    <a:gd name="T1" fmla="*/ 33 h 115"/>
                    <a:gd name="T2" fmla="*/ 68 w 81"/>
                    <a:gd name="T3" fmla="*/ 0 h 115"/>
                    <a:gd name="T4" fmla="*/ 81 w 81"/>
                    <a:gd name="T5" fmla="*/ 115 h 115"/>
                    <a:gd name="T6" fmla="*/ 0 w 81"/>
                    <a:gd name="T7" fmla="*/ 33 h 115"/>
                  </a:gdLst>
                  <a:ahLst/>
                  <a:cxnLst>
                    <a:cxn ang="0">
                      <a:pos x="T0" y="T1"/>
                    </a:cxn>
                    <a:cxn ang="0">
                      <a:pos x="T2" y="T3"/>
                    </a:cxn>
                    <a:cxn ang="0">
                      <a:pos x="T4" y="T5"/>
                    </a:cxn>
                    <a:cxn ang="0">
                      <a:pos x="T6" y="T7"/>
                    </a:cxn>
                  </a:cxnLst>
                  <a:rect l="0" t="0" r="r" b="b"/>
                  <a:pathLst>
                    <a:path w="81" h="115">
                      <a:moveTo>
                        <a:pt x="0" y="33"/>
                      </a:moveTo>
                      <a:cubicBezTo>
                        <a:pt x="17" y="15"/>
                        <a:pt x="41" y="3"/>
                        <a:pt x="68" y="0"/>
                      </a:cubicBezTo>
                      <a:cubicBezTo>
                        <a:pt x="81" y="115"/>
                        <a:pt x="81" y="115"/>
                        <a:pt x="81" y="115"/>
                      </a:cubicBezTo>
                      <a:lnTo>
                        <a:pt x="0" y="33"/>
                      </a:lnTo>
                      <a:close/>
                    </a:path>
                  </a:pathLst>
                </a:custGeom>
                <a:solidFill>
                  <a:schemeClr val="accent4"/>
                </a:solidFill>
                <a:ln>
                  <a:noFill/>
                </a:ln>
              </p:spPr>
              <p:txBody>
                <a:bodyPr vert="horz" wrap="square" lIns="91440" tIns="45720" rIns="91440" bIns="45720" numCol="1" anchor="t" anchorCtr="0" compatLnSpc="1">
                  <a:prstTxWarp prst="textNoShape">
                    <a:avLst/>
                  </a:prstTxWarp>
                </a:bodyPr>
                <a:lstStyle/>
                <a:p>
                  <a:endParaRPr lang="en-US">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49" name="Freeform 210">
                  <a:extLst>
                    <a:ext uri="{FF2B5EF4-FFF2-40B4-BE49-F238E27FC236}">
                      <a16:creationId xmlns:a16="http://schemas.microsoft.com/office/drawing/2014/main" id="{5484BBFB-AB02-4B9B-A43E-D6613ACBE216}"/>
                    </a:ext>
                  </a:extLst>
                </p:cNvPr>
                <p:cNvSpPr>
                  <a:spLocks/>
                </p:cNvSpPr>
                <p:nvPr/>
              </p:nvSpPr>
              <p:spPr bwMode="auto">
                <a:xfrm>
                  <a:off x="4646613" y="5113338"/>
                  <a:ext cx="233363" cy="323850"/>
                </a:xfrm>
                <a:custGeom>
                  <a:avLst/>
                  <a:gdLst>
                    <a:gd name="T0" fmla="*/ 0 w 86"/>
                    <a:gd name="T1" fmla="*/ 4 h 119"/>
                    <a:gd name="T2" fmla="*/ 13 w 86"/>
                    <a:gd name="T3" fmla="*/ 119 h 119"/>
                    <a:gd name="T4" fmla="*/ 86 w 86"/>
                    <a:gd name="T5" fmla="*/ 29 h 119"/>
                    <a:gd name="T6" fmla="*/ 0 w 86"/>
                    <a:gd name="T7" fmla="*/ 4 h 119"/>
                  </a:gdLst>
                  <a:ahLst/>
                  <a:cxnLst>
                    <a:cxn ang="0">
                      <a:pos x="T0" y="T1"/>
                    </a:cxn>
                    <a:cxn ang="0">
                      <a:pos x="T2" y="T3"/>
                    </a:cxn>
                    <a:cxn ang="0">
                      <a:pos x="T4" y="T5"/>
                    </a:cxn>
                    <a:cxn ang="0">
                      <a:pos x="T6" y="T7"/>
                    </a:cxn>
                  </a:cxnLst>
                  <a:rect l="0" t="0" r="r" b="b"/>
                  <a:pathLst>
                    <a:path w="86" h="119">
                      <a:moveTo>
                        <a:pt x="0" y="4"/>
                      </a:moveTo>
                      <a:cubicBezTo>
                        <a:pt x="13" y="119"/>
                        <a:pt x="13" y="119"/>
                        <a:pt x="13" y="119"/>
                      </a:cubicBezTo>
                      <a:cubicBezTo>
                        <a:pt x="86" y="29"/>
                        <a:pt x="86" y="29"/>
                        <a:pt x="86" y="29"/>
                      </a:cubicBezTo>
                      <a:cubicBezTo>
                        <a:pt x="63" y="10"/>
                        <a:pt x="32" y="0"/>
                        <a:pt x="0" y="4"/>
                      </a:cubicBezTo>
                      <a:close/>
                    </a:path>
                  </a:pathLst>
                </a:cu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50" name="Freeform 521">
                  <a:extLst>
                    <a:ext uri="{FF2B5EF4-FFF2-40B4-BE49-F238E27FC236}">
                      <a16:creationId xmlns:a16="http://schemas.microsoft.com/office/drawing/2014/main" id="{B011DA6F-9F2D-4F2C-A3C5-29B401363B60}"/>
                    </a:ext>
                  </a:extLst>
                </p:cNvPr>
                <p:cNvSpPr>
                  <a:spLocks/>
                </p:cNvSpPr>
                <p:nvPr/>
              </p:nvSpPr>
              <p:spPr bwMode="auto">
                <a:xfrm>
                  <a:off x="4294188" y="5934075"/>
                  <a:ext cx="925513" cy="320675"/>
                </a:xfrm>
                <a:custGeom>
                  <a:avLst/>
                  <a:gdLst>
                    <a:gd name="connsiteX0" fmla="*/ 509588 w 925513"/>
                    <a:gd name="connsiteY0" fmla="*/ 241300 h 320675"/>
                    <a:gd name="connsiteX1" fmla="*/ 512763 w 925513"/>
                    <a:gd name="connsiteY1" fmla="*/ 263525 h 320675"/>
                    <a:gd name="connsiteX2" fmla="*/ 23813 w 925513"/>
                    <a:gd name="connsiteY2" fmla="*/ 320675 h 320675"/>
                    <a:gd name="connsiteX3" fmla="*/ 20638 w 925513"/>
                    <a:gd name="connsiteY3" fmla="*/ 298450 h 320675"/>
                    <a:gd name="connsiteX4" fmla="*/ 922338 w 925513"/>
                    <a:gd name="connsiteY4" fmla="*/ 144463 h 320675"/>
                    <a:gd name="connsiteX5" fmla="*/ 925513 w 925513"/>
                    <a:gd name="connsiteY5" fmla="*/ 165101 h 320675"/>
                    <a:gd name="connsiteX6" fmla="*/ 19050 w 925513"/>
                    <a:gd name="connsiteY6" fmla="*/ 271463 h 320675"/>
                    <a:gd name="connsiteX7" fmla="*/ 15875 w 925513"/>
                    <a:gd name="connsiteY7" fmla="*/ 250826 h 320675"/>
                    <a:gd name="connsiteX8" fmla="*/ 917575 w 925513"/>
                    <a:gd name="connsiteY8" fmla="*/ 95250 h 320675"/>
                    <a:gd name="connsiteX9" fmla="*/ 920750 w 925513"/>
                    <a:gd name="connsiteY9" fmla="*/ 117475 h 320675"/>
                    <a:gd name="connsiteX10" fmla="*/ 12700 w 925513"/>
                    <a:gd name="connsiteY10" fmla="*/ 222250 h 320675"/>
                    <a:gd name="connsiteX11" fmla="*/ 9525 w 925513"/>
                    <a:gd name="connsiteY11" fmla="*/ 201613 h 320675"/>
                    <a:gd name="connsiteX12" fmla="*/ 912814 w 925513"/>
                    <a:gd name="connsiteY12" fmla="*/ 46038 h 320675"/>
                    <a:gd name="connsiteX13" fmla="*/ 914401 w 925513"/>
                    <a:gd name="connsiteY13" fmla="*/ 71438 h 320675"/>
                    <a:gd name="connsiteX14" fmla="*/ 7938 w 925513"/>
                    <a:gd name="connsiteY14" fmla="*/ 174626 h 320675"/>
                    <a:gd name="connsiteX15" fmla="*/ 4763 w 925513"/>
                    <a:gd name="connsiteY15" fmla="*/ 152401 h 320675"/>
                    <a:gd name="connsiteX16" fmla="*/ 906463 w 925513"/>
                    <a:gd name="connsiteY16" fmla="*/ 0 h 320675"/>
                    <a:gd name="connsiteX17" fmla="*/ 909638 w 925513"/>
                    <a:gd name="connsiteY17" fmla="*/ 22225 h 320675"/>
                    <a:gd name="connsiteX18" fmla="*/ 1588 w 925513"/>
                    <a:gd name="connsiteY18" fmla="*/ 128588 h 320675"/>
                    <a:gd name="connsiteX19" fmla="*/ 0 w 925513"/>
                    <a:gd name="connsiteY19" fmla="*/ 103188 h 3206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925513" h="320675">
                      <a:moveTo>
                        <a:pt x="509588" y="241300"/>
                      </a:moveTo>
                      <a:lnTo>
                        <a:pt x="512763" y="263525"/>
                      </a:lnTo>
                      <a:lnTo>
                        <a:pt x="23813" y="320675"/>
                      </a:lnTo>
                      <a:lnTo>
                        <a:pt x="20638" y="298450"/>
                      </a:lnTo>
                      <a:close/>
                      <a:moveTo>
                        <a:pt x="922338" y="144463"/>
                      </a:moveTo>
                      <a:lnTo>
                        <a:pt x="925513" y="165101"/>
                      </a:lnTo>
                      <a:lnTo>
                        <a:pt x="19050" y="271463"/>
                      </a:lnTo>
                      <a:lnTo>
                        <a:pt x="15875" y="250826"/>
                      </a:lnTo>
                      <a:close/>
                      <a:moveTo>
                        <a:pt x="917575" y="95250"/>
                      </a:moveTo>
                      <a:lnTo>
                        <a:pt x="920750" y="117475"/>
                      </a:lnTo>
                      <a:lnTo>
                        <a:pt x="12700" y="222250"/>
                      </a:lnTo>
                      <a:lnTo>
                        <a:pt x="9525" y="201613"/>
                      </a:lnTo>
                      <a:close/>
                      <a:moveTo>
                        <a:pt x="912814" y="46038"/>
                      </a:moveTo>
                      <a:lnTo>
                        <a:pt x="914401" y="71438"/>
                      </a:lnTo>
                      <a:lnTo>
                        <a:pt x="7938" y="174626"/>
                      </a:lnTo>
                      <a:lnTo>
                        <a:pt x="4763" y="152401"/>
                      </a:lnTo>
                      <a:close/>
                      <a:moveTo>
                        <a:pt x="906463" y="0"/>
                      </a:moveTo>
                      <a:lnTo>
                        <a:pt x="909638" y="22225"/>
                      </a:lnTo>
                      <a:lnTo>
                        <a:pt x="1588" y="128588"/>
                      </a:lnTo>
                      <a:lnTo>
                        <a:pt x="0" y="103188"/>
                      </a:ln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endParaRPr lang="en-US">
                    <a:latin typeface="Helvetica Neue" panose="02000503000000020004" pitchFamily="2" charset="0"/>
                    <a:ea typeface="Helvetica Neue" panose="02000503000000020004" pitchFamily="2" charset="0"/>
                    <a:cs typeface="Helvetica Neue" panose="02000503000000020004" pitchFamily="2" charset="0"/>
                  </a:endParaRPr>
                </a:p>
              </p:txBody>
            </p:sp>
          </p:grpSp>
          <p:grpSp>
            <p:nvGrpSpPr>
              <p:cNvPr id="7" name="Group 6">
                <a:extLst>
                  <a:ext uri="{FF2B5EF4-FFF2-40B4-BE49-F238E27FC236}">
                    <a16:creationId xmlns:a16="http://schemas.microsoft.com/office/drawing/2014/main" id="{7B9C2C51-F582-43F2-8269-775C0E8A2388}"/>
                  </a:ext>
                </a:extLst>
              </p:cNvPr>
              <p:cNvGrpSpPr/>
              <p:nvPr/>
            </p:nvGrpSpPr>
            <p:grpSpPr>
              <a:xfrm>
                <a:off x="4613276" y="5048250"/>
                <a:ext cx="1431925" cy="1817688"/>
                <a:chOff x="4613276" y="5048250"/>
                <a:chExt cx="1431925" cy="1817688"/>
              </a:xfrm>
            </p:grpSpPr>
            <p:sp>
              <p:nvSpPr>
                <p:cNvPr id="37" name="Freeform 302">
                  <a:extLst>
                    <a:ext uri="{FF2B5EF4-FFF2-40B4-BE49-F238E27FC236}">
                      <a16:creationId xmlns:a16="http://schemas.microsoft.com/office/drawing/2014/main" id="{8AB0AED0-6A83-4D11-BB60-7FB95DEE62FE}"/>
                    </a:ext>
                  </a:extLst>
                </p:cNvPr>
                <p:cNvSpPr>
                  <a:spLocks/>
                </p:cNvSpPr>
                <p:nvPr/>
              </p:nvSpPr>
              <p:spPr bwMode="auto">
                <a:xfrm>
                  <a:off x="4613276" y="5048250"/>
                  <a:ext cx="1431925" cy="1817688"/>
                </a:xfrm>
                <a:custGeom>
                  <a:avLst/>
                  <a:gdLst>
                    <a:gd name="T0" fmla="*/ 182 w 902"/>
                    <a:gd name="T1" fmla="*/ 0 h 1145"/>
                    <a:gd name="T2" fmla="*/ 902 w 902"/>
                    <a:gd name="T3" fmla="*/ 129 h 1145"/>
                    <a:gd name="T4" fmla="*/ 719 w 902"/>
                    <a:gd name="T5" fmla="*/ 1145 h 1145"/>
                    <a:gd name="T6" fmla="*/ 0 w 902"/>
                    <a:gd name="T7" fmla="*/ 1017 h 1145"/>
                    <a:gd name="T8" fmla="*/ 182 w 902"/>
                    <a:gd name="T9" fmla="*/ 0 h 1145"/>
                  </a:gdLst>
                  <a:ahLst/>
                  <a:cxnLst>
                    <a:cxn ang="0">
                      <a:pos x="T0" y="T1"/>
                    </a:cxn>
                    <a:cxn ang="0">
                      <a:pos x="T2" y="T3"/>
                    </a:cxn>
                    <a:cxn ang="0">
                      <a:pos x="T4" y="T5"/>
                    </a:cxn>
                    <a:cxn ang="0">
                      <a:pos x="T6" y="T7"/>
                    </a:cxn>
                    <a:cxn ang="0">
                      <a:pos x="T8" y="T9"/>
                    </a:cxn>
                  </a:cxnLst>
                  <a:rect l="0" t="0" r="r" b="b"/>
                  <a:pathLst>
                    <a:path w="902" h="1145">
                      <a:moveTo>
                        <a:pt x="182" y="0"/>
                      </a:moveTo>
                      <a:lnTo>
                        <a:pt x="902" y="129"/>
                      </a:lnTo>
                      <a:lnTo>
                        <a:pt x="719" y="1145"/>
                      </a:lnTo>
                      <a:lnTo>
                        <a:pt x="0" y="1017"/>
                      </a:lnTo>
                      <a:lnTo>
                        <a:pt x="182" y="0"/>
                      </a:lnTo>
                      <a:close/>
                    </a:path>
                  </a:pathLst>
                </a:custGeom>
                <a:solidFill>
                  <a:schemeClr val="bg1">
                    <a:lumMod val="95000"/>
                  </a:schemeClr>
                </a:solidFill>
                <a:ln>
                  <a:noFill/>
                </a:ln>
              </p:spPr>
              <p:txBody>
                <a:bodyPr vert="horz" wrap="square" lIns="91440" tIns="45720" rIns="91440" bIns="45720" numCol="1" anchor="t" anchorCtr="0" compatLnSpc="1">
                  <a:prstTxWarp prst="textNoShape">
                    <a:avLst/>
                  </a:prstTxWarp>
                </a:bodyPr>
                <a:lstStyle/>
                <a:p>
                  <a:endParaRPr lang="en-US">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38" name="Freeform 517">
                  <a:extLst>
                    <a:ext uri="{FF2B5EF4-FFF2-40B4-BE49-F238E27FC236}">
                      <a16:creationId xmlns:a16="http://schemas.microsoft.com/office/drawing/2014/main" id="{242F36AC-1939-4F80-B53A-35EEE070F320}"/>
                    </a:ext>
                  </a:extLst>
                </p:cNvPr>
                <p:cNvSpPr>
                  <a:spLocks/>
                </p:cNvSpPr>
                <p:nvPr/>
              </p:nvSpPr>
              <p:spPr bwMode="auto">
                <a:xfrm>
                  <a:off x="5480051" y="5421313"/>
                  <a:ext cx="323850" cy="339725"/>
                </a:xfrm>
                <a:custGeom>
                  <a:avLst/>
                  <a:gdLst>
                    <a:gd name="connsiteX0" fmla="*/ 184724 w 323850"/>
                    <a:gd name="connsiteY0" fmla="*/ 92075 h 339725"/>
                    <a:gd name="connsiteX1" fmla="*/ 200937 w 323850"/>
                    <a:gd name="connsiteY1" fmla="*/ 113753 h 339725"/>
                    <a:gd name="connsiteX2" fmla="*/ 187426 w 323850"/>
                    <a:gd name="connsiteY2" fmla="*/ 181496 h 339725"/>
                    <a:gd name="connsiteX3" fmla="*/ 200937 w 323850"/>
                    <a:gd name="connsiteY3" fmla="*/ 167947 h 339725"/>
                    <a:gd name="connsiteX4" fmla="*/ 227958 w 323850"/>
                    <a:gd name="connsiteY4" fmla="*/ 170657 h 339725"/>
                    <a:gd name="connsiteX5" fmla="*/ 225256 w 323850"/>
                    <a:gd name="connsiteY5" fmla="*/ 197754 h 339725"/>
                    <a:gd name="connsiteX6" fmla="*/ 171213 w 323850"/>
                    <a:gd name="connsiteY6" fmla="*/ 241109 h 339725"/>
                    <a:gd name="connsiteX7" fmla="*/ 146894 w 323850"/>
                    <a:gd name="connsiteY7" fmla="*/ 238399 h 339725"/>
                    <a:gd name="connsiteX8" fmla="*/ 111767 w 323850"/>
                    <a:gd name="connsiteY8" fmla="*/ 176076 h 339725"/>
                    <a:gd name="connsiteX9" fmla="*/ 117171 w 323850"/>
                    <a:gd name="connsiteY9" fmla="*/ 151689 h 339725"/>
                    <a:gd name="connsiteX10" fmla="*/ 141490 w 323850"/>
                    <a:gd name="connsiteY10" fmla="*/ 157108 h 339725"/>
                    <a:gd name="connsiteX11" fmla="*/ 152298 w 323850"/>
                    <a:gd name="connsiteY11" fmla="*/ 173366 h 339725"/>
                    <a:gd name="connsiteX12" fmla="*/ 163107 w 323850"/>
                    <a:gd name="connsiteY12" fmla="*/ 108333 h 339725"/>
                    <a:gd name="connsiteX13" fmla="*/ 184724 w 323850"/>
                    <a:gd name="connsiteY13" fmla="*/ 92075 h 339725"/>
                    <a:gd name="connsiteX14" fmla="*/ 171450 w 323850"/>
                    <a:gd name="connsiteY14" fmla="*/ 0 h 339725"/>
                    <a:gd name="connsiteX15" fmla="*/ 171450 w 323850"/>
                    <a:gd name="connsiteY15" fmla="*/ 32614 h 339725"/>
                    <a:gd name="connsiteX16" fmla="*/ 32657 w 323850"/>
                    <a:gd name="connsiteY16" fmla="*/ 168504 h 339725"/>
                    <a:gd name="connsiteX17" fmla="*/ 171450 w 323850"/>
                    <a:gd name="connsiteY17" fmla="*/ 307112 h 339725"/>
                    <a:gd name="connsiteX18" fmla="*/ 293915 w 323850"/>
                    <a:gd name="connsiteY18" fmla="*/ 231013 h 339725"/>
                    <a:gd name="connsiteX19" fmla="*/ 323850 w 323850"/>
                    <a:gd name="connsiteY19" fmla="*/ 244602 h 339725"/>
                    <a:gd name="connsiteX20" fmla="*/ 171450 w 323850"/>
                    <a:gd name="connsiteY20" fmla="*/ 339725 h 339725"/>
                    <a:gd name="connsiteX21" fmla="*/ 0 w 323850"/>
                    <a:gd name="connsiteY21" fmla="*/ 168504 h 339725"/>
                    <a:gd name="connsiteX22" fmla="*/ 171450 w 323850"/>
                    <a:gd name="connsiteY22" fmla="*/ 0 h 339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23850" h="339725">
                      <a:moveTo>
                        <a:pt x="184724" y="92075"/>
                      </a:moveTo>
                      <a:cubicBezTo>
                        <a:pt x="195532" y="94785"/>
                        <a:pt x="200937" y="102914"/>
                        <a:pt x="200937" y="113753"/>
                      </a:cubicBezTo>
                      <a:cubicBezTo>
                        <a:pt x="187426" y="181496"/>
                        <a:pt x="187426" y="181496"/>
                        <a:pt x="187426" y="181496"/>
                      </a:cubicBezTo>
                      <a:cubicBezTo>
                        <a:pt x="200937" y="167947"/>
                        <a:pt x="200937" y="167947"/>
                        <a:pt x="200937" y="167947"/>
                      </a:cubicBezTo>
                      <a:cubicBezTo>
                        <a:pt x="209043" y="162528"/>
                        <a:pt x="222554" y="165237"/>
                        <a:pt x="227958" y="170657"/>
                      </a:cubicBezTo>
                      <a:cubicBezTo>
                        <a:pt x="233362" y="178786"/>
                        <a:pt x="233362" y="192334"/>
                        <a:pt x="225256" y="197754"/>
                      </a:cubicBezTo>
                      <a:cubicBezTo>
                        <a:pt x="171213" y="241109"/>
                        <a:pt x="171213" y="241109"/>
                        <a:pt x="171213" y="241109"/>
                      </a:cubicBezTo>
                      <a:cubicBezTo>
                        <a:pt x="160405" y="249238"/>
                        <a:pt x="152298" y="246529"/>
                        <a:pt x="146894" y="238399"/>
                      </a:cubicBezTo>
                      <a:cubicBezTo>
                        <a:pt x="111767" y="176076"/>
                        <a:pt x="111767" y="176076"/>
                        <a:pt x="111767" y="176076"/>
                      </a:cubicBezTo>
                      <a:cubicBezTo>
                        <a:pt x="106362" y="167947"/>
                        <a:pt x="109064" y="157108"/>
                        <a:pt x="117171" y="151689"/>
                      </a:cubicBezTo>
                      <a:cubicBezTo>
                        <a:pt x="125277" y="146269"/>
                        <a:pt x="136086" y="148979"/>
                        <a:pt x="141490" y="157108"/>
                      </a:cubicBezTo>
                      <a:lnTo>
                        <a:pt x="152298" y="173366"/>
                      </a:lnTo>
                      <a:cubicBezTo>
                        <a:pt x="163107" y="108333"/>
                        <a:pt x="163107" y="108333"/>
                        <a:pt x="163107" y="108333"/>
                      </a:cubicBezTo>
                      <a:cubicBezTo>
                        <a:pt x="165809" y="97495"/>
                        <a:pt x="173915" y="92075"/>
                        <a:pt x="184724" y="92075"/>
                      </a:cubicBezTo>
                      <a:close/>
                      <a:moveTo>
                        <a:pt x="171450" y="0"/>
                      </a:moveTo>
                      <a:cubicBezTo>
                        <a:pt x="171450" y="0"/>
                        <a:pt x="171450" y="0"/>
                        <a:pt x="171450" y="32614"/>
                      </a:cubicBezTo>
                      <a:cubicBezTo>
                        <a:pt x="95250" y="32614"/>
                        <a:pt x="32657" y="92405"/>
                        <a:pt x="32657" y="168504"/>
                      </a:cubicBezTo>
                      <a:cubicBezTo>
                        <a:pt x="32657" y="244602"/>
                        <a:pt x="95250" y="307112"/>
                        <a:pt x="171450" y="307112"/>
                      </a:cubicBezTo>
                      <a:cubicBezTo>
                        <a:pt x="225879" y="307112"/>
                        <a:pt x="272143" y="277216"/>
                        <a:pt x="293915" y="231013"/>
                      </a:cubicBezTo>
                      <a:lnTo>
                        <a:pt x="323850" y="244602"/>
                      </a:lnTo>
                      <a:cubicBezTo>
                        <a:pt x="296636" y="301676"/>
                        <a:pt x="236765" y="339725"/>
                        <a:pt x="171450" y="339725"/>
                      </a:cubicBezTo>
                      <a:cubicBezTo>
                        <a:pt x="76200" y="339725"/>
                        <a:pt x="0" y="263627"/>
                        <a:pt x="0" y="168504"/>
                      </a:cubicBezTo>
                      <a:cubicBezTo>
                        <a:pt x="0" y="76099"/>
                        <a:pt x="78922" y="0"/>
                        <a:pt x="171450" y="0"/>
                      </a:cubicBezTo>
                      <a:close/>
                    </a:path>
                  </a:pathLst>
                </a:custGeom>
                <a:solidFill>
                  <a:schemeClr val="accent3"/>
                </a:solidFill>
                <a:ln>
                  <a:noFill/>
                </a:ln>
              </p:spPr>
              <p:txBody>
                <a:bodyPr vert="horz" wrap="square" lIns="91440" tIns="45720" rIns="91440" bIns="45720" numCol="1" anchor="t" anchorCtr="0" compatLnSpc="1">
                  <a:prstTxWarp prst="textNoShape">
                    <a:avLst/>
                  </a:prstTxWarp>
                  <a:noAutofit/>
                </a:bodyPr>
                <a:lstStyle/>
                <a:p>
                  <a:endParaRPr lang="en-US">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39" name="Freeform 518">
                  <a:extLst>
                    <a:ext uri="{FF2B5EF4-FFF2-40B4-BE49-F238E27FC236}">
                      <a16:creationId xmlns:a16="http://schemas.microsoft.com/office/drawing/2014/main" id="{B66230BD-BE73-4428-A2B5-FED3946F2FFE}"/>
                    </a:ext>
                  </a:extLst>
                </p:cNvPr>
                <p:cNvSpPr>
                  <a:spLocks/>
                </p:cNvSpPr>
                <p:nvPr/>
              </p:nvSpPr>
              <p:spPr bwMode="auto">
                <a:xfrm>
                  <a:off x="4984501" y="5331588"/>
                  <a:ext cx="339360" cy="340593"/>
                </a:xfrm>
                <a:custGeom>
                  <a:avLst/>
                  <a:gdLst>
                    <a:gd name="connsiteX0" fmla="*/ 184350 w 339360"/>
                    <a:gd name="connsiteY0" fmla="*/ 93122 h 340593"/>
                    <a:gd name="connsiteX1" fmla="*/ 194520 w 339360"/>
                    <a:gd name="connsiteY1" fmla="*/ 100596 h 340593"/>
                    <a:gd name="connsiteX2" fmla="*/ 229775 w 339360"/>
                    <a:gd name="connsiteY2" fmla="*/ 163100 h 340593"/>
                    <a:gd name="connsiteX3" fmla="*/ 224351 w 339360"/>
                    <a:gd name="connsiteY3" fmla="*/ 187559 h 340593"/>
                    <a:gd name="connsiteX4" fmla="*/ 199944 w 339360"/>
                    <a:gd name="connsiteY4" fmla="*/ 182123 h 340593"/>
                    <a:gd name="connsiteX5" fmla="*/ 189096 w 339360"/>
                    <a:gd name="connsiteY5" fmla="*/ 165818 h 340593"/>
                    <a:gd name="connsiteX6" fmla="*/ 178248 w 339360"/>
                    <a:gd name="connsiteY6" fmla="*/ 233758 h 340593"/>
                    <a:gd name="connsiteX7" fmla="*/ 156552 w 339360"/>
                    <a:gd name="connsiteY7" fmla="*/ 247346 h 340593"/>
                    <a:gd name="connsiteX8" fmla="*/ 140280 w 339360"/>
                    <a:gd name="connsiteY8" fmla="*/ 225605 h 340593"/>
                    <a:gd name="connsiteX9" fmla="*/ 153840 w 339360"/>
                    <a:gd name="connsiteY9" fmla="*/ 160383 h 340593"/>
                    <a:gd name="connsiteX10" fmla="*/ 137568 w 339360"/>
                    <a:gd name="connsiteY10" fmla="*/ 171253 h 340593"/>
                    <a:gd name="connsiteX11" fmla="*/ 113160 w 339360"/>
                    <a:gd name="connsiteY11" fmla="*/ 168535 h 340593"/>
                    <a:gd name="connsiteX12" fmla="*/ 115872 w 339360"/>
                    <a:gd name="connsiteY12" fmla="*/ 141360 h 340593"/>
                    <a:gd name="connsiteX13" fmla="*/ 170112 w 339360"/>
                    <a:gd name="connsiteY13" fmla="*/ 97878 h 340593"/>
                    <a:gd name="connsiteX14" fmla="*/ 184350 w 339360"/>
                    <a:gd name="connsiteY14" fmla="*/ 93122 h 340593"/>
                    <a:gd name="connsiteX15" fmla="*/ 190675 w 339360"/>
                    <a:gd name="connsiteY15" fmla="*/ 1603 h 340593"/>
                    <a:gd name="connsiteX16" fmla="*/ 254638 w 339360"/>
                    <a:gd name="connsiteY16" fmla="*/ 24382 h 340593"/>
                    <a:gd name="connsiteX17" fmla="*/ 238339 w 339360"/>
                    <a:gd name="connsiteY17" fmla="*/ 51580 h 340593"/>
                    <a:gd name="connsiteX18" fmla="*/ 50908 w 339360"/>
                    <a:gd name="connsiteY18" fmla="*/ 100538 h 340593"/>
                    <a:gd name="connsiteX19" fmla="*/ 99803 w 339360"/>
                    <a:gd name="connsiteY19" fmla="*/ 290927 h 340593"/>
                    <a:gd name="connsiteX20" fmla="*/ 289951 w 339360"/>
                    <a:gd name="connsiteY20" fmla="*/ 239250 h 340593"/>
                    <a:gd name="connsiteX21" fmla="*/ 308966 w 339360"/>
                    <a:gd name="connsiteY21" fmla="*/ 168534 h 340593"/>
                    <a:gd name="connsiteX22" fmla="*/ 338846 w 339360"/>
                    <a:gd name="connsiteY22" fmla="*/ 165814 h 340593"/>
                    <a:gd name="connsiteX23" fmla="*/ 317115 w 339360"/>
                    <a:gd name="connsiteY23" fmla="*/ 255569 h 340593"/>
                    <a:gd name="connsiteX24" fmla="*/ 83504 w 339360"/>
                    <a:gd name="connsiteY24" fmla="*/ 318126 h 340593"/>
                    <a:gd name="connsiteX25" fmla="*/ 23744 w 339360"/>
                    <a:gd name="connsiteY25" fmla="*/ 84219 h 340593"/>
                    <a:gd name="connsiteX26" fmla="*/ 190675 w 339360"/>
                    <a:gd name="connsiteY26" fmla="*/ 1603 h 340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39360" h="340593">
                      <a:moveTo>
                        <a:pt x="184350" y="93122"/>
                      </a:moveTo>
                      <a:cubicBezTo>
                        <a:pt x="188418" y="93802"/>
                        <a:pt x="191808" y="96519"/>
                        <a:pt x="194520" y="100596"/>
                      </a:cubicBezTo>
                      <a:cubicBezTo>
                        <a:pt x="229775" y="163100"/>
                        <a:pt x="229775" y="163100"/>
                        <a:pt x="229775" y="163100"/>
                      </a:cubicBezTo>
                      <a:cubicBezTo>
                        <a:pt x="235199" y="171253"/>
                        <a:pt x="232487" y="182123"/>
                        <a:pt x="224351" y="187559"/>
                      </a:cubicBezTo>
                      <a:cubicBezTo>
                        <a:pt x="216215" y="192994"/>
                        <a:pt x="205367" y="190276"/>
                        <a:pt x="199944" y="182123"/>
                      </a:cubicBezTo>
                      <a:lnTo>
                        <a:pt x="189096" y="165818"/>
                      </a:lnTo>
                      <a:cubicBezTo>
                        <a:pt x="178248" y="233758"/>
                        <a:pt x="178248" y="233758"/>
                        <a:pt x="178248" y="233758"/>
                      </a:cubicBezTo>
                      <a:cubicBezTo>
                        <a:pt x="175536" y="241910"/>
                        <a:pt x="167400" y="250063"/>
                        <a:pt x="156552" y="247346"/>
                      </a:cubicBezTo>
                      <a:cubicBezTo>
                        <a:pt x="145704" y="247346"/>
                        <a:pt x="140280" y="236475"/>
                        <a:pt x="140280" y="225605"/>
                      </a:cubicBezTo>
                      <a:cubicBezTo>
                        <a:pt x="153840" y="160383"/>
                        <a:pt x="153840" y="160383"/>
                        <a:pt x="153840" y="160383"/>
                      </a:cubicBezTo>
                      <a:cubicBezTo>
                        <a:pt x="137568" y="171253"/>
                        <a:pt x="137568" y="171253"/>
                        <a:pt x="137568" y="171253"/>
                      </a:cubicBezTo>
                      <a:cubicBezTo>
                        <a:pt x="129432" y="176688"/>
                        <a:pt x="118584" y="176688"/>
                        <a:pt x="113160" y="168535"/>
                      </a:cubicBezTo>
                      <a:cubicBezTo>
                        <a:pt x="105024" y="160383"/>
                        <a:pt x="107736" y="149512"/>
                        <a:pt x="115872" y="141360"/>
                      </a:cubicBezTo>
                      <a:cubicBezTo>
                        <a:pt x="170112" y="97878"/>
                        <a:pt x="170112" y="97878"/>
                        <a:pt x="170112" y="97878"/>
                      </a:cubicBezTo>
                      <a:cubicBezTo>
                        <a:pt x="175536" y="93802"/>
                        <a:pt x="180282" y="92443"/>
                        <a:pt x="184350" y="93122"/>
                      </a:cubicBezTo>
                      <a:close/>
                      <a:moveTo>
                        <a:pt x="190675" y="1603"/>
                      </a:moveTo>
                      <a:cubicBezTo>
                        <a:pt x="212534" y="4663"/>
                        <a:pt x="234265" y="12143"/>
                        <a:pt x="254638" y="24382"/>
                      </a:cubicBezTo>
                      <a:cubicBezTo>
                        <a:pt x="254638" y="24382"/>
                        <a:pt x="254638" y="24382"/>
                        <a:pt x="238339" y="51580"/>
                      </a:cubicBezTo>
                      <a:cubicBezTo>
                        <a:pt x="173146" y="13503"/>
                        <a:pt x="88937" y="35261"/>
                        <a:pt x="50908" y="100538"/>
                      </a:cubicBezTo>
                      <a:cubicBezTo>
                        <a:pt x="12878" y="168534"/>
                        <a:pt x="34609" y="252850"/>
                        <a:pt x="99803" y="290927"/>
                      </a:cubicBezTo>
                      <a:cubicBezTo>
                        <a:pt x="167713" y="329005"/>
                        <a:pt x="251921" y="304527"/>
                        <a:pt x="289951" y="239250"/>
                      </a:cubicBezTo>
                      <a:cubicBezTo>
                        <a:pt x="303533" y="217492"/>
                        <a:pt x="308966" y="193013"/>
                        <a:pt x="308966" y="168534"/>
                      </a:cubicBezTo>
                      <a:cubicBezTo>
                        <a:pt x="308966" y="168534"/>
                        <a:pt x="308966" y="168534"/>
                        <a:pt x="338846" y="165814"/>
                      </a:cubicBezTo>
                      <a:cubicBezTo>
                        <a:pt x="341562" y="195733"/>
                        <a:pt x="333413" y="228371"/>
                        <a:pt x="317115" y="255569"/>
                      </a:cubicBezTo>
                      <a:cubicBezTo>
                        <a:pt x="270936" y="337165"/>
                        <a:pt x="164997" y="364363"/>
                        <a:pt x="83504" y="318126"/>
                      </a:cubicBezTo>
                      <a:cubicBezTo>
                        <a:pt x="4729" y="271888"/>
                        <a:pt x="-25151" y="165814"/>
                        <a:pt x="23744" y="84219"/>
                      </a:cubicBezTo>
                      <a:cubicBezTo>
                        <a:pt x="58378" y="23022"/>
                        <a:pt x="125100" y="-7576"/>
                        <a:pt x="190675" y="1603"/>
                      </a:cubicBezTo>
                      <a:close/>
                    </a:path>
                  </a:pathLst>
                </a:custGeom>
                <a:solidFill>
                  <a:schemeClr val="accent1"/>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noAutofit/>
                </a:bodyPr>
                <a:lstStyle/>
                <a:p>
                  <a:endParaRPr lang="en-US">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40" name="Freeform 520">
                  <a:extLst>
                    <a:ext uri="{FF2B5EF4-FFF2-40B4-BE49-F238E27FC236}">
                      <a16:creationId xmlns:a16="http://schemas.microsoft.com/office/drawing/2014/main" id="{AE5A23EE-C17B-477D-8079-4FB7274A4F23}"/>
                    </a:ext>
                  </a:extLst>
                </p:cNvPr>
                <p:cNvSpPr>
                  <a:spLocks/>
                </p:cNvSpPr>
                <p:nvPr/>
              </p:nvSpPr>
              <p:spPr bwMode="auto">
                <a:xfrm>
                  <a:off x="4903685" y="5794333"/>
                  <a:ext cx="339828" cy="341398"/>
                </a:xfrm>
                <a:custGeom>
                  <a:avLst/>
                  <a:gdLst>
                    <a:gd name="connsiteX0" fmla="*/ 183418 w 339828"/>
                    <a:gd name="connsiteY0" fmla="*/ 93927 h 341398"/>
                    <a:gd name="connsiteX1" fmla="*/ 193249 w 339828"/>
                    <a:gd name="connsiteY1" fmla="*/ 101401 h 341398"/>
                    <a:gd name="connsiteX2" fmla="*/ 231216 w 339828"/>
                    <a:gd name="connsiteY2" fmla="*/ 163905 h 341398"/>
                    <a:gd name="connsiteX3" fmla="*/ 223080 w 339828"/>
                    <a:gd name="connsiteY3" fmla="*/ 188364 h 341398"/>
                    <a:gd name="connsiteX4" fmla="*/ 198673 w 339828"/>
                    <a:gd name="connsiteY4" fmla="*/ 182928 h 341398"/>
                    <a:gd name="connsiteX5" fmla="*/ 190537 w 339828"/>
                    <a:gd name="connsiteY5" fmla="*/ 166623 h 341398"/>
                    <a:gd name="connsiteX6" fmla="*/ 176977 w 339828"/>
                    <a:gd name="connsiteY6" fmla="*/ 231845 h 341398"/>
                    <a:gd name="connsiteX7" fmla="*/ 155281 w 339828"/>
                    <a:gd name="connsiteY7" fmla="*/ 248151 h 341398"/>
                    <a:gd name="connsiteX8" fmla="*/ 141721 w 339828"/>
                    <a:gd name="connsiteY8" fmla="*/ 226410 h 341398"/>
                    <a:gd name="connsiteX9" fmla="*/ 152569 w 339828"/>
                    <a:gd name="connsiteY9" fmla="*/ 158470 h 341398"/>
                    <a:gd name="connsiteX10" fmla="*/ 139009 w 339828"/>
                    <a:gd name="connsiteY10" fmla="*/ 172058 h 341398"/>
                    <a:gd name="connsiteX11" fmla="*/ 111889 w 339828"/>
                    <a:gd name="connsiteY11" fmla="*/ 169340 h 341398"/>
                    <a:gd name="connsiteX12" fmla="*/ 114601 w 339828"/>
                    <a:gd name="connsiteY12" fmla="*/ 142165 h 341398"/>
                    <a:gd name="connsiteX13" fmla="*/ 171553 w 339828"/>
                    <a:gd name="connsiteY13" fmla="*/ 98683 h 341398"/>
                    <a:gd name="connsiteX14" fmla="*/ 183418 w 339828"/>
                    <a:gd name="connsiteY14" fmla="*/ 93927 h 341398"/>
                    <a:gd name="connsiteX15" fmla="*/ 191802 w 339828"/>
                    <a:gd name="connsiteY15" fmla="*/ 1261 h 341398"/>
                    <a:gd name="connsiteX16" fmla="*/ 255726 w 339828"/>
                    <a:gd name="connsiteY16" fmla="*/ 22467 h 341398"/>
                    <a:gd name="connsiteX17" fmla="*/ 239448 w 339828"/>
                    <a:gd name="connsiteY17" fmla="*/ 52385 h 341398"/>
                    <a:gd name="connsiteX18" fmla="*/ 49540 w 339828"/>
                    <a:gd name="connsiteY18" fmla="*/ 101343 h 341398"/>
                    <a:gd name="connsiteX19" fmla="*/ 101086 w 339828"/>
                    <a:gd name="connsiteY19" fmla="*/ 289013 h 341398"/>
                    <a:gd name="connsiteX20" fmla="*/ 288282 w 339828"/>
                    <a:gd name="connsiteY20" fmla="*/ 240055 h 341398"/>
                    <a:gd name="connsiteX21" fmla="*/ 307273 w 339828"/>
                    <a:gd name="connsiteY21" fmla="*/ 166619 h 341398"/>
                    <a:gd name="connsiteX22" fmla="*/ 339828 w 339828"/>
                    <a:gd name="connsiteY22" fmla="*/ 166619 h 341398"/>
                    <a:gd name="connsiteX23" fmla="*/ 315412 w 339828"/>
                    <a:gd name="connsiteY23" fmla="*/ 256374 h 341398"/>
                    <a:gd name="connsiteX24" fmla="*/ 84809 w 339828"/>
                    <a:gd name="connsiteY24" fmla="*/ 318931 h 341398"/>
                    <a:gd name="connsiteX25" fmla="*/ 22410 w 339828"/>
                    <a:gd name="connsiteY25" fmla="*/ 85024 h 341398"/>
                    <a:gd name="connsiteX26" fmla="*/ 191802 w 339828"/>
                    <a:gd name="connsiteY26" fmla="*/ 1261 h 34139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339828" h="341398">
                      <a:moveTo>
                        <a:pt x="183418" y="93927"/>
                      </a:moveTo>
                      <a:cubicBezTo>
                        <a:pt x="187147" y="94607"/>
                        <a:pt x="190537" y="97324"/>
                        <a:pt x="193249" y="101401"/>
                      </a:cubicBezTo>
                      <a:cubicBezTo>
                        <a:pt x="231216" y="163905"/>
                        <a:pt x="231216" y="163905"/>
                        <a:pt x="231216" y="163905"/>
                      </a:cubicBezTo>
                      <a:cubicBezTo>
                        <a:pt x="236640" y="172058"/>
                        <a:pt x="233928" y="182928"/>
                        <a:pt x="223080" y="188364"/>
                      </a:cubicBezTo>
                      <a:cubicBezTo>
                        <a:pt x="214944" y="193799"/>
                        <a:pt x="204096" y="191081"/>
                        <a:pt x="198673" y="182928"/>
                      </a:cubicBezTo>
                      <a:lnTo>
                        <a:pt x="190537" y="166623"/>
                      </a:lnTo>
                      <a:cubicBezTo>
                        <a:pt x="176977" y="231845"/>
                        <a:pt x="176977" y="231845"/>
                        <a:pt x="176977" y="231845"/>
                      </a:cubicBezTo>
                      <a:cubicBezTo>
                        <a:pt x="174265" y="242715"/>
                        <a:pt x="166129" y="250868"/>
                        <a:pt x="155281" y="248151"/>
                      </a:cubicBezTo>
                      <a:cubicBezTo>
                        <a:pt x="144433" y="245433"/>
                        <a:pt x="139009" y="237280"/>
                        <a:pt x="141721" y="226410"/>
                      </a:cubicBezTo>
                      <a:cubicBezTo>
                        <a:pt x="152569" y="158470"/>
                        <a:pt x="152569" y="158470"/>
                        <a:pt x="152569" y="158470"/>
                      </a:cubicBezTo>
                      <a:cubicBezTo>
                        <a:pt x="139009" y="172058"/>
                        <a:pt x="139009" y="172058"/>
                        <a:pt x="139009" y="172058"/>
                      </a:cubicBezTo>
                      <a:cubicBezTo>
                        <a:pt x="130873" y="177493"/>
                        <a:pt x="117313" y="177493"/>
                        <a:pt x="111889" y="169340"/>
                      </a:cubicBezTo>
                      <a:cubicBezTo>
                        <a:pt x="106465" y="161188"/>
                        <a:pt x="106465" y="147600"/>
                        <a:pt x="114601" y="142165"/>
                      </a:cubicBezTo>
                      <a:cubicBezTo>
                        <a:pt x="171553" y="98683"/>
                        <a:pt x="171553" y="98683"/>
                        <a:pt x="171553" y="98683"/>
                      </a:cubicBezTo>
                      <a:cubicBezTo>
                        <a:pt x="175621" y="94607"/>
                        <a:pt x="179689" y="93248"/>
                        <a:pt x="183418" y="93927"/>
                      </a:cubicBezTo>
                      <a:close/>
                      <a:moveTo>
                        <a:pt x="191802" y="1261"/>
                      </a:moveTo>
                      <a:cubicBezTo>
                        <a:pt x="213675" y="3938"/>
                        <a:pt x="235379" y="10908"/>
                        <a:pt x="255726" y="22467"/>
                      </a:cubicBezTo>
                      <a:cubicBezTo>
                        <a:pt x="255726" y="22467"/>
                        <a:pt x="255726" y="22467"/>
                        <a:pt x="239448" y="52385"/>
                      </a:cubicBezTo>
                      <a:cubicBezTo>
                        <a:pt x="174337" y="14308"/>
                        <a:pt x="90235" y="36066"/>
                        <a:pt x="49540" y="101343"/>
                      </a:cubicBezTo>
                      <a:cubicBezTo>
                        <a:pt x="11558" y="166619"/>
                        <a:pt x="35975" y="250935"/>
                        <a:pt x="101086" y="289013"/>
                      </a:cubicBezTo>
                      <a:cubicBezTo>
                        <a:pt x="166198" y="327090"/>
                        <a:pt x="250300" y="305332"/>
                        <a:pt x="288282" y="240055"/>
                      </a:cubicBezTo>
                      <a:cubicBezTo>
                        <a:pt x="301847" y="218297"/>
                        <a:pt x="307273" y="191098"/>
                        <a:pt x="307273" y="166619"/>
                      </a:cubicBezTo>
                      <a:cubicBezTo>
                        <a:pt x="307273" y="166619"/>
                        <a:pt x="307273" y="166619"/>
                        <a:pt x="339828" y="166619"/>
                      </a:cubicBezTo>
                      <a:cubicBezTo>
                        <a:pt x="339828" y="196538"/>
                        <a:pt x="331689" y="229176"/>
                        <a:pt x="315412" y="256374"/>
                      </a:cubicBezTo>
                      <a:cubicBezTo>
                        <a:pt x="269291" y="337970"/>
                        <a:pt x="166198" y="365168"/>
                        <a:pt x="84809" y="318931"/>
                      </a:cubicBezTo>
                      <a:cubicBezTo>
                        <a:pt x="3419" y="269974"/>
                        <a:pt x="-23710" y="166619"/>
                        <a:pt x="22410" y="85024"/>
                      </a:cubicBezTo>
                      <a:cubicBezTo>
                        <a:pt x="59035" y="23827"/>
                        <a:pt x="126182" y="-6771"/>
                        <a:pt x="191802" y="1261"/>
                      </a:cubicBezTo>
                      <a:close/>
                    </a:path>
                  </a:pathLst>
                </a:custGeom>
                <a:solidFill>
                  <a:schemeClr val="accent5"/>
                </a:solidFill>
                <a:ln>
                  <a:noFill/>
                </a:ln>
              </p:spPr>
              <p:txBody>
                <a:bodyPr vert="horz" wrap="square" lIns="91440" tIns="45720" rIns="91440" bIns="45720" numCol="1" anchor="t" anchorCtr="0" compatLnSpc="1">
                  <a:prstTxWarp prst="textNoShape">
                    <a:avLst/>
                  </a:prstTxWarp>
                  <a:noAutofit/>
                </a:bodyPr>
                <a:lstStyle/>
                <a:p>
                  <a:endParaRPr lang="en-US">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41" name="Freeform 519">
                  <a:extLst>
                    <a:ext uri="{FF2B5EF4-FFF2-40B4-BE49-F238E27FC236}">
                      <a16:creationId xmlns:a16="http://schemas.microsoft.com/office/drawing/2014/main" id="{811C020B-EE55-4D42-8270-E3C5F8EC8198}"/>
                    </a:ext>
                  </a:extLst>
                </p:cNvPr>
                <p:cNvSpPr>
                  <a:spLocks/>
                </p:cNvSpPr>
                <p:nvPr/>
              </p:nvSpPr>
              <p:spPr bwMode="auto">
                <a:xfrm>
                  <a:off x="5402263" y="5884863"/>
                  <a:ext cx="320675" cy="339725"/>
                </a:xfrm>
                <a:custGeom>
                  <a:avLst/>
                  <a:gdLst>
                    <a:gd name="connsiteX0" fmla="*/ 181836 w 320675"/>
                    <a:gd name="connsiteY0" fmla="*/ 93205 h 339725"/>
                    <a:gd name="connsiteX1" fmla="*/ 198108 w 320675"/>
                    <a:gd name="connsiteY1" fmla="*/ 114946 h 339725"/>
                    <a:gd name="connsiteX2" fmla="*/ 187260 w 320675"/>
                    <a:gd name="connsiteY2" fmla="*/ 180168 h 339725"/>
                    <a:gd name="connsiteX3" fmla="*/ 200819 w 320675"/>
                    <a:gd name="connsiteY3" fmla="*/ 169297 h 339725"/>
                    <a:gd name="connsiteX4" fmla="*/ 225227 w 320675"/>
                    <a:gd name="connsiteY4" fmla="*/ 172015 h 339725"/>
                    <a:gd name="connsiteX5" fmla="*/ 222515 w 320675"/>
                    <a:gd name="connsiteY5" fmla="*/ 199191 h 339725"/>
                    <a:gd name="connsiteX6" fmla="*/ 168276 w 320675"/>
                    <a:gd name="connsiteY6" fmla="*/ 242672 h 339725"/>
                    <a:gd name="connsiteX7" fmla="*/ 146580 w 320675"/>
                    <a:gd name="connsiteY7" fmla="*/ 239955 h 339725"/>
                    <a:gd name="connsiteX8" fmla="*/ 108612 w 320675"/>
                    <a:gd name="connsiteY8" fmla="*/ 177450 h 339725"/>
                    <a:gd name="connsiteX9" fmla="*/ 114036 w 320675"/>
                    <a:gd name="connsiteY9" fmla="*/ 152992 h 339725"/>
                    <a:gd name="connsiteX10" fmla="*/ 141156 w 320675"/>
                    <a:gd name="connsiteY10" fmla="*/ 158427 h 339725"/>
                    <a:gd name="connsiteX11" fmla="*/ 149292 w 320675"/>
                    <a:gd name="connsiteY11" fmla="*/ 174733 h 339725"/>
                    <a:gd name="connsiteX12" fmla="*/ 160140 w 320675"/>
                    <a:gd name="connsiteY12" fmla="*/ 106793 h 339725"/>
                    <a:gd name="connsiteX13" fmla="*/ 181836 w 320675"/>
                    <a:gd name="connsiteY13" fmla="*/ 93205 h 339725"/>
                    <a:gd name="connsiteX14" fmla="*/ 168490 w 320675"/>
                    <a:gd name="connsiteY14" fmla="*/ 0 h 339725"/>
                    <a:gd name="connsiteX15" fmla="*/ 168490 w 320675"/>
                    <a:gd name="connsiteY15" fmla="*/ 32613 h 339725"/>
                    <a:gd name="connsiteX16" fmla="*/ 32611 w 320675"/>
                    <a:gd name="connsiteY16" fmla="*/ 168504 h 339725"/>
                    <a:gd name="connsiteX17" fmla="*/ 168490 w 320675"/>
                    <a:gd name="connsiteY17" fmla="*/ 307112 h 339725"/>
                    <a:gd name="connsiteX18" fmla="*/ 293499 w 320675"/>
                    <a:gd name="connsiteY18" fmla="*/ 231013 h 339725"/>
                    <a:gd name="connsiteX19" fmla="*/ 320675 w 320675"/>
                    <a:gd name="connsiteY19" fmla="*/ 244602 h 339725"/>
                    <a:gd name="connsiteX20" fmla="*/ 168490 w 320675"/>
                    <a:gd name="connsiteY20" fmla="*/ 339725 h 339725"/>
                    <a:gd name="connsiteX21" fmla="*/ 0 w 320675"/>
                    <a:gd name="connsiteY21" fmla="*/ 168504 h 339725"/>
                    <a:gd name="connsiteX22" fmla="*/ 168490 w 320675"/>
                    <a:gd name="connsiteY22" fmla="*/ 0 h 339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20675" h="339725">
                      <a:moveTo>
                        <a:pt x="181836" y="93205"/>
                      </a:moveTo>
                      <a:cubicBezTo>
                        <a:pt x="192684" y="95922"/>
                        <a:pt x="200819" y="104075"/>
                        <a:pt x="198108" y="114946"/>
                      </a:cubicBezTo>
                      <a:cubicBezTo>
                        <a:pt x="187260" y="180168"/>
                        <a:pt x="187260" y="180168"/>
                        <a:pt x="187260" y="180168"/>
                      </a:cubicBezTo>
                      <a:cubicBezTo>
                        <a:pt x="200819" y="169297"/>
                        <a:pt x="200819" y="169297"/>
                        <a:pt x="200819" y="169297"/>
                      </a:cubicBezTo>
                      <a:cubicBezTo>
                        <a:pt x="208955" y="163862"/>
                        <a:pt x="219803" y="163862"/>
                        <a:pt x="225227" y="172015"/>
                      </a:cubicBezTo>
                      <a:cubicBezTo>
                        <a:pt x="233363" y="180168"/>
                        <a:pt x="230651" y="191038"/>
                        <a:pt x="222515" y="199191"/>
                      </a:cubicBezTo>
                      <a:cubicBezTo>
                        <a:pt x="168276" y="242672"/>
                        <a:pt x="168276" y="242672"/>
                        <a:pt x="168276" y="242672"/>
                      </a:cubicBezTo>
                      <a:cubicBezTo>
                        <a:pt x="160140" y="250825"/>
                        <a:pt x="149292" y="248108"/>
                        <a:pt x="146580" y="239955"/>
                      </a:cubicBezTo>
                      <a:cubicBezTo>
                        <a:pt x="108612" y="177450"/>
                        <a:pt x="108612" y="177450"/>
                        <a:pt x="108612" y="177450"/>
                      </a:cubicBezTo>
                      <a:cubicBezTo>
                        <a:pt x="103188" y="169297"/>
                        <a:pt x="105900" y="158427"/>
                        <a:pt x="114036" y="152992"/>
                      </a:cubicBezTo>
                      <a:cubicBezTo>
                        <a:pt x="122172" y="147557"/>
                        <a:pt x="135732" y="150274"/>
                        <a:pt x="141156" y="158427"/>
                      </a:cubicBezTo>
                      <a:lnTo>
                        <a:pt x="149292" y="174733"/>
                      </a:lnTo>
                      <a:cubicBezTo>
                        <a:pt x="160140" y="106793"/>
                        <a:pt x="160140" y="106793"/>
                        <a:pt x="160140" y="106793"/>
                      </a:cubicBezTo>
                      <a:cubicBezTo>
                        <a:pt x="162852" y="98640"/>
                        <a:pt x="173700" y="90487"/>
                        <a:pt x="181836" y="93205"/>
                      </a:cubicBezTo>
                      <a:close/>
                      <a:moveTo>
                        <a:pt x="168490" y="0"/>
                      </a:moveTo>
                      <a:cubicBezTo>
                        <a:pt x="168490" y="0"/>
                        <a:pt x="168490" y="0"/>
                        <a:pt x="168490" y="32613"/>
                      </a:cubicBezTo>
                      <a:cubicBezTo>
                        <a:pt x="92398" y="32613"/>
                        <a:pt x="32611" y="92405"/>
                        <a:pt x="32611" y="168504"/>
                      </a:cubicBezTo>
                      <a:cubicBezTo>
                        <a:pt x="32611" y="244602"/>
                        <a:pt x="92398" y="307112"/>
                        <a:pt x="168490" y="307112"/>
                      </a:cubicBezTo>
                      <a:cubicBezTo>
                        <a:pt x="222842" y="307112"/>
                        <a:pt x="269041" y="274498"/>
                        <a:pt x="293499" y="231013"/>
                      </a:cubicBezTo>
                      <a:lnTo>
                        <a:pt x="320675" y="244602"/>
                      </a:lnTo>
                      <a:cubicBezTo>
                        <a:pt x="293499" y="301676"/>
                        <a:pt x="236430" y="339725"/>
                        <a:pt x="168490" y="339725"/>
                      </a:cubicBezTo>
                      <a:cubicBezTo>
                        <a:pt x="76092" y="339725"/>
                        <a:pt x="0" y="263627"/>
                        <a:pt x="0" y="168504"/>
                      </a:cubicBezTo>
                      <a:cubicBezTo>
                        <a:pt x="0" y="76098"/>
                        <a:pt x="76092" y="0"/>
                        <a:pt x="168490" y="0"/>
                      </a:cubicBezTo>
                      <a:close/>
                    </a:path>
                  </a:pathLst>
                </a:custGeom>
                <a:solidFill>
                  <a:schemeClr val="accent4"/>
                </a:solidFill>
                <a:ln>
                  <a:noFill/>
                </a:ln>
              </p:spPr>
              <p:txBody>
                <a:bodyPr vert="horz" wrap="square" lIns="91440" tIns="45720" rIns="91440" bIns="45720" numCol="1" anchor="t" anchorCtr="0" compatLnSpc="1">
                  <a:prstTxWarp prst="textNoShape">
                    <a:avLst/>
                  </a:prstTxWarp>
                  <a:noAutofit/>
                </a:bodyPr>
                <a:lstStyle/>
                <a:p>
                  <a:endParaRPr lang="en-US">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42" name="Freeform 616">
                  <a:extLst>
                    <a:ext uri="{FF2B5EF4-FFF2-40B4-BE49-F238E27FC236}">
                      <a16:creationId xmlns:a16="http://schemas.microsoft.com/office/drawing/2014/main" id="{40839BDE-026D-487B-BEE9-AE418CF62E4B}"/>
                    </a:ext>
                  </a:extLst>
                </p:cNvPr>
                <p:cNvSpPr>
                  <a:spLocks/>
                </p:cNvSpPr>
                <p:nvPr/>
              </p:nvSpPr>
              <p:spPr bwMode="auto">
                <a:xfrm>
                  <a:off x="4829176" y="6232525"/>
                  <a:ext cx="322263" cy="339725"/>
                </a:xfrm>
                <a:custGeom>
                  <a:avLst/>
                  <a:gdLst>
                    <a:gd name="connsiteX0" fmla="*/ 181372 w 322263"/>
                    <a:gd name="connsiteY0" fmla="*/ 93206 h 339725"/>
                    <a:gd name="connsiteX1" fmla="*/ 194932 w 322263"/>
                    <a:gd name="connsiteY1" fmla="*/ 114947 h 339725"/>
                    <a:gd name="connsiteX2" fmla="*/ 184084 w 322263"/>
                    <a:gd name="connsiteY2" fmla="*/ 180169 h 339725"/>
                    <a:gd name="connsiteX3" fmla="*/ 197643 w 322263"/>
                    <a:gd name="connsiteY3" fmla="*/ 169298 h 339725"/>
                    <a:gd name="connsiteX4" fmla="*/ 224763 w 322263"/>
                    <a:gd name="connsiteY4" fmla="*/ 172016 h 339725"/>
                    <a:gd name="connsiteX5" fmla="*/ 222051 w 322263"/>
                    <a:gd name="connsiteY5" fmla="*/ 199192 h 339725"/>
                    <a:gd name="connsiteX6" fmla="*/ 165100 w 322263"/>
                    <a:gd name="connsiteY6" fmla="*/ 242673 h 339725"/>
                    <a:gd name="connsiteX7" fmla="*/ 143404 w 322263"/>
                    <a:gd name="connsiteY7" fmla="*/ 239956 h 339725"/>
                    <a:gd name="connsiteX8" fmla="*/ 105436 w 322263"/>
                    <a:gd name="connsiteY8" fmla="*/ 177451 h 339725"/>
                    <a:gd name="connsiteX9" fmla="*/ 110860 w 322263"/>
                    <a:gd name="connsiteY9" fmla="*/ 152993 h 339725"/>
                    <a:gd name="connsiteX10" fmla="*/ 137980 w 322263"/>
                    <a:gd name="connsiteY10" fmla="*/ 158428 h 339725"/>
                    <a:gd name="connsiteX11" fmla="*/ 146116 w 322263"/>
                    <a:gd name="connsiteY11" fmla="*/ 174734 h 339725"/>
                    <a:gd name="connsiteX12" fmla="*/ 159676 w 322263"/>
                    <a:gd name="connsiteY12" fmla="*/ 106794 h 339725"/>
                    <a:gd name="connsiteX13" fmla="*/ 181372 w 322263"/>
                    <a:gd name="connsiteY13" fmla="*/ 93206 h 339725"/>
                    <a:gd name="connsiteX14" fmla="*/ 170610 w 322263"/>
                    <a:gd name="connsiteY14" fmla="*/ 0 h 339725"/>
                    <a:gd name="connsiteX15" fmla="*/ 170610 w 322263"/>
                    <a:gd name="connsiteY15" fmla="*/ 32613 h 339725"/>
                    <a:gd name="connsiteX16" fmla="*/ 32497 w 322263"/>
                    <a:gd name="connsiteY16" fmla="*/ 168504 h 339725"/>
                    <a:gd name="connsiteX17" fmla="*/ 170610 w 322263"/>
                    <a:gd name="connsiteY17" fmla="*/ 307112 h 339725"/>
                    <a:gd name="connsiteX18" fmla="*/ 292474 w 322263"/>
                    <a:gd name="connsiteY18" fmla="*/ 231013 h 339725"/>
                    <a:gd name="connsiteX19" fmla="*/ 322263 w 322263"/>
                    <a:gd name="connsiteY19" fmla="*/ 244602 h 339725"/>
                    <a:gd name="connsiteX20" fmla="*/ 167902 w 322263"/>
                    <a:gd name="connsiteY20" fmla="*/ 339725 h 339725"/>
                    <a:gd name="connsiteX21" fmla="*/ 0 w 322263"/>
                    <a:gd name="connsiteY21" fmla="*/ 168504 h 339725"/>
                    <a:gd name="connsiteX22" fmla="*/ 170610 w 322263"/>
                    <a:gd name="connsiteY22" fmla="*/ 0 h 3397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322263" h="339725">
                      <a:moveTo>
                        <a:pt x="181372" y="93206"/>
                      </a:moveTo>
                      <a:cubicBezTo>
                        <a:pt x="189508" y="93206"/>
                        <a:pt x="197643" y="104076"/>
                        <a:pt x="194932" y="114947"/>
                      </a:cubicBezTo>
                      <a:cubicBezTo>
                        <a:pt x="184084" y="180169"/>
                        <a:pt x="184084" y="180169"/>
                        <a:pt x="184084" y="180169"/>
                      </a:cubicBezTo>
                      <a:cubicBezTo>
                        <a:pt x="197643" y="169298"/>
                        <a:pt x="197643" y="169298"/>
                        <a:pt x="197643" y="169298"/>
                      </a:cubicBezTo>
                      <a:cubicBezTo>
                        <a:pt x="205779" y="163863"/>
                        <a:pt x="216627" y="163863"/>
                        <a:pt x="224763" y="172016"/>
                      </a:cubicBezTo>
                      <a:cubicBezTo>
                        <a:pt x="230187" y="180169"/>
                        <a:pt x="227475" y="191039"/>
                        <a:pt x="222051" y="199192"/>
                      </a:cubicBezTo>
                      <a:cubicBezTo>
                        <a:pt x="165100" y="242673"/>
                        <a:pt x="165100" y="242673"/>
                        <a:pt x="165100" y="242673"/>
                      </a:cubicBezTo>
                      <a:cubicBezTo>
                        <a:pt x="156964" y="250826"/>
                        <a:pt x="148828" y="248109"/>
                        <a:pt x="143404" y="239956"/>
                      </a:cubicBezTo>
                      <a:cubicBezTo>
                        <a:pt x="105436" y="177451"/>
                        <a:pt x="105436" y="177451"/>
                        <a:pt x="105436" y="177451"/>
                      </a:cubicBezTo>
                      <a:cubicBezTo>
                        <a:pt x="100012" y="169298"/>
                        <a:pt x="102724" y="158428"/>
                        <a:pt x="110860" y="152993"/>
                      </a:cubicBezTo>
                      <a:cubicBezTo>
                        <a:pt x="121708" y="147558"/>
                        <a:pt x="132556" y="150275"/>
                        <a:pt x="137980" y="158428"/>
                      </a:cubicBezTo>
                      <a:lnTo>
                        <a:pt x="146116" y="174734"/>
                      </a:lnTo>
                      <a:cubicBezTo>
                        <a:pt x="159676" y="106794"/>
                        <a:pt x="159676" y="106794"/>
                        <a:pt x="159676" y="106794"/>
                      </a:cubicBezTo>
                      <a:cubicBezTo>
                        <a:pt x="159676" y="98641"/>
                        <a:pt x="170524" y="90488"/>
                        <a:pt x="181372" y="93206"/>
                      </a:cubicBezTo>
                      <a:close/>
                      <a:moveTo>
                        <a:pt x="170610" y="0"/>
                      </a:moveTo>
                      <a:cubicBezTo>
                        <a:pt x="170610" y="0"/>
                        <a:pt x="170610" y="0"/>
                        <a:pt x="170610" y="32613"/>
                      </a:cubicBezTo>
                      <a:cubicBezTo>
                        <a:pt x="94783" y="32613"/>
                        <a:pt x="32497" y="92405"/>
                        <a:pt x="32497" y="168504"/>
                      </a:cubicBezTo>
                      <a:cubicBezTo>
                        <a:pt x="32497" y="244602"/>
                        <a:pt x="94783" y="307112"/>
                        <a:pt x="170610" y="307112"/>
                      </a:cubicBezTo>
                      <a:cubicBezTo>
                        <a:pt x="224772" y="307112"/>
                        <a:pt x="270809" y="277216"/>
                        <a:pt x="292474" y="231013"/>
                      </a:cubicBezTo>
                      <a:lnTo>
                        <a:pt x="322263" y="244602"/>
                      </a:lnTo>
                      <a:cubicBezTo>
                        <a:pt x="295182" y="301676"/>
                        <a:pt x="235604" y="339725"/>
                        <a:pt x="167902" y="339725"/>
                      </a:cubicBezTo>
                      <a:cubicBezTo>
                        <a:pt x="75826" y="339725"/>
                        <a:pt x="0" y="263627"/>
                        <a:pt x="0" y="168504"/>
                      </a:cubicBezTo>
                      <a:cubicBezTo>
                        <a:pt x="0" y="76098"/>
                        <a:pt x="75826" y="0"/>
                        <a:pt x="170610" y="0"/>
                      </a:cubicBezTo>
                      <a:close/>
                    </a:path>
                  </a:pathLst>
                </a:custGeom>
                <a:solidFill>
                  <a:schemeClr val="accent2"/>
                </a:solidFill>
                <a:ln>
                  <a:noFill/>
                </a:ln>
              </p:spPr>
              <p:txBody>
                <a:bodyPr vert="horz" wrap="square" lIns="91440" tIns="45720" rIns="91440" bIns="45720" numCol="1" anchor="t" anchorCtr="0" compatLnSpc="1">
                  <a:prstTxWarp prst="textNoShape">
                    <a:avLst/>
                  </a:prstTxWarp>
                  <a:noAutofit/>
                </a:bodyPr>
                <a:lstStyle/>
                <a:p>
                  <a:endParaRPr lang="en-US">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43" name="Freeform 516">
                  <a:extLst>
                    <a:ext uri="{FF2B5EF4-FFF2-40B4-BE49-F238E27FC236}">
                      <a16:creationId xmlns:a16="http://schemas.microsoft.com/office/drawing/2014/main" id="{9889B53E-0FC7-4E09-9987-AC7179FEE427}"/>
                    </a:ext>
                  </a:extLst>
                </p:cNvPr>
                <p:cNvSpPr>
                  <a:spLocks/>
                </p:cNvSpPr>
                <p:nvPr/>
              </p:nvSpPr>
              <p:spPr bwMode="auto">
                <a:xfrm>
                  <a:off x="5322888" y="6365875"/>
                  <a:ext cx="354013" cy="228601"/>
                </a:xfrm>
                <a:custGeom>
                  <a:avLst/>
                  <a:gdLst>
                    <a:gd name="connsiteX0" fmla="*/ 3175 w 354013"/>
                    <a:gd name="connsiteY0" fmla="*/ 176213 h 228601"/>
                    <a:gd name="connsiteX1" fmla="*/ 176213 w 354013"/>
                    <a:gd name="connsiteY1" fmla="*/ 206376 h 228601"/>
                    <a:gd name="connsiteX2" fmla="*/ 171451 w 354013"/>
                    <a:gd name="connsiteY2" fmla="*/ 228601 h 228601"/>
                    <a:gd name="connsiteX3" fmla="*/ 0 w 354013"/>
                    <a:gd name="connsiteY3" fmla="*/ 195263 h 228601"/>
                    <a:gd name="connsiteX4" fmla="*/ 11113 w 354013"/>
                    <a:gd name="connsiteY4" fmla="*/ 133350 h 228601"/>
                    <a:gd name="connsiteX5" fmla="*/ 331788 w 354013"/>
                    <a:gd name="connsiteY5" fmla="*/ 190500 h 228601"/>
                    <a:gd name="connsiteX6" fmla="*/ 325438 w 354013"/>
                    <a:gd name="connsiteY6" fmla="*/ 209550 h 228601"/>
                    <a:gd name="connsiteX7" fmla="*/ 7938 w 354013"/>
                    <a:gd name="connsiteY7" fmla="*/ 152400 h 228601"/>
                    <a:gd name="connsiteX8" fmla="*/ 19051 w 354013"/>
                    <a:gd name="connsiteY8" fmla="*/ 87313 h 228601"/>
                    <a:gd name="connsiteX9" fmla="*/ 339726 w 354013"/>
                    <a:gd name="connsiteY9" fmla="*/ 144463 h 228601"/>
                    <a:gd name="connsiteX10" fmla="*/ 334964 w 354013"/>
                    <a:gd name="connsiteY10" fmla="*/ 166688 h 228601"/>
                    <a:gd name="connsiteX11" fmla="*/ 14288 w 354013"/>
                    <a:gd name="connsiteY11" fmla="*/ 109538 h 228601"/>
                    <a:gd name="connsiteX12" fmla="*/ 26988 w 354013"/>
                    <a:gd name="connsiteY12" fmla="*/ 44450 h 228601"/>
                    <a:gd name="connsiteX13" fmla="*/ 347663 w 354013"/>
                    <a:gd name="connsiteY13" fmla="*/ 101600 h 228601"/>
                    <a:gd name="connsiteX14" fmla="*/ 342901 w 354013"/>
                    <a:gd name="connsiteY14" fmla="*/ 119063 h 228601"/>
                    <a:gd name="connsiteX15" fmla="*/ 22225 w 354013"/>
                    <a:gd name="connsiteY15" fmla="*/ 63500 h 228601"/>
                    <a:gd name="connsiteX16" fmla="*/ 34926 w 354013"/>
                    <a:gd name="connsiteY16" fmla="*/ 0 h 228601"/>
                    <a:gd name="connsiteX17" fmla="*/ 354013 w 354013"/>
                    <a:gd name="connsiteY17" fmla="*/ 57150 h 228601"/>
                    <a:gd name="connsiteX18" fmla="*/ 350838 w 354013"/>
                    <a:gd name="connsiteY18" fmla="*/ 76200 h 228601"/>
                    <a:gd name="connsiteX19" fmla="*/ 30163 w 354013"/>
                    <a:gd name="connsiteY19" fmla="*/ 19050 h 2286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354013" h="228601">
                      <a:moveTo>
                        <a:pt x="3175" y="176213"/>
                      </a:moveTo>
                      <a:lnTo>
                        <a:pt x="176213" y="206376"/>
                      </a:lnTo>
                      <a:lnTo>
                        <a:pt x="171451" y="228601"/>
                      </a:lnTo>
                      <a:lnTo>
                        <a:pt x="0" y="195263"/>
                      </a:lnTo>
                      <a:close/>
                      <a:moveTo>
                        <a:pt x="11113" y="133350"/>
                      </a:moveTo>
                      <a:lnTo>
                        <a:pt x="331788" y="190500"/>
                      </a:lnTo>
                      <a:lnTo>
                        <a:pt x="325438" y="209550"/>
                      </a:lnTo>
                      <a:lnTo>
                        <a:pt x="7938" y="152400"/>
                      </a:lnTo>
                      <a:close/>
                      <a:moveTo>
                        <a:pt x="19051" y="87313"/>
                      </a:moveTo>
                      <a:lnTo>
                        <a:pt x="339726" y="144463"/>
                      </a:lnTo>
                      <a:lnTo>
                        <a:pt x="334964" y="166688"/>
                      </a:lnTo>
                      <a:lnTo>
                        <a:pt x="14288" y="109538"/>
                      </a:lnTo>
                      <a:close/>
                      <a:moveTo>
                        <a:pt x="26988" y="44450"/>
                      </a:moveTo>
                      <a:lnTo>
                        <a:pt x="347663" y="101600"/>
                      </a:lnTo>
                      <a:lnTo>
                        <a:pt x="342901" y="119063"/>
                      </a:lnTo>
                      <a:lnTo>
                        <a:pt x="22225" y="63500"/>
                      </a:lnTo>
                      <a:close/>
                      <a:moveTo>
                        <a:pt x="34926" y="0"/>
                      </a:moveTo>
                      <a:lnTo>
                        <a:pt x="354013" y="57150"/>
                      </a:lnTo>
                      <a:lnTo>
                        <a:pt x="350838" y="76200"/>
                      </a:lnTo>
                      <a:lnTo>
                        <a:pt x="30163" y="19050"/>
                      </a:lnTo>
                      <a:close/>
                    </a:path>
                  </a:pathLst>
                </a:custGeom>
                <a:solidFill>
                  <a:schemeClr val="accent1"/>
                </a:solidFill>
                <a:ln>
                  <a:noFill/>
                </a:ln>
              </p:spPr>
              <p:txBody>
                <a:bodyPr vert="horz" wrap="square" lIns="91440" tIns="45720" rIns="91440" bIns="45720" numCol="1" anchor="t" anchorCtr="0" compatLnSpc="1">
                  <a:prstTxWarp prst="textNoShape">
                    <a:avLst/>
                  </a:prstTxWarp>
                  <a:noAutofit/>
                </a:bodyPr>
                <a:lstStyle/>
                <a:p>
                  <a:endParaRPr lang="en-US">
                    <a:latin typeface="Helvetica Neue" panose="02000503000000020004" pitchFamily="2" charset="0"/>
                    <a:ea typeface="Helvetica Neue" panose="02000503000000020004" pitchFamily="2" charset="0"/>
                    <a:cs typeface="Helvetica Neue" panose="02000503000000020004" pitchFamily="2" charset="0"/>
                  </a:endParaRPr>
                </a:p>
              </p:txBody>
            </p:sp>
          </p:grpSp>
          <p:grpSp>
            <p:nvGrpSpPr>
              <p:cNvPr id="8" name="Group 7">
                <a:extLst>
                  <a:ext uri="{FF2B5EF4-FFF2-40B4-BE49-F238E27FC236}">
                    <a16:creationId xmlns:a16="http://schemas.microsoft.com/office/drawing/2014/main" id="{58996171-534C-46D2-9B18-C35FC104C11A}"/>
                  </a:ext>
                </a:extLst>
              </p:cNvPr>
              <p:cNvGrpSpPr/>
              <p:nvPr/>
            </p:nvGrpSpPr>
            <p:grpSpPr>
              <a:xfrm>
                <a:off x="5551488" y="6124575"/>
                <a:ext cx="2033588" cy="1597026"/>
                <a:chOff x="5551488" y="6124575"/>
                <a:chExt cx="2033588" cy="1597026"/>
              </a:xfrm>
            </p:grpSpPr>
            <p:sp>
              <p:nvSpPr>
                <p:cNvPr id="17" name="Freeform 356">
                  <a:extLst>
                    <a:ext uri="{FF2B5EF4-FFF2-40B4-BE49-F238E27FC236}">
                      <a16:creationId xmlns:a16="http://schemas.microsoft.com/office/drawing/2014/main" id="{7323C888-19D9-4DBC-8114-092FFB5FA92A}"/>
                    </a:ext>
                  </a:extLst>
                </p:cNvPr>
                <p:cNvSpPr>
                  <a:spLocks/>
                </p:cNvSpPr>
                <p:nvPr/>
              </p:nvSpPr>
              <p:spPr bwMode="auto">
                <a:xfrm>
                  <a:off x="5738813" y="6251575"/>
                  <a:ext cx="461963" cy="342900"/>
                </a:xfrm>
                <a:custGeom>
                  <a:avLst/>
                  <a:gdLst>
                    <a:gd name="T0" fmla="*/ 8 w 170"/>
                    <a:gd name="T1" fmla="*/ 111 h 126"/>
                    <a:gd name="T2" fmla="*/ 8 w 170"/>
                    <a:gd name="T3" fmla="*/ 111 h 126"/>
                    <a:gd name="T4" fmla="*/ 15 w 170"/>
                    <a:gd name="T5" fmla="*/ 76 h 126"/>
                    <a:gd name="T6" fmla="*/ 127 w 170"/>
                    <a:gd name="T7" fmla="*/ 7 h 126"/>
                    <a:gd name="T8" fmla="*/ 162 w 170"/>
                    <a:gd name="T9" fmla="*/ 14 h 126"/>
                    <a:gd name="T10" fmla="*/ 155 w 170"/>
                    <a:gd name="T11" fmla="*/ 49 h 126"/>
                    <a:gd name="T12" fmla="*/ 43 w 170"/>
                    <a:gd name="T13" fmla="*/ 119 h 126"/>
                    <a:gd name="T14" fmla="*/ 8 w 170"/>
                    <a:gd name="T15" fmla="*/ 111 h 12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0" h="126">
                      <a:moveTo>
                        <a:pt x="8" y="111"/>
                      </a:moveTo>
                      <a:cubicBezTo>
                        <a:pt x="8" y="111"/>
                        <a:pt x="8" y="111"/>
                        <a:pt x="8" y="111"/>
                      </a:cubicBezTo>
                      <a:cubicBezTo>
                        <a:pt x="0" y="100"/>
                        <a:pt x="3" y="84"/>
                        <a:pt x="15" y="76"/>
                      </a:cubicBezTo>
                      <a:cubicBezTo>
                        <a:pt x="127" y="7"/>
                        <a:pt x="127" y="7"/>
                        <a:pt x="127" y="7"/>
                      </a:cubicBezTo>
                      <a:cubicBezTo>
                        <a:pt x="139" y="0"/>
                        <a:pt x="154" y="3"/>
                        <a:pt x="162" y="14"/>
                      </a:cubicBezTo>
                      <a:cubicBezTo>
                        <a:pt x="170" y="26"/>
                        <a:pt x="167" y="41"/>
                        <a:pt x="155" y="49"/>
                      </a:cubicBezTo>
                      <a:cubicBezTo>
                        <a:pt x="43" y="119"/>
                        <a:pt x="43" y="119"/>
                        <a:pt x="43" y="119"/>
                      </a:cubicBezTo>
                      <a:cubicBezTo>
                        <a:pt x="31" y="126"/>
                        <a:pt x="15" y="123"/>
                        <a:pt x="8" y="111"/>
                      </a:cubicBezTo>
                      <a:close/>
                    </a:path>
                  </a:pathLst>
                </a:custGeom>
                <a:solidFill>
                  <a:srgbClr val="D4A26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8" name="Freeform 357">
                  <a:extLst>
                    <a:ext uri="{FF2B5EF4-FFF2-40B4-BE49-F238E27FC236}">
                      <a16:creationId xmlns:a16="http://schemas.microsoft.com/office/drawing/2014/main" id="{222BEAB7-CD68-4188-A2CF-32A196C7C4ED}"/>
                    </a:ext>
                  </a:extLst>
                </p:cNvPr>
                <p:cNvSpPr>
                  <a:spLocks/>
                </p:cNvSpPr>
                <p:nvPr/>
              </p:nvSpPr>
              <p:spPr bwMode="auto">
                <a:xfrm>
                  <a:off x="5857876" y="6288088"/>
                  <a:ext cx="423863" cy="385763"/>
                </a:xfrm>
                <a:custGeom>
                  <a:avLst/>
                  <a:gdLst>
                    <a:gd name="T0" fmla="*/ 9 w 156"/>
                    <a:gd name="T1" fmla="*/ 131 h 142"/>
                    <a:gd name="T2" fmla="*/ 9 w 156"/>
                    <a:gd name="T3" fmla="*/ 131 h 142"/>
                    <a:gd name="T4" fmla="*/ 11 w 156"/>
                    <a:gd name="T5" fmla="*/ 95 h 142"/>
                    <a:gd name="T6" fmla="*/ 111 w 156"/>
                    <a:gd name="T7" fmla="*/ 9 h 142"/>
                    <a:gd name="T8" fmla="*/ 146 w 156"/>
                    <a:gd name="T9" fmla="*/ 11 h 142"/>
                    <a:gd name="T10" fmla="*/ 145 w 156"/>
                    <a:gd name="T11" fmla="*/ 46 h 142"/>
                    <a:gd name="T12" fmla="*/ 45 w 156"/>
                    <a:gd name="T13" fmla="*/ 133 h 142"/>
                    <a:gd name="T14" fmla="*/ 9 w 156"/>
                    <a:gd name="T15" fmla="*/ 131 h 14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56" h="142">
                      <a:moveTo>
                        <a:pt x="9" y="131"/>
                      </a:moveTo>
                      <a:cubicBezTo>
                        <a:pt x="9" y="131"/>
                        <a:pt x="9" y="131"/>
                        <a:pt x="9" y="131"/>
                      </a:cubicBezTo>
                      <a:cubicBezTo>
                        <a:pt x="0" y="121"/>
                        <a:pt x="0" y="105"/>
                        <a:pt x="11" y="95"/>
                      </a:cubicBezTo>
                      <a:cubicBezTo>
                        <a:pt x="111" y="9"/>
                        <a:pt x="111" y="9"/>
                        <a:pt x="111" y="9"/>
                      </a:cubicBezTo>
                      <a:cubicBezTo>
                        <a:pt x="121" y="0"/>
                        <a:pt x="137" y="0"/>
                        <a:pt x="146" y="11"/>
                      </a:cubicBezTo>
                      <a:cubicBezTo>
                        <a:pt x="156" y="21"/>
                        <a:pt x="155" y="37"/>
                        <a:pt x="145" y="46"/>
                      </a:cubicBezTo>
                      <a:cubicBezTo>
                        <a:pt x="45" y="133"/>
                        <a:pt x="45" y="133"/>
                        <a:pt x="45" y="133"/>
                      </a:cubicBezTo>
                      <a:cubicBezTo>
                        <a:pt x="34" y="142"/>
                        <a:pt x="18" y="141"/>
                        <a:pt x="9" y="131"/>
                      </a:cubicBezTo>
                      <a:close/>
                    </a:path>
                  </a:pathLst>
                </a:custGeom>
                <a:solidFill>
                  <a:srgbClr val="D4A26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9" name="Freeform 358">
                  <a:extLst>
                    <a:ext uri="{FF2B5EF4-FFF2-40B4-BE49-F238E27FC236}">
                      <a16:creationId xmlns:a16="http://schemas.microsoft.com/office/drawing/2014/main" id="{F58AA84B-1CB9-4593-9BF8-74B1952CF388}"/>
                    </a:ext>
                  </a:extLst>
                </p:cNvPr>
                <p:cNvSpPr>
                  <a:spLocks/>
                </p:cNvSpPr>
                <p:nvPr/>
              </p:nvSpPr>
              <p:spPr bwMode="auto">
                <a:xfrm>
                  <a:off x="5835651" y="6232525"/>
                  <a:ext cx="668338" cy="519113"/>
                </a:xfrm>
                <a:custGeom>
                  <a:avLst/>
                  <a:gdLst>
                    <a:gd name="T0" fmla="*/ 421 w 421"/>
                    <a:gd name="T1" fmla="*/ 286 h 327"/>
                    <a:gd name="T2" fmla="*/ 336 w 421"/>
                    <a:gd name="T3" fmla="*/ 19 h 327"/>
                    <a:gd name="T4" fmla="*/ 113 w 421"/>
                    <a:gd name="T5" fmla="*/ 0 h 327"/>
                    <a:gd name="T6" fmla="*/ 0 w 421"/>
                    <a:gd name="T7" fmla="*/ 93 h 327"/>
                    <a:gd name="T8" fmla="*/ 278 w 421"/>
                    <a:gd name="T9" fmla="*/ 327 h 327"/>
                    <a:gd name="T10" fmla="*/ 421 w 421"/>
                    <a:gd name="T11" fmla="*/ 286 h 327"/>
                  </a:gdLst>
                  <a:ahLst/>
                  <a:cxnLst>
                    <a:cxn ang="0">
                      <a:pos x="T0" y="T1"/>
                    </a:cxn>
                    <a:cxn ang="0">
                      <a:pos x="T2" y="T3"/>
                    </a:cxn>
                    <a:cxn ang="0">
                      <a:pos x="T4" y="T5"/>
                    </a:cxn>
                    <a:cxn ang="0">
                      <a:pos x="T6" y="T7"/>
                    </a:cxn>
                    <a:cxn ang="0">
                      <a:pos x="T8" y="T9"/>
                    </a:cxn>
                    <a:cxn ang="0">
                      <a:pos x="T10" y="T11"/>
                    </a:cxn>
                  </a:cxnLst>
                  <a:rect l="0" t="0" r="r" b="b"/>
                  <a:pathLst>
                    <a:path w="421" h="327">
                      <a:moveTo>
                        <a:pt x="421" y="286"/>
                      </a:moveTo>
                      <a:lnTo>
                        <a:pt x="336" y="19"/>
                      </a:lnTo>
                      <a:lnTo>
                        <a:pt x="113" y="0"/>
                      </a:lnTo>
                      <a:lnTo>
                        <a:pt x="0" y="93"/>
                      </a:lnTo>
                      <a:lnTo>
                        <a:pt x="278" y="327"/>
                      </a:lnTo>
                      <a:lnTo>
                        <a:pt x="421" y="286"/>
                      </a:lnTo>
                      <a:close/>
                    </a:path>
                  </a:pathLst>
                </a:custGeom>
                <a:solidFill>
                  <a:srgbClr val="D4A26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0" name="Freeform 359">
                  <a:extLst>
                    <a:ext uri="{FF2B5EF4-FFF2-40B4-BE49-F238E27FC236}">
                      <a16:creationId xmlns:a16="http://schemas.microsoft.com/office/drawing/2014/main" id="{8E98E7C1-B271-49C8-9C0D-77BFD2A28BD5}"/>
                    </a:ext>
                  </a:extLst>
                </p:cNvPr>
                <p:cNvSpPr>
                  <a:spLocks/>
                </p:cNvSpPr>
                <p:nvPr/>
              </p:nvSpPr>
              <p:spPr bwMode="auto">
                <a:xfrm>
                  <a:off x="5976938" y="6292850"/>
                  <a:ext cx="354013" cy="455613"/>
                </a:xfrm>
                <a:custGeom>
                  <a:avLst/>
                  <a:gdLst>
                    <a:gd name="T0" fmla="*/ 16 w 130"/>
                    <a:gd name="T1" fmla="*/ 160 h 168"/>
                    <a:gd name="T2" fmla="*/ 16 w 130"/>
                    <a:gd name="T3" fmla="*/ 160 h 168"/>
                    <a:gd name="T4" fmla="*/ 7 w 130"/>
                    <a:gd name="T5" fmla="*/ 126 h 168"/>
                    <a:gd name="T6" fmla="*/ 80 w 130"/>
                    <a:gd name="T7" fmla="*/ 15 h 168"/>
                    <a:gd name="T8" fmla="*/ 115 w 130"/>
                    <a:gd name="T9" fmla="*/ 7 h 168"/>
                    <a:gd name="T10" fmla="*/ 123 w 130"/>
                    <a:gd name="T11" fmla="*/ 42 h 168"/>
                    <a:gd name="T12" fmla="*/ 50 w 130"/>
                    <a:gd name="T13" fmla="*/ 152 h 168"/>
                    <a:gd name="T14" fmla="*/ 16 w 130"/>
                    <a:gd name="T15" fmla="*/ 160 h 16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0" h="168">
                      <a:moveTo>
                        <a:pt x="16" y="160"/>
                      </a:moveTo>
                      <a:cubicBezTo>
                        <a:pt x="16" y="160"/>
                        <a:pt x="16" y="160"/>
                        <a:pt x="16" y="160"/>
                      </a:cubicBezTo>
                      <a:cubicBezTo>
                        <a:pt x="4" y="153"/>
                        <a:pt x="0" y="137"/>
                        <a:pt x="7" y="126"/>
                      </a:cubicBezTo>
                      <a:cubicBezTo>
                        <a:pt x="80" y="15"/>
                        <a:pt x="80" y="15"/>
                        <a:pt x="80" y="15"/>
                      </a:cubicBezTo>
                      <a:cubicBezTo>
                        <a:pt x="88" y="4"/>
                        <a:pt x="103" y="0"/>
                        <a:pt x="115" y="7"/>
                      </a:cubicBezTo>
                      <a:cubicBezTo>
                        <a:pt x="127" y="14"/>
                        <a:pt x="130" y="30"/>
                        <a:pt x="123" y="42"/>
                      </a:cubicBezTo>
                      <a:cubicBezTo>
                        <a:pt x="50" y="152"/>
                        <a:pt x="50" y="152"/>
                        <a:pt x="50" y="152"/>
                      </a:cubicBezTo>
                      <a:cubicBezTo>
                        <a:pt x="43" y="164"/>
                        <a:pt x="27" y="168"/>
                        <a:pt x="16" y="160"/>
                      </a:cubicBezTo>
                      <a:close/>
                    </a:path>
                  </a:pathLst>
                </a:custGeom>
                <a:solidFill>
                  <a:srgbClr val="D4A26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1" name="Freeform 360">
                  <a:extLst>
                    <a:ext uri="{FF2B5EF4-FFF2-40B4-BE49-F238E27FC236}">
                      <a16:creationId xmlns:a16="http://schemas.microsoft.com/office/drawing/2014/main" id="{E0F4CADE-7448-4D50-A5C5-B82236BFC06F}"/>
                    </a:ext>
                  </a:extLst>
                </p:cNvPr>
                <p:cNvSpPr>
                  <a:spLocks/>
                </p:cNvSpPr>
                <p:nvPr/>
              </p:nvSpPr>
              <p:spPr bwMode="auto">
                <a:xfrm>
                  <a:off x="6099176" y="6553200"/>
                  <a:ext cx="500063" cy="454025"/>
                </a:xfrm>
                <a:custGeom>
                  <a:avLst/>
                  <a:gdLst>
                    <a:gd name="T0" fmla="*/ 128 w 184"/>
                    <a:gd name="T1" fmla="*/ 14 h 167"/>
                    <a:gd name="T2" fmla="*/ 159 w 184"/>
                    <a:gd name="T3" fmla="*/ 139 h 167"/>
                    <a:gd name="T4" fmla="*/ 43 w 184"/>
                    <a:gd name="T5" fmla="*/ 129 h 167"/>
                    <a:gd name="T6" fmla="*/ 13 w 184"/>
                    <a:gd name="T7" fmla="*/ 29 h 167"/>
                    <a:gd name="T8" fmla="*/ 128 w 184"/>
                    <a:gd name="T9" fmla="*/ 14 h 167"/>
                  </a:gdLst>
                  <a:ahLst/>
                  <a:cxnLst>
                    <a:cxn ang="0">
                      <a:pos x="T0" y="T1"/>
                    </a:cxn>
                    <a:cxn ang="0">
                      <a:pos x="T2" y="T3"/>
                    </a:cxn>
                    <a:cxn ang="0">
                      <a:pos x="T4" y="T5"/>
                    </a:cxn>
                    <a:cxn ang="0">
                      <a:pos x="T6" y="T7"/>
                    </a:cxn>
                    <a:cxn ang="0">
                      <a:pos x="T8" y="T9"/>
                    </a:cxn>
                  </a:cxnLst>
                  <a:rect l="0" t="0" r="r" b="b"/>
                  <a:pathLst>
                    <a:path w="184" h="167">
                      <a:moveTo>
                        <a:pt x="128" y="14"/>
                      </a:moveTo>
                      <a:cubicBezTo>
                        <a:pt x="179" y="28"/>
                        <a:pt x="184" y="110"/>
                        <a:pt x="159" y="139"/>
                      </a:cubicBezTo>
                      <a:cubicBezTo>
                        <a:pt x="135" y="167"/>
                        <a:pt x="85" y="162"/>
                        <a:pt x="43" y="129"/>
                      </a:cubicBezTo>
                      <a:cubicBezTo>
                        <a:pt x="1" y="97"/>
                        <a:pt x="0" y="44"/>
                        <a:pt x="13" y="29"/>
                      </a:cubicBezTo>
                      <a:cubicBezTo>
                        <a:pt x="26" y="15"/>
                        <a:pt x="78" y="0"/>
                        <a:pt x="128" y="14"/>
                      </a:cubicBezTo>
                      <a:close/>
                    </a:path>
                  </a:pathLst>
                </a:custGeom>
                <a:solidFill>
                  <a:srgbClr val="FED4A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2" name="Freeform 361">
                  <a:extLst>
                    <a:ext uri="{FF2B5EF4-FFF2-40B4-BE49-F238E27FC236}">
                      <a16:creationId xmlns:a16="http://schemas.microsoft.com/office/drawing/2014/main" id="{C272ACC7-0AD8-4D78-8AE5-AE3C5E450394}"/>
                    </a:ext>
                  </a:extLst>
                </p:cNvPr>
                <p:cNvSpPr>
                  <a:spLocks/>
                </p:cNvSpPr>
                <p:nvPr/>
              </p:nvSpPr>
              <p:spPr bwMode="auto">
                <a:xfrm>
                  <a:off x="6308726" y="6173788"/>
                  <a:ext cx="266700" cy="596900"/>
                </a:xfrm>
                <a:custGeom>
                  <a:avLst/>
                  <a:gdLst>
                    <a:gd name="T0" fmla="*/ 83 w 98"/>
                    <a:gd name="T1" fmla="*/ 213 h 220"/>
                    <a:gd name="T2" fmla="*/ 83 w 98"/>
                    <a:gd name="T3" fmla="*/ 213 h 220"/>
                    <a:gd name="T4" fmla="*/ 49 w 98"/>
                    <a:gd name="T5" fmla="*/ 203 h 220"/>
                    <a:gd name="T6" fmla="*/ 4 w 98"/>
                    <a:gd name="T7" fmla="*/ 40 h 220"/>
                    <a:gd name="T8" fmla="*/ 14 w 98"/>
                    <a:gd name="T9" fmla="*/ 6 h 220"/>
                    <a:gd name="T10" fmla="*/ 49 w 98"/>
                    <a:gd name="T11" fmla="*/ 17 h 220"/>
                    <a:gd name="T12" fmla="*/ 94 w 98"/>
                    <a:gd name="T13" fmla="*/ 179 h 220"/>
                    <a:gd name="T14" fmla="*/ 83 w 98"/>
                    <a:gd name="T15" fmla="*/ 213 h 22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8" h="220">
                      <a:moveTo>
                        <a:pt x="83" y="213"/>
                      </a:moveTo>
                      <a:cubicBezTo>
                        <a:pt x="83" y="213"/>
                        <a:pt x="83" y="213"/>
                        <a:pt x="83" y="213"/>
                      </a:cubicBezTo>
                      <a:cubicBezTo>
                        <a:pt x="71" y="220"/>
                        <a:pt x="53" y="216"/>
                        <a:pt x="49" y="203"/>
                      </a:cubicBezTo>
                      <a:cubicBezTo>
                        <a:pt x="4" y="40"/>
                        <a:pt x="4" y="40"/>
                        <a:pt x="4" y="40"/>
                      </a:cubicBezTo>
                      <a:cubicBezTo>
                        <a:pt x="0" y="27"/>
                        <a:pt x="2" y="12"/>
                        <a:pt x="14" y="6"/>
                      </a:cubicBezTo>
                      <a:cubicBezTo>
                        <a:pt x="27" y="0"/>
                        <a:pt x="42" y="4"/>
                        <a:pt x="49" y="17"/>
                      </a:cubicBezTo>
                      <a:cubicBezTo>
                        <a:pt x="94" y="179"/>
                        <a:pt x="94" y="179"/>
                        <a:pt x="94" y="179"/>
                      </a:cubicBezTo>
                      <a:cubicBezTo>
                        <a:pt x="98" y="193"/>
                        <a:pt x="96" y="207"/>
                        <a:pt x="83" y="213"/>
                      </a:cubicBezTo>
                      <a:close/>
                    </a:path>
                  </a:pathLst>
                </a:custGeom>
                <a:solidFill>
                  <a:srgbClr val="FED4A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3" name="Freeform 362">
                  <a:extLst>
                    <a:ext uri="{FF2B5EF4-FFF2-40B4-BE49-F238E27FC236}">
                      <a16:creationId xmlns:a16="http://schemas.microsoft.com/office/drawing/2014/main" id="{61AF2ACA-E9EC-47A7-A26A-802851895F51}"/>
                    </a:ext>
                  </a:extLst>
                </p:cNvPr>
                <p:cNvSpPr>
                  <a:spLocks/>
                </p:cNvSpPr>
                <p:nvPr/>
              </p:nvSpPr>
              <p:spPr bwMode="auto">
                <a:xfrm>
                  <a:off x="6007101" y="6127750"/>
                  <a:ext cx="439738" cy="198438"/>
                </a:xfrm>
                <a:custGeom>
                  <a:avLst/>
                  <a:gdLst>
                    <a:gd name="T0" fmla="*/ 3 w 162"/>
                    <a:gd name="T1" fmla="*/ 22 h 73"/>
                    <a:gd name="T2" fmla="*/ 3 w 162"/>
                    <a:gd name="T3" fmla="*/ 22 h 73"/>
                    <a:gd name="T4" fmla="*/ 33 w 162"/>
                    <a:gd name="T5" fmla="*/ 2 h 73"/>
                    <a:gd name="T6" fmla="*/ 140 w 162"/>
                    <a:gd name="T7" fmla="*/ 20 h 73"/>
                    <a:gd name="T8" fmla="*/ 160 w 162"/>
                    <a:gd name="T9" fmla="*/ 50 h 73"/>
                    <a:gd name="T10" fmla="*/ 130 w 162"/>
                    <a:gd name="T11" fmla="*/ 70 h 73"/>
                    <a:gd name="T12" fmla="*/ 23 w 162"/>
                    <a:gd name="T13" fmla="*/ 52 h 73"/>
                    <a:gd name="T14" fmla="*/ 3 w 162"/>
                    <a:gd name="T15" fmla="*/ 22 h 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62" h="73">
                      <a:moveTo>
                        <a:pt x="3" y="22"/>
                      </a:moveTo>
                      <a:cubicBezTo>
                        <a:pt x="3" y="22"/>
                        <a:pt x="3" y="22"/>
                        <a:pt x="3" y="22"/>
                      </a:cubicBezTo>
                      <a:cubicBezTo>
                        <a:pt x="6" y="8"/>
                        <a:pt x="19" y="0"/>
                        <a:pt x="33" y="2"/>
                      </a:cubicBezTo>
                      <a:cubicBezTo>
                        <a:pt x="140" y="20"/>
                        <a:pt x="140" y="20"/>
                        <a:pt x="140" y="20"/>
                      </a:cubicBezTo>
                      <a:cubicBezTo>
                        <a:pt x="154" y="23"/>
                        <a:pt x="162" y="37"/>
                        <a:pt x="160" y="50"/>
                      </a:cubicBezTo>
                      <a:cubicBezTo>
                        <a:pt x="157" y="64"/>
                        <a:pt x="143" y="73"/>
                        <a:pt x="130" y="70"/>
                      </a:cubicBezTo>
                      <a:cubicBezTo>
                        <a:pt x="23" y="52"/>
                        <a:pt x="23" y="52"/>
                        <a:pt x="23" y="52"/>
                      </a:cubicBezTo>
                      <a:cubicBezTo>
                        <a:pt x="9" y="49"/>
                        <a:pt x="0" y="36"/>
                        <a:pt x="3" y="22"/>
                      </a:cubicBezTo>
                      <a:close/>
                    </a:path>
                  </a:pathLst>
                </a:custGeom>
                <a:solidFill>
                  <a:srgbClr val="FED4A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4" name="Freeform 363">
                  <a:extLst>
                    <a:ext uri="{FF2B5EF4-FFF2-40B4-BE49-F238E27FC236}">
                      <a16:creationId xmlns:a16="http://schemas.microsoft.com/office/drawing/2014/main" id="{4C384FB8-7B2D-45A9-BD8B-692F9C4899DF}"/>
                    </a:ext>
                  </a:extLst>
                </p:cNvPr>
                <p:cNvSpPr>
                  <a:spLocks/>
                </p:cNvSpPr>
                <p:nvPr/>
              </p:nvSpPr>
              <p:spPr bwMode="auto">
                <a:xfrm>
                  <a:off x="5667376" y="6124575"/>
                  <a:ext cx="481013" cy="309563"/>
                </a:xfrm>
                <a:custGeom>
                  <a:avLst/>
                  <a:gdLst>
                    <a:gd name="T0" fmla="*/ 6 w 177"/>
                    <a:gd name="T1" fmla="*/ 97 h 114"/>
                    <a:gd name="T2" fmla="*/ 6 w 177"/>
                    <a:gd name="T3" fmla="*/ 97 h 114"/>
                    <a:gd name="T4" fmla="*/ 17 w 177"/>
                    <a:gd name="T5" fmla="*/ 63 h 114"/>
                    <a:gd name="T6" fmla="*/ 136 w 177"/>
                    <a:gd name="T7" fmla="*/ 6 h 114"/>
                    <a:gd name="T8" fmla="*/ 170 w 177"/>
                    <a:gd name="T9" fmla="*/ 17 h 114"/>
                    <a:gd name="T10" fmla="*/ 159 w 177"/>
                    <a:gd name="T11" fmla="*/ 51 h 114"/>
                    <a:gd name="T12" fmla="*/ 40 w 177"/>
                    <a:gd name="T13" fmla="*/ 108 h 114"/>
                    <a:gd name="T14" fmla="*/ 6 w 177"/>
                    <a:gd name="T15" fmla="*/ 97 h 1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77" h="114">
                      <a:moveTo>
                        <a:pt x="6" y="97"/>
                      </a:moveTo>
                      <a:cubicBezTo>
                        <a:pt x="6" y="97"/>
                        <a:pt x="6" y="97"/>
                        <a:pt x="6" y="97"/>
                      </a:cubicBezTo>
                      <a:cubicBezTo>
                        <a:pt x="0" y="85"/>
                        <a:pt x="4" y="69"/>
                        <a:pt x="17" y="63"/>
                      </a:cubicBezTo>
                      <a:cubicBezTo>
                        <a:pt x="136" y="6"/>
                        <a:pt x="136" y="6"/>
                        <a:pt x="136" y="6"/>
                      </a:cubicBezTo>
                      <a:cubicBezTo>
                        <a:pt x="149" y="0"/>
                        <a:pt x="164" y="5"/>
                        <a:pt x="170" y="17"/>
                      </a:cubicBezTo>
                      <a:cubicBezTo>
                        <a:pt x="177" y="29"/>
                        <a:pt x="172" y="45"/>
                        <a:pt x="159" y="51"/>
                      </a:cubicBezTo>
                      <a:cubicBezTo>
                        <a:pt x="40" y="108"/>
                        <a:pt x="40" y="108"/>
                        <a:pt x="40" y="108"/>
                      </a:cubicBezTo>
                      <a:cubicBezTo>
                        <a:pt x="28" y="114"/>
                        <a:pt x="12" y="109"/>
                        <a:pt x="6" y="97"/>
                      </a:cubicBezTo>
                      <a:close/>
                    </a:path>
                  </a:pathLst>
                </a:custGeom>
                <a:solidFill>
                  <a:srgbClr val="FED4A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5" name="Freeform 364">
                  <a:extLst>
                    <a:ext uri="{FF2B5EF4-FFF2-40B4-BE49-F238E27FC236}">
                      <a16:creationId xmlns:a16="http://schemas.microsoft.com/office/drawing/2014/main" id="{B440C714-5D37-44A5-8D8F-AF28D23EC666}"/>
                    </a:ext>
                  </a:extLst>
                </p:cNvPr>
                <p:cNvSpPr>
                  <a:spLocks/>
                </p:cNvSpPr>
                <p:nvPr/>
              </p:nvSpPr>
              <p:spPr bwMode="auto">
                <a:xfrm>
                  <a:off x="6037263" y="6300788"/>
                  <a:ext cx="466725" cy="511175"/>
                </a:xfrm>
                <a:custGeom>
                  <a:avLst/>
                  <a:gdLst>
                    <a:gd name="T0" fmla="*/ 74 w 172"/>
                    <a:gd name="T1" fmla="*/ 0 h 188"/>
                    <a:gd name="T2" fmla="*/ 60 w 172"/>
                    <a:gd name="T3" fmla="*/ 106 h 188"/>
                    <a:gd name="T4" fmla="*/ 131 w 172"/>
                    <a:gd name="T5" fmla="*/ 188 h 188"/>
                    <a:gd name="T6" fmla="*/ 172 w 172"/>
                    <a:gd name="T7" fmla="*/ 98 h 188"/>
                    <a:gd name="T8" fmla="*/ 74 w 172"/>
                    <a:gd name="T9" fmla="*/ 0 h 188"/>
                  </a:gdLst>
                  <a:ahLst/>
                  <a:cxnLst>
                    <a:cxn ang="0">
                      <a:pos x="T0" y="T1"/>
                    </a:cxn>
                    <a:cxn ang="0">
                      <a:pos x="T2" y="T3"/>
                    </a:cxn>
                    <a:cxn ang="0">
                      <a:pos x="T4" y="T5"/>
                    </a:cxn>
                    <a:cxn ang="0">
                      <a:pos x="T6" y="T7"/>
                    </a:cxn>
                    <a:cxn ang="0">
                      <a:pos x="T8" y="T9"/>
                    </a:cxn>
                  </a:cxnLst>
                  <a:rect l="0" t="0" r="r" b="b"/>
                  <a:pathLst>
                    <a:path w="172" h="188">
                      <a:moveTo>
                        <a:pt x="74" y="0"/>
                      </a:moveTo>
                      <a:cubicBezTo>
                        <a:pt x="83" y="22"/>
                        <a:pt x="120" y="110"/>
                        <a:pt x="60" y="106"/>
                      </a:cubicBezTo>
                      <a:cubicBezTo>
                        <a:pt x="0" y="103"/>
                        <a:pt x="131" y="188"/>
                        <a:pt x="131" y="188"/>
                      </a:cubicBezTo>
                      <a:cubicBezTo>
                        <a:pt x="172" y="98"/>
                        <a:pt x="172" y="98"/>
                        <a:pt x="172" y="98"/>
                      </a:cubicBezTo>
                      <a:cubicBezTo>
                        <a:pt x="172" y="98"/>
                        <a:pt x="158" y="7"/>
                        <a:pt x="74" y="0"/>
                      </a:cubicBezTo>
                      <a:close/>
                    </a:path>
                  </a:pathLst>
                </a:custGeom>
                <a:solidFill>
                  <a:srgbClr val="FED4A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6" name="Freeform 365">
                  <a:extLst>
                    <a:ext uri="{FF2B5EF4-FFF2-40B4-BE49-F238E27FC236}">
                      <a16:creationId xmlns:a16="http://schemas.microsoft.com/office/drawing/2014/main" id="{FC0F9244-122B-4FC2-B967-EAA39BD911AB}"/>
                    </a:ext>
                  </a:extLst>
                </p:cNvPr>
                <p:cNvSpPr>
                  <a:spLocks/>
                </p:cNvSpPr>
                <p:nvPr/>
              </p:nvSpPr>
              <p:spPr bwMode="auto">
                <a:xfrm>
                  <a:off x="5551488" y="6391275"/>
                  <a:ext cx="92075" cy="57150"/>
                </a:xfrm>
                <a:custGeom>
                  <a:avLst/>
                  <a:gdLst>
                    <a:gd name="T0" fmla="*/ 32 w 34"/>
                    <a:gd name="T1" fmla="*/ 0 h 21"/>
                    <a:gd name="T2" fmla="*/ 4 w 34"/>
                    <a:gd name="T3" fmla="*/ 11 h 21"/>
                    <a:gd name="T4" fmla="*/ 5 w 34"/>
                    <a:gd name="T5" fmla="*/ 16 h 21"/>
                    <a:gd name="T6" fmla="*/ 34 w 34"/>
                    <a:gd name="T7" fmla="*/ 21 h 21"/>
                    <a:gd name="T8" fmla="*/ 32 w 34"/>
                    <a:gd name="T9" fmla="*/ 0 h 21"/>
                  </a:gdLst>
                  <a:ahLst/>
                  <a:cxnLst>
                    <a:cxn ang="0">
                      <a:pos x="T0" y="T1"/>
                    </a:cxn>
                    <a:cxn ang="0">
                      <a:pos x="T2" y="T3"/>
                    </a:cxn>
                    <a:cxn ang="0">
                      <a:pos x="T4" y="T5"/>
                    </a:cxn>
                    <a:cxn ang="0">
                      <a:pos x="T6" y="T7"/>
                    </a:cxn>
                    <a:cxn ang="0">
                      <a:pos x="T8" y="T9"/>
                    </a:cxn>
                  </a:cxnLst>
                  <a:rect l="0" t="0" r="r" b="b"/>
                  <a:pathLst>
                    <a:path w="34" h="21">
                      <a:moveTo>
                        <a:pt x="32" y="0"/>
                      </a:moveTo>
                      <a:cubicBezTo>
                        <a:pt x="4" y="11"/>
                        <a:pt x="4" y="11"/>
                        <a:pt x="4" y="11"/>
                      </a:cubicBezTo>
                      <a:cubicBezTo>
                        <a:pt x="0" y="12"/>
                        <a:pt x="0" y="15"/>
                        <a:pt x="5" y="16"/>
                      </a:cubicBezTo>
                      <a:cubicBezTo>
                        <a:pt x="34" y="21"/>
                        <a:pt x="34" y="21"/>
                        <a:pt x="34" y="21"/>
                      </a:cubicBezTo>
                      <a:lnTo>
                        <a:pt x="32" y="0"/>
                      </a:lnTo>
                      <a:close/>
                    </a:path>
                  </a:pathLst>
                </a:custGeom>
                <a:solidFill>
                  <a:srgbClr val="26697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7" name="Freeform 367">
                  <a:extLst>
                    <a:ext uri="{FF2B5EF4-FFF2-40B4-BE49-F238E27FC236}">
                      <a16:creationId xmlns:a16="http://schemas.microsoft.com/office/drawing/2014/main" id="{33C0702E-7765-4E8E-A3FF-D932FFA4DEC4}"/>
                    </a:ext>
                  </a:extLst>
                </p:cNvPr>
                <p:cNvSpPr>
                  <a:spLocks/>
                </p:cNvSpPr>
                <p:nvPr/>
              </p:nvSpPr>
              <p:spPr bwMode="auto">
                <a:xfrm>
                  <a:off x="5613401" y="6240463"/>
                  <a:ext cx="1209675" cy="227013"/>
                </a:xfrm>
                <a:custGeom>
                  <a:avLst/>
                  <a:gdLst>
                    <a:gd name="T0" fmla="*/ 0 w 762"/>
                    <a:gd name="T1" fmla="*/ 91 h 143"/>
                    <a:gd name="T2" fmla="*/ 755 w 762"/>
                    <a:gd name="T3" fmla="*/ 0 h 143"/>
                    <a:gd name="T4" fmla="*/ 762 w 762"/>
                    <a:gd name="T5" fmla="*/ 52 h 143"/>
                    <a:gd name="T6" fmla="*/ 5 w 762"/>
                    <a:gd name="T7" fmla="*/ 143 h 143"/>
                    <a:gd name="T8" fmla="*/ 0 w 762"/>
                    <a:gd name="T9" fmla="*/ 91 h 143"/>
                  </a:gdLst>
                  <a:ahLst/>
                  <a:cxnLst>
                    <a:cxn ang="0">
                      <a:pos x="T0" y="T1"/>
                    </a:cxn>
                    <a:cxn ang="0">
                      <a:pos x="T2" y="T3"/>
                    </a:cxn>
                    <a:cxn ang="0">
                      <a:pos x="T4" y="T5"/>
                    </a:cxn>
                    <a:cxn ang="0">
                      <a:pos x="T6" y="T7"/>
                    </a:cxn>
                    <a:cxn ang="0">
                      <a:pos x="T8" y="T9"/>
                    </a:cxn>
                  </a:cxnLst>
                  <a:rect l="0" t="0" r="r" b="b"/>
                  <a:pathLst>
                    <a:path w="762" h="143">
                      <a:moveTo>
                        <a:pt x="0" y="91"/>
                      </a:moveTo>
                      <a:lnTo>
                        <a:pt x="755" y="0"/>
                      </a:lnTo>
                      <a:lnTo>
                        <a:pt x="762" y="52"/>
                      </a:lnTo>
                      <a:lnTo>
                        <a:pt x="5" y="143"/>
                      </a:lnTo>
                      <a:lnTo>
                        <a:pt x="0" y="91"/>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8" name="Freeform 368">
                  <a:extLst>
                    <a:ext uri="{FF2B5EF4-FFF2-40B4-BE49-F238E27FC236}">
                      <a16:creationId xmlns:a16="http://schemas.microsoft.com/office/drawing/2014/main" id="{954DA708-E8E9-4316-AB57-2B7323B83E57}"/>
                    </a:ext>
                  </a:extLst>
                </p:cNvPr>
                <p:cNvSpPr>
                  <a:spLocks/>
                </p:cNvSpPr>
                <p:nvPr/>
              </p:nvSpPr>
              <p:spPr bwMode="auto">
                <a:xfrm>
                  <a:off x="5616576" y="6281738"/>
                  <a:ext cx="1206500" cy="185738"/>
                </a:xfrm>
                <a:custGeom>
                  <a:avLst/>
                  <a:gdLst>
                    <a:gd name="T0" fmla="*/ 756 w 760"/>
                    <a:gd name="T1" fmla="*/ 0 h 117"/>
                    <a:gd name="T2" fmla="*/ 760 w 760"/>
                    <a:gd name="T3" fmla="*/ 26 h 117"/>
                    <a:gd name="T4" fmla="*/ 3 w 760"/>
                    <a:gd name="T5" fmla="*/ 117 h 117"/>
                    <a:gd name="T6" fmla="*/ 0 w 760"/>
                    <a:gd name="T7" fmla="*/ 91 h 117"/>
                    <a:gd name="T8" fmla="*/ 756 w 760"/>
                    <a:gd name="T9" fmla="*/ 0 h 117"/>
                  </a:gdLst>
                  <a:ahLst/>
                  <a:cxnLst>
                    <a:cxn ang="0">
                      <a:pos x="T0" y="T1"/>
                    </a:cxn>
                    <a:cxn ang="0">
                      <a:pos x="T2" y="T3"/>
                    </a:cxn>
                    <a:cxn ang="0">
                      <a:pos x="T4" y="T5"/>
                    </a:cxn>
                    <a:cxn ang="0">
                      <a:pos x="T6" y="T7"/>
                    </a:cxn>
                    <a:cxn ang="0">
                      <a:pos x="T8" y="T9"/>
                    </a:cxn>
                  </a:cxnLst>
                  <a:rect l="0" t="0" r="r" b="b"/>
                  <a:pathLst>
                    <a:path w="760" h="117">
                      <a:moveTo>
                        <a:pt x="756" y="0"/>
                      </a:moveTo>
                      <a:lnTo>
                        <a:pt x="760" y="26"/>
                      </a:lnTo>
                      <a:lnTo>
                        <a:pt x="3" y="117"/>
                      </a:lnTo>
                      <a:lnTo>
                        <a:pt x="0" y="91"/>
                      </a:lnTo>
                      <a:lnTo>
                        <a:pt x="756" y="0"/>
                      </a:ln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29" name="Freeform 369">
                  <a:extLst>
                    <a:ext uri="{FF2B5EF4-FFF2-40B4-BE49-F238E27FC236}">
                      <a16:creationId xmlns:a16="http://schemas.microsoft.com/office/drawing/2014/main" id="{AAA7701E-EFEA-4CE7-9F21-1443B525C815}"/>
                    </a:ext>
                  </a:extLst>
                </p:cNvPr>
                <p:cNvSpPr>
                  <a:spLocks/>
                </p:cNvSpPr>
                <p:nvPr/>
              </p:nvSpPr>
              <p:spPr bwMode="auto">
                <a:xfrm>
                  <a:off x="6265863" y="6578600"/>
                  <a:ext cx="398463" cy="420688"/>
                </a:xfrm>
                <a:custGeom>
                  <a:avLst/>
                  <a:gdLst>
                    <a:gd name="T0" fmla="*/ 154 w 251"/>
                    <a:gd name="T1" fmla="*/ 0 h 265"/>
                    <a:gd name="T2" fmla="*/ 0 w 251"/>
                    <a:gd name="T3" fmla="*/ 155 h 265"/>
                    <a:gd name="T4" fmla="*/ 80 w 251"/>
                    <a:gd name="T5" fmla="*/ 265 h 265"/>
                    <a:gd name="T6" fmla="*/ 251 w 251"/>
                    <a:gd name="T7" fmla="*/ 126 h 265"/>
                    <a:gd name="T8" fmla="*/ 154 w 251"/>
                    <a:gd name="T9" fmla="*/ 0 h 265"/>
                  </a:gdLst>
                  <a:ahLst/>
                  <a:cxnLst>
                    <a:cxn ang="0">
                      <a:pos x="T0" y="T1"/>
                    </a:cxn>
                    <a:cxn ang="0">
                      <a:pos x="T2" y="T3"/>
                    </a:cxn>
                    <a:cxn ang="0">
                      <a:pos x="T4" y="T5"/>
                    </a:cxn>
                    <a:cxn ang="0">
                      <a:pos x="T6" y="T7"/>
                    </a:cxn>
                    <a:cxn ang="0">
                      <a:pos x="T8" y="T9"/>
                    </a:cxn>
                  </a:cxnLst>
                  <a:rect l="0" t="0" r="r" b="b"/>
                  <a:pathLst>
                    <a:path w="251" h="265">
                      <a:moveTo>
                        <a:pt x="154" y="0"/>
                      </a:moveTo>
                      <a:lnTo>
                        <a:pt x="0" y="155"/>
                      </a:lnTo>
                      <a:lnTo>
                        <a:pt x="80" y="265"/>
                      </a:lnTo>
                      <a:lnTo>
                        <a:pt x="251" y="126"/>
                      </a:lnTo>
                      <a:lnTo>
                        <a:pt x="154" y="0"/>
                      </a:lnTo>
                      <a:close/>
                    </a:path>
                  </a:pathLst>
                </a:custGeom>
                <a:solidFill>
                  <a:srgbClr val="FED4A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30" name="Freeform 370">
                  <a:extLst>
                    <a:ext uri="{FF2B5EF4-FFF2-40B4-BE49-F238E27FC236}">
                      <a16:creationId xmlns:a16="http://schemas.microsoft.com/office/drawing/2014/main" id="{1002AE0B-7564-4F6B-AE8D-D1AE0D87020A}"/>
                    </a:ext>
                  </a:extLst>
                </p:cNvPr>
                <p:cNvSpPr>
                  <a:spLocks/>
                </p:cNvSpPr>
                <p:nvPr/>
              </p:nvSpPr>
              <p:spPr bwMode="auto">
                <a:xfrm>
                  <a:off x="6323013" y="6727825"/>
                  <a:ext cx="474663" cy="431800"/>
                </a:xfrm>
                <a:custGeom>
                  <a:avLst/>
                  <a:gdLst>
                    <a:gd name="T0" fmla="*/ 219 w 299"/>
                    <a:gd name="T1" fmla="*/ 0 h 272"/>
                    <a:gd name="T2" fmla="*/ 0 w 299"/>
                    <a:gd name="T3" fmla="*/ 176 h 272"/>
                    <a:gd name="T4" fmla="*/ 80 w 299"/>
                    <a:gd name="T5" fmla="*/ 272 h 272"/>
                    <a:gd name="T6" fmla="*/ 299 w 299"/>
                    <a:gd name="T7" fmla="*/ 97 h 272"/>
                    <a:gd name="T8" fmla="*/ 219 w 299"/>
                    <a:gd name="T9" fmla="*/ 0 h 272"/>
                  </a:gdLst>
                  <a:ahLst/>
                  <a:cxnLst>
                    <a:cxn ang="0">
                      <a:pos x="T0" y="T1"/>
                    </a:cxn>
                    <a:cxn ang="0">
                      <a:pos x="T2" y="T3"/>
                    </a:cxn>
                    <a:cxn ang="0">
                      <a:pos x="T4" y="T5"/>
                    </a:cxn>
                    <a:cxn ang="0">
                      <a:pos x="T6" y="T7"/>
                    </a:cxn>
                    <a:cxn ang="0">
                      <a:pos x="T8" y="T9"/>
                    </a:cxn>
                  </a:cxnLst>
                  <a:rect l="0" t="0" r="r" b="b"/>
                  <a:pathLst>
                    <a:path w="299" h="272">
                      <a:moveTo>
                        <a:pt x="219" y="0"/>
                      </a:moveTo>
                      <a:lnTo>
                        <a:pt x="0" y="176"/>
                      </a:lnTo>
                      <a:lnTo>
                        <a:pt x="80" y="272"/>
                      </a:lnTo>
                      <a:lnTo>
                        <a:pt x="299" y="97"/>
                      </a:lnTo>
                      <a:lnTo>
                        <a:pt x="219" y="0"/>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31" name="Freeform 371">
                  <a:extLst>
                    <a:ext uri="{FF2B5EF4-FFF2-40B4-BE49-F238E27FC236}">
                      <a16:creationId xmlns:a16="http://schemas.microsoft.com/office/drawing/2014/main" id="{6049844F-95E0-4ED3-AA8C-4268FE18A288}"/>
                    </a:ext>
                  </a:extLst>
                </p:cNvPr>
                <p:cNvSpPr>
                  <a:spLocks/>
                </p:cNvSpPr>
                <p:nvPr/>
              </p:nvSpPr>
              <p:spPr bwMode="auto">
                <a:xfrm>
                  <a:off x="6415088" y="6850063"/>
                  <a:ext cx="1169988" cy="871538"/>
                </a:xfrm>
                <a:custGeom>
                  <a:avLst/>
                  <a:gdLst>
                    <a:gd name="T0" fmla="*/ 269 w 737"/>
                    <a:gd name="T1" fmla="*/ 549 h 549"/>
                    <a:gd name="T2" fmla="*/ 0 w 737"/>
                    <a:gd name="T3" fmla="*/ 210 h 549"/>
                    <a:gd name="T4" fmla="*/ 263 w 737"/>
                    <a:gd name="T5" fmla="*/ 0 h 549"/>
                    <a:gd name="T6" fmla="*/ 737 w 737"/>
                    <a:gd name="T7" fmla="*/ 549 h 549"/>
                    <a:gd name="T8" fmla="*/ 269 w 737"/>
                    <a:gd name="T9" fmla="*/ 549 h 549"/>
                  </a:gdLst>
                  <a:ahLst/>
                  <a:cxnLst>
                    <a:cxn ang="0">
                      <a:pos x="T0" y="T1"/>
                    </a:cxn>
                    <a:cxn ang="0">
                      <a:pos x="T2" y="T3"/>
                    </a:cxn>
                    <a:cxn ang="0">
                      <a:pos x="T4" y="T5"/>
                    </a:cxn>
                    <a:cxn ang="0">
                      <a:pos x="T6" y="T7"/>
                    </a:cxn>
                    <a:cxn ang="0">
                      <a:pos x="T8" y="T9"/>
                    </a:cxn>
                  </a:cxnLst>
                  <a:rect l="0" t="0" r="r" b="b"/>
                  <a:pathLst>
                    <a:path w="737" h="549">
                      <a:moveTo>
                        <a:pt x="269" y="549"/>
                      </a:moveTo>
                      <a:lnTo>
                        <a:pt x="0" y="210"/>
                      </a:lnTo>
                      <a:lnTo>
                        <a:pt x="263" y="0"/>
                      </a:lnTo>
                      <a:lnTo>
                        <a:pt x="737" y="549"/>
                      </a:lnTo>
                      <a:lnTo>
                        <a:pt x="269" y="549"/>
                      </a:lnTo>
                      <a:close/>
                    </a:path>
                  </a:pathLst>
                </a:custGeom>
                <a:solidFill>
                  <a:schemeClr val="accent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32" name="Freeform 372">
                  <a:extLst>
                    <a:ext uri="{FF2B5EF4-FFF2-40B4-BE49-F238E27FC236}">
                      <a16:creationId xmlns:a16="http://schemas.microsoft.com/office/drawing/2014/main" id="{1BCC2D5B-9286-4EEE-8959-4F8787C2CE10}"/>
                    </a:ext>
                  </a:extLst>
                </p:cNvPr>
                <p:cNvSpPr>
                  <a:spLocks/>
                </p:cNvSpPr>
                <p:nvPr/>
              </p:nvSpPr>
              <p:spPr bwMode="auto">
                <a:xfrm>
                  <a:off x="5762626" y="6338888"/>
                  <a:ext cx="508000" cy="420688"/>
                </a:xfrm>
                <a:custGeom>
                  <a:avLst/>
                  <a:gdLst>
                    <a:gd name="T0" fmla="*/ 178 w 187"/>
                    <a:gd name="T1" fmla="*/ 136 h 155"/>
                    <a:gd name="T2" fmla="*/ 178 w 187"/>
                    <a:gd name="T3" fmla="*/ 136 h 155"/>
                    <a:gd name="T4" fmla="*/ 137 w 187"/>
                    <a:gd name="T5" fmla="*/ 146 h 155"/>
                    <a:gd name="T6" fmla="*/ 18 w 187"/>
                    <a:gd name="T7" fmla="*/ 59 h 155"/>
                    <a:gd name="T8" fmla="*/ 9 w 187"/>
                    <a:gd name="T9" fmla="*/ 18 h 155"/>
                    <a:gd name="T10" fmla="*/ 50 w 187"/>
                    <a:gd name="T11" fmla="*/ 9 h 155"/>
                    <a:gd name="T12" fmla="*/ 169 w 187"/>
                    <a:gd name="T13" fmla="*/ 95 h 155"/>
                    <a:gd name="T14" fmla="*/ 178 w 187"/>
                    <a:gd name="T15" fmla="*/ 136 h 1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87" h="155">
                      <a:moveTo>
                        <a:pt x="178" y="136"/>
                      </a:moveTo>
                      <a:cubicBezTo>
                        <a:pt x="178" y="136"/>
                        <a:pt x="178" y="136"/>
                        <a:pt x="178" y="136"/>
                      </a:cubicBezTo>
                      <a:cubicBezTo>
                        <a:pt x="169" y="150"/>
                        <a:pt x="150" y="155"/>
                        <a:pt x="137" y="146"/>
                      </a:cubicBezTo>
                      <a:cubicBezTo>
                        <a:pt x="18" y="59"/>
                        <a:pt x="18" y="59"/>
                        <a:pt x="18" y="59"/>
                      </a:cubicBezTo>
                      <a:cubicBezTo>
                        <a:pt x="5" y="50"/>
                        <a:pt x="0" y="32"/>
                        <a:pt x="9" y="18"/>
                      </a:cubicBezTo>
                      <a:cubicBezTo>
                        <a:pt x="17" y="5"/>
                        <a:pt x="36" y="0"/>
                        <a:pt x="50" y="9"/>
                      </a:cubicBezTo>
                      <a:cubicBezTo>
                        <a:pt x="169" y="95"/>
                        <a:pt x="169" y="95"/>
                        <a:pt x="169" y="95"/>
                      </a:cubicBezTo>
                      <a:cubicBezTo>
                        <a:pt x="182" y="105"/>
                        <a:pt x="187" y="122"/>
                        <a:pt x="178" y="136"/>
                      </a:cubicBezTo>
                      <a:close/>
                    </a:path>
                  </a:pathLst>
                </a:custGeom>
                <a:solidFill>
                  <a:srgbClr val="FED4A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33" name="Freeform 373">
                  <a:extLst>
                    <a:ext uri="{FF2B5EF4-FFF2-40B4-BE49-F238E27FC236}">
                      <a16:creationId xmlns:a16="http://schemas.microsoft.com/office/drawing/2014/main" id="{30D87112-9B2B-4902-B060-E76B3732AB93}"/>
                    </a:ext>
                  </a:extLst>
                </p:cNvPr>
                <p:cNvSpPr>
                  <a:spLocks/>
                </p:cNvSpPr>
                <p:nvPr/>
              </p:nvSpPr>
              <p:spPr bwMode="auto">
                <a:xfrm>
                  <a:off x="6540501" y="6189663"/>
                  <a:ext cx="317500" cy="117475"/>
                </a:xfrm>
                <a:custGeom>
                  <a:avLst/>
                  <a:gdLst>
                    <a:gd name="T0" fmla="*/ 0 w 200"/>
                    <a:gd name="T1" fmla="*/ 32 h 74"/>
                    <a:gd name="T2" fmla="*/ 190 w 200"/>
                    <a:gd name="T3" fmla="*/ 0 h 74"/>
                    <a:gd name="T4" fmla="*/ 200 w 200"/>
                    <a:gd name="T5" fmla="*/ 72 h 74"/>
                    <a:gd name="T6" fmla="*/ 190 w 200"/>
                    <a:gd name="T7" fmla="*/ 74 h 74"/>
                    <a:gd name="T8" fmla="*/ 181 w 200"/>
                    <a:gd name="T9" fmla="*/ 10 h 74"/>
                    <a:gd name="T10" fmla="*/ 0 w 200"/>
                    <a:gd name="T11" fmla="*/ 43 h 74"/>
                    <a:gd name="T12" fmla="*/ 0 w 200"/>
                    <a:gd name="T13" fmla="*/ 32 h 74"/>
                  </a:gdLst>
                  <a:ahLst/>
                  <a:cxnLst>
                    <a:cxn ang="0">
                      <a:pos x="T0" y="T1"/>
                    </a:cxn>
                    <a:cxn ang="0">
                      <a:pos x="T2" y="T3"/>
                    </a:cxn>
                    <a:cxn ang="0">
                      <a:pos x="T4" y="T5"/>
                    </a:cxn>
                    <a:cxn ang="0">
                      <a:pos x="T6" y="T7"/>
                    </a:cxn>
                    <a:cxn ang="0">
                      <a:pos x="T8" y="T9"/>
                    </a:cxn>
                    <a:cxn ang="0">
                      <a:pos x="T10" y="T11"/>
                    </a:cxn>
                    <a:cxn ang="0">
                      <a:pos x="T12" y="T13"/>
                    </a:cxn>
                  </a:cxnLst>
                  <a:rect l="0" t="0" r="r" b="b"/>
                  <a:pathLst>
                    <a:path w="200" h="74">
                      <a:moveTo>
                        <a:pt x="0" y="32"/>
                      </a:moveTo>
                      <a:lnTo>
                        <a:pt x="190" y="0"/>
                      </a:lnTo>
                      <a:lnTo>
                        <a:pt x="200" y="72"/>
                      </a:lnTo>
                      <a:lnTo>
                        <a:pt x="190" y="74"/>
                      </a:lnTo>
                      <a:lnTo>
                        <a:pt x="181" y="10"/>
                      </a:lnTo>
                      <a:lnTo>
                        <a:pt x="0" y="43"/>
                      </a:lnTo>
                      <a:lnTo>
                        <a:pt x="0" y="32"/>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34" name="Freeform 374">
                  <a:extLst>
                    <a:ext uri="{FF2B5EF4-FFF2-40B4-BE49-F238E27FC236}">
                      <a16:creationId xmlns:a16="http://schemas.microsoft.com/office/drawing/2014/main" id="{115AC646-2E46-460A-B7A0-B3F1293840AF}"/>
                    </a:ext>
                  </a:extLst>
                </p:cNvPr>
                <p:cNvSpPr>
                  <a:spLocks/>
                </p:cNvSpPr>
                <p:nvPr/>
              </p:nvSpPr>
              <p:spPr bwMode="auto">
                <a:xfrm>
                  <a:off x="6510338" y="6216650"/>
                  <a:ext cx="374650" cy="157163"/>
                </a:xfrm>
                <a:custGeom>
                  <a:avLst/>
                  <a:gdLst>
                    <a:gd name="T0" fmla="*/ 0 w 236"/>
                    <a:gd name="T1" fmla="*/ 27 h 99"/>
                    <a:gd name="T2" fmla="*/ 226 w 236"/>
                    <a:gd name="T3" fmla="*/ 0 h 99"/>
                    <a:gd name="T4" fmla="*/ 236 w 236"/>
                    <a:gd name="T5" fmla="*/ 72 h 99"/>
                    <a:gd name="T6" fmla="*/ 12 w 236"/>
                    <a:gd name="T7" fmla="*/ 99 h 99"/>
                    <a:gd name="T8" fmla="*/ 0 w 236"/>
                    <a:gd name="T9" fmla="*/ 27 h 99"/>
                  </a:gdLst>
                  <a:ahLst/>
                  <a:cxnLst>
                    <a:cxn ang="0">
                      <a:pos x="T0" y="T1"/>
                    </a:cxn>
                    <a:cxn ang="0">
                      <a:pos x="T2" y="T3"/>
                    </a:cxn>
                    <a:cxn ang="0">
                      <a:pos x="T4" y="T5"/>
                    </a:cxn>
                    <a:cxn ang="0">
                      <a:pos x="T6" y="T7"/>
                    </a:cxn>
                    <a:cxn ang="0">
                      <a:pos x="T8" y="T9"/>
                    </a:cxn>
                  </a:cxnLst>
                  <a:rect l="0" t="0" r="r" b="b"/>
                  <a:pathLst>
                    <a:path w="236" h="99">
                      <a:moveTo>
                        <a:pt x="0" y="27"/>
                      </a:moveTo>
                      <a:lnTo>
                        <a:pt x="226" y="0"/>
                      </a:lnTo>
                      <a:lnTo>
                        <a:pt x="236" y="72"/>
                      </a:lnTo>
                      <a:lnTo>
                        <a:pt x="12" y="99"/>
                      </a:lnTo>
                      <a:lnTo>
                        <a:pt x="0" y="27"/>
                      </a:lnTo>
                      <a:close/>
                    </a:path>
                  </a:pathLst>
                </a:custGeom>
                <a:solidFill>
                  <a:schemeClr val="accent1"/>
                </a:solidFill>
                <a:ln>
                  <a:noFill/>
                </a:ln>
              </p:spPr>
              <p:txBody>
                <a:bodyPr vert="horz" wrap="square" lIns="91440" tIns="45720" rIns="91440" bIns="45720" numCol="1" anchor="t" anchorCtr="0" compatLnSpc="1">
                  <a:prstTxWarp prst="textNoShape">
                    <a:avLst/>
                  </a:prstTxWarp>
                </a:bodyPr>
                <a:lstStyle/>
                <a:p>
                  <a:endParaRPr lang="en-US">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35" name="Freeform 375">
                  <a:extLst>
                    <a:ext uri="{FF2B5EF4-FFF2-40B4-BE49-F238E27FC236}">
                      <a16:creationId xmlns:a16="http://schemas.microsoft.com/office/drawing/2014/main" id="{92A225CA-1445-41BF-A516-D688A5BE4F3B}"/>
                    </a:ext>
                  </a:extLst>
                </p:cNvPr>
                <p:cNvSpPr>
                  <a:spLocks/>
                </p:cNvSpPr>
                <p:nvPr/>
              </p:nvSpPr>
              <p:spPr bwMode="auto">
                <a:xfrm>
                  <a:off x="6521451" y="6273800"/>
                  <a:ext cx="363538" cy="100013"/>
                </a:xfrm>
                <a:custGeom>
                  <a:avLst/>
                  <a:gdLst>
                    <a:gd name="T0" fmla="*/ 224 w 229"/>
                    <a:gd name="T1" fmla="*/ 0 h 63"/>
                    <a:gd name="T2" fmla="*/ 229 w 229"/>
                    <a:gd name="T3" fmla="*/ 36 h 63"/>
                    <a:gd name="T4" fmla="*/ 5 w 229"/>
                    <a:gd name="T5" fmla="*/ 63 h 63"/>
                    <a:gd name="T6" fmla="*/ 0 w 229"/>
                    <a:gd name="T7" fmla="*/ 27 h 63"/>
                    <a:gd name="T8" fmla="*/ 224 w 229"/>
                    <a:gd name="T9" fmla="*/ 0 h 63"/>
                  </a:gdLst>
                  <a:ahLst/>
                  <a:cxnLst>
                    <a:cxn ang="0">
                      <a:pos x="T0" y="T1"/>
                    </a:cxn>
                    <a:cxn ang="0">
                      <a:pos x="T2" y="T3"/>
                    </a:cxn>
                    <a:cxn ang="0">
                      <a:pos x="T4" y="T5"/>
                    </a:cxn>
                    <a:cxn ang="0">
                      <a:pos x="T6" y="T7"/>
                    </a:cxn>
                    <a:cxn ang="0">
                      <a:pos x="T8" y="T9"/>
                    </a:cxn>
                  </a:cxnLst>
                  <a:rect l="0" t="0" r="r" b="b"/>
                  <a:pathLst>
                    <a:path w="229" h="63">
                      <a:moveTo>
                        <a:pt x="224" y="0"/>
                      </a:moveTo>
                      <a:lnTo>
                        <a:pt x="229" y="36"/>
                      </a:lnTo>
                      <a:lnTo>
                        <a:pt x="5" y="63"/>
                      </a:lnTo>
                      <a:lnTo>
                        <a:pt x="0" y="27"/>
                      </a:lnTo>
                      <a:lnTo>
                        <a:pt x="224" y="0"/>
                      </a:lnTo>
                      <a:close/>
                    </a:path>
                  </a:pathLst>
                </a:custGeom>
                <a:solidFill>
                  <a:schemeClr val="accent1">
                    <a:lumMod val="60000"/>
                    <a:lumOff val="40000"/>
                  </a:schemeClr>
                </a:solidFill>
                <a:ln>
                  <a:noFill/>
                </a:ln>
              </p:spPr>
              <p:txBody>
                <a:bodyPr vert="horz" wrap="square" lIns="91440" tIns="45720" rIns="91440" bIns="45720" numCol="1" anchor="t" anchorCtr="0" compatLnSpc="1">
                  <a:prstTxWarp prst="textNoShape">
                    <a:avLst/>
                  </a:prstTxWarp>
                </a:bodyPr>
                <a:lstStyle/>
                <a:p>
                  <a:endParaRPr lang="en-US">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36" name="Freeform 376">
                  <a:extLst>
                    <a:ext uri="{FF2B5EF4-FFF2-40B4-BE49-F238E27FC236}">
                      <a16:creationId xmlns:a16="http://schemas.microsoft.com/office/drawing/2014/main" id="{67E471E2-6CF9-45A0-B93A-045C0CB55B21}"/>
                    </a:ext>
                  </a:extLst>
                </p:cNvPr>
                <p:cNvSpPr>
                  <a:spLocks/>
                </p:cNvSpPr>
                <p:nvPr/>
              </p:nvSpPr>
              <p:spPr bwMode="auto">
                <a:xfrm>
                  <a:off x="6484938" y="6276975"/>
                  <a:ext cx="41275" cy="84138"/>
                </a:xfrm>
                <a:custGeom>
                  <a:avLst/>
                  <a:gdLst>
                    <a:gd name="T0" fmla="*/ 0 w 26"/>
                    <a:gd name="T1" fmla="*/ 1 h 53"/>
                    <a:gd name="T2" fmla="*/ 18 w 26"/>
                    <a:gd name="T3" fmla="*/ 0 h 53"/>
                    <a:gd name="T4" fmla="*/ 26 w 26"/>
                    <a:gd name="T5" fmla="*/ 51 h 53"/>
                    <a:gd name="T6" fmla="*/ 6 w 26"/>
                    <a:gd name="T7" fmla="*/ 53 h 53"/>
                    <a:gd name="T8" fmla="*/ 0 w 26"/>
                    <a:gd name="T9" fmla="*/ 1 h 53"/>
                  </a:gdLst>
                  <a:ahLst/>
                  <a:cxnLst>
                    <a:cxn ang="0">
                      <a:pos x="T0" y="T1"/>
                    </a:cxn>
                    <a:cxn ang="0">
                      <a:pos x="T2" y="T3"/>
                    </a:cxn>
                    <a:cxn ang="0">
                      <a:pos x="T4" y="T5"/>
                    </a:cxn>
                    <a:cxn ang="0">
                      <a:pos x="T6" y="T7"/>
                    </a:cxn>
                    <a:cxn ang="0">
                      <a:pos x="T8" y="T9"/>
                    </a:cxn>
                  </a:cxnLst>
                  <a:rect l="0" t="0" r="r" b="b"/>
                  <a:pathLst>
                    <a:path w="26" h="53">
                      <a:moveTo>
                        <a:pt x="0" y="1"/>
                      </a:moveTo>
                      <a:lnTo>
                        <a:pt x="18" y="0"/>
                      </a:lnTo>
                      <a:lnTo>
                        <a:pt x="26" y="51"/>
                      </a:lnTo>
                      <a:lnTo>
                        <a:pt x="6" y="53"/>
                      </a:lnTo>
                      <a:lnTo>
                        <a:pt x="0" y="1"/>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Helvetica Neue" panose="02000503000000020004" pitchFamily="2" charset="0"/>
                    <a:ea typeface="Helvetica Neue" panose="02000503000000020004" pitchFamily="2" charset="0"/>
                    <a:cs typeface="Helvetica Neue" panose="02000503000000020004" pitchFamily="2" charset="0"/>
                  </a:endParaRPr>
                </a:p>
              </p:txBody>
            </p:sp>
          </p:grpSp>
          <p:grpSp>
            <p:nvGrpSpPr>
              <p:cNvPr id="9" name="Group 8">
                <a:extLst>
                  <a:ext uri="{FF2B5EF4-FFF2-40B4-BE49-F238E27FC236}">
                    <a16:creationId xmlns:a16="http://schemas.microsoft.com/office/drawing/2014/main" id="{E2F90E89-1765-49A2-AB16-FC9B25441D92}"/>
                  </a:ext>
                </a:extLst>
              </p:cNvPr>
              <p:cNvGrpSpPr/>
              <p:nvPr/>
            </p:nvGrpSpPr>
            <p:grpSpPr>
              <a:xfrm>
                <a:off x="3692526" y="5902325"/>
                <a:ext cx="1673225" cy="2295526"/>
                <a:chOff x="3692526" y="5902325"/>
                <a:chExt cx="1673225" cy="2295526"/>
              </a:xfrm>
            </p:grpSpPr>
            <p:sp>
              <p:nvSpPr>
                <p:cNvPr id="10" name="Freeform 377">
                  <a:extLst>
                    <a:ext uri="{FF2B5EF4-FFF2-40B4-BE49-F238E27FC236}">
                      <a16:creationId xmlns:a16="http://schemas.microsoft.com/office/drawing/2014/main" id="{02959ABD-EB90-450B-B953-7FBEB8FC42A6}"/>
                    </a:ext>
                  </a:extLst>
                </p:cNvPr>
                <p:cNvSpPr>
                  <a:spLocks/>
                </p:cNvSpPr>
                <p:nvPr/>
              </p:nvSpPr>
              <p:spPr bwMode="auto">
                <a:xfrm>
                  <a:off x="4138613" y="6673850"/>
                  <a:ext cx="663575" cy="738188"/>
                </a:xfrm>
                <a:custGeom>
                  <a:avLst/>
                  <a:gdLst>
                    <a:gd name="T0" fmla="*/ 418 w 418"/>
                    <a:gd name="T1" fmla="*/ 75 h 465"/>
                    <a:gd name="T2" fmla="*/ 274 w 418"/>
                    <a:gd name="T3" fmla="*/ 390 h 465"/>
                    <a:gd name="T4" fmla="*/ 67 w 418"/>
                    <a:gd name="T5" fmla="*/ 465 h 465"/>
                    <a:gd name="T6" fmla="*/ 14 w 418"/>
                    <a:gd name="T7" fmla="*/ 436 h 465"/>
                    <a:gd name="T8" fmla="*/ 0 w 418"/>
                    <a:gd name="T9" fmla="*/ 391 h 465"/>
                    <a:gd name="T10" fmla="*/ 180 w 418"/>
                    <a:gd name="T11" fmla="*/ 0 h 465"/>
                    <a:gd name="T12" fmla="*/ 418 w 418"/>
                    <a:gd name="T13" fmla="*/ 75 h 465"/>
                  </a:gdLst>
                  <a:ahLst/>
                  <a:cxnLst>
                    <a:cxn ang="0">
                      <a:pos x="T0" y="T1"/>
                    </a:cxn>
                    <a:cxn ang="0">
                      <a:pos x="T2" y="T3"/>
                    </a:cxn>
                    <a:cxn ang="0">
                      <a:pos x="T4" y="T5"/>
                    </a:cxn>
                    <a:cxn ang="0">
                      <a:pos x="T6" y="T7"/>
                    </a:cxn>
                    <a:cxn ang="0">
                      <a:pos x="T8" y="T9"/>
                    </a:cxn>
                    <a:cxn ang="0">
                      <a:pos x="T10" y="T11"/>
                    </a:cxn>
                    <a:cxn ang="0">
                      <a:pos x="T12" y="T13"/>
                    </a:cxn>
                  </a:cxnLst>
                  <a:rect l="0" t="0" r="r" b="b"/>
                  <a:pathLst>
                    <a:path w="418" h="465">
                      <a:moveTo>
                        <a:pt x="418" y="75"/>
                      </a:moveTo>
                      <a:lnTo>
                        <a:pt x="274" y="390"/>
                      </a:lnTo>
                      <a:lnTo>
                        <a:pt x="67" y="465"/>
                      </a:lnTo>
                      <a:lnTo>
                        <a:pt x="14" y="436"/>
                      </a:lnTo>
                      <a:lnTo>
                        <a:pt x="0" y="391"/>
                      </a:lnTo>
                      <a:lnTo>
                        <a:pt x="180" y="0"/>
                      </a:lnTo>
                      <a:lnTo>
                        <a:pt x="418" y="75"/>
                      </a:lnTo>
                      <a:close/>
                    </a:path>
                  </a:pathLst>
                </a:custGeom>
                <a:solidFill>
                  <a:srgbClr val="E7D1A7"/>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1" name="Freeform 378">
                  <a:extLst>
                    <a:ext uri="{FF2B5EF4-FFF2-40B4-BE49-F238E27FC236}">
                      <a16:creationId xmlns:a16="http://schemas.microsoft.com/office/drawing/2014/main" id="{476D82E7-DF62-4A7F-93E2-B33CA1ED5E79}"/>
                    </a:ext>
                  </a:extLst>
                </p:cNvPr>
                <p:cNvSpPr>
                  <a:spLocks/>
                </p:cNvSpPr>
                <p:nvPr/>
              </p:nvSpPr>
              <p:spPr bwMode="auto">
                <a:xfrm>
                  <a:off x="4081463" y="6727825"/>
                  <a:ext cx="657225" cy="681038"/>
                </a:xfrm>
                <a:custGeom>
                  <a:avLst/>
                  <a:gdLst>
                    <a:gd name="T0" fmla="*/ 205 w 414"/>
                    <a:gd name="T1" fmla="*/ 0 h 429"/>
                    <a:gd name="T2" fmla="*/ 0 w 414"/>
                    <a:gd name="T3" fmla="*/ 376 h 429"/>
                    <a:gd name="T4" fmla="*/ 98 w 414"/>
                    <a:gd name="T5" fmla="*/ 429 h 429"/>
                    <a:gd name="T6" fmla="*/ 294 w 414"/>
                    <a:gd name="T7" fmla="*/ 359 h 429"/>
                    <a:gd name="T8" fmla="*/ 414 w 414"/>
                    <a:gd name="T9" fmla="*/ 138 h 429"/>
                    <a:gd name="T10" fmla="*/ 205 w 414"/>
                    <a:gd name="T11" fmla="*/ 0 h 429"/>
                  </a:gdLst>
                  <a:ahLst/>
                  <a:cxnLst>
                    <a:cxn ang="0">
                      <a:pos x="T0" y="T1"/>
                    </a:cxn>
                    <a:cxn ang="0">
                      <a:pos x="T2" y="T3"/>
                    </a:cxn>
                    <a:cxn ang="0">
                      <a:pos x="T4" y="T5"/>
                    </a:cxn>
                    <a:cxn ang="0">
                      <a:pos x="T6" y="T7"/>
                    </a:cxn>
                    <a:cxn ang="0">
                      <a:pos x="T8" y="T9"/>
                    </a:cxn>
                    <a:cxn ang="0">
                      <a:pos x="T10" y="T11"/>
                    </a:cxn>
                  </a:cxnLst>
                  <a:rect l="0" t="0" r="r" b="b"/>
                  <a:pathLst>
                    <a:path w="414" h="429">
                      <a:moveTo>
                        <a:pt x="205" y="0"/>
                      </a:moveTo>
                      <a:lnTo>
                        <a:pt x="0" y="376"/>
                      </a:lnTo>
                      <a:lnTo>
                        <a:pt x="98" y="429"/>
                      </a:lnTo>
                      <a:lnTo>
                        <a:pt x="294" y="359"/>
                      </a:lnTo>
                      <a:lnTo>
                        <a:pt x="414" y="138"/>
                      </a:lnTo>
                      <a:lnTo>
                        <a:pt x="205" y="0"/>
                      </a:lnTo>
                      <a:close/>
                    </a:path>
                  </a:pathLst>
                </a:custGeom>
                <a:solidFill>
                  <a:srgbClr val="FED4A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2" name="Freeform 379">
                  <a:extLst>
                    <a:ext uri="{FF2B5EF4-FFF2-40B4-BE49-F238E27FC236}">
                      <a16:creationId xmlns:a16="http://schemas.microsoft.com/office/drawing/2014/main" id="{7E29435A-1A4D-4886-820A-5D5DE2D13109}"/>
                    </a:ext>
                  </a:extLst>
                </p:cNvPr>
                <p:cNvSpPr>
                  <a:spLocks/>
                </p:cNvSpPr>
                <p:nvPr/>
              </p:nvSpPr>
              <p:spPr bwMode="auto">
                <a:xfrm>
                  <a:off x="4084638" y="6880225"/>
                  <a:ext cx="600075" cy="531813"/>
                </a:xfrm>
                <a:custGeom>
                  <a:avLst/>
                  <a:gdLst>
                    <a:gd name="T0" fmla="*/ 125 w 378"/>
                    <a:gd name="T1" fmla="*/ 0 h 335"/>
                    <a:gd name="T2" fmla="*/ 0 w 378"/>
                    <a:gd name="T3" fmla="*/ 234 h 335"/>
                    <a:gd name="T4" fmla="*/ 10 w 378"/>
                    <a:gd name="T5" fmla="*/ 287 h 335"/>
                    <a:gd name="T6" fmla="*/ 101 w 378"/>
                    <a:gd name="T7" fmla="*/ 335 h 335"/>
                    <a:gd name="T8" fmla="*/ 315 w 378"/>
                    <a:gd name="T9" fmla="*/ 256 h 335"/>
                    <a:gd name="T10" fmla="*/ 378 w 378"/>
                    <a:gd name="T11" fmla="*/ 138 h 335"/>
                    <a:gd name="T12" fmla="*/ 125 w 378"/>
                    <a:gd name="T13" fmla="*/ 0 h 335"/>
                  </a:gdLst>
                  <a:ahLst/>
                  <a:cxnLst>
                    <a:cxn ang="0">
                      <a:pos x="T0" y="T1"/>
                    </a:cxn>
                    <a:cxn ang="0">
                      <a:pos x="T2" y="T3"/>
                    </a:cxn>
                    <a:cxn ang="0">
                      <a:pos x="T4" y="T5"/>
                    </a:cxn>
                    <a:cxn ang="0">
                      <a:pos x="T6" y="T7"/>
                    </a:cxn>
                    <a:cxn ang="0">
                      <a:pos x="T8" y="T9"/>
                    </a:cxn>
                    <a:cxn ang="0">
                      <a:pos x="T10" y="T11"/>
                    </a:cxn>
                    <a:cxn ang="0">
                      <a:pos x="T12" y="T13"/>
                    </a:cxn>
                  </a:cxnLst>
                  <a:rect l="0" t="0" r="r" b="b"/>
                  <a:pathLst>
                    <a:path w="378" h="335">
                      <a:moveTo>
                        <a:pt x="125" y="0"/>
                      </a:moveTo>
                      <a:lnTo>
                        <a:pt x="0" y="234"/>
                      </a:lnTo>
                      <a:lnTo>
                        <a:pt x="10" y="287"/>
                      </a:lnTo>
                      <a:lnTo>
                        <a:pt x="101" y="335"/>
                      </a:lnTo>
                      <a:lnTo>
                        <a:pt x="315" y="256"/>
                      </a:lnTo>
                      <a:lnTo>
                        <a:pt x="378" y="138"/>
                      </a:lnTo>
                      <a:lnTo>
                        <a:pt x="125" y="0"/>
                      </a:lnTo>
                      <a:close/>
                    </a:path>
                  </a:pathLst>
                </a:custGeom>
                <a:solidFill>
                  <a:srgbClr val="FFFFFF"/>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3" name="Freeform 380">
                  <a:extLst>
                    <a:ext uri="{FF2B5EF4-FFF2-40B4-BE49-F238E27FC236}">
                      <a16:creationId xmlns:a16="http://schemas.microsoft.com/office/drawing/2014/main" id="{EE374390-06C0-4328-ACA6-0377C0F1BFAE}"/>
                    </a:ext>
                  </a:extLst>
                </p:cNvPr>
                <p:cNvSpPr>
                  <a:spLocks/>
                </p:cNvSpPr>
                <p:nvPr/>
              </p:nvSpPr>
              <p:spPr bwMode="auto">
                <a:xfrm>
                  <a:off x="3692526" y="7034213"/>
                  <a:ext cx="911225" cy="1163638"/>
                </a:xfrm>
                <a:custGeom>
                  <a:avLst/>
                  <a:gdLst>
                    <a:gd name="T0" fmla="*/ 310 w 574"/>
                    <a:gd name="T1" fmla="*/ 0 h 733"/>
                    <a:gd name="T2" fmla="*/ 0 w 574"/>
                    <a:gd name="T3" fmla="*/ 659 h 733"/>
                    <a:gd name="T4" fmla="*/ 302 w 574"/>
                    <a:gd name="T5" fmla="*/ 733 h 733"/>
                    <a:gd name="T6" fmla="*/ 574 w 574"/>
                    <a:gd name="T7" fmla="*/ 144 h 733"/>
                    <a:gd name="T8" fmla="*/ 310 w 574"/>
                    <a:gd name="T9" fmla="*/ 0 h 733"/>
                  </a:gdLst>
                  <a:ahLst/>
                  <a:cxnLst>
                    <a:cxn ang="0">
                      <a:pos x="T0" y="T1"/>
                    </a:cxn>
                    <a:cxn ang="0">
                      <a:pos x="T2" y="T3"/>
                    </a:cxn>
                    <a:cxn ang="0">
                      <a:pos x="T4" y="T5"/>
                    </a:cxn>
                    <a:cxn ang="0">
                      <a:pos x="T6" y="T7"/>
                    </a:cxn>
                    <a:cxn ang="0">
                      <a:pos x="T8" y="T9"/>
                    </a:cxn>
                  </a:cxnLst>
                  <a:rect l="0" t="0" r="r" b="b"/>
                  <a:pathLst>
                    <a:path w="574" h="733">
                      <a:moveTo>
                        <a:pt x="310" y="0"/>
                      </a:moveTo>
                      <a:lnTo>
                        <a:pt x="0" y="659"/>
                      </a:lnTo>
                      <a:lnTo>
                        <a:pt x="302" y="733"/>
                      </a:lnTo>
                      <a:lnTo>
                        <a:pt x="574" y="144"/>
                      </a:lnTo>
                      <a:lnTo>
                        <a:pt x="310" y="0"/>
                      </a:lnTo>
                      <a:close/>
                    </a:path>
                  </a:pathLst>
                </a:custGeom>
                <a:solidFill>
                  <a:schemeClr val="accent3"/>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4" name="Freeform 381">
                  <a:extLst>
                    <a:ext uri="{FF2B5EF4-FFF2-40B4-BE49-F238E27FC236}">
                      <a16:creationId xmlns:a16="http://schemas.microsoft.com/office/drawing/2014/main" id="{B8BB1B6B-36D6-4240-ACBA-336D6DB69281}"/>
                    </a:ext>
                  </a:extLst>
                </p:cNvPr>
                <p:cNvSpPr>
                  <a:spLocks/>
                </p:cNvSpPr>
                <p:nvPr/>
              </p:nvSpPr>
              <p:spPr bwMode="auto">
                <a:xfrm>
                  <a:off x="4757738" y="6445250"/>
                  <a:ext cx="442913" cy="463550"/>
                </a:xfrm>
                <a:custGeom>
                  <a:avLst/>
                  <a:gdLst>
                    <a:gd name="T0" fmla="*/ 163 w 163"/>
                    <a:gd name="T1" fmla="*/ 29 h 171"/>
                    <a:gd name="T2" fmla="*/ 85 w 163"/>
                    <a:gd name="T3" fmla="*/ 123 h 171"/>
                    <a:gd name="T4" fmla="*/ 12 w 163"/>
                    <a:gd name="T5" fmla="*/ 162 h 171"/>
                    <a:gd name="T6" fmla="*/ 32 w 163"/>
                    <a:gd name="T7" fmla="*/ 99 h 171"/>
                    <a:gd name="T8" fmla="*/ 91 w 163"/>
                    <a:gd name="T9" fmla="*/ 36 h 171"/>
                    <a:gd name="T10" fmla="*/ 163 w 163"/>
                    <a:gd name="T11" fmla="*/ 29 h 171"/>
                  </a:gdLst>
                  <a:ahLst/>
                  <a:cxnLst>
                    <a:cxn ang="0">
                      <a:pos x="T0" y="T1"/>
                    </a:cxn>
                    <a:cxn ang="0">
                      <a:pos x="T2" y="T3"/>
                    </a:cxn>
                    <a:cxn ang="0">
                      <a:pos x="T4" y="T5"/>
                    </a:cxn>
                    <a:cxn ang="0">
                      <a:pos x="T6" y="T7"/>
                    </a:cxn>
                    <a:cxn ang="0">
                      <a:pos x="T8" y="T9"/>
                    </a:cxn>
                    <a:cxn ang="0">
                      <a:pos x="T10" y="T11"/>
                    </a:cxn>
                  </a:cxnLst>
                  <a:rect l="0" t="0" r="r" b="b"/>
                  <a:pathLst>
                    <a:path w="163" h="171">
                      <a:moveTo>
                        <a:pt x="163" y="29"/>
                      </a:moveTo>
                      <a:cubicBezTo>
                        <a:pt x="85" y="123"/>
                        <a:pt x="85" y="123"/>
                        <a:pt x="85" y="123"/>
                      </a:cubicBezTo>
                      <a:cubicBezTo>
                        <a:pt x="75" y="135"/>
                        <a:pt x="25" y="171"/>
                        <a:pt x="12" y="162"/>
                      </a:cubicBezTo>
                      <a:cubicBezTo>
                        <a:pt x="0" y="153"/>
                        <a:pt x="22" y="111"/>
                        <a:pt x="32" y="99"/>
                      </a:cubicBezTo>
                      <a:cubicBezTo>
                        <a:pt x="91" y="36"/>
                        <a:pt x="91" y="36"/>
                        <a:pt x="91" y="36"/>
                      </a:cubicBezTo>
                      <a:cubicBezTo>
                        <a:pt x="125" y="0"/>
                        <a:pt x="150" y="18"/>
                        <a:pt x="163" y="29"/>
                      </a:cubicBezTo>
                      <a:close/>
                    </a:path>
                  </a:pathLst>
                </a:custGeom>
                <a:solidFill>
                  <a:srgbClr val="D4A26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5" name="Freeform 382">
                  <a:extLst>
                    <a:ext uri="{FF2B5EF4-FFF2-40B4-BE49-F238E27FC236}">
                      <a16:creationId xmlns:a16="http://schemas.microsoft.com/office/drawing/2014/main" id="{9AB0B087-6930-4187-8C51-0894D59920E7}"/>
                    </a:ext>
                  </a:extLst>
                </p:cNvPr>
                <p:cNvSpPr>
                  <a:spLocks/>
                </p:cNvSpPr>
                <p:nvPr/>
              </p:nvSpPr>
              <p:spPr bwMode="auto">
                <a:xfrm>
                  <a:off x="4379913" y="5902325"/>
                  <a:ext cx="985838" cy="1089025"/>
                </a:xfrm>
                <a:custGeom>
                  <a:avLst/>
                  <a:gdLst>
                    <a:gd name="T0" fmla="*/ 297 w 363"/>
                    <a:gd name="T1" fmla="*/ 30 h 401"/>
                    <a:gd name="T2" fmla="*/ 229 w 363"/>
                    <a:gd name="T3" fmla="*/ 155 h 401"/>
                    <a:gd name="T4" fmla="*/ 177 w 363"/>
                    <a:gd name="T5" fmla="*/ 146 h 401"/>
                    <a:gd name="T6" fmla="*/ 128 w 363"/>
                    <a:gd name="T7" fmla="*/ 129 h 401"/>
                    <a:gd name="T8" fmla="*/ 77 w 363"/>
                    <a:gd name="T9" fmla="*/ 124 h 401"/>
                    <a:gd name="T10" fmla="*/ 20 w 363"/>
                    <a:gd name="T11" fmla="*/ 229 h 401"/>
                    <a:gd name="T12" fmla="*/ 4 w 363"/>
                    <a:gd name="T13" fmla="*/ 327 h 401"/>
                    <a:gd name="T14" fmla="*/ 132 w 363"/>
                    <a:gd name="T15" fmla="*/ 383 h 401"/>
                    <a:gd name="T16" fmla="*/ 184 w 363"/>
                    <a:gd name="T17" fmla="*/ 348 h 401"/>
                    <a:gd name="T18" fmla="*/ 343 w 363"/>
                    <a:gd name="T19" fmla="*/ 56 h 401"/>
                    <a:gd name="T20" fmla="*/ 297 w 363"/>
                    <a:gd name="T21" fmla="*/ 30 h 40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63" h="401">
                      <a:moveTo>
                        <a:pt x="297" y="30"/>
                      </a:moveTo>
                      <a:cubicBezTo>
                        <a:pt x="229" y="155"/>
                        <a:pt x="229" y="155"/>
                        <a:pt x="229" y="155"/>
                      </a:cubicBezTo>
                      <a:cubicBezTo>
                        <a:pt x="227" y="131"/>
                        <a:pt x="191" y="125"/>
                        <a:pt x="177" y="146"/>
                      </a:cubicBezTo>
                      <a:cubicBezTo>
                        <a:pt x="177" y="121"/>
                        <a:pt x="145" y="112"/>
                        <a:pt x="128" y="129"/>
                      </a:cubicBezTo>
                      <a:cubicBezTo>
                        <a:pt x="125" y="106"/>
                        <a:pt x="89" y="101"/>
                        <a:pt x="77" y="124"/>
                      </a:cubicBezTo>
                      <a:cubicBezTo>
                        <a:pt x="20" y="229"/>
                        <a:pt x="20" y="229"/>
                        <a:pt x="20" y="229"/>
                      </a:cubicBezTo>
                      <a:cubicBezTo>
                        <a:pt x="4" y="259"/>
                        <a:pt x="0" y="305"/>
                        <a:pt x="4" y="327"/>
                      </a:cubicBezTo>
                      <a:cubicBezTo>
                        <a:pt x="17" y="392"/>
                        <a:pt x="101" y="401"/>
                        <a:pt x="132" y="383"/>
                      </a:cubicBezTo>
                      <a:cubicBezTo>
                        <a:pt x="156" y="370"/>
                        <a:pt x="175" y="363"/>
                        <a:pt x="184" y="348"/>
                      </a:cubicBezTo>
                      <a:cubicBezTo>
                        <a:pt x="343" y="56"/>
                        <a:pt x="343" y="56"/>
                        <a:pt x="343" y="56"/>
                      </a:cubicBezTo>
                      <a:cubicBezTo>
                        <a:pt x="363" y="20"/>
                        <a:pt x="313" y="0"/>
                        <a:pt x="297" y="30"/>
                      </a:cubicBezTo>
                      <a:close/>
                    </a:path>
                  </a:pathLst>
                </a:custGeom>
                <a:solidFill>
                  <a:srgbClr val="FED4A4"/>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16" name="Freeform 383">
                  <a:extLst>
                    <a:ext uri="{FF2B5EF4-FFF2-40B4-BE49-F238E27FC236}">
                      <a16:creationId xmlns:a16="http://schemas.microsoft.com/office/drawing/2014/main" id="{23337A66-D1F9-4A53-8248-C5B70EDFEE5B}"/>
                    </a:ext>
                  </a:extLst>
                </p:cNvPr>
                <p:cNvSpPr>
                  <a:spLocks noEditPoints="1"/>
                </p:cNvSpPr>
                <p:nvPr/>
              </p:nvSpPr>
              <p:spPr bwMode="auto">
                <a:xfrm>
                  <a:off x="4670426" y="6240463"/>
                  <a:ext cx="331788" cy="217488"/>
                </a:xfrm>
                <a:custGeom>
                  <a:avLst/>
                  <a:gdLst>
                    <a:gd name="T0" fmla="*/ 0 w 122"/>
                    <a:gd name="T1" fmla="*/ 40 h 80"/>
                    <a:gd name="T2" fmla="*/ 20 w 122"/>
                    <a:gd name="T3" fmla="*/ 0 h 80"/>
                    <a:gd name="T4" fmla="*/ 21 w 122"/>
                    <a:gd name="T5" fmla="*/ 4 h 80"/>
                    <a:gd name="T6" fmla="*/ 26 w 122"/>
                    <a:gd name="T7" fmla="*/ 0 h 80"/>
                    <a:gd name="T8" fmla="*/ 0 w 122"/>
                    <a:gd name="T9" fmla="*/ 40 h 80"/>
                    <a:gd name="T10" fmla="*/ 122 w 122"/>
                    <a:gd name="T11" fmla="*/ 29 h 80"/>
                    <a:gd name="T12" fmla="*/ 121 w 122"/>
                    <a:gd name="T13" fmla="*/ 23 h 80"/>
                    <a:gd name="T14" fmla="*/ 92 w 122"/>
                    <a:gd name="T15" fmla="*/ 80 h 80"/>
                    <a:gd name="T16" fmla="*/ 122 w 122"/>
                    <a:gd name="T17" fmla="*/ 30 h 80"/>
                    <a:gd name="T18" fmla="*/ 122 w 122"/>
                    <a:gd name="T19" fmla="*/ 29 h 80"/>
                    <a:gd name="T20" fmla="*/ 77 w 122"/>
                    <a:gd name="T21" fmla="*/ 13 h 80"/>
                    <a:gd name="T22" fmla="*/ 70 w 122"/>
                    <a:gd name="T23" fmla="*/ 21 h 80"/>
                    <a:gd name="T24" fmla="*/ 70 w 122"/>
                    <a:gd name="T25" fmla="*/ 16 h 80"/>
                    <a:gd name="T26" fmla="*/ 45 w 122"/>
                    <a:gd name="T27" fmla="*/ 62 h 80"/>
                    <a:gd name="T28" fmla="*/ 77 w 122"/>
                    <a:gd name="T29" fmla="*/ 13 h 8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22" h="80">
                      <a:moveTo>
                        <a:pt x="0" y="40"/>
                      </a:moveTo>
                      <a:cubicBezTo>
                        <a:pt x="0" y="40"/>
                        <a:pt x="10" y="19"/>
                        <a:pt x="20" y="0"/>
                      </a:cubicBezTo>
                      <a:cubicBezTo>
                        <a:pt x="20" y="1"/>
                        <a:pt x="21" y="3"/>
                        <a:pt x="21" y="4"/>
                      </a:cubicBezTo>
                      <a:cubicBezTo>
                        <a:pt x="22" y="2"/>
                        <a:pt x="24" y="1"/>
                        <a:pt x="26" y="0"/>
                      </a:cubicBezTo>
                      <a:cubicBezTo>
                        <a:pt x="14" y="18"/>
                        <a:pt x="0" y="40"/>
                        <a:pt x="0" y="40"/>
                      </a:cubicBezTo>
                      <a:close/>
                      <a:moveTo>
                        <a:pt x="122" y="29"/>
                      </a:moveTo>
                      <a:cubicBezTo>
                        <a:pt x="122" y="27"/>
                        <a:pt x="121" y="25"/>
                        <a:pt x="121" y="23"/>
                      </a:cubicBezTo>
                      <a:cubicBezTo>
                        <a:pt x="110" y="44"/>
                        <a:pt x="92" y="80"/>
                        <a:pt x="92" y="80"/>
                      </a:cubicBezTo>
                      <a:cubicBezTo>
                        <a:pt x="92" y="80"/>
                        <a:pt x="114" y="45"/>
                        <a:pt x="122" y="30"/>
                      </a:cubicBezTo>
                      <a:cubicBezTo>
                        <a:pt x="122" y="30"/>
                        <a:pt x="122" y="30"/>
                        <a:pt x="122" y="29"/>
                      </a:cubicBezTo>
                      <a:close/>
                      <a:moveTo>
                        <a:pt x="77" y="13"/>
                      </a:moveTo>
                      <a:cubicBezTo>
                        <a:pt x="75" y="15"/>
                        <a:pt x="72" y="18"/>
                        <a:pt x="70" y="21"/>
                      </a:cubicBezTo>
                      <a:cubicBezTo>
                        <a:pt x="70" y="19"/>
                        <a:pt x="70" y="18"/>
                        <a:pt x="70" y="16"/>
                      </a:cubicBezTo>
                      <a:cubicBezTo>
                        <a:pt x="59" y="37"/>
                        <a:pt x="45" y="62"/>
                        <a:pt x="45" y="62"/>
                      </a:cubicBezTo>
                      <a:cubicBezTo>
                        <a:pt x="45" y="62"/>
                        <a:pt x="65" y="32"/>
                        <a:pt x="77" y="13"/>
                      </a:cubicBezTo>
                      <a:close/>
                    </a:path>
                  </a:pathLst>
                </a:custGeom>
                <a:solidFill>
                  <a:srgbClr val="D4A26A"/>
                </a:solidFill>
                <a:ln>
                  <a:noFill/>
                </a:ln>
                <a:extLst>
                  <a:ext uri="{91240B29-F687-4f45-9708-019B960494DF}">
                    <a14:hiddenLine xmlns="" xmlns:a14="http://schemas.microsoft.com/office/drawing/2010/main" w="9525">
                      <a:solidFill>
                        <a:srgbClr val="000000"/>
                      </a:solidFill>
                      <a:round/>
                      <a:headEnd/>
                      <a:tailEnd/>
                    </a14:hiddenLine>
                  </a:ext>
                </a:extLst>
              </p:spPr>
              <p:txBody>
                <a:bodyPr vert="horz" wrap="square" lIns="91440" tIns="45720" rIns="91440" bIns="45720" numCol="1" anchor="t" anchorCtr="0" compatLnSpc="1">
                  <a:prstTxWarp prst="textNoShape">
                    <a:avLst/>
                  </a:prstTxWarp>
                </a:bodyPr>
                <a:lstStyle/>
                <a:p>
                  <a:endParaRPr lang="en-US">
                    <a:latin typeface="Helvetica Neue" panose="02000503000000020004" pitchFamily="2" charset="0"/>
                    <a:ea typeface="Helvetica Neue" panose="02000503000000020004" pitchFamily="2" charset="0"/>
                    <a:cs typeface="Helvetica Neue" panose="02000503000000020004" pitchFamily="2" charset="0"/>
                  </a:endParaRPr>
                </a:p>
              </p:txBody>
            </p:sp>
          </p:grpSp>
        </p:grpSp>
      </p:grpSp>
      <p:sp>
        <p:nvSpPr>
          <p:cNvPr id="53" name="Rectangle 52">
            <a:extLst>
              <a:ext uri="{FF2B5EF4-FFF2-40B4-BE49-F238E27FC236}">
                <a16:creationId xmlns:a16="http://schemas.microsoft.com/office/drawing/2014/main" id="{C2C83D71-CAC8-47B7-8892-38EFCC7EAAF3}"/>
              </a:ext>
            </a:extLst>
          </p:cNvPr>
          <p:cNvSpPr/>
          <p:nvPr/>
        </p:nvSpPr>
        <p:spPr>
          <a:xfrm>
            <a:off x="777451" y="1958166"/>
            <a:ext cx="5700762" cy="1623201"/>
          </a:xfrm>
          <a:prstGeom prst="rect">
            <a:avLst/>
          </a:prstGeom>
        </p:spPr>
        <p:txBody>
          <a:bodyPr wrap="square">
            <a:spAutoFit/>
          </a:bodyPr>
          <a:lstStyle/>
          <a:p>
            <a:pPr>
              <a:lnSpc>
                <a:spcPct val="120000"/>
              </a:lnSpc>
            </a:pPr>
            <a:r>
              <a:rPr lang="fr-BE" sz="1200" dirty="0">
                <a:solidFill>
                  <a:schemeClr val="bg1">
                    <a:lumMod val="50000"/>
                  </a:schemeClr>
                </a:solidFill>
                <a:latin typeface="Helvetica Neue" panose="02000503000000020004" pitchFamily="2" charset="0"/>
                <a:ea typeface="Helvetica Neue" panose="02000503000000020004" pitchFamily="2" charset="0"/>
                <a:cs typeface="Helvetica Neue" panose="02000503000000020004" pitchFamily="2" charset="0"/>
              </a:rPr>
              <a:t>Un Talent Manager croit en une collaboration axée sur les talents, et adapte son style de leadership aux besoins de l’équipe. Il peut bien entendu établir les objectifs de ladite équipe, mais la façon d’y aboutir devrait reposer sur les talents disponibles. Un exemple connu est celui du manager qui demande à ses employés de se conformer à ce qui a été convenu. Le manager insiste sur la discipline, mais cette approche ne fonctionne pas. Malgré ses directives, l’équipe cesse entièrement de se conformer aux éléments qui ont été convenus.</a:t>
            </a:r>
            <a:r>
              <a:rPr lang="fr-FR" sz="1200" dirty="0">
                <a:solidFill>
                  <a:schemeClr val="bg1">
                    <a:lumMod val="50000"/>
                  </a:schemeClr>
                </a:solidFill>
                <a:latin typeface="Helvetica Neue" panose="02000503000000020004" pitchFamily="2" charset="0"/>
                <a:ea typeface="Helvetica Neue" panose="02000503000000020004" pitchFamily="2" charset="0"/>
                <a:cs typeface="Helvetica Neue" panose="02000503000000020004" pitchFamily="2" charset="0"/>
              </a:rPr>
              <a:t> </a:t>
            </a:r>
            <a:endParaRPr lang="fr-BE" sz="1200" dirty="0">
              <a:solidFill>
                <a:schemeClr val="bg1">
                  <a:lumMod val="50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grpSp>
        <p:nvGrpSpPr>
          <p:cNvPr id="79" name="Group 78">
            <a:extLst>
              <a:ext uri="{FF2B5EF4-FFF2-40B4-BE49-F238E27FC236}">
                <a16:creationId xmlns:a16="http://schemas.microsoft.com/office/drawing/2014/main" id="{9B46B49C-1D90-5748-9981-DACFBAC0C5C7}"/>
              </a:ext>
            </a:extLst>
          </p:cNvPr>
          <p:cNvGrpSpPr/>
          <p:nvPr/>
        </p:nvGrpSpPr>
        <p:grpSpPr>
          <a:xfrm>
            <a:off x="1217591" y="4005503"/>
            <a:ext cx="4327790" cy="2006775"/>
            <a:chOff x="2904014" y="4362713"/>
            <a:chExt cx="3706501" cy="1718686"/>
          </a:xfrm>
        </p:grpSpPr>
        <p:sp>
          <p:nvSpPr>
            <p:cNvPr id="55" name="Speech Bubble: Rectangle 54">
              <a:extLst>
                <a:ext uri="{FF2B5EF4-FFF2-40B4-BE49-F238E27FC236}">
                  <a16:creationId xmlns:a16="http://schemas.microsoft.com/office/drawing/2014/main" id="{96584070-4BC4-4FE6-9A84-58E881E881FB}"/>
                </a:ext>
              </a:extLst>
            </p:cNvPr>
            <p:cNvSpPr/>
            <p:nvPr/>
          </p:nvSpPr>
          <p:spPr>
            <a:xfrm>
              <a:off x="2904014" y="4362713"/>
              <a:ext cx="3696195" cy="1667588"/>
            </a:xfrm>
            <a:prstGeom prst="wedgeRectCallout">
              <a:avLst>
                <a:gd name="adj1" fmla="val -33771"/>
                <a:gd name="adj2" fmla="val 68491"/>
              </a:avLst>
            </a:prstGeom>
            <a:gradFill>
              <a:gsLst>
                <a:gs pos="100000">
                  <a:schemeClr val="accent1"/>
                </a:gs>
                <a:gs pos="0">
                  <a:schemeClr val="accent1">
                    <a:lumMod val="75000"/>
                  </a:schemeClr>
                </a:gs>
              </a:gsLst>
              <a:lin ang="2700000" scaled="0"/>
            </a:gradFill>
            <a:ln>
              <a:noFill/>
            </a:ln>
            <a:effectLst>
              <a:outerShdw blurRad="1270000" dist="1587500" dir="9000000" sx="75000" sy="75000" algn="tr" rotWithShape="0">
                <a:schemeClr val="bg1">
                  <a:lumMod val="50000"/>
                  <a:alpha val="40000"/>
                </a:scheme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id-ID">
                <a:latin typeface="Helvetica Neue" panose="02000503000000020004" pitchFamily="2" charset="0"/>
                <a:ea typeface="Helvetica Neue" panose="02000503000000020004" pitchFamily="2" charset="0"/>
                <a:cs typeface="Helvetica Neue" panose="02000503000000020004" pitchFamily="2" charset="0"/>
              </a:endParaRPr>
            </a:p>
          </p:txBody>
        </p:sp>
        <p:grpSp>
          <p:nvGrpSpPr>
            <p:cNvPr id="56" name="Group 55">
              <a:extLst>
                <a:ext uri="{FF2B5EF4-FFF2-40B4-BE49-F238E27FC236}">
                  <a16:creationId xmlns:a16="http://schemas.microsoft.com/office/drawing/2014/main" id="{2F73E73F-8452-4729-85BE-6DC797F863D9}"/>
                </a:ext>
              </a:extLst>
            </p:cNvPr>
            <p:cNvGrpSpPr/>
            <p:nvPr/>
          </p:nvGrpSpPr>
          <p:grpSpPr>
            <a:xfrm>
              <a:off x="3211705" y="4792436"/>
              <a:ext cx="817082" cy="817081"/>
              <a:chOff x="7378910" y="2471094"/>
              <a:chExt cx="1085640" cy="1085638"/>
            </a:xfrm>
          </p:grpSpPr>
          <p:sp>
            <p:nvSpPr>
              <p:cNvPr id="57" name="Oval 56">
                <a:extLst>
                  <a:ext uri="{FF2B5EF4-FFF2-40B4-BE49-F238E27FC236}">
                    <a16:creationId xmlns:a16="http://schemas.microsoft.com/office/drawing/2014/main" id="{117A140E-D52D-4C4A-AE27-3F647F51ACCD}"/>
                  </a:ext>
                </a:extLst>
              </p:cNvPr>
              <p:cNvSpPr/>
              <p:nvPr/>
            </p:nvSpPr>
            <p:spPr>
              <a:xfrm>
                <a:off x="7378910" y="2471095"/>
                <a:ext cx="1085640" cy="1085637"/>
              </a:xfrm>
              <a:prstGeom prst="ellipse">
                <a:avLst/>
              </a:prstGeom>
              <a:noFill/>
              <a:ln w="50800">
                <a:solidFill>
                  <a:schemeClr val="bg1">
                    <a:lumMod val="95000"/>
                    <a:alpha val="4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6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85%</a:t>
                </a:r>
                <a:endParaRPr lang="id-ID" sz="16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58" name="Arc 57">
                <a:extLst>
                  <a:ext uri="{FF2B5EF4-FFF2-40B4-BE49-F238E27FC236}">
                    <a16:creationId xmlns:a16="http://schemas.microsoft.com/office/drawing/2014/main" id="{6C3C23B2-D3D8-433B-BB6D-E874E1B453D5}"/>
                  </a:ext>
                </a:extLst>
              </p:cNvPr>
              <p:cNvSpPr/>
              <p:nvPr/>
            </p:nvSpPr>
            <p:spPr>
              <a:xfrm>
                <a:off x="7378910" y="2471094"/>
                <a:ext cx="1085639" cy="1085638"/>
              </a:xfrm>
              <a:prstGeom prst="arc">
                <a:avLst>
                  <a:gd name="adj1" fmla="val 16200000"/>
                  <a:gd name="adj2" fmla="val 10710313"/>
                </a:avLst>
              </a:prstGeom>
              <a:ln w="50800">
                <a:solidFill>
                  <a:schemeClr val="bg1"/>
                </a:solidFill>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id-ID" sz="440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grpSp>
        <p:grpSp>
          <p:nvGrpSpPr>
            <p:cNvPr id="59" name="Group 58">
              <a:extLst>
                <a:ext uri="{FF2B5EF4-FFF2-40B4-BE49-F238E27FC236}">
                  <a16:creationId xmlns:a16="http://schemas.microsoft.com/office/drawing/2014/main" id="{59457197-356C-44ED-A0AA-92E6C38CBBE7}"/>
                </a:ext>
              </a:extLst>
            </p:cNvPr>
            <p:cNvGrpSpPr/>
            <p:nvPr/>
          </p:nvGrpSpPr>
          <p:grpSpPr>
            <a:xfrm>
              <a:off x="4074847" y="4561000"/>
              <a:ext cx="234326" cy="280081"/>
              <a:chOff x="3360522" y="3510757"/>
              <a:chExt cx="389153" cy="465138"/>
            </a:xfrm>
            <a:solidFill>
              <a:schemeClr val="bg1"/>
            </a:solidFill>
          </p:grpSpPr>
          <p:sp>
            <p:nvSpPr>
              <p:cNvPr id="60" name="AutoShape 113">
                <a:extLst>
                  <a:ext uri="{FF2B5EF4-FFF2-40B4-BE49-F238E27FC236}">
                    <a16:creationId xmlns:a16="http://schemas.microsoft.com/office/drawing/2014/main" id="{DCA890C3-A0DB-4700-8E6A-D61A4828C578}"/>
                  </a:ext>
                </a:extLst>
              </p:cNvPr>
              <p:cNvSpPr>
                <a:spLocks/>
              </p:cNvSpPr>
              <p:nvPr/>
            </p:nvSpPr>
            <p:spPr bwMode="auto">
              <a:xfrm>
                <a:off x="3360522" y="3510757"/>
                <a:ext cx="319088" cy="465138"/>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5386" y="14175"/>
                    </a:moveTo>
                    <a:lnTo>
                      <a:pt x="6223" y="14175"/>
                    </a:lnTo>
                    <a:cubicBezTo>
                      <a:pt x="5734" y="13446"/>
                      <a:pt x="5147" y="12716"/>
                      <a:pt x="4568" y="12003"/>
                    </a:cubicBezTo>
                    <a:cubicBezTo>
                      <a:pt x="3287" y="10427"/>
                      <a:pt x="1963" y="8797"/>
                      <a:pt x="1963" y="7425"/>
                    </a:cubicBezTo>
                    <a:cubicBezTo>
                      <a:pt x="1963" y="4075"/>
                      <a:pt x="5927" y="1350"/>
                      <a:pt x="10800" y="1350"/>
                    </a:cubicBezTo>
                    <a:cubicBezTo>
                      <a:pt x="15672" y="1350"/>
                      <a:pt x="19636" y="4075"/>
                      <a:pt x="19636" y="7425"/>
                    </a:cubicBezTo>
                    <a:cubicBezTo>
                      <a:pt x="19636" y="8787"/>
                      <a:pt x="18312" y="10425"/>
                      <a:pt x="17029" y="12011"/>
                    </a:cubicBezTo>
                    <a:cubicBezTo>
                      <a:pt x="16455" y="12723"/>
                      <a:pt x="15873" y="13449"/>
                      <a:pt x="15386" y="14175"/>
                    </a:cubicBezTo>
                    <a:moveTo>
                      <a:pt x="10800" y="20249"/>
                    </a:moveTo>
                    <a:cubicBezTo>
                      <a:pt x="9805" y="20249"/>
                      <a:pt x="9347" y="20171"/>
                      <a:pt x="8839" y="19406"/>
                    </a:cubicBezTo>
                    <a:lnTo>
                      <a:pt x="13000" y="19048"/>
                    </a:lnTo>
                    <a:cubicBezTo>
                      <a:pt x="12398" y="20164"/>
                      <a:pt x="11959" y="20249"/>
                      <a:pt x="10800" y="20249"/>
                    </a:cubicBezTo>
                    <a:moveTo>
                      <a:pt x="7595" y="16813"/>
                    </a:moveTo>
                    <a:cubicBezTo>
                      <a:pt x="7417" y="16407"/>
                      <a:pt x="7215" y="15978"/>
                      <a:pt x="6991" y="15525"/>
                    </a:cubicBezTo>
                    <a:lnTo>
                      <a:pt x="14616" y="15525"/>
                    </a:lnTo>
                    <a:cubicBezTo>
                      <a:pt x="14496" y="15767"/>
                      <a:pt x="14375" y="16010"/>
                      <a:pt x="14270" y="16239"/>
                    </a:cubicBezTo>
                    <a:cubicBezTo>
                      <a:pt x="14270" y="16239"/>
                      <a:pt x="7595" y="16813"/>
                      <a:pt x="7595" y="16813"/>
                    </a:cubicBezTo>
                    <a:close/>
                    <a:moveTo>
                      <a:pt x="13345" y="18343"/>
                    </a:moveTo>
                    <a:lnTo>
                      <a:pt x="8476" y="18762"/>
                    </a:lnTo>
                    <a:cubicBezTo>
                      <a:pt x="8303" y="18416"/>
                      <a:pt x="8116" y="18011"/>
                      <a:pt x="7890" y="17483"/>
                    </a:cubicBezTo>
                    <a:cubicBezTo>
                      <a:pt x="7887" y="17477"/>
                      <a:pt x="7883" y="17469"/>
                      <a:pt x="7881" y="17462"/>
                    </a:cubicBezTo>
                    <a:lnTo>
                      <a:pt x="13957" y="16941"/>
                    </a:lnTo>
                    <a:cubicBezTo>
                      <a:pt x="13871" y="17140"/>
                      <a:pt x="13778" y="17350"/>
                      <a:pt x="13698" y="17537"/>
                    </a:cubicBezTo>
                    <a:cubicBezTo>
                      <a:pt x="13569" y="17841"/>
                      <a:pt x="13453" y="18104"/>
                      <a:pt x="13345" y="18343"/>
                    </a:cubicBezTo>
                    <a:moveTo>
                      <a:pt x="10800" y="0"/>
                    </a:moveTo>
                    <a:cubicBezTo>
                      <a:pt x="4835" y="0"/>
                      <a:pt x="0" y="3324"/>
                      <a:pt x="0" y="7425"/>
                    </a:cubicBezTo>
                    <a:cubicBezTo>
                      <a:pt x="0" y="10146"/>
                      <a:pt x="3621" y="13029"/>
                      <a:pt x="4939" y="15562"/>
                    </a:cubicBezTo>
                    <a:cubicBezTo>
                      <a:pt x="6906" y="19339"/>
                      <a:pt x="6688" y="21599"/>
                      <a:pt x="10800" y="21599"/>
                    </a:cubicBezTo>
                    <a:cubicBezTo>
                      <a:pt x="14972" y="21599"/>
                      <a:pt x="14692" y="19349"/>
                      <a:pt x="16660" y="15577"/>
                    </a:cubicBezTo>
                    <a:cubicBezTo>
                      <a:pt x="17983" y="13039"/>
                      <a:pt x="21600" y="10124"/>
                      <a:pt x="21600" y="7425"/>
                    </a:cubicBezTo>
                    <a:cubicBezTo>
                      <a:pt x="21600" y="3324"/>
                      <a:pt x="16764" y="0"/>
                      <a:pt x="10800" y="0"/>
                    </a:cubicBezTo>
                  </a:path>
                </a:pathLst>
              </a:custGeom>
              <a:grpFill/>
              <a:ln>
                <a:noFill/>
              </a:ln>
              <a:effectLst/>
              <a:extLs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0" fontAlgn="base" hangingPunct="0">
                  <a:spcBef>
                    <a:spcPct val="0"/>
                  </a:spcBef>
                  <a:spcAft>
                    <a:spcPct val="0"/>
                  </a:spcAft>
                </a:pPr>
                <a:endParaRPr lang="en-US" sz="1500" dirty="0">
                  <a:solidFill>
                    <a:schemeClr val="bg1"/>
                  </a:solidFill>
                  <a:effectLst>
                    <a:outerShdw blurRad="38100" dist="38100" dir="2700000" algn="tl">
                      <a:srgbClr val="000000"/>
                    </a:outerShdw>
                  </a:effectLst>
                  <a:latin typeface="Helvetica Neue" panose="02000503000000020004" pitchFamily="2" charset="0"/>
                  <a:ea typeface="Helvetica Neue" panose="02000503000000020004" pitchFamily="2" charset="0"/>
                  <a:cs typeface="Helvetica Neue" panose="02000503000000020004" pitchFamily="2" charset="0"/>
                  <a:sym typeface="Gill Sans" charset="0"/>
                </a:endParaRPr>
              </a:p>
            </p:txBody>
          </p:sp>
          <p:sp>
            <p:nvSpPr>
              <p:cNvPr id="61" name="AutoShape 114">
                <a:extLst>
                  <a:ext uri="{FF2B5EF4-FFF2-40B4-BE49-F238E27FC236}">
                    <a16:creationId xmlns:a16="http://schemas.microsoft.com/office/drawing/2014/main" id="{18DD77E4-D2B5-42FD-8E0F-6030F12B4900}"/>
                  </a:ext>
                </a:extLst>
              </p:cNvPr>
              <p:cNvSpPr>
                <a:spLocks/>
              </p:cNvSpPr>
              <p:nvPr/>
            </p:nvSpPr>
            <p:spPr bwMode="auto">
              <a:xfrm>
                <a:off x="3655219" y="3583782"/>
                <a:ext cx="94456" cy="94456"/>
              </a:xfrm>
              <a:custGeom>
                <a:avLst/>
                <a:gdLst>
                  <a:gd name="T0" fmla="*/ 10800 w 21600"/>
                  <a:gd name="T1" fmla="*/ 10800 h 21600"/>
                  <a:gd name="T2" fmla="*/ 10800 w 21600"/>
                  <a:gd name="T3" fmla="*/ 10800 h 21600"/>
                  <a:gd name="T4" fmla="*/ 10800 w 21600"/>
                  <a:gd name="T5" fmla="*/ 10800 h 21600"/>
                  <a:gd name="T6" fmla="*/ 10800 w 21600"/>
                  <a:gd name="T7" fmla="*/ 10800 h 21600"/>
                </a:gdLst>
                <a:ahLst/>
                <a:cxnLst>
                  <a:cxn ang="0">
                    <a:pos x="T0" y="T1"/>
                  </a:cxn>
                  <a:cxn ang="0">
                    <a:pos x="T2" y="T3"/>
                  </a:cxn>
                  <a:cxn ang="0">
                    <a:pos x="T4" y="T5"/>
                  </a:cxn>
                  <a:cxn ang="0">
                    <a:pos x="T6" y="T7"/>
                  </a:cxn>
                </a:cxnLst>
                <a:rect l="0" t="0" r="r" b="b"/>
                <a:pathLst>
                  <a:path w="21600" h="21600">
                    <a:moveTo>
                      <a:pt x="19938" y="0"/>
                    </a:moveTo>
                    <a:cubicBezTo>
                      <a:pt x="8943" y="0"/>
                      <a:pt x="0" y="8942"/>
                      <a:pt x="0" y="19938"/>
                    </a:cubicBezTo>
                    <a:cubicBezTo>
                      <a:pt x="0" y="20855"/>
                      <a:pt x="743" y="21600"/>
                      <a:pt x="1661" y="21600"/>
                    </a:cubicBezTo>
                    <a:cubicBezTo>
                      <a:pt x="2579" y="21600"/>
                      <a:pt x="3323" y="20855"/>
                      <a:pt x="3323" y="19938"/>
                    </a:cubicBezTo>
                    <a:cubicBezTo>
                      <a:pt x="3323" y="10777"/>
                      <a:pt x="10777" y="3323"/>
                      <a:pt x="19938" y="3323"/>
                    </a:cubicBezTo>
                    <a:cubicBezTo>
                      <a:pt x="20856" y="3323"/>
                      <a:pt x="21600" y="2578"/>
                      <a:pt x="21600" y="1661"/>
                    </a:cubicBezTo>
                    <a:cubicBezTo>
                      <a:pt x="21600" y="744"/>
                      <a:pt x="20856" y="0"/>
                      <a:pt x="19938" y="0"/>
                    </a:cubicBezTo>
                  </a:path>
                </a:pathLst>
              </a:custGeom>
              <a:grpFill/>
              <a:ln>
                <a:noFill/>
              </a:ln>
              <a:effectLst/>
              <a:extLst>
                <a:ext uri="{91240B29-F687-4f45-9708-019B960494DF}">
                  <a14:hiddenLine xmlns="" xmlns:a14="http://schemas.microsoft.com/office/drawing/2010/main" w="12700" cap="flat" cmpd="sng">
                    <a:solidFill>
                      <a:srgbClr val="000000"/>
                    </a:solidFill>
                    <a:prstDash val="solid"/>
                    <a:miter lim="0"/>
                    <a:headEnd/>
                    <a:tailEnd/>
                  </a14:hiddenLine>
                </a:ext>
                <a:ext uri="{AF507438-7753-43e0-B8FC-AC1667EBCBE1}">
                  <a14:hiddenEffects xmlns="" xmlns:a14="http://schemas.microsoft.com/office/drawing/2010/main">
                    <a:effectLst>
                      <a:outerShdw blurRad="63500" dist="38099" dir="2700000" algn="ctr" rotWithShape="0">
                        <a:srgbClr val="000000">
                          <a:alpha val="74998"/>
                        </a:srgbClr>
                      </a:outerShdw>
                    </a:effectLst>
                  </a14:hiddenEffects>
                </a:ext>
              </a:extLst>
            </p:spPr>
            <p:txBody>
              <a:bodyPr lIns="19050" tIns="19050" rIns="19050" bIns="19050" anchor="ctr"/>
              <a:lstStyle/>
              <a:p>
                <a:pPr algn="ctr" defTabSz="228600" fontAlgn="base" hangingPunct="0">
                  <a:spcBef>
                    <a:spcPct val="0"/>
                  </a:spcBef>
                  <a:spcAft>
                    <a:spcPct val="0"/>
                  </a:spcAft>
                </a:pPr>
                <a:endParaRPr lang="en-US" sz="1500" dirty="0">
                  <a:solidFill>
                    <a:schemeClr val="bg1"/>
                  </a:solidFill>
                  <a:effectLst>
                    <a:outerShdw blurRad="38100" dist="38100" dir="2700000" algn="tl">
                      <a:srgbClr val="000000"/>
                    </a:outerShdw>
                  </a:effectLst>
                  <a:latin typeface="Helvetica Neue" panose="02000503000000020004" pitchFamily="2" charset="0"/>
                  <a:ea typeface="Helvetica Neue" panose="02000503000000020004" pitchFamily="2" charset="0"/>
                  <a:cs typeface="Helvetica Neue" panose="02000503000000020004" pitchFamily="2" charset="0"/>
                  <a:sym typeface="Gill Sans" charset="0"/>
                </a:endParaRPr>
              </a:p>
            </p:txBody>
          </p:sp>
        </p:grpSp>
        <p:grpSp>
          <p:nvGrpSpPr>
            <p:cNvPr id="62" name="Group 61">
              <a:extLst>
                <a:ext uri="{FF2B5EF4-FFF2-40B4-BE49-F238E27FC236}">
                  <a16:creationId xmlns:a16="http://schemas.microsoft.com/office/drawing/2014/main" id="{37DB16A8-0CA1-4283-95F9-4C0A7BAFDB7D}"/>
                </a:ext>
              </a:extLst>
            </p:cNvPr>
            <p:cNvGrpSpPr/>
            <p:nvPr/>
          </p:nvGrpSpPr>
          <p:grpSpPr>
            <a:xfrm>
              <a:off x="4208821" y="4451744"/>
              <a:ext cx="2401694" cy="1629655"/>
              <a:chOff x="8609811" y="2204034"/>
              <a:chExt cx="3191079" cy="2165287"/>
            </a:xfrm>
          </p:grpSpPr>
          <p:sp>
            <p:nvSpPr>
              <p:cNvPr id="63" name="TextBox 62">
                <a:extLst>
                  <a:ext uri="{FF2B5EF4-FFF2-40B4-BE49-F238E27FC236}">
                    <a16:creationId xmlns:a16="http://schemas.microsoft.com/office/drawing/2014/main" id="{2A2F8587-EAD5-4B7E-8301-3FFE839797C0}"/>
                  </a:ext>
                </a:extLst>
              </p:cNvPr>
              <p:cNvSpPr txBox="1"/>
              <p:nvPr/>
            </p:nvSpPr>
            <p:spPr>
              <a:xfrm>
                <a:off x="8878733" y="2204034"/>
                <a:ext cx="1849953" cy="367359"/>
              </a:xfrm>
              <a:prstGeom prst="rect">
                <a:avLst/>
              </a:prstGeom>
              <a:noFill/>
            </p:spPr>
            <p:txBody>
              <a:bodyPr wrap="none" rtlCol="0">
                <a:noAutofit/>
              </a:bodyPr>
              <a:lstStyle/>
              <a:p>
                <a:r>
                  <a:rPr lang="en-US" sz="14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Dialogue sur </a:t>
                </a:r>
              </a:p>
              <a:p>
                <a:r>
                  <a:rPr lang="en-US" sz="14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la base des talents</a:t>
                </a:r>
                <a:endParaRPr lang="id-ID" sz="1400" b="1"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64" name="Rectangle 63">
                <a:extLst>
                  <a:ext uri="{FF2B5EF4-FFF2-40B4-BE49-F238E27FC236}">
                    <a16:creationId xmlns:a16="http://schemas.microsoft.com/office/drawing/2014/main" id="{3E8C11E8-C965-4556-AE05-EB845C2230CB}"/>
                  </a:ext>
                </a:extLst>
              </p:cNvPr>
              <p:cNvSpPr/>
              <p:nvPr/>
            </p:nvSpPr>
            <p:spPr>
              <a:xfrm>
                <a:off x="8609811" y="2774388"/>
                <a:ext cx="3191079" cy="1594933"/>
              </a:xfrm>
              <a:prstGeom prst="rect">
                <a:avLst/>
              </a:prstGeom>
            </p:spPr>
            <p:txBody>
              <a:bodyPr wrap="square">
                <a:spAutoFit/>
              </a:bodyPr>
              <a:lstStyle/>
              <a:p>
                <a:pPr>
                  <a:lnSpc>
                    <a:spcPct val="120000"/>
                  </a:lnSpc>
                </a:pPr>
                <a:r>
                  <a:rPr lang="fr-FR" sz="1200" dirty="0">
                    <a:solidFill>
                      <a:schemeClr val="bg1"/>
                    </a:solidFill>
                    <a:latin typeface="Helvetica Neue" panose="02000503000000020004" pitchFamily="2" charset="0"/>
                    <a:ea typeface="Helvetica Neue" panose="02000503000000020004" pitchFamily="2" charset="0"/>
                    <a:cs typeface="Helvetica Neue" panose="02000503000000020004" pitchFamily="2" charset="0"/>
                  </a:rPr>
                  <a:t>Après avoir mené un dialogue axé sur les talents avec son équipe, il apparaît que 85% de ses membres ont pour talent d’être créatif et éprouvent des difficultés à se conformer aux instructions données. </a:t>
                </a:r>
              </a:p>
            </p:txBody>
          </p:sp>
        </p:grpSp>
      </p:grpSp>
      <p:sp>
        <p:nvSpPr>
          <p:cNvPr id="78" name="Text Placeholder 2">
            <a:extLst>
              <a:ext uri="{FF2B5EF4-FFF2-40B4-BE49-F238E27FC236}">
                <a16:creationId xmlns:a16="http://schemas.microsoft.com/office/drawing/2014/main" id="{863055AC-2409-BF48-A33B-0ADA969FD44C}"/>
              </a:ext>
            </a:extLst>
          </p:cNvPr>
          <p:cNvSpPr txBox="1">
            <a:spLocks/>
          </p:cNvSpPr>
          <p:nvPr/>
        </p:nvSpPr>
        <p:spPr>
          <a:xfrm>
            <a:off x="789747" y="857770"/>
            <a:ext cx="5657296" cy="1340916"/>
          </a:xfrm>
          <a:prstGeom prst="rect">
            <a:avLst/>
          </a:prstGeom>
        </p:spPr>
        <p:txBody>
          <a:bodyPr/>
          <a:lstStyle>
            <a:lvl1pPr marL="0" indent="0" algn="ctr" defTabSz="1460754" rtl="0" eaLnBrk="1" latinLnBrk="0" hangingPunct="1">
              <a:lnSpc>
                <a:spcPct val="90000"/>
              </a:lnSpc>
              <a:spcBef>
                <a:spcPts val="1598"/>
              </a:spcBef>
              <a:buFont typeface="Arial" panose="020B0604020202020204" pitchFamily="34" charset="0"/>
              <a:buNone/>
              <a:defRPr sz="4000" kern="1200">
                <a:solidFill>
                  <a:schemeClr val="tx1">
                    <a:lumMod val="65000"/>
                    <a:lumOff val="35000"/>
                  </a:schemeClr>
                </a:solidFill>
                <a:latin typeface="+mn-lt"/>
                <a:ea typeface="+mn-ea"/>
                <a:cs typeface="+mn-cs"/>
              </a:defRPr>
            </a:lvl1pPr>
            <a:lvl2pPr marL="1095566" indent="-365189" algn="l" defTabSz="1460754" rtl="0" eaLnBrk="1" latinLnBrk="0" hangingPunct="1">
              <a:lnSpc>
                <a:spcPct val="90000"/>
              </a:lnSpc>
              <a:spcBef>
                <a:spcPts val="799"/>
              </a:spcBef>
              <a:buFont typeface="Arial" panose="020B0604020202020204" pitchFamily="34" charset="0"/>
              <a:buChar char="•"/>
              <a:defRPr sz="3834" kern="1200">
                <a:solidFill>
                  <a:schemeClr val="tx1"/>
                </a:solidFill>
                <a:latin typeface="+mn-lt"/>
                <a:ea typeface="+mn-ea"/>
                <a:cs typeface="+mn-cs"/>
              </a:defRPr>
            </a:lvl2pPr>
            <a:lvl3pPr marL="1825943" indent="-365189" algn="l" defTabSz="1460754" rtl="0" eaLnBrk="1" latinLnBrk="0" hangingPunct="1">
              <a:lnSpc>
                <a:spcPct val="90000"/>
              </a:lnSpc>
              <a:spcBef>
                <a:spcPts val="799"/>
              </a:spcBef>
              <a:buFont typeface="Arial" panose="020B0604020202020204" pitchFamily="34" charset="0"/>
              <a:buChar char="•"/>
              <a:defRPr sz="3195" kern="1200">
                <a:solidFill>
                  <a:schemeClr val="tx1"/>
                </a:solidFill>
                <a:latin typeface="+mn-lt"/>
                <a:ea typeface="+mn-ea"/>
                <a:cs typeface="+mn-cs"/>
              </a:defRPr>
            </a:lvl3pPr>
            <a:lvl4pPr marL="2556320"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4pPr>
            <a:lvl5pPr marL="3286697"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5pPr>
            <a:lvl6pPr marL="4017074"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6pPr>
            <a:lvl7pPr marL="4747451"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7pPr>
            <a:lvl8pPr marL="5477828"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8pPr>
            <a:lvl9pPr marL="6208205" indent="-365189" algn="l" defTabSz="1460754" rtl="0" eaLnBrk="1" latinLnBrk="0" hangingPunct="1">
              <a:lnSpc>
                <a:spcPct val="90000"/>
              </a:lnSpc>
              <a:spcBef>
                <a:spcPts val="799"/>
              </a:spcBef>
              <a:buFont typeface="Arial" panose="020B0604020202020204" pitchFamily="34" charset="0"/>
              <a:buChar char="•"/>
              <a:defRPr sz="2876" kern="1200">
                <a:solidFill>
                  <a:schemeClr val="tx1"/>
                </a:solidFill>
                <a:latin typeface="+mn-lt"/>
                <a:ea typeface="+mn-ea"/>
                <a:cs typeface="+mn-cs"/>
              </a:defRPr>
            </a:lvl9pPr>
          </a:lstStyle>
          <a:p>
            <a:pPr algn="l"/>
            <a:r>
              <a:rPr lang="en-US" dirty="0" err="1">
                <a:gradFill>
                  <a:gsLst>
                    <a:gs pos="100000">
                      <a:schemeClr val="accent1"/>
                    </a:gs>
                    <a:gs pos="0">
                      <a:schemeClr val="accent1">
                        <a:lumMod val="75000"/>
                      </a:schemeClr>
                    </a:gs>
                  </a:gsLst>
                  <a:lin ang="2700000" scaled="1"/>
                </a:gradFill>
                <a:latin typeface="Helvetica Neue" panose="02000503000000020004" pitchFamily="2" charset="0"/>
                <a:ea typeface="Helvetica Neue" panose="02000503000000020004" pitchFamily="2" charset="0"/>
                <a:cs typeface="Helvetica Neue" panose="02000503000000020004" pitchFamily="2" charset="0"/>
              </a:rPr>
              <a:t>Conduire</a:t>
            </a:r>
            <a:r>
              <a:rPr lang="en-US" dirty="0">
                <a:gradFill>
                  <a:gsLst>
                    <a:gs pos="100000">
                      <a:schemeClr val="accent1"/>
                    </a:gs>
                    <a:gs pos="0">
                      <a:schemeClr val="accent1">
                        <a:lumMod val="75000"/>
                      </a:schemeClr>
                    </a:gs>
                  </a:gsLst>
                  <a:lin ang="2700000" scaled="1"/>
                </a:gradFill>
                <a:latin typeface="Helvetica Neue" panose="02000503000000020004" pitchFamily="2" charset="0"/>
                <a:ea typeface="Helvetica Neue" panose="02000503000000020004" pitchFamily="2" charset="0"/>
                <a:cs typeface="Helvetica Neue" panose="02000503000000020004" pitchFamily="2" charset="0"/>
              </a:rPr>
              <a:t> le dialogue</a:t>
            </a:r>
            <a:br>
              <a:rPr lang="en-US" dirty="0">
                <a:gradFill>
                  <a:gsLst>
                    <a:gs pos="100000">
                      <a:schemeClr val="accent1"/>
                    </a:gs>
                    <a:gs pos="0">
                      <a:schemeClr val="accent1">
                        <a:lumMod val="75000"/>
                      </a:schemeClr>
                    </a:gs>
                  </a:gsLst>
                  <a:lin ang="2700000" scaled="1"/>
                </a:gradFill>
                <a:latin typeface="Helvetica Neue" panose="02000503000000020004" pitchFamily="2" charset="0"/>
                <a:ea typeface="Helvetica Neue" panose="02000503000000020004" pitchFamily="2" charset="0"/>
                <a:cs typeface="Helvetica Neue" panose="02000503000000020004" pitchFamily="2" charset="0"/>
              </a:rPr>
            </a:br>
            <a:r>
              <a:rPr lang="en-US" dirty="0">
                <a:solidFill>
                  <a:schemeClr val="tx2">
                    <a:lumMod val="75000"/>
                    <a:lumOff val="25000"/>
                  </a:schemeClr>
                </a:solidFill>
                <a:latin typeface="Helvetica Neue" panose="02000503000000020004" pitchFamily="2" charset="0"/>
                <a:ea typeface="Helvetica Neue" panose="02000503000000020004" pitchFamily="2" charset="0"/>
                <a:cs typeface="Helvetica Neue" panose="02000503000000020004" pitchFamily="2" charset="0"/>
              </a:rPr>
              <a:t>sur la base des talents</a:t>
            </a:r>
            <a:endParaRPr lang="id-ID" dirty="0">
              <a:solidFill>
                <a:schemeClr val="tx2">
                  <a:lumMod val="75000"/>
                  <a:lumOff val="25000"/>
                </a:schemeClr>
              </a:solidFill>
              <a:latin typeface="Helvetica Neue" panose="02000503000000020004" pitchFamily="2" charset="0"/>
              <a:ea typeface="Helvetica Neue" panose="02000503000000020004" pitchFamily="2" charset="0"/>
              <a:cs typeface="Helvetica Neue" panose="02000503000000020004" pitchFamily="2" charset="0"/>
            </a:endParaRPr>
          </a:p>
        </p:txBody>
      </p:sp>
      <p:sp>
        <p:nvSpPr>
          <p:cNvPr id="80" name="Rectangle 79">
            <a:extLst>
              <a:ext uri="{FF2B5EF4-FFF2-40B4-BE49-F238E27FC236}">
                <a16:creationId xmlns:a16="http://schemas.microsoft.com/office/drawing/2014/main" id="{71BDF49B-6EA9-9A4A-8030-DB4D714EDFD9}"/>
              </a:ext>
            </a:extLst>
          </p:cNvPr>
          <p:cNvSpPr/>
          <p:nvPr/>
        </p:nvSpPr>
        <p:spPr>
          <a:xfrm>
            <a:off x="3003463" y="6533921"/>
            <a:ext cx="3443580" cy="1844800"/>
          </a:xfrm>
          <a:prstGeom prst="rect">
            <a:avLst/>
          </a:prstGeom>
        </p:spPr>
        <p:txBody>
          <a:bodyPr wrap="square">
            <a:spAutoFit/>
          </a:bodyPr>
          <a:lstStyle/>
          <a:p>
            <a:pPr>
              <a:lnSpc>
                <a:spcPct val="120000"/>
              </a:lnSpc>
            </a:pPr>
            <a:r>
              <a:rPr lang="fr-FR" sz="1200" dirty="0">
                <a:solidFill>
                  <a:schemeClr val="bg1">
                    <a:lumMod val="50000"/>
                  </a:schemeClr>
                </a:solidFill>
                <a:latin typeface="Helvetica Neue" panose="02000503000000020004" pitchFamily="2" charset="0"/>
                <a:ea typeface="Helvetica Neue" panose="02000503000000020004" pitchFamily="2" charset="0"/>
                <a:cs typeface="Helvetica Neue" panose="02000503000000020004" pitchFamily="2" charset="0"/>
              </a:rPr>
              <a:t>Suite aux conseils d’un coach expérimenté, l’accent a été mis sur le style de leadership. En effet, presque toute l’équipe dispose également du talent “orienté sur les résultats”. Le manager s’appuie dès lors sur ce talent spécifique et le respect des éléments convenus se voit attribuer un élément de compétition. Dès lors, le problème disparaît.</a:t>
            </a:r>
          </a:p>
        </p:txBody>
      </p:sp>
      <p:pic>
        <p:nvPicPr>
          <p:cNvPr id="65" name="Afbeelding 64">
            <a:extLst>
              <a:ext uri="{FF2B5EF4-FFF2-40B4-BE49-F238E27FC236}">
                <a16:creationId xmlns:a16="http://schemas.microsoft.com/office/drawing/2014/main" id="{2A94C56D-6A83-4401-B23D-B28F01DF05BA}"/>
              </a:ext>
            </a:extLst>
          </p:cNvPr>
          <p:cNvPicPr>
            <a:picLocks noChangeAspect="1"/>
          </p:cNvPicPr>
          <p:nvPr/>
        </p:nvPicPr>
        <p:blipFill>
          <a:blip r:embed="rId2"/>
          <a:stretch>
            <a:fillRect/>
          </a:stretch>
        </p:blipFill>
        <p:spPr>
          <a:xfrm>
            <a:off x="229840" y="193013"/>
            <a:ext cx="1237595" cy="542591"/>
          </a:xfrm>
          <a:prstGeom prst="rect">
            <a:avLst/>
          </a:prstGeom>
        </p:spPr>
      </p:pic>
    </p:spTree>
    <p:extLst>
      <p:ext uri="{BB962C8B-B14F-4D97-AF65-F5344CB8AC3E}">
        <p14:creationId xmlns:p14="http://schemas.microsoft.com/office/powerpoint/2010/main" val="2329029719"/>
      </p:ext>
    </p:extLst>
  </p:cSld>
  <p:clrMapOvr>
    <a:masterClrMapping/>
  </p:clrMapOvr>
</p:sld>
</file>

<file path=ppt/theme/theme1.xml><?xml version="1.0" encoding="utf-8"?>
<a:theme xmlns:a="http://schemas.openxmlformats.org/drawingml/2006/main" name="Office Theme">
  <a:themeElements>
    <a:clrScheme name="A4 used">
      <a:dk1>
        <a:srgbClr val="000000"/>
      </a:dk1>
      <a:lt1>
        <a:srgbClr val="FFFFFF"/>
      </a:lt1>
      <a:dk2>
        <a:srgbClr val="080808"/>
      </a:dk2>
      <a:lt2>
        <a:srgbClr val="FFFFFF"/>
      </a:lt2>
      <a:accent1>
        <a:srgbClr val="0F83C8"/>
      </a:accent1>
      <a:accent2>
        <a:srgbClr val="F9B400"/>
      </a:accent2>
      <a:accent3>
        <a:srgbClr val="D04090"/>
      </a:accent3>
      <a:accent4>
        <a:srgbClr val="EE7352"/>
      </a:accent4>
      <a:accent5>
        <a:srgbClr val="4FB47E"/>
      </a:accent5>
      <a:accent6>
        <a:srgbClr val="AECC46"/>
      </a:accent6>
      <a:hlink>
        <a:srgbClr val="FEFFFE"/>
      </a:hlink>
      <a:folHlink>
        <a:srgbClr val="1C1D1A"/>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p:properties xmlns:p="http://schemas.microsoft.com/office/2006/metadata/properties" xmlns:xsi="http://www.w3.org/2001/XMLSchema-instance" xmlns:pc="http://schemas.microsoft.com/office/infopath/2007/PartnerControls">
  <documentManagement/>
</p:properties>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ct:contentTypeSchema xmlns:ct="http://schemas.microsoft.com/office/2006/metadata/contentType" xmlns:ma="http://schemas.microsoft.com/office/2006/metadata/properties/metaAttributes" ct:_="" ma:_="" ma:contentTypeName="Document" ma:contentTypeID="0x0101000552549FF43043499EE14FE22E17F7E9" ma:contentTypeVersion="8" ma:contentTypeDescription="Een nieuw document maken." ma:contentTypeScope="" ma:versionID="685d75f1b468454a5f678ecda698fd27">
  <xsd:schema xmlns:xsd="http://www.w3.org/2001/XMLSchema" xmlns:xs="http://www.w3.org/2001/XMLSchema" xmlns:p="http://schemas.microsoft.com/office/2006/metadata/properties" xmlns:ns2="44cb745f-c812-460a-b7b9-75ad65f9288d" targetNamespace="http://schemas.microsoft.com/office/2006/metadata/properties" ma:root="true" ma:fieldsID="79423769b43364357a2b8552b8a8e4ef" ns2:_="">
    <xsd:import namespace="44cb745f-c812-460a-b7b9-75ad65f9288d"/>
    <xsd:element name="properties">
      <xsd:complexType>
        <xsd:sequence>
          <xsd:element name="documentManagement">
            <xsd:complexType>
              <xsd:all>
                <xsd:element ref="ns2:MediaServiceMetadata" minOccurs="0"/>
                <xsd:element ref="ns2:MediaServiceFastMetadata" minOccurs="0"/>
                <xsd:element ref="ns2:MediaServiceSearchProperties" minOccurs="0"/>
                <xsd:element ref="ns2:MediaServiceDateTaken" minOccurs="0"/>
                <xsd:element ref="ns2:MediaServiceObjectDetectorVersions" minOccurs="0"/>
                <xsd:element ref="ns2:MediaServiceGenerationTime" minOccurs="0"/>
                <xsd:element ref="ns2:MediaServiceEventHashCode" minOccurs="0"/>
                <xsd:element ref="ns2:MediaLengthInSecond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44cb745f-c812-460a-b7b9-75ad65f9288d"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SearchProperties" ma:index="10" nillable="true" ma:displayName="MediaServiceSearchProperties" ma:hidden="true" ma:internalName="MediaServiceSearchProperties" ma:readOnly="true">
      <xsd:simpleType>
        <xsd:restriction base="dms:Note"/>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ServiceObjectDetectorVersions" ma:index="12" nillable="true" ma:displayName="MediaServiceObjectDetectorVersions" ma:hidden="true" ma:indexed="true" ma:internalName="MediaServiceObjectDetectorVersions" ma:readOnly="true">
      <xsd:simpleType>
        <xsd:restriction base="dms:Text"/>
      </xsd:simpleType>
    </xsd:element>
    <xsd:element name="MediaServiceGenerationTime" ma:index="13" nillable="true" ma:displayName="MediaServiceGenerationTime" ma:hidden="true" ma:internalName="MediaServiceGenerationTime" ma:readOnly="true">
      <xsd:simpleType>
        <xsd:restriction base="dms:Text"/>
      </xsd:simpleType>
    </xsd:element>
    <xsd:element name="MediaServiceEventHashCode" ma:index="14" nillable="true" ma:displayName="MediaServiceEventHashCode" ma:hidden="true" ma:internalName="MediaServiceEventHashCode" ma:readOnly="true">
      <xsd:simpleType>
        <xsd:restriction base="dms:Text"/>
      </xsd:simpleType>
    </xsd:element>
    <xsd:element name="MediaLengthInSeconds" ma:index="15" nillable="true" ma:displayName="MediaLengthInSeconds" ma:hidden="true" ma:internalName="MediaLengthInSecond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Inhoudstype"/>
        <xsd:element ref="dc:title" minOccurs="0" maxOccurs="1" ma:index="4" ma:displayName="Titel"/>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Props1.xml><?xml version="1.0" encoding="utf-8"?>
<ds:datastoreItem xmlns:ds="http://schemas.openxmlformats.org/officeDocument/2006/customXml" ds:itemID="{541E72EE-A745-49D5-9923-3732FDF0BBD1}">
  <ds:schemaRefs>
    <ds:schemaRef ds:uri="http://schemas.microsoft.com/office/2006/metadata/properties"/>
    <ds:schemaRef ds:uri="http://purl.org/dc/dcmitype/"/>
    <ds:schemaRef ds:uri="44cb745f-c812-460a-b7b9-75ad65f9288d"/>
    <ds:schemaRef ds:uri="http://purl.org/dc/elements/1.1/"/>
    <ds:schemaRef ds:uri="http://schemas.microsoft.com/office/2006/documentManagement/types"/>
    <ds:schemaRef ds:uri="http://schemas.microsoft.com/office/infopath/2007/PartnerControls"/>
    <ds:schemaRef ds:uri="http://purl.org/dc/terms/"/>
    <ds:schemaRef ds:uri="http://schemas.openxmlformats.org/package/2006/metadata/core-properties"/>
    <ds:schemaRef ds:uri="http://www.w3.org/XML/1998/namespace"/>
  </ds:schemaRefs>
</ds:datastoreItem>
</file>

<file path=customXml/itemProps2.xml><?xml version="1.0" encoding="utf-8"?>
<ds:datastoreItem xmlns:ds="http://schemas.openxmlformats.org/officeDocument/2006/customXml" ds:itemID="{228AB4C3-4BFC-4719-9BA9-2D92E2675567}">
  <ds:schemaRefs>
    <ds:schemaRef ds:uri="http://schemas.microsoft.com/sharepoint/v3/contenttype/forms"/>
  </ds:schemaRefs>
</ds:datastoreItem>
</file>

<file path=customXml/itemProps3.xml><?xml version="1.0" encoding="utf-8"?>
<ds:datastoreItem xmlns:ds="http://schemas.openxmlformats.org/officeDocument/2006/customXml" ds:itemID="{31749CB5-91DC-4E52-9073-4C626A82F5B1}">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44cb745f-c812-460a-b7b9-75ad65f9288d"/>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docProps/app.xml><?xml version="1.0" encoding="utf-8"?>
<Properties xmlns="http://schemas.openxmlformats.org/officeDocument/2006/extended-properties" xmlns:vt="http://schemas.openxmlformats.org/officeDocument/2006/docPropsVTypes">
  <Template>Office Theme</Template>
  <TotalTime>17309</TotalTime>
  <Words>2067</Words>
  <Application>Microsoft Office PowerPoint</Application>
  <PresentationFormat>Format A4 (210 x 297 mm)</PresentationFormat>
  <Paragraphs>133</Paragraphs>
  <Slides>19</Slides>
  <Notes>1</Notes>
  <HiddenSlides>0</HiddenSlides>
  <MMClips>0</MMClips>
  <ScaleCrop>false</ScaleCrop>
  <HeadingPairs>
    <vt:vector size="6" baseType="variant">
      <vt:variant>
        <vt:lpstr>Polices utilisées</vt:lpstr>
      </vt:variant>
      <vt:variant>
        <vt:i4>7</vt:i4>
      </vt:variant>
      <vt:variant>
        <vt:lpstr>Thème</vt:lpstr>
      </vt:variant>
      <vt:variant>
        <vt:i4>1</vt:i4>
      </vt:variant>
      <vt:variant>
        <vt:lpstr>Titres des diapositives</vt:lpstr>
      </vt:variant>
      <vt:variant>
        <vt:i4>19</vt:i4>
      </vt:variant>
    </vt:vector>
  </HeadingPairs>
  <TitlesOfParts>
    <vt:vector size="27" baseType="lpstr">
      <vt:lpstr>Advent Pro</vt:lpstr>
      <vt:lpstr>Arial</vt:lpstr>
      <vt:lpstr>Calibri</vt:lpstr>
      <vt:lpstr>Helvetica Neue</vt:lpstr>
      <vt:lpstr>Nexa Light</vt:lpstr>
      <vt:lpstr>Raleway ExtraBold</vt:lpstr>
      <vt:lpstr>Segoe UI Light</vt:lpstr>
      <vt:lpstr>Office Theme</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lpstr>Présentation PowerPoint</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Lenovo</dc:creator>
  <cp:lastModifiedBy>Timothée Girardon</cp:lastModifiedBy>
  <cp:revision>280</cp:revision>
  <dcterms:created xsi:type="dcterms:W3CDTF">2018-05-22T04:28:22Z</dcterms:created>
  <dcterms:modified xsi:type="dcterms:W3CDTF">2026-04-14T14:43:49Z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0x0101000552549FF43043499EE14FE22E17F7E9</vt:lpwstr>
  </property>
  <property fmtid="{D5CDD505-2E9C-101B-9397-08002B2CF9AE}" pid="3" name="Order">
    <vt:r8>4200</vt:r8>
  </property>
</Properties>
</file>